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0"/>
  </p:notesMasterIdLst>
  <p:sldIdLst>
    <p:sldId id="1008" r:id="rId2"/>
    <p:sldId id="1004" r:id="rId3"/>
    <p:sldId id="292" r:id="rId4"/>
    <p:sldId id="291" r:id="rId5"/>
    <p:sldId id="281" r:id="rId6"/>
    <p:sldId id="1006" r:id="rId7"/>
    <p:sldId id="297" r:id="rId8"/>
    <p:sldId id="1007"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10D"/>
    <a:srgbClr val="2E94AF"/>
    <a:srgbClr val="0070C0"/>
    <a:srgbClr val="FFFFCC"/>
    <a:srgbClr val="EFF9FB"/>
    <a:srgbClr val="29C1FA"/>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354" autoAdjust="0"/>
    <p:restoredTop sz="87891" autoAdjust="0"/>
  </p:normalViewPr>
  <p:slideViewPr>
    <p:cSldViewPr snapToGrid="0">
      <p:cViewPr varScale="1">
        <p:scale>
          <a:sx n="107" d="100"/>
          <a:sy n="107" d="100"/>
        </p:scale>
        <p:origin x="1328" y="17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5" Type="http://schemas.microsoft.com/office/2016/11/relationships/changesInfo" Target="changesInfos/changesInfo1.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smin Silver" userId="S::bv929433@reading.ac.uk::2d507aff-3db3-468e-9a53-e6204b33d4b5" providerId="AD" clId="Web-{7D199EEA-F579-9B61-BF9E-6A0F118F3049}"/>
    <pc:docChg chg="modSld">
      <pc:chgData name="Jasmin Silver" userId="S::bv929433@reading.ac.uk::2d507aff-3db3-468e-9a53-e6204b33d4b5" providerId="AD" clId="Web-{7D199EEA-F579-9B61-BF9E-6A0F118F3049}" dt="2023-10-02T10:45:42.652" v="2"/>
      <pc:docMkLst>
        <pc:docMk/>
      </pc:docMkLst>
      <pc:sldChg chg="modNotes">
        <pc:chgData name="Jasmin Silver" userId="S::bv929433@reading.ac.uk::2d507aff-3db3-468e-9a53-e6204b33d4b5" providerId="AD" clId="Web-{7D199EEA-F579-9B61-BF9E-6A0F118F3049}" dt="2023-10-02T10:45:42.652" v="2"/>
        <pc:sldMkLst>
          <pc:docMk/>
          <pc:sldMk cId="0" sldId="1008"/>
        </pc:sldMkLst>
      </pc:sldChg>
    </pc:docChg>
  </pc:docChgLst>
  <pc:docChgLst>
    <pc:chgData name="Jasmin Silver" userId="f1ad1a87-e10a-4dd0-87b2-6c2654730cf8" providerId="ADAL" clId="{A136B6FC-0A76-494F-991B-F349665D9651}"/>
    <pc:docChg chg="modSld">
      <pc:chgData name="Jasmin Silver" userId="f1ad1a87-e10a-4dd0-87b2-6c2654730cf8" providerId="ADAL" clId="{A136B6FC-0A76-494F-991B-F349665D9651}" dt="2023-10-02T09:01:01.345" v="3" actId="553"/>
      <pc:docMkLst>
        <pc:docMk/>
      </pc:docMkLst>
      <pc:sldChg chg="modSp mod">
        <pc:chgData name="Jasmin Silver" userId="f1ad1a87-e10a-4dd0-87b2-6c2654730cf8" providerId="ADAL" clId="{A136B6FC-0A76-494F-991B-F349665D9651}" dt="2023-10-02T09:01:01.345" v="3" actId="553"/>
        <pc:sldMkLst>
          <pc:docMk/>
          <pc:sldMk cId="0" sldId="281"/>
        </pc:sldMkLst>
        <pc:spChg chg="mod">
          <ac:chgData name="Jasmin Silver" userId="f1ad1a87-e10a-4dd0-87b2-6c2654730cf8" providerId="ADAL" clId="{A136B6FC-0A76-494F-991B-F349665D9651}" dt="2023-10-02T09:01:01.345" v="3" actId="553"/>
          <ac:spMkLst>
            <pc:docMk/>
            <pc:sldMk cId="0" sldId="281"/>
            <ac:spMk id="2" creationId="{7018CC5F-5BB7-F94C-C546-910BC6BA1960}"/>
          </ac:spMkLst>
        </pc:spChg>
        <pc:spChg chg="mod">
          <ac:chgData name="Jasmin Silver" userId="f1ad1a87-e10a-4dd0-87b2-6c2654730cf8" providerId="ADAL" clId="{A136B6FC-0A76-494F-991B-F349665D9651}" dt="2023-10-02T09:01:01.345" v="3" actId="553"/>
          <ac:spMkLst>
            <pc:docMk/>
            <pc:sldMk cId="0" sldId="281"/>
            <ac:spMk id="4" creationId="{BD74B063-2154-8274-F9E8-45DC66AA86CD}"/>
          </ac:spMkLst>
        </pc:spChg>
        <pc:spChg chg="mod">
          <ac:chgData name="Jasmin Silver" userId="f1ad1a87-e10a-4dd0-87b2-6c2654730cf8" providerId="ADAL" clId="{A136B6FC-0A76-494F-991B-F349665D9651}" dt="2023-10-02T09:01:01.345" v="3" actId="553"/>
          <ac:spMkLst>
            <pc:docMk/>
            <pc:sldMk cId="0" sldId="281"/>
            <ac:spMk id="5" creationId="{99E46E83-DC83-E928-CAA1-0274F2F1E386}"/>
          </ac:spMkLst>
        </pc:spChg>
        <pc:spChg chg="mod">
          <ac:chgData name="Jasmin Silver" userId="f1ad1a87-e10a-4dd0-87b2-6c2654730cf8" providerId="ADAL" clId="{A136B6FC-0A76-494F-991B-F349665D9651}" dt="2023-10-02T09:01:01.345" v="3" actId="553"/>
          <ac:spMkLst>
            <pc:docMk/>
            <pc:sldMk cId="0" sldId="281"/>
            <ac:spMk id="7" creationId="{06E0EC6D-58C5-16D0-3F4E-8427BD81EED0}"/>
          </ac:spMkLst>
        </pc:spChg>
        <pc:spChg chg="mod">
          <ac:chgData name="Jasmin Silver" userId="f1ad1a87-e10a-4dd0-87b2-6c2654730cf8" providerId="ADAL" clId="{A136B6FC-0A76-494F-991B-F349665D9651}" dt="2023-10-02T09:01:01.345" v="3" actId="553"/>
          <ac:spMkLst>
            <pc:docMk/>
            <pc:sldMk cId="0" sldId="281"/>
            <ac:spMk id="9" creationId="{1FCC670D-CD53-7145-36F1-DDA5A56AEBF1}"/>
          </ac:spMkLst>
        </pc:spChg>
        <pc:spChg chg="mod">
          <ac:chgData name="Jasmin Silver" userId="f1ad1a87-e10a-4dd0-87b2-6c2654730cf8" providerId="ADAL" clId="{A136B6FC-0A76-494F-991B-F349665D9651}" dt="2023-10-02T09:00:01.227" v="1" actId="552"/>
          <ac:spMkLst>
            <pc:docMk/>
            <pc:sldMk cId="0" sldId="281"/>
            <ac:spMk id="28" creationId="{69BFC24F-B964-7AEA-AF3E-3EE099781730}"/>
          </ac:spMkLst>
        </pc:spChg>
        <pc:spChg chg="mod">
          <ac:chgData name="Jasmin Silver" userId="f1ad1a87-e10a-4dd0-87b2-6c2654730cf8" providerId="ADAL" clId="{A136B6FC-0A76-494F-991B-F349665D9651}" dt="2023-10-02T09:00:01.227" v="1" actId="552"/>
          <ac:spMkLst>
            <pc:docMk/>
            <pc:sldMk cId="0" sldId="281"/>
            <ac:spMk id="29" creationId="{276A8CC7-9ADD-5B18-C7EE-AFC882CBEA11}"/>
          </ac:spMkLst>
        </pc:spChg>
        <pc:spChg chg="mod">
          <ac:chgData name="Jasmin Silver" userId="f1ad1a87-e10a-4dd0-87b2-6c2654730cf8" providerId="ADAL" clId="{A136B6FC-0A76-494F-991B-F349665D9651}" dt="2023-10-02T09:00:01.227" v="1" actId="552"/>
          <ac:spMkLst>
            <pc:docMk/>
            <pc:sldMk cId="0" sldId="281"/>
            <ac:spMk id="30" creationId="{707FA116-341A-AC21-E5EB-838916B87377}"/>
          </ac:spMkLst>
        </pc:spChg>
        <pc:spChg chg="mod">
          <ac:chgData name="Jasmin Silver" userId="f1ad1a87-e10a-4dd0-87b2-6c2654730cf8" providerId="ADAL" clId="{A136B6FC-0A76-494F-991B-F349665D9651}" dt="2023-10-02T09:00:01.227" v="1" actId="552"/>
          <ac:spMkLst>
            <pc:docMk/>
            <pc:sldMk cId="0" sldId="281"/>
            <ac:spMk id="31" creationId="{C90AF53A-2EE2-4E01-7EF2-59B3A6977296}"/>
          </ac:spMkLst>
        </pc:spChg>
        <pc:spChg chg="mod">
          <ac:chgData name="Jasmin Silver" userId="f1ad1a87-e10a-4dd0-87b2-6c2654730cf8" providerId="ADAL" clId="{A136B6FC-0A76-494F-991B-F349665D9651}" dt="2023-10-02T09:00:01.227" v="1" actId="552"/>
          <ac:spMkLst>
            <pc:docMk/>
            <pc:sldMk cId="0" sldId="281"/>
            <ac:spMk id="32" creationId="{30882275-5B13-D2E1-5CEF-E8E5DB8173FB}"/>
          </ac:spMkLst>
        </pc:spChg>
        <pc:spChg chg="mod">
          <ac:chgData name="Jasmin Silver" userId="f1ad1a87-e10a-4dd0-87b2-6c2654730cf8" providerId="ADAL" clId="{A136B6FC-0A76-494F-991B-F349665D9651}" dt="2023-10-02T09:01:01.345" v="3" actId="553"/>
          <ac:spMkLst>
            <pc:docMk/>
            <pc:sldMk cId="0" sldId="281"/>
            <ac:spMk id="45" creationId="{0EB450C7-2D4F-4843-97E1-0157F755CDE4}"/>
          </ac:spMkLst>
        </pc:spChg>
        <pc:spChg chg="mod">
          <ac:chgData name="Jasmin Silver" userId="f1ad1a87-e10a-4dd0-87b2-6c2654730cf8" providerId="ADAL" clId="{A136B6FC-0A76-494F-991B-F349665D9651}" dt="2023-10-02T09:00:01.227" v="1" actId="552"/>
          <ac:spMkLst>
            <pc:docMk/>
            <pc:sldMk cId="0" sldId="281"/>
            <ac:spMk id="46" creationId="{7B30B942-F388-425A-9AD6-91BE0C8D634C}"/>
          </ac:spMkLst>
        </pc:spChg>
        <pc:picChg chg="mod">
          <ac:chgData name="Jasmin Silver" userId="f1ad1a87-e10a-4dd0-87b2-6c2654730cf8" providerId="ADAL" clId="{A136B6FC-0A76-494F-991B-F349665D9651}" dt="2023-10-02T09:00:07.419" v="2" actId="14100"/>
          <ac:picMkLst>
            <pc:docMk/>
            <pc:sldMk cId="0" sldId="281"/>
            <ac:picMk id="11" creationId="{58798611-FB83-DF48-0D25-E924F0067190}"/>
          </ac:picMkLst>
        </pc:picChg>
        <pc:picChg chg="mod">
          <ac:chgData name="Jasmin Silver" userId="f1ad1a87-e10a-4dd0-87b2-6c2654730cf8" providerId="ADAL" clId="{A136B6FC-0A76-494F-991B-F349665D9651}" dt="2023-10-02T08:59:52.566" v="0" actId="552"/>
          <ac:picMkLst>
            <pc:docMk/>
            <pc:sldMk cId="0" sldId="281"/>
            <ac:picMk id="16" creationId="{D0BDB951-A7CF-32B2-C7B6-BD01B3AAABE6}"/>
          </ac:picMkLst>
        </pc:picChg>
        <pc:picChg chg="mod">
          <ac:chgData name="Jasmin Silver" userId="f1ad1a87-e10a-4dd0-87b2-6c2654730cf8" providerId="ADAL" clId="{A136B6FC-0A76-494F-991B-F349665D9651}" dt="2023-10-02T08:59:52.566" v="0" actId="552"/>
          <ac:picMkLst>
            <pc:docMk/>
            <pc:sldMk cId="0" sldId="281"/>
            <ac:picMk id="17" creationId="{FAD7BE9E-12DA-C83A-6BBD-9504CE1DDB71}"/>
          </ac:picMkLst>
        </pc:picChg>
        <pc:picChg chg="mod">
          <ac:chgData name="Jasmin Silver" userId="f1ad1a87-e10a-4dd0-87b2-6c2654730cf8" providerId="ADAL" clId="{A136B6FC-0A76-494F-991B-F349665D9651}" dt="2023-10-02T08:59:52.566" v="0" actId="552"/>
          <ac:picMkLst>
            <pc:docMk/>
            <pc:sldMk cId="0" sldId="281"/>
            <ac:picMk id="18" creationId="{38D7ADD6-767F-15D3-37F9-7C54EDD8E19B}"/>
          </ac:picMkLst>
        </pc:picChg>
        <pc:picChg chg="mod">
          <ac:chgData name="Jasmin Silver" userId="f1ad1a87-e10a-4dd0-87b2-6c2654730cf8" providerId="ADAL" clId="{A136B6FC-0A76-494F-991B-F349665D9651}" dt="2023-10-02T08:59:52.566" v="0" actId="552"/>
          <ac:picMkLst>
            <pc:docMk/>
            <pc:sldMk cId="0" sldId="281"/>
            <ac:picMk id="27" creationId="{E54932B3-B95F-5630-8832-02F89115F3C0}"/>
          </ac:picMkLst>
        </pc:picChg>
        <pc:picChg chg="mod">
          <ac:chgData name="Jasmin Silver" userId="f1ad1a87-e10a-4dd0-87b2-6c2654730cf8" providerId="ADAL" clId="{A136B6FC-0A76-494F-991B-F349665D9651}" dt="2023-10-02T08:59:52.566" v="0" actId="552"/>
          <ac:picMkLst>
            <pc:docMk/>
            <pc:sldMk cId="0" sldId="281"/>
            <ac:picMk id="47" creationId="{BF4F79CD-81DD-4CA8-B96F-C20A8AA6CE49}"/>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A2C99A-C469-487C-B7F3-BEA3E06E0D84}" type="datetimeFigureOut">
              <a:rPr lang="en-GB" smtClean="0"/>
              <a:t>02/10/2023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88A7DB-3951-47CF-8E53-B42241E86674}" type="slidenum">
              <a:rPr lang="en-GB" smtClean="0"/>
              <a:t>‹#›</a:t>
            </a:fld>
            <a:endParaRPr lang="en-GB"/>
          </a:p>
        </p:txBody>
      </p:sp>
    </p:spTree>
    <p:extLst>
      <p:ext uri="{BB962C8B-B14F-4D97-AF65-F5344CB8AC3E}">
        <p14:creationId xmlns:p14="http://schemas.microsoft.com/office/powerpoint/2010/main" val="1767359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 available under a Creative Commons license, no attribution required.</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marR="0" lvl="0" indent="-21600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1" normalizeH="0" baseline="0" noProof="0" dirty="0">
                <a:ln>
                  <a:noFill/>
                </a:ln>
                <a:solidFill>
                  <a:srgbClr val="002060"/>
                </a:solidFill>
                <a:effectLst/>
                <a:uLnTx/>
                <a:uFillTx/>
                <a:latin typeface="Century Gothic"/>
                <a:ea typeface="Century Gothic"/>
                <a:cs typeface="+mn-cs"/>
              </a:rPr>
              <a:t>Phonics:  revisit SSC </a:t>
            </a:r>
            <a:r>
              <a:rPr kumimoji="0" lang="en-US" sz="1200" b="0" i="0" u="none" strike="noStrike" kern="1200" cap="none" spc="-1" normalizeH="0" baseline="0" noProof="0" dirty="0">
                <a:ln>
                  <a:noFill/>
                </a:ln>
                <a:solidFill>
                  <a:srgbClr val="002060"/>
                </a:solidFill>
                <a:effectLst/>
                <a:uLnTx/>
                <a:uFillTx/>
                <a:latin typeface="Century Gothic"/>
                <a:ea typeface="Century Gothic"/>
                <a:cs typeface="+mn-cs"/>
              </a:rPr>
              <a:t>[ä] [ö] [ü] [au] [</a:t>
            </a:r>
            <a:r>
              <a:rPr kumimoji="0" lang="en-US" sz="1200" b="0" i="0" u="none" strike="noStrike" kern="1200" cap="none" spc="-1" normalizeH="0" baseline="0" noProof="0" dirty="0" err="1">
                <a:ln>
                  <a:noFill/>
                </a:ln>
                <a:solidFill>
                  <a:srgbClr val="002060"/>
                </a:solidFill>
                <a:effectLst/>
                <a:uLnTx/>
                <a:uFillTx/>
                <a:latin typeface="Century Gothic"/>
                <a:ea typeface="Century Gothic"/>
                <a:cs typeface="+mn-cs"/>
              </a:rPr>
              <a:t>eu</a:t>
            </a:r>
            <a:r>
              <a:rPr kumimoji="0" lang="en-US" sz="1200" b="0" i="0" u="none" strike="noStrike" kern="1200" cap="none" spc="-1" normalizeH="0" baseline="0" noProof="0" dirty="0">
                <a:ln>
                  <a:noFill/>
                </a:ln>
                <a:solidFill>
                  <a:srgbClr val="002060"/>
                </a:solidFill>
                <a:effectLst/>
                <a:uLnTx/>
                <a:uFillTx/>
                <a:latin typeface="Century Gothic"/>
                <a:ea typeface="Century Gothic"/>
                <a:cs typeface="+mn-cs"/>
              </a:rPr>
              <a:t> | </a:t>
            </a:r>
            <a:r>
              <a:rPr kumimoji="0" lang="en-US" sz="1200" b="0" i="0" u="none" strike="noStrike" kern="1200" cap="none" spc="-1" normalizeH="0" baseline="0" noProof="0" dirty="0" err="1">
                <a:ln>
                  <a:noFill/>
                </a:ln>
                <a:solidFill>
                  <a:srgbClr val="002060"/>
                </a:solidFill>
                <a:effectLst/>
                <a:uLnTx/>
                <a:uFillTx/>
                <a:latin typeface="Century Gothic"/>
                <a:ea typeface="Century Gothic"/>
                <a:cs typeface="+mn-cs"/>
              </a:rPr>
              <a:t>äu</a:t>
            </a:r>
            <a:r>
              <a:rPr kumimoji="0" lang="en-US" sz="1200" b="0" i="0" u="none" strike="noStrike" kern="1200" cap="none" spc="-1" normalizeH="0" baseline="0" noProof="0" dirty="0">
                <a:ln>
                  <a:noFill/>
                </a:ln>
                <a:solidFill>
                  <a:srgbClr val="002060"/>
                </a:solidFill>
                <a:effectLst/>
                <a:uLnTx/>
                <a:uFillTx/>
                <a:latin typeface="Century Gothic"/>
                <a:ea typeface="Century Gothic"/>
                <a:cs typeface="+mn-cs"/>
              </a:rPr>
              <a:t>] [sch] [</a:t>
            </a:r>
            <a:r>
              <a:rPr kumimoji="0" lang="en-US" sz="1200" b="0" i="0" u="none" strike="noStrike" kern="1200" cap="none" spc="-1" normalizeH="0" baseline="0" noProof="0" dirty="0" err="1">
                <a:ln>
                  <a:noFill/>
                </a:ln>
                <a:solidFill>
                  <a:srgbClr val="002060"/>
                </a:solidFill>
                <a:effectLst/>
                <a:uLnTx/>
                <a:uFillTx/>
                <a:latin typeface="Century Gothic"/>
                <a:ea typeface="Century Gothic"/>
                <a:cs typeface="+mn-cs"/>
              </a:rPr>
              <a:t>sp</a:t>
            </a:r>
            <a:r>
              <a:rPr kumimoji="0" lang="en-US" sz="1200" b="0" i="0" u="none" strike="noStrike" kern="1200" cap="none" spc="-1" normalizeH="0" baseline="0" noProof="0" dirty="0">
                <a:ln>
                  <a:noFill/>
                </a:ln>
                <a:solidFill>
                  <a:srgbClr val="002060"/>
                </a:solidFill>
                <a:effectLst/>
                <a:uLnTx/>
                <a:uFillTx/>
                <a:latin typeface="Century Gothic"/>
                <a:ea typeface="Century Gothic"/>
                <a:cs typeface="+mn-cs"/>
              </a:rPr>
              <a:t>] [</a:t>
            </a:r>
            <a:r>
              <a:rPr kumimoji="0" lang="en-US" sz="1200" b="0" i="0" u="none" strike="noStrike" kern="1200" cap="none" spc="-1" normalizeH="0" baseline="0" noProof="0" dirty="0" err="1">
                <a:ln>
                  <a:noFill/>
                </a:ln>
                <a:solidFill>
                  <a:srgbClr val="002060"/>
                </a:solidFill>
                <a:effectLst/>
                <a:uLnTx/>
                <a:uFillTx/>
                <a:latin typeface="Century Gothic"/>
                <a:ea typeface="Century Gothic"/>
                <a:cs typeface="+mn-cs"/>
              </a:rPr>
              <a:t>st</a:t>
            </a:r>
            <a:r>
              <a:rPr kumimoji="0" lang="en-US" sz="1200" b="0" i="0" u="none" strike="noStrike" kern="1200" cap="none" spc="-1" normalizeH="0" baseline="0" noProof="0" dirty="0">
                <a:ln>
                  <a:noFill/>
                </a:ln>
                <a:solidFill>
                  <a:srgbClr val="002060"/>
                </a:solidFill>
                <a:effectLst/>
                <a:uLnTx/>
                <a:uFillTx/>
                <a:latin typeface="Century Gothic"/>
                <a:ea typeface="Century Gothic"/>
                <a:cs typeface="+mn-cs"/>
              </a:rPr>
              <a:t>] [s-] [-s-] [ß] [ss] [-s]</a:t>
            </a:r>
          </a:p>
          <a:p>
            <a:pPr marL="216000" marR="0" lvl="0" indent="-21600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1" normalizeH="0" baseline="0" noProof="0" dirty="0">
                <a:ln>
                  <a:noFill/>
                </a:ln>
                <a:solidFill>
                  <a:srgbClr val="002060"/>
                </a:solidFill>
                <a:effectLst/>
                <a:uLnTx/>
                <a:uFillTx/>
                <a:latin typeface="Century Gothic"/>
                <a:ea typeface="Century Gothic"/>
                <a:cs typeface="+mn-cs"/>
              </a:rPr>
              <a:t>Vocabulary: revisit words from term 2</a:t>
            </a:r>
          </a:p>
          <a:p>
            <a:pPr marL="216000" marR="0" lvl="0" indent="-21600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Jones, R.L &amp; </a:t>
            </a:r>
            <a:r>
              <a:rPr kumimoji="0" lang="en-GB" sz="11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Tschirner</a:t>
            </a:r>
            <a:r>
              <a:rPr kumimoji="0" lang="en-GB" sz="11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E. (2019). A frequency dictionary of German: Core vocabulary for learners. London: Routledge.</a:t>
            </a:r>
          </a:p>
          <a:p>
            <a:pPr marL="216000" marR="0" lvl="0" indent="-21600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1" normalizeH="0" baseline="0" noProof="0" dirty="0">
              <a:ln>
                <a:noFill/>
              </a:ln>
              <a:solidFill>
                <a:prstClr val="black"/>
              </a:solidFill>
              <a:effectLst/>
              <a:uLnTx/>
              <a:uFillTx/>
              <a:latin typeface="Arial"/>
              <a:ea typeface="+mn-ea"/>
              <a:cs typeface="+mn-cs"/>
            </a:endParaRPr>
          </a:p>
          <a:p>
            <a:pPr marL="216000" marR="0" lvl="0" indent="-21600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1" normalizeH="0" baseline="0" noProof="0" dirty="0">
                <a:ln>
                  <a:noFill/>
                </a:ln>
                <a:solidFill>
                  <a:srgbClr val="000000"/>
                </a:solidFill>
                <a:effectLst/>
                <a:uLnTx/>
                <a:uFillTx/>
                <a:latin typeface="Calibri"/>
                <a:ea typeface="Calibri"/>
                <a:cs typeface="+mn-cs"/>
              </a:rPr>
              <a:t>The frequency rankings for words that occur in this PowerPoint which have been</a:t>
            </a:r>
            <a:r>
              <a:rPr kumimoji="0" lang="en-GB" sz="1100" b="0" i="1" u="none" strike="noStrike" kern="1200" cap="none" spc="-1" normalizeH="0" baseline="0" noProof="0" dirty="0">
                <a:ln>
                  <a:noFill/>
                </a:ln>
                <a:solidFill>
                  <a:srgbClr val="000000"/>
                </a:solidFill>
                <a:effectLst/>
                <a:uLnTx/>
                <a:uFillTx/>
                <a:latin typeface="Calibri"/>
                <a:ea typeface="Calibri"/>
                <a:cs typeface="+mn-cs"/>
              </a:rPr>
              <a:t> previously</a:t>
            </a:r>
            <a:r>
              <a:rPr kumimoji="0" lang="en-GB" sz="1100" b="0" i="0" u="none" strike="noStrike" kern="1200" cap="none" spc="-1" normalizeH="0" baseline="0" noProof="0" dirty="0">
                <a:ln>
                  <a:noFill/>
                </a:ln>
                <a:solidFill>
                  <a:srgbClr val="000000"/>
                </a:solidFill>
                <a:effectLst/>
                <a:uLnTx/>
                <a:uFillTx/>
                <a:latin typeface="Calibri"/>
                <a:ea typeface="Calibri"/>
                <a:cs typeface="+mn-cs"/>
              </a:rPr>
              <a:t> introduced in these resources are given in the SOW and in the resources that first</a:t>
            </a:r>
          </a:p>
          <a:p>
            <a:pPr marL="216000" marR="0" lvl="0" indent="-21600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1" normalizeH="0" baseline="0" noProof="0" dirty="0">
                <a:ln>
                  <a:noFill/>
                </a:ln>
                <a:solidFill>
                  <a:srgbClr val="000000"/>
                </a:solidFill>
                <a:effectLst/>
                <a:uLnTx/>
                <a:uFillTx/>
                <a:latin typeface="Calibri"/>
                <a:ea typeface="Calibri"/>
                <a:cs typeface="+mn-cs"/>
              </a:rPr>
              <a:t>introduced and formally re-visited those words. </a:t>
            </a:r>
            <a:endParaRPr kumimoji="0" lang="en-GB" sz="1100" b="0" i="0" u="none" strike="noStrike" kern="1200" cap="none" spc="-1" normalizeH="0" baseline="0" noProof="0" dirty="0">
              <a:ln>
                <a:noFill/>
              </a:ln>
              <a:solidFill>
                <a:prstClr val="black"/>
              </a:solidFill>
              <a:effectLst/>
              <a:uLnTx/>
              <a:uFillTx/>
              <a:latin typeface="Arial"/>
              <a:ea typeface="+mn-ea"/>
              <a:cs typeface="+mn-cs"/>
            </a:endParaRPr>
          </a:p>
          <a:p>
            <a:pPr marL="216000" marR="0" lvl="0" indent="-21600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1" normalizeH="0" baseline="0" noProof="0" dirty="0">
                <a:ln>
                  <a:noFill/>
                </a:ln>
                <a:solidFill>
                  <a:srgbClr val="000000"/>
                </a:solidFill>
                <a:effectLst/>
                <a:uLnTx/>
                <a:uFillTx/>
                <a:latin typeface="Calibri"/>
                <a:ea typeface="Calibri"/>
                <a:cs typeface="+mn-cs"/>
              </a:rPr>
              <a:t>For any </a:t>
            </a:r>
            <a:r>
              <a:rPr kumimoji="0" lang="en-GB" sz="1200" b="0" i="1" u="none" strike="noStrike" kern="1200" cap="none" spc="-1" normalizeH="0" baseline="0" noProof="0" dirty="0">
                <a:ln>
                  <a:noFill/>
                </a:ln>
                <a:solidFill>
                  <a:srgbClr val="000000"/>
                </a:solidFill>
                <a:effectLst/>
                <a:uLnTx/>
                <a:uFillTx/>
                <a:latin typeface="Calibri"/>
                <a:ea typeface="Calibri"/>
                <a:cs typeface="+mn-cs"/>
              </a:rPr>
              <a:t>other </a:t>
            </a:r>
            <a:r>
              <a:rPr kumimoji="0" lang="en-GB" sz="1200" b="0" i="0" u="none" strike="noStrike" kern="1200" cap="none" spc="-1" normalizeH="0" baseline="0" noProof="0" dirty="0">
                <a:ln>
                  <a:noFill/>
                </a:ln>
                <a:solidFill>
                  <a:srgbClr val="000000"/>
                </a:solidFill>
                <a:effectLst/>
                <a:uLnTx/>
                <a:uFillTx/>
                <a:latin typeface="Calibri"/>
                <a:ea typeface="Calibri"/>
                <a:cs typeface="+mn-cs"/>
              </a:rPr>
              <a:t>words that occur incidentally in this PowerPoint, frequency rankings will be provided in the notes field wherever possible.</a:t>
            </a:r>
            <a:endParaRPr kumimoji="0" lang="en-GB" sz="1200" b="0" i="0" u="none" strike="noStrike" kern="1200" cap="none" spc="-1" normalizeH="0" baseline="0" noProof="0" dirty="0">
              <a:ln>
                <a:noFill/>
              </a:ln>
              <a:solidFill>
                <a:prstClr val="black"/>
              </a:solidFill>
              <a:effectLst/>
              <a:uLnTx/>
              <a:uFillTx/>
              <a:latin typeface="Arial"/>
              <a:ea typeface="+mn-ea"/>
              <a:cs typeface="+mn-cs"/>
            </a:endParaRPr>
          </a:p>
          <a:p>
            <a:pPr marL="215900" indent="-215900">
              <a:lnSpc>
                <a:spcPct val="100000"/>
              </a:lnSpc>
            </a:pPr>
            <a:endParaRPr lang="en-GB" sz="1200" b="0" strike="noStrike" spc="-1" dirty="0">
              <a:latin typeface="Calibri"/>
              <a:ea typeface="Calibri"/>
              <a:cs typeface="Calibri"/>
            </a:endParaRPr>
          </a:p>
          <a:p>
            <a:r>
              <a:rPr lang="en-GB" spc="-1"/>
              <a:t>Remember that at the start of the course (first three lessons of Rot/Gelb) pupils learnt language (for greetings and register taking) that can still be part of the lesson routines in upper KS2 (Blau/Grün).  They are not re-taught, as we anticipate that teachers have built these in from early in lower KS2. </a:t>
            </a:r>
            <a:endParaRPr lang="en-GB"/>
          </a:p>
          <a:p>
            <a:pPr marL="215900" indent="-215900">
              <a:lnSpc>
                <a:spcPct val="100000"/>
              </a:lnSpc>
            </a:pPr>
            <a:endParaRPr lang="en-GB" sz="1200" b="0" strike="noStrike" spc="-1" dirty="0">
              <a:latin typeface="Calibri"/>
              <a:ea typeface="Calibri"/>
              <a:cs typeface="Calibri"/>
            </a:endParaRPr>
          </a:p>
          <a:p>
            <a:pPr marL="216000" indent="-216000">
              <a:lnSpc>
                <a:spcPct val="100000"/>
              </a:lnSpc>
            </a:pPr>
            <a:endParaRPr lang="en-GB" sz="1200" b="0" strike="noStrike" spc="-1" dirty="0">
              <a:latin typeface="Arial"/>
            </a:endParaRPr>
          </a:p>
          <a:p>
            <a:pPr marL="216000" indent="-216000"/>
            <a:endParaRPr lang="en-GB" spc="-1" dirty="0">
              <a:latin typeface="Arial"/>
              <a:cs typeface="Arial"/>
            </a:endParaRPr>
          </a:p>
          <a:p>
            <a:pPr marL="216000" indent="-216000"/>
            <a:endParaRPr lang="en-GB" spc="-1" dirty="0">
              <a:latin typeface="Arial"/>
              <a:cs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5 minutes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practise aural recognition and transcription of previously taught SSCs using unknown words.</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8600">
              <a:buAutoNum type="arabicPeriod"/>
            </a:pPr>
            <a:r>
              <a:rPr lang="en-GB" dirty="0"/>
              <a:t>Click for instructions to come up. </a:t>
            </a:r>
          </a:p>
          <a:p>
            <a:pPr marL="228600" indent="-228600">
              <a:buFont typeface="+mj-lt"/>
              <a:buAutoNum type="arabicPeriod"/>
            </a:pPr>
            <a:r>
              <a:rPr lang="en-GB" dirty="0"/>
              <a:t>Click audio button 1 to play the recording for item 1. Pupils need to write down the SSC.</a:t>
            </a:r>
          </a:p>
          <a:p>
            <a:pPr marL="228600" indent="-228600">
              <a:buFont typeface="+mj-lt"/>
              <a:buAutoNum type="arabicPeriod"/>
            </a:pPr>
            <a:r>
              <a:rPr lang="en-GB" dirty="0"/>
              <a:t>Elicit the answer.</a:t>
            </a:r>
          </a:p>
          <a:p>
            <a:pPr marL="228600" indent="-228600">
              <a:buFont typeface="+mj-lt"/>
              <a:buAutoNum type="arabicPeriod"/>
            </a:pPr>
            <a:r>
              <a:rPr lang="en-GB" dirty="0"/>
              <a:t>Click to reveal the spelling of word 1.</a:t>
            </a:r>
          </a:p>
          <a:p>
            <a:pPr marL="228600" indent="-228600">
              <a:buFont typeface="+mj-lt"/>
              <a:buAutoNum type="arabicPeriod"/>
            </a:pPr>
            <a:r>
              <a:rPr lang="en-GB" dirty="0"/>
              <a:t>Elicit the meaning, based on  the image.</a:t>
            </a:r>
          </a:p>
          <a:p>
            <a:pPr marL="228600" indent="-228600">
              <a:buFont typeface="+mj-lt"/>
              <a:buAutoNum type="arabicPeriod"/>
            </a:pPr>
            <a:r>
              <a:rPr lang="en-GB" dirty="0"/>
              <a:t>Continue for items 2-11.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dirty="0"/>
              <a:t>Transcript and word frequency:</a:t>
            </a:r>
            <a:br>
              <a:rPr lang="en-GB" dirty="0"/>
            </a:br>
            <a:r>
              <a:rPr lang="en-GB" dirty="0"/>
              <a:t>1. </a:t>
            </a:r>
            <a:r>
              <a:rPr lang="en-GB" dirty="0" err="1"/>
              <a:t>Muschel</a:t>
            </a:r>
            <a:r>
              <a:rPr lang="en-GB" dirty="0"/>
              <a:t> [N/A] [</a:t>
            </a:r>
            <a:r>
              <a:rPr lang="en-GB" dirty="0" err="1"/>
              <a:t>sch</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a:t>
            </a:r>
            <a:r>
              <a:rPr lang="en-GB" dirty="0" err="1"/>
              <a:t>Eule</a:t>
            </a:r>
            <a:r>
              <a:rPr lang="en-GB" dirty="0"/>
              <a:t> [N/A] [</a:t>
            </a:r>
            <a:r>
              <a:rPr lang="en-GB" dirty="0" err="1"/>
              <a:t>eu</a:t>
            </a:r>
            <a:r>
              <a:rPr lang="en-GB" dirty="0"/>
              <a:t>] (also accept </a:t>
            </a:r>
            <a:r>
              <a:rPr lang="en-GB" dirty="0" err="1"/>
              <a:t>äu</a:t>
            </a:r>
            <a:r>
              <a:rPr lang="en-GB" dirty="0"/>
              <a:t> as it sounds the same)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3. </a:t>
            </a:r>
            <a:r>
              <a:rPr lang="en-GB" dirty="0" err="1"/>
              <a:t>Hölle</a:t>
            </a:r>
            <a:r>
              <a:rPr lang="en-GB" dirty="0"/>
              <a:t> [4313] [ö]</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4. Vase [N/A] [-s-]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5. </a:t>
            </a:r>
            <a:r>
              <a:rPr lang="en-GB" dirty="0" err="1"/>
              <a:t>spazieren</a:t>
            </a:r>
            <a:r>
              <a:rPr lang="en-GB" dirty="0"/>
              <a:t> [3312] [</a:t>
            </a:r>
            <a:r>
              <a:rPr lang="en-GB" dirty="0" err="1"/>
              <a:t>sp</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6. </a:t>
            </a:r>
            <a:r>
              <a:rPr lang="en-GB" dirty="0" err="1"/>
              <a:t>Stempel</a:t>
            </a:r>
            <a:r>
              <a:rPr lang="en-GB" dirty="0"/>
              <a:t> [N/A] [</a:t>
            </a:r>
            <a:r>
              <a:rPr lang="en-GB" dirty="0" err="1"/>
              <a:t>st</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7. Flosse [N/A] [ss]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8. </a:t>
            </a:r>
            <a:r>
              <a:rPr lang="en-GB" dirty="0" err="1"/>
              <a:t>Fäden</a:t>
            </a:r>
            <a:r>
              <a:rPr lang="en-GB" dirty="0"/>
              <a:t> [</a:t>
            </a:r>
            <a:r>
              <a:rPr lang="en-GB" dirty="0" err="1"/>
              <a:t>Faden</a:t>
            </a:r>
            <a:r>
              <a:rPr lang="en-GB" dirty="0"/>
              <a:t>, 4197] [ä]</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9. Brausen [N/A] [au]</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10. </a:t>
            </a:r>
            <a:r>
              <a:rPr lang="en-GB" dirty="0" err="1"/>
              <a:t>Fuß</a:t>
            </a:r>
            <a:r>
              <a:rPr lang="en-GB" dirty="0"/>
              <a:t> [573] [ß]</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11. </a:t>
            </a:r>
            <a:r>
              <a:rPr lang="en-GB" dirty="0" err="1"/>
              <a:t>Gans</a:t>
            </a:r>
            <a:r>
              <a:rPr lang="en-GB" dirty="0"/>
              <a:t> [N/A] [-s]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br>
              <a:rPr lang="en-GB" baseline="0" dirty="0"/>
            </a:br>
            <a:br>
              <a:rPr lang="en-GB" baseline="0" dirty="0"/>
            </a:br>
            <a:r>
              <a:rPr lang="en-GB" i="1" dirty="0"/>
              <a:t>Source:  Jones, R.L. &amp; </a:t>
            </a:r>
            <a:r>
              <a:rPr lang="en-GB" i="1" dirty="0" err="1"/>
              <a:t>Tschirner</a:t>
            </a:r>
            <a:r>
              <a:rPr lang="en-GB" i="1" dirty="0"/>
              <a:t>, E. (2019). A frequency dictionary of German: core vocabulary for learners. Routledge</a:t>
            </a:r>
          </a:p>
          <a:p>
            <a:endParaRPr lang="en-GB" dirty="0"/>
          </a:p>
          <a:p>
            <a:endParaRPr lang="en-GB" dirty="0"/>
          </a:p>
        </p:txBody>
      </p:sp>
      <p:sp>
        <p:nvSpPr>
          <p:cNvPr id="4" name="Slide Number Placeholder 3"/>
          <p:cNvSpPr>
            <a:spLocks noGrp="1"/>
          </p:cNvSpPr>
          <p:nvPr>
            <p:ph type="sldNum" sz="quarter" idx="5"/>
          </p:nvPr>
        </p:nvSpPr>
        <p:spPr/>
        <p:txBody>
          <a:bodyPr/>
          <a:lstStyle/>
          <a:p>
            <a:fld id="{6F88A7DB-3951-47CF-8E53-B42241E86674}" type="slidenum">
              <a:rPr lang="en-GB" smtClean="0"/>
              <a:t>2</a:t>
            </a:fld>
            <a:endParaRPr lang="en-GB"/>
          </a:p>
        </p:txBody>
      </p:sp>
    </p:spTree>
    <p:extLst>
      <p:ext uri="{BB962C8B-B14F-4D97-AF65-F5344CB8AC3E}">
        <p14:creationId xmlns:p14="http://schemas.microsoft.com/office/powerpoint/2010/main" val="34556730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this term’s new language.</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Pupils choose any 9 of the words from the English table and write them into their grid in German.</a:t>
            </a:r>
          </a:p>
          <a:p>
            <a:pPr marL="0" marR="0" lvl="0" indent="0" algn="l" rtl="0">
              <a:lnSpc>
                <a:spcPct val="100000"/>
              </a:lnSpc>
              <a:spcBef>
                <a:spcPts val="0"/>
              </a:spcBef>
              <a:spcAft>
                <a:spcPts val="0"/>
              </a:spcAft>
              <a:buClr>
                <a:schemeClr val="dk1"/>
              </a:buClr>
              <a:buSzPts val="1200"/>
              <a:buFont typeface="Calibri"/>
              <a:buNone/>
            </a:pPr>
            <a:r>
              <a:rPr lang="en-GB" b="0" dirty="0"/>
              <a:t>2. Teacher then calls out the German for any of the 9 words in the table in whichever order.</a:t>
            </a:r>
          </a:p>
          <a:p>
            <a:pPr marL="0" marR="0" lvl="0" indent="0" algn="l" rtl="0">
              <a:lnSpc>
                <a:spcPct val="100000"/>
              </a:lnSpc>
              <a:spcBef>
                <a:spcPts val="0"/>
              </a:spcBef>
              <a:spcAft>
                <a:spcPts val="0"/>
              </a:spcAft>
              <a:buClr>
                <a:schemeClr val="dk1"/>
              </a:buClr>
              <a:buSzPts val="1200"/>
              <a:buFont typeface="Calibri"/>
              <a:buNone/>
            </a:pPr>
            <a:r>
              <a:rPr lang="en-GB" b="0" dirty="0"/>
              <a:t>3. Pupils call Bingo when they have any three in a row (vertical, horizontal, or diagonal) and then again for the first full house.</a:t>
            </a:r>
          </a:p>
          <a:p>
            <a:pPr marL="0" marR="0" lvl="0" indent="0" algn="l" rtl="0">
              <a:lnSpc>
                <a:spcPct val="100000"/>
              </a:lnSpc>
              <a:spcBef>
                <a:spcPts val="0"/>
              </a:spcBef>
              <a:spcAft>
                <a:spcPts val="0"/>
              </a:spcAft>
              <a:buClr>
                <a:schemeClr val="dk1"/>
              </a:buClr>
              <a:buSzPts val="1200"/>
              <a:buFont typeface="Calibri"/>
              <a:buNone/>
            </a:pPr>
            <a:r>
              <a:rPr lang="en-GB" b="0" dirty="0"/>
              <a:t>4. Click on the blue buttons to hear the German translations if needed to support the activity.</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Transcript (top to bottom, left to right):</a:t>
            </a:r>
          </a:p>
          <a:p>
            <a:pPr marL="0" marR="0" lvl="0" indent="0" algn="l" rtl="0">
              <a:lnSpc>
                <a:spcPct val="100000"/>
              </a:lnSpc>
              <a:spcBef>
                <a:spcPts val="0"/>
              </a:spcBef>
              <a:spcAft>
                <a:spcPts val="0"/>
              </a:spcAft>
              <a:buClr>
                <a:schemeClr val="dk1"/>
              </a:buClr>
              <a:buSzPts val="1200"/>
              <a:buFont typeface="Calibri"/>
              <a:buNone/>
            </a:pPr>
            <a:r>
              <a:rPr lang="en-GB" b="0" dirty="0"/>
              <a:t>der Abend</a:t>
            </a:r>
          </a:p>
          <a:p>
            <a:pPr marL="0" marR="0" lvl="0" indent="0" algn="l" rtl="0">
              <a:lnSpc>
                <a:spcPct val="100000"/>
              </a:lnSpc>
              <a:spcBef>
                <a:spcPts val="0"/>
              </a:spcBef>
              <a:spcAft>
                <a:spcPts val="0"/>
              </a:spcAft>
              <a:buClr>
                <a:schemeClr val="dk1"/>
              </a:buClr>
              <a:buSzPts val="1200"/>
              <a:buFont typeface="Calibri"/>
              <a:buNone/>
            </a:pPr>
            <a:r>
              <a:rPr lang="en-GB" b="0" dirty="0" err="1"/>
              <a:t>jeden</a:t>
            </a:r>
            <a:r>
              <a:rPr lang="en-GB" b="0" dirty="0"/>
              <a:t> Tag</a:t>
            </a:r>
          </a:p>
          <a:p>
            <a:pPr marL="0" marR="0" lvl="0" indent="0" algn="l" rtl="0">
              <a:lnSpc>
                <a:spcPct val="100000"/>
              </a:lnSpc>
              <a:spcBef>
                <a:spcPts val="0"/>
              </a:spcBef>
              <a:spcAft>
                <a:spcPts val="0"/>
              </a:spcAft>
              <a:buClr>
                <a:schemeClr val="dk1"/>
              </a:buClr>
              <a:buSzPts val="1200"/>
              <a:buFont typeface="Calibri"/>
              <a:buNone/>
            </a:pPr>
            <a:r>
              <a:rPr lang="en-GB" b="0" dirty="0"/>
              <a:t>der </a:t>
            </a:r>
            <a:r>
              <a:rPr lang="en-GB" b="0" dirty="0" err="1"/>
              <a:t>Unterricht</a:t>
            </a:r>
            <a:endParaRPr lang="en-GB" b="0" dirty="0"/>
          </a:p>
          <a:p>
            <a:pPr marL="0" marR="0" lvl="0" indent="0" algn="l" rtl="0">
              <a:lnSpc>
                <a:spcPct val="100000"/>
              </a:lnSpc>
              <a:spcBef>
                <a:spcPts val="0"/>
              </a:spcBef>
              <a:spcAft>
                <a:spcPts val="0"/>
              </a:spcAft>
              <a:buClr>
                <a:schemeClr val="dk1"/>
              </a:buClr>
              <a:buSzPts val="1200"/>
              <a:buFont typeface="Calibri"/>
              <a:buNone/>
            </a:pPr>
            <a:r>
              <a:rPr lang="en-GB" b="0" dirty="0" err="1"/>
              <a:t>verkaufen</a:t>
            </a:r>
            <a:endParaRPr lang="en-GB" b="0" dirty="0"/>
          </a:p>
          <a:p>
            <a:pPr marL="0" marR="0" lvl="0" indent="0" algn="l" rtl="0">
              <a:lnSpc>
                <a:spcPct val="100000"/>
              </a:lnSpc>
              <a:spcBef>
                <a:spcPts val="0"/>
              </a:spcBef>
              <a:spcAft>
                <a:spcPts val="0"/>
              </a:spcAft>
              <a:buClr>
                <a:schemeClr val="dk1"/>
              </a:buClr>
              <a:buSzPts val="1200"/>
              <a:buFont typeface="Calibri"/>
              <a:buNone/>
            </a:pPr>
            <a:r>
              <a:rPr lang="en-GB" b="0" dirty="0" err="1"/>
              <a:t>spät</a:t>
            </a:r>
            <a:endParaRPr lang="en-GB" b="0" dirty="0"/>
          </a:p>
          <a:p>
            <a:pPr marL="0" marR="0" lvl="0" indent="0" algn="l" rtl="0">
              <a:lnSpc>
                <a:spcPct val="100000"/>
              </a:lnSpc>
              <a:spcBef>
                <a:spcPts val="0"/>
              </a:spcBef>
              <a:spcAft>
                <a:spcPts val="0"/>
              </a:spcAft>
              <a:buClr>
                <a:schemeClr val="dk1"/>
              </a:buClr>
              <a:buSzPts val="1200"/>
              <a:buFont typeface="Calibri"/>
              <a:buNone/>
            </a:pPr>
            <a:r>
              <a:rPr lang="en-GB" b="0" dirty="0" err="1"/>
              <a:t>kommen</a:t>
            </a:r>
            <a:endParaRPr lang="en-GB" b="0" dirty="0"/>
          </a:p>
          <a:p>
            <a:pPr marL="0" marR="0" lvl="0" indent="0" algn="l" rtl="0">
              <a:lnSpc>
                <a:spcPct val="100000"/>
              </a:lnSpc>
              <a:spcBef>
                <a:spcPts val="0"/>
              </a:spcBef>
              <a:spcAft>
                <a:spcPts val="0"/>
              </a:spcAft>
              <a:buClr>
                <a:schemeClr val="dk1"/>
              </a:buClr>
              <a:buSzPts val="1200"/>
              <a:buFont typeface="Calibri"/>
              <a:buNone/>
            </a:pPr>
            <a:r>
              <a:rPr lang="en-GB" b="0" dirty="0" err="1"/>
              <a:t>nach</a:t>
            </a:r>
            <a:r>
              <a:rPr lang="en-GB" b="0" dirty="0"/>
              <a:t> </a:t>
            </a:r>
            <a:r>
              <a:rPr lang="en-GB" b="0" dirty="0" err="1"/>
              <a:t>Hause</a:t>
            </a:r>
            <a:endParaRPr lang="en-GB" b="0" dirty="0"/>
          </a:p>
          <a:p>
            <a:pPr marL="0" marR="0" lvl="0" indent="0" algn="l" rtl="0">
              <a:lnSpc>
                <a:spcPct val="100000"/>
              </a:lnSpc>
              <a:spcBef>
                <a:spcPts val="0"/>
              </a:spcBef>
              <a:spcAft>
                <a:spcPts val="0"/>
              </a:spcAft>
              <a:buClr>
                <a:schemeClr val="dk1"/>
              </a:buClr>
              <a:buSzPts val="1200"/>
              <a:buFont typeface="Calibri"/>
              <a:buNone/>
            </a:pPr>
            <a:r>
              <a:rPr lang="en-GB" b="0" dirty="0" err="1"/>
              <a:t>Osten</a:t>
            </a:r>
            <a:r>
              <a:rPr lang="en-GB" b="0" dirty="0"/>
              <a:t>, Ost-</a:t>
            </a:r>
          </a:p>
          <a:p>
            <a:pPr marL="0" marR="0" lvl="0" indent="0" algn="l" rtl="0">
              <a:lnSpc>
                <a:spcPct val="100000"/>
              </a:lnSpc>
              <a:spcBef>
                <a:spcPts val="0"/>
              </a:spcBef>
              <a:spcAft>
                <a:spcPts val="0"/>
              </a:spcAft>
              <a:buClr>
                <a:schemeClr val="dk1"/>
              </a:buClr>
              <a:buSzPts val="1200"/>
              <a:buFont typeface="Calibri"/>
              <a:buNone/>
            </a:pPr>
            <a:r>
              <a:rPr lang="en-GB" b="0" dirty="0" err="1"/>
              <a:t>schlafen</a:t>
            </a:r>
            <a:endParaRPr lang="en-GB" b="0" dirty="0"/>
          </a:p>
          <a:p>
            <a:pPr marL="0" marR="0" lvl="0" indent="0" algn="l" rtl="0">
              <a:lnSpc>
                <a:spcPct val="100000"/>
              </a:lnSpc>
              <a:spcBef>
                <a:spcPts val="0"/>
              </a:spcBef>
              <a:spcAft>
                <a:spcPts val="0"/>
              </a:spcAft>
              <a:buClr>
                <a:schemeClr val="dk1"/>
              </a:buClr>
              <a:buSzPts val="1200"/>
              <a:buFont typeface="Calibri"/>
              <a:buNone/>
            </a:pPr>
            <a:r>
              <a:rPr lang="en-GB" b="0" dirty="0"/>
              <a:t>die Arbeit</a:t>
            </a:r>
          </a:p>
          <a:p>
            <a:pPr marL="0" marR="0" lvl="0" indent="0" algn="l" rtl="0">
              <a:lnSpc>
                <a:spcPct val="100000"/>
              </a:lnSpc>
              <a:spcBef>
                <a:spcPts val="0"/>
              </a:spcBef>
              <a:spcAft>
                <a:spcPts val="0"/>
              </a:spcAft>
              <a:buClr>
                <a:schemeClr val="dk1"/>
              </a:buClr>
              <a:buSzPts val="1200"/>
              <a:buFont typeface="Calibri"/>
              <a:buNone/>
            </a:pPr>
            <a:r>
              <a:rPr lang="en-GB" b="0" dirty="0" err="1"/>
              <a:t>dort</a:t>
            </a:r>
            <a:endParaRPr lang="en-GB" b="0" dirty="0"/>
          </a:p>
          <a:p>
            <a:pPr marL="0" marR="0" lvl="0" indent="0" algn="l" rtl="0">
              <a:lnSpc>
                <a:spcPct val="100000"/>
              </a:lnSpc>
              <a:spcBef>
                <a:spcPts val="0"/>
              </a:spcBef>
              <a:spcAft>
                <a:spcPts val="0"/>
              </a:spcAft>
              <a:buClr>
                <a:schemeClr val="dk1"/>
              </a:buClr>
              <a:buSzPts val="1200"/>
              <a:buFont typeface="Calibri"/>
              <a:buNone/>
            </a:pPr>
            <a:r>
              <a:rPr lang="en-GB" b="0" dirty="0"/>
              <a:t>die Stadt</a:t>
            </a:r>
          </a:p>
          <a:p>
            <a:pPr marL="0" marR="0" lvl="0" indent="0" algn="l" rtl="0">
              <a:lnSpc>
                <a:spcPct val="100000"/>
              </a:lnSpc>
              <a:spcBef>
                <a:spcPts val="0"/>
              </a:spcBef>
              <a:spcAft>
                <a:spcPts val="0"/>
              </a:spcAft>
              <a:buClr>
                <a:schemeClr val="dk1"/>
              </a:buClr>
              <a:buSzPts val="1200"/>
              <a:buFont typeface="Calibri"/>
              <a:buNone/>
            </a:pPr>
            <a:r>
              <a:rPr lang="en-GB" b="0" dirty="0" err="1"/>
              <a:t>wohin</a:t>
            </a:r>
            <a:r>
              <a:rPr lang="en-GB" b="0" dirty="0"/>
              <a:t>?</a:t>
            </a:r>
          </a:p>
          <a:p>
            <a:pPr marL="0" marR="0" lvl="0" indent="0" algn="l" rtl="0">
              <a:lnSpc>
                <a:spcPct val="100000"/>
              </a:lnSpc>
              <a:spcBef>
                <a:spcPts val="0"/>
              </a:spcBef>
              <a:spcAft>
                <a:spcPts val="0"/>
              </a:spcAft>
              <a:buClr>
                <a:schemeClr val="dk1"/>
              </a:buClr>
              <a:buSzPts val="1200"/>
              <a:buFont typeface="Calibri"/>
              <a:buNone/>
            </a:pPr>
            <a:r>
              <a:rPr lang="en-GB" b="0" dirty="0"/>
              <a:t>der </a:t>
            </a:r>
            <a:r>
              <a:rPr lang="en-GB" b="0" dirty="0" err="1"/>
              <a:t>Nachmittag</a:t>
            </a:r>
            <a:endParaRPr lang="en-GB" b="0"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1131755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5 minutes</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aural comprehension of numbers 1-12 in sentences telling the time.</a:t>
            </a:r>
            <a:br>
              <a:rPr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p>
          <a:p>
            <a:pPr marL="228600" indent="-228600">
              <a:lnSpc>
                <a:spcPct val="100000"/>
              </a:lnSpc>
              <a:buAutoNum type="arabicPeriod"/>
            </a:pPr>
            <a:r>
              <a:rPr lang="en-GB" sz="1200" b="0" strike="noStrike" spc="-1" dirty="0">
                <a:solidFill>
                  <a:srgbClr val="000000"/>
                </a:solidFill>
                <a:latin typeface="Calibri"/>
                <a:ea typeface="Calibri"/>
              </a:rPr>
              <a:t>Click on the ‘B.’ sound button to play the example. Students write down the time. </a:t>
            </a:r>
          </a:p>
          <a:p>
            <a:pPr marL="228600" indent="-228600">
              <a:lnSpc>
                <a:spcPct val="100000"/>
              </a:lnSpc>
              <a:buAutoNum type="arabicPeriod"/>
            </a:pPr>
            <a:r>
              <a:rPr lang="en-GB" sz="1200" b="0" strike="noStrike" spc="-1" dirty="0">
                <a:solidFill>
                  <a:srgbClr val="000000"/>
                </a:solidFill>
                <a:latin typeface="Calibri"/>
                <a:ea typeface="Calibri"/>
              </a:rPr>
              <a:t>Elicit the answer.</a:t>
            </a:r>
          </a:p>
          <a:p>
            <a:pPr marL="228600" indent="-228600">
              <a:lnSpc>
                <a:spcPct val="100000"/>
              </a:lnSpc>
              <a:buAutoNum type="arabicPeriod"/>
            </a:pPr>
            <a:r>
              <a:rPr lang="en-GB" sz="1200" b="0" strike="noStrike" spc="-1" dirty="0">
                <a:solidFill>
                  <a:srgbClr val="000000"/>
                </a:solidFill>
                <a:latin typeface="Calibri"/>
                <a:ea typeface="Calibri"/>
              </a:rPr>
              <a:t>Click to reveal the answer.</a:t>
            </a:r>
          </a:p>
          <a:p>
            <a:pPr marL="228600" indent="-228600">
              <a:lnSpc>
                <a:spcPct val="100000"/>
              </a:lnSpc>
              <a:buAutoNum type="arabicPeriod"/>
            </a:pPr>
            <a:r>
              <a:rPr lang="en-GB" sz="1200" b="0" strike="noStrike" spc="-1" dirty="0">
                <a:solidFill>
                  <a:srgbClr val="000000"/>
                </a:solidFill>
                <a:latin typeface="Calibri"/>
                <a:ea typeface="Calibri"/>
              </a:rPr>
              <a:t>Continue for items 1-12. </a:t>
            </a:r>
          </a:p>
          <a:p>
            <a:pPr marL="228600" indent="-228600">
              <a:lnSpc>
                <a:spcPct val="100000"/>
              </a:lnSpc>
              <a:buAutoNum type="arabicPeriod"/>
            </a:pPr>
            <a:endParaRPr lang="en-GB" sz="1200" b="0" strike="noStrike" spc="-1" dirty="0">
              <a:solidFill>
                <a:srgbClr val="000000"/>
              </a:solidFill>
              <a:latin typeface="Calibri"/>
              <a:ea typeface="Calibri"/>
            </a:endParaRPr>
          </a:p>
          <a:p>
            <a:pPr marL="228600" indent="-228600">
              <a:lnSpc>
                <a:spcPct val="100000"/>
              </a:lnSpc>
              <a:buAutoNum type="arabicPeriod"/>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Transcript:</a:t>
            </a:r>
          </a:p>
          <a:p>
            <a:pPr marL="216000" indent="-216000">
              <a:lnSpc>
                <a:spcPct val="100000"/>
              </a:lnSpc>
            </a:pPr>
            <a:r>
              <a:rPr lang="en-GB" sz="1200" b="0" strike="noStrike" spc="-1" dirty="0" err="1">
                <a:solidFill>
                  <a:srgbClr val="000000"/>
                </a:solidFill>
                <a:latin typeface="Calibri"/>
                <a:ea typeface="Calibri"/>
              </a:rPr>
              <a:t>Beispiel</a:t>
            </a:r>
            <a:r>
              <a:rPr lang="en-GB" sz="1200" b="0" strike="noStrike" spc="-1" dirty="0">
                <a:solidFill>
                  <a:srgbClr val="000000"/>
                </a:solidFill>
                <a:latin typeface="Calibri"/>
                <a:ea typeface="Calibri"/>
              </a:rPr>
              <a:t>: </a:t>
            </a:r>
            <a:r>
              <a:rPr lang="en-GB" sz="1200" b="0" strike="noStrike" spc="-1" dirty="0">
                <a:solidFill>
                  <a:srgbClr val="000000"/>
                </a:solidFill>
                <a:latin typeface="Calibri"/>
              </a:rPr>
              <a:t>Wie </a:t>
            </a:r>
            <a:r>
              <a:rPr lang="en-GB" sz="1200" b="0" strike="noStrike" spc="-1" dirty="0" err="1">
                <a:solidFill>
                  <a:srgbClr val="000000"/>
                </a:solidFill>
                <a:latin typeface="Calibri"/>
              </a:rPr>
              <a:t>spät</a:t>
            </a:r>
            <a:r>
              <a:rPr lang="en-GB" sz="1200" b="0" strike="noStrike" spc="-1" dirty="0">
                <a:solidFill>
                  <a:srgbClr val="000000"/>
                </a:solidFill>
                <a:latin typeface="Calibri"/>
              </a:rPr>
              <a:t> </a:t>
            </a:r>
            <a:r>
              <a:rPr lang="en-GB" sz="1200" b="0" strike="noStrike" spc="-1" dirty="0" err="1">
                <a:solidFill>
                  <a:srgbClr val="000000"/>
                </a:solidFill>
                <a:latin typeface="Calibri"/>
              </a:rPr>
              <a:t>ist</a:t>
            </a:r>
            <a:r>
              <a:rPr lang="en-GB" sz="1200" b="0" strike="noStrike" spc="-1" dirty="0">
                <a:solidFill>
                  <a:srgbClr val="000000"/>
                </a:solidFill>
                <a:latin typeface="Calibri"/>
              </a:rPr>
              <a:t> es? Es </a:t>
            </a:r>
            <a:r>
              <a:rPr lang="en-GB" sz="1200" b="0" strike="noStrike" spc="-1" dirty="0" err="1">
                <a:solidFill>
                  <a:srgbClr val="000000"/>
                </a:solidFill>
                <a:latin typeface="Calibri"/>
              </a:rPr>
              <a:t>ist</a:t>
            </a:r>
            <a:r>
              <a:rPr lang="en-GB" sz="1200" b="0" strike="noStrike" spc="-1" dirty="0">
                <a:solidFill>
                  <a:srgbClr val="000000"/>
                </a:solidFill>
                <a:latin typeface="Calibri"/>
              </a:rPr>
              <a:t> </a:t>
            </a:r>
            <a:r>
              <a:rPr lang="en-GB" sz="1200" b="0" strike="noStrike" spc="-1" dirty="0" err="1">
                <a:solidFill>
                  <a:srgbClr val="000000"/>
                </a:solidFill>
                <a:latin typeface="Calibri"/>
              </a:rPr>
              <a:t>drei</a:t>
            </a:r>
            <a:r>
              <a:rPr lang="en-GB" sz="1200" b="0" strike="noStrike" spc="-1" dirty="0">
                <a:solidFill>
                  <a:srgbClr val="000000"/>
                </a:solidFill>
                <a:latin typeface="Calibri"/>
              </a:rPr>
              <a:t> </a:t>
            </a:r>
            <a:r>
              <a:rPr lang="en-GB" sz="1200" b="0" strike="noStrike" spc="-1" dirty="0" err="1">
                <a:solidFill>
                  <a:srgbClr val="000000"/>
                </a:solidFill>
                <a:latin typeface="Calibri"/>
              </a:rPr>
              <a:t>Uhr</a:t>
            </a:r>
            <a:r>
              <a:rPr lang="en-GB" sz="1200" b="0" strike="noStrike" spc="-1" dirty="0">
                <a:solidFill>
                  <a:srgbClr val="000000"/>
                </a:solidFill>
                <a:latin typeface="Calibri"/>
              </a:rPr>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200" b="0" strike="noStrike" spc="-1" dirty="0">
                <a:solidFill>
                  <a:srgbClr val="000000"/>
                </a:solidFill>
                <a:latin typeface="Calibri"/>
              </a:rPr>
              <a:t>Wie </a:t>
            </a:r>
            <a:r>
              <a:rPr lang="en-GB" sz="1200" b="0" strike="noStrike" spc="-1" dirty="0" err="1">
                <a:solidFill>
                  <a:srgbClr val="000000"/>
                </a:solidFill>
                <a:latin typeface="Calibri"/>
              </a:rPr>
              <a:t>spät</a:t>
            </a:r>
            <a:r>
              <a:rPr lang="en-GB" sz="1200" b="0" strike="noStrike" spc="-1" dirty="0">
                <a:solidFill>
                  <a:srgbClr val="000000"/>
                </a:solidFill>
                <a:latin typeface="Calibri"/>
              </a:rPr>
              <a:t> </a:t>
            </a:r>
            <a:r>
              <a:rPr lang="en-GB" sz="1200" b="0" strike="noStrike" spc="-1" dirty="0" err="1">
                <a:solidFill>
                  <a:srgbClr val="000000"/>
                </a:solidFill>
                <a:latin typeface="Calibri"/>
              </a:rPr>
              <a:t>ist</a:t>
            </a:r>
            <a:r>
              <a:rPr lang="en-GB" sz="1200" b="0" strike="noStrike" spc="-1" dirty="0">
                <a:solidFill>
                  <a:srgbClr val="000000"/>
                </a:solidFill>
                <a:latin typeface="Calibri"/>
              </a:rPr>
              <a:t> es? Es </a:t>
            </a:r>
            <a:r>
              <a:rPr lang="en-GB" sz="1200" b="0" strike="noStrike" spc="-1" dirty="0" err="1">
                <a:solidFill>
                  <a:srgbClr val="000000"/>
                </a:solidFill>
                <a:latin typeface="Calibri"/>
              </a:rPr>
              <a:t>ist</a:t>
            </a:r>
            <a:r>
              <a:rPr lang="en-GB" sz="1200" b="0" strike="noStrike" spc="-1" dirty="0">
                <a:solidFill>
                  <a:srgbClr val="000000"/>
                </a:solidFill>
                <a:latin typeface="Calibri"/>
              </a:rPr>
              <a:t> </a:t>
            </a:r>
            <a:r>
              <a:rPr lang="en-GB" sz="1200" b="0" strike="noStrike" spc="-1" dirty="0" err="1">
                <a:solidFill>
                  <a:srgbClr val="000000"/>
                </a:solidFill>
                <a:latin typeface="Calibri"/>
              </a:rPr>
              <a:t>sieben</a:t>
            </a:r>
            <a:r>
              <a:rPr lang="en-GB" sz="1200" b="0" strike="noStrike" spc="-1" dirty="0">
                <a:solidFill>
                  <a:srgbClr val="000000"/>
                </a:solidFill>
                <a:latin typeface="Calibri"/>
              </a:rPr>
              <a:t> </a:t>
            </a:r>
            <a:r>
              <a:rPr lang="en-GB" sz="1200" b="0" strike="noStrike" spc="-1" dirty="0" err="1">
                <a:solidFill>
                  <a:srgbClr val="000000"/>
                </a:solidFill>
                <a:latin typeface="Calibri"/>
              </a:rPr>
              <a:t>Uhr</a:t>
            </a:r>
            <a:r>
              <a:rPr lang="en-GB" sz="1200" b="0" strike="noStrike" spc="-1" dirty="0">
                <a:solidFill>
                  <a:srgbClr val="000000"/>
                </a:solidFill>
                <a:latin typeface="Calibri"/>
              </a:rPr>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200" b="0" strike="noStrike" spc="-1" dirty="0">
                <a:solidFill>
                  <a:srgbClr val="000000"/>
                </a:solidFill>
                <a:latin typeface="Calibri"/>
              </a:rPr>
              <a:t>Wie </a:t>
            </a:r>
            <a:r>
              <a:rPr lang="en-GB" sz="1200" b="0" strike="noStrike" spc="-1" dirty="0" err="1">
                <a:solidFill>
                  <a:srgbClr val="000000"/>
                </a:solidFill>
                <a:latin typeface="Calibri"/>
              </a:rPr>
              <a:t>spät</a:t>
            </a:r>
            <a:r>
              <a:rPr lang="en-GB" sz="1200" b="0" strike="noStrike" spc="-1" dirty="0">
                <a:solidFill>
                  <a:srgbClr val="000000"/>
                </a:solidFill>
                <a:latin typeface="Calibri"/>
              </a:rPr>
              <a:t> </a:t>
            </a:r>
            <a:r>
              <a:rPr lang="en-GB" sz="1200" b="0" strike="noStrike" spc="-1" dirty="0" err="1">
                <a:solidFill>
                  <a:srgbClr val="000000"/>
                </a:solidFill>
                <a:latin typeface="Calibri"/>
              </a:rPr>
              <a:t>ist</a:t>
            </a:r>
            <a:r>
              <a:rPr lang="en-GB" sz="1200" b="0" strike="noStrike" spc="-1" dirty="0">
                <a:solidFill>
                  <a:srgbClr val="000000"/>
                </a:solidFill>
                <a:latin typeface="Calibri"/>
              </a:rPr>
              <a:t> es? Es </a:t>
            </a:r>
            <a:r>
              <a:rPr lang="en-GB" sz="1200" b="0" strike="noStrike" spc="-1" dirty="0" err="1">
                <a:solidFill>
                  <a:srgbClr val="000000"/>
                </a:solidFill>
                <a:latin typeface="Calibri"/>
              </a:rPr>
              <a:t>ist</a:t>
            </a:r>
            <a:r>
              <a:rPr lang="en-GB" sz="1200" b="0" strike="noStrike" spc="-1" dirty="0">
                <a:solidFill>
                  <a:srgbClr val="000000"/>
                </a:solidFill>
                <a:latin typeface="Calibri"/>
              </a:rPr>
              <a:t> </a:t>
            </a:r>
            <a:r>
              <a:rPr lang="en-GB" sz="1200" b="0" strike="noStrike" spc="-1" dirty="0" err="1">
                <a:solidFill>
                  <a:srgbClr val="000000"/>
                </a:solidFill>
                <a:latin typeface="Calibri"/>
              </a:rPr>
              <a:t>sechs</a:t>
            </a:r>
            <a:r>
              <a:rPr lang="en-GB" sz="1200" b="0" strike="noStrike" spc="-1" dirty="0">
                <a:solidFill>
                  <a:srgbClr val="000000"/>
                </a:solidFill>
                <a:latin typeface="Calibri"/>
              </a:rPr>
              <a:t> </a:t>
            </a:r>
            <a:r>
              <a:rPr lang="en-GB" sz="1200" b="0" strike="noStrike" spc="-1" dirty="0" err="1">
                <a:solidFill>
                  <a:srgbClr val="000000"/>
                </a:solidFill>
                <a:latin typeface="Calibri"/>
              </a:rPr>
              <a:t>Uhr</a:t>
            </a:r>
            <a:r>
              <a:rPr lang="en-GB" sz="1200" b="0" strike="noStrike" spc="-1" dirty="0">
                <a:solidFill>
                  <a:srgbClr val="000000"/>
                </a:solidFill>
                <a:latin typeface="Calibri"/>
              </a:rPr>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200" b="0" strike="noStrike" spc="-1" dirty="0">
                <a:solidFill>
                  <a:srgbClr val="000000"/>
                </a:solidFill>
                <a:latin typeface="Calibri"/>
              </a:rPr>
              <a:t>Wie </a:t>
            </a:r>
            <a:r>
              <a:rPr lang="en-GB" sz="1200" b="0" strike="noStrike" spc="-1" dirty="0" err="1">
                <a:solidFill>
                  <a:srgbClr val="000000"/>
                </a:solidFill>
                <a:latin typeface="Calibri"/>
              </a:rPr>
              <a:t>spät</a:t>
            </a:r>
            <a:r>
              <a:rPr lang="en-GB" sz="1200" b="0" strike="noStrike" spc="-1" dirty="0">
                <a:solidFill>
                  <a:srgbClr val="000000"/>
                </a:solidFill>
                <a:latin typeface="Calibri"/>
              </a:rPr>
              <a:t> </a:t>
            </a:r>
            <a:r>
              <a:rPr lang="en-GB" sz="1200" b="0" strike="noStrike" spc="-1" dirty="0" err="1">
                <a:solidFill>
                  <a:srgbClr val="000000"/>
                </a:solidFill>
                <a:latin typeface="Calibri"/>
              </a:rPr>
              <a:t>ist</a:t>
            </a:r>
            <a:r>
              <a:rPr lang="en-GB" sz="1200" b="0" strike="noStrike" spc="-1" dirty="0">
                <a:solidFill>
                  <a:srgbClr val="000000"/>
                </a:solidFill>
                <a:latin typeface="Calibri"/>
              </a:rPr>
              <a:t> es? Es </a:t>
            </a:r>
            <a:r>
              <a:rPr lang="en-GB" sz="1200" b="0" strike="noStrike" spc="-1" dirty="0" err="1">
                <a:solidFill>
                  <a:srgbClr val="000000"/>
                </a:solidFill>
                <a:latin typeface="Calibri"/>
              </a:rPr>
              <a:t>ist</a:t>
            </a:r>
            <a:r>
              <a:rPr lang="en-GB" sz="1200" b="0" strike="noStrike" spc="-1" dirty="0">
                <a:solidFill>
                  <a:srgbClr val="000000"/>
                </a:solidFill>
                <a:latin typeface="Calibri"/>
              </a:rPr>
              <a:t> </a:t>
            </a:r>
            <a:r>
              <a:rPr lang="en-GB" sz="1200" b="0" strike="noStrike" spc="-1" dirty="0" err="1">
                <a:solidFill>
                  <a:srgbClr val="000000"/>
                </a:solidFill>
                <a:latin typeface="Calibri"/>
              </a:rPr>
              <a:t>zwei</a:t>
            </a:r>
            <a:r>
              <a:rPr lang="en-GB" sz="1200" b="0" strike="noStrike" spc="-1" dirty="0">
                <a:solidFill>
                  <a:srgbClr val="000000"/>
                </a:solidFill>
                <a:latin typeface="Calibri"/>
              </a:rPr>
              <a:t> </a:t>
            </a:r>
            <a:r>
              <a:rPr lang="en-GB" sz="1200" b="0" strike="noStrike" spc="-1" dirty="0" err="1">
                <a:solidFill>
                  <a:srgbClr val="000000"/>
                </a:solidFill>
                <a:latin typeface="Calibri"/>
              </a:rPr>
              <a:t>Uhr</a:t>
            </a:r>
            <a:r>
              <a:rPr lang="en-GB" sz="1200" b="0" strike="noStrike" spc="-1" dirty="0">
                <a:solidFill>
                  <a:srgbClr val="000000"/>
                </a:solidFill>
                <a:latin typeface="Calibri"/>
              </a:rPr>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200" b="0" strike="noStrike" spc="-1" dirty="0">
                <a:solidFill>
                  <a:srgbClr val="000000"/>
                </a:solidFill>
                <a:latin typeface="Calibri"/>
              </a:rPr>
              <a:t>Wie </a:t>
            </a:r>
            <a:r>
              <a:rPr lang="en-GB" sz="1200" b="0" strike="noStrike" spc="-1" dirty="0" err="1">
                <a:solidFill>
                  <a:srgbClr val="000000"/>
                </a:solidFill>
                <a:latin typeface="Calibri"/>
              </a:rPr>
              <a:t>spät</a:t>
            </a:r>
            <a:r>
              <a:rPr lang="en-GB" sz="1200" b="0" strike="noStrike" spc="-1" dirty="0">
                <a:solidFill>
                  <a:srgbClr val="000000"/>
                </a:solidFill>
                <a:latin typeface="Calibri"/>
              </a:rPr>
              <a:t> </a:t>
            </a:r>
            <a:r>
              <a:rPr lang="en-GB" sz="1200" b="0" strike="noStrike" spc="-1" dirty="0" err="1">
                <a:solidFill>
                  <a:srgbClr val="000000"/>
                </a:solidFill>
                <a:latin typeface="Calibri"/>
              </a:rPr>
              <a:t>ist</a:t>
            </a:r>
            <a:r>
              <a:rPr lang="en-GB" sz="1200" b="0" strike="noStrike" spc="-1" dirty="0">
                <a:solidFill>
                  <a:srgbClr val="000000"/>
                </a:solidFill>
                <a:latin typeface="Calibri"/>
              </a:rPr>
              <a:t> es? Es </a:t>
            </a:r>
            <a:r>
              <a:rPr lang="en-GB" sz="1200" b="0" strike="noStrike" spc="-1" dirty="0" err="1">
                <a:solidFill>
                  <a:srgbClr val="000000"/>
                </a:solidFill>
                <a:latin typeface="Calibri"/>
              </a:rPr>
              <a:t>ist</a:t>
            </a:r>
            <a:r>
              <a:rPr lang="en-GB" sz="1200" b="0" strike="noStrike" spc="-1" dirty="0">
                <a:solidFill>
                  <a:srgbClr val="000000"/>
                </a:solidFill>
                <a:latin typeface="Calibri"/>
              </a:rPr>
              <a:t> </a:t>
            </a:r>
            <a:r>
              <a:rPr lang="en-GB" sz="1200" b="0" strike="noStrike" spc="-1" dirty="0" err="1">
                <a:solidFill>
                  <a:srgbClr val="000000"/>
                </a:solidFill>
                <a:latin typeface="Calibri"/>
              </a:rPr>
              <a:t>neun</a:t>
            </a:r>
            <a:r>
              <a:rPr lang="en-GB" sz="1200" b="0" strike="noStrike" spc="-1" dirty="0">
                <a:solidFill>
                  <a:srgbClr val="000000"/>
                </a:solidFill>
                <a:latin typeface="Calibri"/>
              </a:rPr>
              <a:t> </a:t>
            </a:r>
            <a:r>
              <a:rPr lang="en-GB" sz="1200" b="0" strike="noStrike" spc="-1" dirty="0" err="1">
                <a:solidFill>
                  <a:srgbClr val="000000"/>
                </a:solidFill>
                <a:latin typeface="Calibri"/>
              </a:rPr>
              <a:t>Uhr</a:t>
            </a:r>
            <a:r>
              <a:rPr lang="en-GB" sz="1200" b="0" strike="noStrike" spc="-1" dirty="0">
                <a:solidFill>
                  <a:srgbClr val="000000"/>
                </a:solidFill>
                <a:latin typeface="Calibri"/>
              </a:rPr>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200" b="0" strike="noStrike" spc="-1" dirty="0">
                <a:solidFill>
                  <a:srgbClr val="000000"/>
                </a:solidFill>
                <a:latin typeface="Calibri"/>
              </a:rPr>
              <a:t>Wie </a:t>
            </a:r>
            <a:r>
              <a:rPr lang="en-GB" sz="1200" b="0" strike="noStrike" spc="-1" dirty="0" err="1">
                <a:solidFill>
                  <a:srgbClr val="000000"/>
                </a:solidFill>
                <a:latin typeface="Calibri"/>
              </a:rPr>
              <a:t>spät</a:t>
            </a:r>
            <a:r>
              <a:rPr lang="en-GB" sz="1200" b="0" strike="noStrike" spc="-1" dirty="0">
                <a:solidFill>
                  <a:srgbClr val="000000"/>
                </a:solidFill>
                <a:latin typeface="Calibri"/>
              </a:rPr>
              <a:t> </a:t>
            </a:r>
            <a:r>
              <a:rPr lang="en-GB" sz="1200" b="0" strike="noStrike" spc="-1" dirty="0" err="1">
                <a:solidFill>
                  <a:srgbClr val="000000"/>
                </a:solidFill>
                <a:latin typeface="Calibri"/>
              </a:rPr>
              <a:t>ist</a:t>
            </a:r>
            <a:r>
              <a:rPr lang="en-GB" sz="1200" b="0" strike="noStrike" spc="-1" dirty="0">
                <a:solidFill>
                  <a:srgbClr val="000000"/>
                </a:solidFill>
                <a:latin typeface="Calibri"/>
              </a:rPr>
              <a:t> es? Es </a:t>
            </a:r>
            <a:r>
              <a:rPr lang="en-GB" sz="1200" b="0" strike="noStrike" spc="-1" dirty="0" err="1">
                <a:solidFill>
                  <a:srgbClr val="000000"/>
                </a:solidFill>
                <a:latin typeface="Calibri"/>
              </a:rPr>
              <a:t>ist</a:t>
            </a:r>
            <a:r>
              <a:rPr lang="en-GB" sz="1200" b="0" strike="noStrike" spc="-1" dirty="0">
                <a:solidFill>
                  <a:srgbClr val="000000"/>
                </a:solidFill>
                <a:latin typeface="Calibri"/>
              </a:rPr>
              <a:t> </a:t>
            </a:r>
            <a:r>
              <a:rPr lang="en-GB" sz="1200" b="0" strike="noStrike" spc="-1" dirty="0" err="1">
                <a:solidFill>
                  <a:srgbClr val="000000"/>
                </a:solidFill>
                <a:latin typeface="Calibri"/>
              </a:rPr>
              <a:t>zwölf</a:t>
            </a:r>
            <a:r>
              <a:rPr lang="en-GB" sz="1200" b="0" strike="noStrike" spc="-1" dirty="0">
                <a:solidFill>
                  <a:srgbClr val="000000"/>
                </a:solidFill>
                <a:latin typeface="Calibri"/>
              </a:rPr>
              <a:t> </a:t>
            </a:r>
            <a:r>
              <a:rPr lang="en-GB" sz="1200" b="0" strike="noStrike" spc="-1" dirty="0" err="1">
                <a:solidFill>
                  <a:srgbClr val="000000"/>
                </a:solidFill>
                <a:latin typeface="Calibri"/>
              </a:rPr>
              <a:t>Uhr</a:t>
            </a:r>
            <a:r>
              <a:rPr lang="en-GB" sz="1200" b="0" strike="noStrike" spc="-1" dirty="0">
                <a:solidFill>
                  <a:srgbClr val="000000"/>
                </a:solidFill>
                <a:latin typeface="Calibri"/>
              </a:rPr>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200" b="0" strike="noStrike" spc="-1" dirty="0">
                <a:solidFill>
                  <a:srgbClr val="000000"/>
                </a:solidFill>
                <a:latin typeface="Calibri"/>
              </a:rPr>
              <a:t>Wie </a:t>
            </a:r>
            <a:r>
              <a:rPr lang="en-GB" sz="1200" b="0" strike="noStrike" spc="-1" dirty="0" err="1">
                <a:solidFill>
                  <a:srgbClr val="000000"/>
                </a:solidFill>
                <a:latin typeface="Calibri"/>
              </a:rPr>
              <a:t>spät</a:t>
            </a:r>
            <a:r>
              <a:rPr lang="en-GB" sz="1200" b="0" strike="noStrike" spc="-1" dirty="0">
                <a:solidFill>
                  <a:srgbClr val="000000"/>
                </a:solidFill>
                <a:latin typeface="Calibri"/>
              </a:rPr>
              <a:t> </a:t>
            </a:r>
            <a:r>
              <a:rPr lang="en-GB" sz="1200" b="0" strike="noStrike" spc="-1" dirty="0" err="1">
                <a:solidFill>
                  <a:srgbClr val="000000"/>
                </a:solidFill>
                <a:latin typeface="Calibri"/>
              </a:rPr>
              <a:t>ist</a:t>
            </a:r>
            <a:r>
              <a:rPr lang="en-GB" sz="1200" b="0" strike="noStrike" spc="-1" dirty="0">
                <a:solidFill>
                  <a:srgbClr val="000000"/>
                </a:solidFill>
                <a:latin typeface="Calibri"/>
              </a:rPr>
              <a:t> es? Es </a:t>
            </a:r>
            <a:r>
              <a:rPr lang="en-GB" sz="1200" b="0" strike="noStrike" spc="-1" dirty="0" err="1">
                <a:solidFill>
                  <a:srgbClr val="000000"/>
                </a:solidFill>
                <a:latin typeface="Calibri"/>
              </a:rPr>
              <a:t>ist</a:t>
            </a:r>
            <a:r>
              <a:rPr lang="en-GB" sz="1200" b="0" strike="noStrike" spc="-1" dirty="0">
                <a:solidFill>
                  <a:srgbClr val="000000"/>
                </a:solidFill>
                <a:latin typeface="Calibri"/>
              </a:rPr>
              <a:t> </a:t>
            </a:r>
            <a:r>
              <a:rPr lang="en-GB" sz="1200" b="0" strike="noStrike" spc="-1" dirty="0" err="1">
                <a:solidFill>
                  <a:srgbClr val="000000"/>
                </a:solidFill>
                <a:latin typeface="Calibri"/>
              </a:rPr>
              <a:t>fünf</a:t>
            </a:r>
            <a:r>
              <a:rPr lang="en-GB" sz="1200" b="0" strike="noStrike" spc="-1" dirty="0">
                <a:solidFill>
                  <a:srgbClr val="000000"/>
                </a:solidFill>
                <a:latin typeface="Calibri"/>
              </a:rPr>
              <a:t> </a:t>
            </a:r>
            <a:r>
              <a:rPr lang="en-GB" sz="1200" b="0" strike="noStrike" spc="-1" dirty="0" err="1">
                <a:solidFill>
                  <a:srgbClr val="000000"/>
                </a:solidFill>
                <a:latin typeface="Calibri"/>
              </a:rPr>
              <a:t>Uhr</a:t>
            </a:r>
            <a:r>
              <a:rPr lang="en-GB" sz="1200" b="0" strike="noStrike" spc="-1" dirty="0">
                <a:solidFill>
                  <a:srgbClr val="000000"/>
                </a:solidFill>
                <a:latin typeface="Calibri"/>
              </a:rPr>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200" b="0" strike="noStrike" spc="-1" dirty="0">
                <a:solidFill>
                  <a:srgbClr val="000000"/>
                </a:solidFill>
                <a:latin typeface="Calibri"/>
              </a:rPr>
              <a:t>Wie </a:t>
            </a:r>
            <a:r>
              <a:rPr lang="en-GB" sz="1200" b="0" strike="noStrike" spc="-1" dirty="0" err="1">
                <a:solidFill>
                  <a:srgbClr val="000000"/>
                </a:solidFill>
                <a:latin typeface="Calibri"/>
              </a:rPr>
              <a:t>spät</a:t>
            </a:r>
            <a:r>
              <a:rPr lang="en-GB" sz="1200" b="0" strike="noStrike" spc="-1" dirty="0">
                <a:solidFill>
                  <a:srgbClr val="000000"/>
                </a:solidFill>
                <a:latin typeface="Calibri"/>
              </a:rPr>
              <a:t> </a:t>
            </a:r>
            <a:r>
              <a:rPr lang="en-GB" sz="1200" b="0" strike="noStrike" spc="-1" dirty="0" err="1">
                <a:solidFill>
                  <a:srgbClr val="000000"/>
                </a:solidFill>
                <a:latin typeface="Calibri"/>
              </a:rPr>
              <a:t>ist</a:t>
            </a:r>
            <a:r>
              <a:rPr lang="en-GB" sz="1200" b="0" strike="noStrike" spc="-1" dirty="0">
                <a:solidFill>
                  <a:srgbClr val="000000"/>
                </a:solidFill>
                <a:latin typeface="Calibri"/>
              </a:rPr>
              <a:t> es? Es </a:t>
            </a:r>
            <a:r>
              <a:rPr lang="en-GB" sz="1200" b="0" strike="noStrike" spc="-1" dirty="0" err="1">
                <a:solidFill>
                  <a:srgbClr val="000000"/>
                </a:solidFill>
                <a:latin typeface="Calibri"/>
              </a:rPr>
              <a:t>ist</a:t>
            </a:r>
            <a:r>
              <a:rPr lang="en-GB" sz="1200" b="0" strike="noStrike" spc="-1" dirty="0">
                <a:solidFill>
                  <a:srgbClr val="000000"/>
                </a:solidFill>
                <a:latin typeface="Calibri"/>
              </a:rPr>
              <a:t> </a:t>
            </a:r>
            <a:r>
              <a:rPr lang="en-GB" sz="1200" b="0" strike="noStrike" spc="-1" dirty="0" err="1">
                <a:solidFill>
                  <a:srgbClr val="000000"/>
                </a:solidFill>
                <a:latin typeface="Calibri"/>
              </a:rPr>
              <a:t>elfUhr</a:t>
            </a:r>
            <a:r>
              <a:rPr lang="en-GB" sz="1200" b="0" strike="noStrike" spc="-1" dirty="0">
                <a:solidFill>
                  <a:srgbClr val="000000"/>
                </a:solidFill>
                <a:latin typeface="Calibri"/>
              </a:rPr>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200" b="0" strike="noStrike" spc="-1" dirty="0">
                <a:solidFill>
                  <a:srgbClr val="000000"/>
                </a:solidFill>
                <a:latin typeface="Calibri"/>
              </a:rPr>
              <a:t>Wie </a:t>
            </a:r>
            <a:r>
              <a:rPr lang="en-GB" sz="1200" b="0" strike="noStrike" spc="-1" dirty="0" err="1">
                <a:solidFill>
                  <a:srgbClr val="000000"/>
                </a:solidFill>
                <a:latin typeface="Calibri"/>
              </a:rPr>
              <a:t>spät</a:t>
            </a:r>
            <a:r>
              <a:rPr lang="en-GB" sz="1200" b="0" strike="noStrike" spc="-1" dirty="0">
                <a:solidFill>
                  <a:srgbClr val="000000"/>
                </a:solidFill>
                <a:latin typeface="Calibri"/>
              </a:rPr>
              <a:t> </a:t>
            </a:r>
            <a:r>
              <a:rPr lang="en-GB" sz="1200" b="0" strike="noStrike" spc="-1" dirty="0" err="1">
                <a:solidFill>
                  <a:srgbClr val="000000"/>
                </a:solidFill>
                <a:latin typeface="Calibri"/>
              </a:rPr>
              <a:t>ist</a:t>
            </a:r>
            <a:r>
              <a:rPr lang="en-GB" sz="1200" b="0" strike="noStrike" spc="-1" dirty="0">
                <a:solidFill>
                  <a:srgbClr val="000000"/>
                </a:solidFill>
                <a:latin typeface="Calibri"/>
              </a:rPr>
              <a:t> es? Es </a:t>
            </a:r>
            <a:r>
              <a:rPr lang="en-GB" sz="1200" b="0" strike="noStrike" spc="-1" dirty="0" err="1">
                <a:solidFill>
                  <a:srgbClr val="000000"/>
                </a:solidFill>
                <a:latin typeface="Calibri"/>
              </a:rPr>
              <a:t>ist</a:t>
            </a:r>
            <a:r>
              <a:rPr lang="en-GB" sz="1200" b="0" strike="noStrike" spc="-1" dirty="0">
                <a:solidFill>
                  <a:srgbClr val="000000"/>
                </a:solidFill>
                <a:latin typeface="Calibri"/>
              </a:rPr>
              <a:t> </a:t>
            </a:r>
            <a:r>
              <a:rPr lang="en-GB" sz="1200" b="0" strike="noStrike" spc="-1" dirty="0" err="1">
                <a:solidFill>
                  <a:srgbClr val="000000"/>
                </a:solidFill>
                <a:latin typeface="Calibri"/>
              </a:rPr>
              <a:t>vier</a:t>
            </a:r>
            <a:r>
              <a:rPr lang="en-GB" sz="1200" b="0" strike="noStrike" spc="-1" dirty="0">
                <a:solidFill>
                  <a:srgbClr val="000000"/>
                </a:solidFill>
                <a:latin typeface="Calibri"/>
              </a:rPr>
              <a:t> </a:t>
            </a:r>
            <a:r>
              <a:rPr lang="en-GB" sz="1200" b="0" strike="noStrike" spc="-1" dirty="0" err="1">
                <a:solidFill>
                  <a:srgbClr val="000000"/>
                </a:solidFill>
                <a:latin typeface="Calibri"/>
              </a:rPr>
              <a:t>Uhr</a:t>
            </a:r>
            <a:r>
              <a:rPr lang="en-GB" sz="1200" b="0" strike="noStrike" spc="-1" dirty="0">
                <a:solidFill>
                  <a:srgbClr val="000000"/>
                </a:solidFill>
                <a:latin typeface="Calibri"/>
              </a:rPr>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200" b="0" strike="noStrike" spc="-1" dirty="0">
                <a:solidFill>
                  <a:srgbClr val="000000"/>
                </a:solidFill>
                <a:latin typeface="Calibri"/>
              </a:rPr>
              <a:t>Wie </a:t>
            </a:r>
            <a:r>
              <a:rPr lang="en-GB" sz="1200" b="0" strike="noStrike" spc="-1" dirty="0" err="1">
                <a:solidFill>
                  <a:srgbClr val="000000"/>
                </a:solidFill>
                <a:latin typeface="Calibri"/>
              </a:rPr>
              <a:t>spät</a:t>
            </a:r>
            <a:r>
              <a:rPr lang="en-GB" sz="1200" b="0" strike="noStrike" spc="-1" dirty="0">
                <a:solidFill>
                  <a:srgbClr val="000000"/>
                </a:solidFill>
                <a:latin typeface="Calibri"/>
              </a:rPr>
              <a:t> </a:t>
            </a:r>
            <a:r>
              <a:rPr lang="en-GB" sz="1200" b="0" strike="noStrike" spc="-1" dirty="0" err="1">
                <a:solidFill>
                  <a:srgbClr val="000000"/>
                </a:solidFill>
                <a:latin typeface="Calibri"/>
              </a:rPr>
              <a:t>ist</a:t>
            </a:r>
            <a:r>
              <a:rPr lang="en-GB" sz="1200" b="0" strike="noStrike" spc="-1" dirty="0">
                <a:solidFill>
                  <a:srgbClr val="000000"/>
                </a:solidFill>
                <a:latin typeface="Calibri"/>
              </a:rPr>
              <a:t> es? Es </a:t>
            </a:r>
            <a:r>
              <a:rPr lang="en-GB" sz="1200" b="0" strike="noStrike" spc="-1" dirty="0" err="1">
                <a:solidFill>
                  <a:srgbClr val="000000"/>
                </a:solidFill>
                <a:latin typeface="Calibri"/>
              </a:rPr>
              <a:t>ist</a:t>
            </a:r>
            <a:r>
              <a:rPr lang="en-GB" sz="1200" b="0" strike="noStrike" spc="-1" dirty="0">
                <a:solidFill>
                  <a:srgbClr val="000000"/>
                </a:solidFill>
                <a:latin typeface="Calibri"/>
              </a:rPr>
              <a:t> 8 </a:t>
            </a:r>
            <a:r>
              <a:rPr lang="en-GB" sz="1200" b="0" strike="noStrike" spc="-1" dirty="0" err="1">
                <a:solidFill>
                  <a:srgbClr val="000000"/>
                </a:solidFill>
                <a:latin typeface="Calibri"/>
              </a:rPr>
              <a:t>Uhr</a:t>
            </a:r>
            <a:r>
              <a:rPr lang="en-GB" sz="1200" b="0" strike="noStrike" spc="-1" dirty="0">
                <a:solidFill>
                  <a:srgbClr val="000000"/>
                </a:solidFill>
                <a:latin typeface="Calibri"/>
              </a:rPr>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200" b="0" strike="noStrike" spc="-1" dirty="0">
                <a:solidFill>
                  <a:srgbClr val="000000"/>
                </a:solidFill>
                <a:latin typeface="Calibri"/>
              </a:rPr>
              <a:t>Wie </a:t>
            </a:r>
            <a:r>
              <a:rPr lang="en-GB" sz="1200" b="0" strike="noStrike" spc="-1" dirty="0" err="1">
                <a:solidFill>
                  <a:srgbClr val="000000"/>
                </a:solidFill>
                <a:latin typeface="Calibri"/>
              </a:rPr>
              <a:t>spät</a:t>
            </a:r>
            <a:r>
              <a:rPr lang="en-GB" sz="1200" b="0" strike="noStrike" spc="-1" dirty="0">
                <a:solidFill>
                  <a:srgbClr val="000000"/>
                </a:solidFill>
                <a:latin typeface="Calibri"/>
              </a:rPr>
              <a:t> </a:t>
            </a:r>
            <a:r>
              <a:rPr lang="en-GB" sz="1200" b="0" strike="noStrike" spc="-1" dirty="0" err="1">
                <a:solidFill>
                  <a:srgbClr val="000000"/>
                </a:solidFill>
                <a:latin typeface="Calibri"/>
              </a:rPr>
              <a:t>ist</a:t>
            </a:r>
            <a:r>
              <a:rPr lang="en-GB" sz="1200" b="0" strike="noStrike" spc="-1" dirty="0">
                <a:solidFill>
                  <a:srgbClr val="000000"/>
                </a:solidFill>
                <a:latin typeface="Calibri"/>
              </a:rPr>
              <a:t> es? Es </a:t>
            </a:r>
            <a:r>
              <a:rPr lang="en-GB" sz="1200" b="0" strike="noStrike" spc="-1" dirty="0" err="1">
                <a:solidFill>
                  <a:srgbClr val="000000"/>
                </a:solidFill>
                <a:latin typeface="Calibri"/>
              </a:rPr>
              <a:t>ist</a:t>
            </a:r>
            <a:r>
              <a:rPr lang="en-GB" sz="1200" b="0" strike="noStrike" spc="-1" dirty="0">
                <a:solidFill>
                  <a:srgbClr val="000000"/>
                </a:solidFill>
                <a:latin typeface="Calibri"/>
              </a:rPr>
              <a:t> 1 </a:t>
            </a:r>
            <a:r>
              <a:rPr lang="en-GB" sz="1200" b="0" strike="noStrike" spc="-1" dirty="0" err="1">
                <a:solidFill>
                  <a:srgbClr val="000000"/>
                </a:solidFill>
                <a:latin typeface="Calibri"/>
              </a:rPr>
              <a:t>Uhr</a:t>
            </a:r>
            <a:r>
              <a:rPr lang="en-GB" sz="1200" b="0" strike="noStrike" spc="-1" dirty="0">
                <a:solidFill>
                  <a:srgbClr val="000000"/>
                </a:solidFill>
                <a:latin typeface="Calibri"/>
              </a:rPr>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200" b="0" strike="noStrike" spc="-1" dirty="0">
                <a:solidFill>
                  <a:srgbClr val="000000"/>
                </a:solidFill>
                <a:latin typeface="Calibri"/>
              </a:rPr>
              <a:t>Wie </a:t>
            </a:r>
            <a:r>
              <a:rPr lang="en-GB" sz="1200" b="0" strike="noStrike" spc="-1" dirty="0" err="1">
                <a:solidFill>
                  <a:srgbClr val="000000"/>
                </a:solidFill>
                <a:latin typeface="Calibri"/>
              </a:rPr>
              <a:t>spät</a:t>
            </a:r>
            <a:r>
              <a:rPr lang="en-GB" sz="1200" b="0" strike="noStrike" spc="-1" dirty="0">
                <a:solidFill>
                  <a:srgbClr val="000000"/>
                </a:solidFill>
                <a:latin typeface="Calibri"/>
              </a:rPr>
              <a:t> </a:t>
            </a:r>
            <a:r>
              <a:rPr lang="en-GB" sz="1200" b="0" strike="noStrike" spc="-1" dirty="0" err="1">
                <a:solidFill>
                  <a:srgbClr val="000000"/>
                </a:solidFill>
                <a:latin typeface="Calibri"/>
              </a:rPr>
              <a:t>ist</a:t>
            </a:r>
            <a:r>
              <a:rPr lang="en-GB" sz="1200" b="0" strike="noStrike" spc="-1" dirty="0">
                <a:solidFill>
                  <a:srgbClr val="000000"/>
                </a:solidFill>
                <a:latin typeface="Calibri"/>
              </a:rPr>
              <a:t> es? Es </a:t>
            </a:r>
            <a:r>
              <a:rPr lang="en-GB" sz="1200" b="0" strike="noStrike" spc="-1" dirty="0" err="1">
                <a:solidFill>
                  <a:srgbClr val="000000"/>
                </a:solidFill>
                <a:latin typeface="Calibri"/>
              </a:rPr>
              <a:t>ist</a:t>
            </a:r>
            <a:r>
              <a:rPr lang="en-GB" sz="1200" b="0" strike="noStrike" spc="-1" dirty="0">
                <a:solidFill>
                  <a:srgbClr val="000000"/>
                </a:solidFill>
                <a:latin typeface="Calibri"/>
              </a:rPr>
              <a:t> 10 </a:t>
            </a:r>
            <a:r>
              <a:rPr lang="en-GB" sz="1200" b="0" strike="noStrike" spc="-1" dirty="0" err="1">
                <a:solidFill>
                  <a:srgbClr val="000000"/>
                </a:solidFill>
                <a:latin typeface="Calibri"/>
              </a:rPr>
              <a:t>Uhr</a:t>
            </a:r>
            <a:r>
              <a:rPr lang="en-GB" sz="1200" b="0" strike="noStrike" spc="-1" dirty="0">
                <a:solidFill>
                  <a:srgbClr val="000000"/>
                </a:solidFill>
                <a:latin typeface="Calibri"/>
              </a:rPr>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200" b="0" strike="noStrike" spc="-1" dirty="0">
                <a:solidFill>
                  <a:srgbClr val="000000"/>
                </a:solidFill>
                <a:latin typeface="Calibri"/>
              </a:rPr>
              <a:t>Wie </a:t>
            </a:r>
            <a:r>
              <a:rPr lang="en-GB" sz="1200" b="0" strike="noStrike" spc="-1" dirty="0" err="1">
                <a:solidFill>
                  <a:srgbClr val="000000"/>
                </a:solidFill>
                <a:latin typeface="Calibri"/>
              </a:rPr>
              <a:t>spät</a:t>
            </a:r>
            <a:r>
              <a:rPr lang="en-GB" sz="1200" b="0" strike="noStrike" spc="-1" dirty="0">
                <a:solidFill>
                  <a:srgbClr val="000000"/>
                </a:solidFill>
                <a:latin typeface="Calibri"/>
              </a:rPr>
              <a:t> </a:t>
            </a:r>
            <a:r>
              <a:rPr lang="en-GB" sz="1200" b="0" strike="noStrike" spc="-1" dirty="0" err="1">
                <a:solidFill>
                  <a:srgbClr val="000000"/>
                </a:solidFill>
                <a:latin typeface="Calibri"/>
              </a:rPr>
              <a:t>ist</a:t>
            </a:r>
            <a:r>
              <a:rPr lang="en-GB" sz="1200" b="0" strike="noStrike" spc="-1" dirty="0">
                <a:solidFill>
                  <a:srgbClr val="000000"/>
                </a:solidFill>
                <a:latin typeface="Calibri"/>
              </a:rPr>
              <a:t> es? Es </a:t>
            </a:r>
            <a:r>
              <a:rPr lang="en-GB" sz="1200" b="0" strike="noStrike" spc="-1" dirty="0" err="1">
                <a:solidFill>
                  <a:srgbClr val="000000"/>
                </a:solidFill>
                <a:latin typeface="Calibri"/>
              </a:rPr>
              <a:t>ist</a:t>
            </a:r>
            <a:r>
              <a:rPr lang="en-GB" sz="1200" b="0" strike="noStrike" spc="-1" dirty="0">
                <a:solidFill>
                  <a:srgbClr val="000000"/>
                </a:solidFill>
                <a:latin typeface="Calibri"/>
              </a:rPr>
              <a:t> </a:t>
            </a:r>
            <a:r>
              <a:rPr lang="en-GB" sz="1200" b="0" strike="noStrike" spc="-1" dirty="0" err="1">
                <a:solidFill>
                  <a:srgbClr val="000000"/>
                </a:solidFill>
                <a:latin typeface="Calibri"/>
              </a:rPr>
              <a:t>drei</a:t>
            </a:r>
            <a:r>
              <a:rPr lang="en-GB" sz="1200" b="0" strike="noStrike" spc="-1" dirty="0">
                <a:solidFill>
                  <a:srgbClr val="000000"/>
                </a:solidFill>
                <a:latin typeface="Calibri"/>
              </a:rPr>
              <a:t> </a:t>
            </a:r>
            <a:r>
              <a:rPr lang="en-GB" sz="1200" b="0" strike="noStrike" spc="-1" dirty="0" err="1">
                <a:solidFill>
                  <a:srgbClr val="000000"/>
                </a:solidFill>
                <a:latin typeface="Calibri"/>
              </a:rPr>
              <a:t>Uhr</a:t>
            </a:r>
            <a:r>
              <a:rPr lang="en-GB" sz="1200" b="0" strike="noStrike" spc="-1" dirty="0">
                <a:solidFill>
                  <a:srgbClr val="000000"/>
                </a:solidFill>
                <a:latin typeface="Calibri"/>
              </a:rPr>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GB" sz="1200" b="0" strike="noStrike" spc="-1" dirty="0">
              <a:solidFill>
                <a:srgbClr val="000000"/>
              </a:solidFill>
              <a:latin typeface="Calibri"/>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GB" sz="1200" b="0" strike="noStrike" spc="-1" dirty="0">
              <a:solidFill>
                <a:srgbClr val="000000"/>
              </a:solidFill>
              <a:latin typeface="Calibri"/>
            </a:endParaRPr>
          </a:p>
          <a:p>
            <a:pPr marL="216000" marR="0" lvl="0" indent="-216000" algn="l" defTabSz="914400" rtl="0" eaLnBrk="1" fontAlgn="auto" latinLnBrk="0" hangingPunct="1">
              <a:lnSpc>
                <a:spcPct val="100000"/>
              </a:lnSpc>
              <a:spcBef>
                <a:spcPts val="0"/>
              </a:spcBef>
              <a:spcAft>
                <a:spcPts val="0"/>
              </a:spcAft>
              <a:buClrTx/>
              <a:buSzTx/>
              <a:buFontTx/>
              <a:buNone/>
              <a:tabLst/>
              <a:defRPr/>
            </a:pPr>
            <a:endParaRPr lang="en-GB" sz="1200" b="0" strike="noStrike" spc="-1" dirty="0">
              <a:solidFill>
                <a:srgbClr val="000000"/>
              </a:solidFill>
              <a:latin typeface="Calibri"/>
            </a:endParaRPr>
          </a:p>
          <a:p>
            <a:pPr marL="216000" indent="-216000">
              <a:lnSpc>
                <a:spcPct val="100000"/>
              </a:lnSpc>
            </a:pPr>
            <a:endParaRPr lang="en-GB" sz="1200" b="0"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4405450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8 minutes</a:t>
            </a: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identification of Word Order 2 after adverbs of placer and time. </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Font typeface="+mj-lt"/>
              <a:buAutoNum type="arabicPeriod"/>
            </a:pPr>
            <a:r>
              <a:rPr lang="en-GB" sz="1200" b="0" strike="noStrike" spc="-1" dirty="0">
                <a:solidFill>
                  <a:srgbClr val="000000"/>
                </a:solidFill>
                <a:latin typeface="Calibri"/>
              </a:rPr>
              <a:t>Explain the scenario. Johanna and Aisha write a list of their activities but the list gets torn up. </a:t>
            </a:r>
          </a:p>
          <a:p>
            <a:pPr marL="229320" indent="-228600">
              <a:lnSpc>
                <a:spcPct val="100000"/>
              </a:lnSpc>
              <a:buFont typeface="+mj-lt"/>
              <a:buAutoNum type="arabicPeriod"/>
            </a:pPr>
            <a:r>
              <a:rPr lang="en-GB" sz="1200" b="0" strike="noStrike" spc="-1" dirty="0">
                <a:solidFill>
                  <a:srgbClr val="000000"/>
                </a:solidFill>
                <a:latin typeface="Calibri"/>
              </a:rPr>
              <a:t>Pupils identify the correct choice for item one, based on the syntax of the second part of the sentence.</a:t>
            </a:r>
          </a:p>
          <a:p>
            <a:pPr marL="229320" indent="-228600">
              <a:lnSpc>
                <a:spcPct val="100000"/>
              </a:lnSpc>
              <a:buFont typeface="+mj-lt"/>
              <a:buAutoNum type="arabicPeriod"/>
            </a:pPr>
            <a:r>
              <a:rPr lang="en-GB" sz="1200" b="0" strike="noStrike" spc="-1" dirty="0">
                <a:solidFill>
                  <a:srgbClr val="000000"/>
                </a:solidFill>
                <a:latin typeface="Calibri"/>
              </a:rPr>
              <a:t>Click for the incorrect choice to disappear and only the correct choice visible. </a:t>
            </a:r>
          </a:p>
          <a:p>
            <a:pPr marL="229320" indent="-228600">
              <a:lnSpc>
                <a:spcPct val="100000"/>
              </a:lnSpc>
              <a:buFont typeface="+mj-lt"/>
              <a:buAutoNum type="arabicPeriod"/>
            </a:pPr>
            <a:r>
              <a:rPr lang="en-GB" sz="1200" b="0" strike="noStrike" spc="-1" dirty="0">
                <a:solidFill>
                  <a:srgbClr val="000000"/>
                </a:solidFill>
                <a:latin typeface="Calibri"/>
              </a:rPr>
              <a:t>Elicit oral translations of each message.</a:t>
            </a:r>
          </a:p>
          <a:p>
            <a:pPr marL="216000" indent="-215280">
              <a:lnSpc>
                <a:spcPct val="100000"/>
              </a:lnSpc>
            </a:pP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marL="216000" indent="-216000">
              <a:lnSpc>
                <a:spcPct val="100000"/>
              </a:lnSpc>
            </a:pPr>
            <a:r>
              <a:rPr lang="it-IT" sz="1400" b="1" strike="noStrike" spc="-1" dirty="0">
                <a:solidFill>
                  <a:srgbClr val="002060"/>
                </a:solidFill>
                <a:latin typeface="Century Gothic"/>
                <a:ea typeface="Century Gothic"/>
              </a:rPr>
              <a:t>Vocabulary</a:t>
            </a:r>
            <a:r>
              <a:rPr lang="it-IT" sz="1400" b="0" strike="noStrike" spc="-1" dirty="0">
                <a:solidFill>
                  <a:srgbClr val="002060"/>
                </a:solidFill>
                <a:latin typeface="Century Gothic"/>
                <a:ea typeface="Century Gothic"/>
              </a:rPr>
              <a:t>: </a:t>
            </a:r>
            <a:r>
              <a:rPr lang="de-DE" sz="1400" b="1" i="0" strike="noStrike" spc="-1" dirty="0">
                <a:solidFill>
                  <a:srgbClr val="002060"/>
                </a:solidFill>
                <a:latin typeface="Century Gothic"/>
                <a:ea typeface="Century Gothic"/>
              </a:rPr>
              <a:t>wissen </a:t>
            </a:r>
            <a:r>
              <a:rPr lang="de-DE" sz="1400" b="0" i="0" strike="noStrike" spc="-1" dirty="0">
                <a:solidFill>
                  <a:srgbClr val="002060"/>
                </a:solidFill>
                <a:latin typeface="Century Gothic"/>
                <a:ea typeface="Century Gothic"/>
              </a:rPr>
              <a:t>[78] </a:t>
            </a:r>
          </a:p>
          <a:p>
            <a:pPr marL="216000" indent="-216000">
              <a:lnSpc>
                <a:spcPct val="100000"/>
              </a:lnSpc>
            </a:pP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5 minutes</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aural comprehension of du (informal) vs Sie (formal) based on respective second person verb forms. </a:t>
            </a:r>
            <a:br>
              <a:rPr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p>
          <a:p>
            <a:pPr marL="216000" indent="-216000">
              <a:lnSpc>
                <a:spcPct val="100000"/>
              </a:lnSpc>
            </a:pPr>
            <a:r>
              <a:rPr lang="en-GB" sz="1200" b="0" strike="noStrike" spc="-1" dirty="0">
                <a:solidFill>
                  <a:srgbClr val="000000"/>
                </a:solidFill>
                <a:latin typeface="Calibri"/>
              </a:rPr>
              <a:t>1. Click to play the audio for the example. Pupils choose their answer, based on the verb.</a:t>
            </a:r>
          </a:p>
          <a:p>
            <a:pPr marL="216000" indent="-216000">
              <a:lnSpc>
                <a:spcPct val="100000"/>
              </a:lnSpc>
            </a:pPr>
            <a:r>
              <a:rPr lang="en-GB" sz="1200" b="0" strike="noStrike" spc="-1" dirty="0">
                <a:solidFill>
                  <a:srgbClr val="000000"/>
                </a:solidFill>
                <a:latin typeface="Calibri"/>
              </a:rPr>
              <a:t>2. Click for answer tick. </a:t>
            </a:r>
          </a:p>
          <a:p>
            <a:pPr marL="216000" indent="-216000">
              <a:lnSpc>
                <a:spcPct val="100000"/>
              </a:lnSpc>
            </a:pPr>
            <a:r>
              <a:rPr lang="en-GB" sz="1200" b="0" strike="noStrike" spc="-1" dirty="0">
                <a:solidFill>
                  <a:srgbClr val="000000"/>
                </a:solidFill>
                <a:latin typeface="Calibri"/>
              </a:rPr>
              <a:t>3. Continue for items 1-6.</a:t>
            </a:r>
          </a:p>
          <a:p>
            <a:pPr marL="216000" indent="-216000">
              <a:lnSpc>
                <a:spcPct val="100000"/>
              </a:lnSpc>
            </a:pPr>
            <a:endParaRPr lang="en-GB" sz="1200" b="0" strike="noStrike" spc="-1" dirty="0">
              <a:solidFill>
                <a:srgbClr val="000000"/>
              </a:solidFill>
              <a:latin typeface="Calibri"/>
            </a:endParaRPr>
          </a:p>
          <a:p>
            <a:pPr marL="216000" indent="-216000">
              <a:lnSpc>
                <a:spcPct val="100000"/>
              </a:lnSpc>
            </a:pPr>
            <a:r>
              <a:rPr lang="en-GB" sz="1200" b="1" strike="noStrike" spc="-1" dirty="0">
                <a:solidFill>
                  <a:srgbClr val="000000"/>
                </a:solidFill>
                <a:latin typeface="Calibri"/>
              </a:rPr>
              <a:t>Transcript: </a:t>
            </a:r>
          </a:p>
          <a:p>
            <a:pPr marL="216000" indent="-216000">
              <a:lnSpc>
                <a:spcPct val="100000"/>
              </a:lnSpc>
            </a:pPr>
            <a:r>
              <a:rPr lang="en-GB" sz="1200" b="0" strike="noStrike" spc="-1" dirty="0" err="1">
                <a:solidFill>
                  <a:srgbClr val="000000"/>
                </a:solidFill>
                <a:latin typeface="Calibri"/>
              </a:rPr>
              <a:t>Beispiel</a:t>
            </a:r>
            <a:r>
              <a:rPr lang="en-GB" sz="1200" b="0" strike="noStrike" spc="-1" dirty="0">
                <a:solidFill>
                  <a:srgbClr val="000000"/>
                </a:solidFill>
                <a:latin typeface="Calibri"/>
              </a:rPr>
              <a:t>: Hast [du] </a:t>
            </a:r>
            <a:r>
              <a:rPr lang="en-GB" sz="1200" b="0" strike="noStrike" spc="-1" dirty="0" err="1">
                <a:solidFill>
                  <a:srgbClr val="000000"/>
                </a:solidFill>
                <a:latin typeface="Calibri"/>
              </a:rPr>
              <a:t>meine</a:t>
            </a:r>
            <a:r>
              <a:rPr lang="en-GB" sz="1200" b="0" strike="noStrike" spc="-1" dirty="0">
                <a:solidFill>
                  <a:srgbClr val="000000"/>
                </a:solidFill>
                <a:latin typeface="Calibri"/>
              </a:rPr>
              <a:t> </a:t>
            </a:r>
            <a:r>
              <a:rPr lang="en-GB" sz="1200" b="0" strike="noStrike" spc="-1" dirty="0" err="1">
                <a:solidFill>
                  <a:srgbClr val="000000"/>
                </a:solidFill>
                <a:latin typeface="Calibri"/>
              </a:rPr>
              <a:t>Tasche</a:t>
            </a:r>
            <a:r>
              <a:rPr lang="en-GB" sz="1200" b="0" strike="noStrike" spc="-1" dirty="0">
                <a:solidFill>
                  <a:srgbClr val="000000"/>
                </a:solidFill>
                <a:latin typeface="Calibri"/>
              </a:rPr>
              <a:t>?</a:t>
            </a:r>
          </a:p>
          <a:p>
            <a:pPr marL="228600" indent="-228600">
              <a:lnSpc>
                <a:spcPct val="100000"/>
              </a:lnSpc>
              <a:buAutoNum type="arabicPeriod"/>
            </a:pPr>
            <a:r>
              <a:rPr lang="en-GB" sz="1200" b="0" strike="noStrike" spc="-1" dirty="0" err="1">
                <a:solidFill>
                  <a:srgbClr val="000000"/>
                </a:solidFill>
                <a:latin typeface="Calibri"/>
              </a:rPr>
              <a:t>Haben</a:t>
            </a:r>
            <a:r>
              <a:rPr lang="en-GB" sz="1200" b="0" strike="noStrike" spc="-1" dirty="0">
                <a:solidFill>
                  <a:srgbClr val="000000"/>
                </a:solidFill>
                <a:latin typeface="Calibri"/>
              </a:rPr>
              <a:t> [Sie] </a:t>
            </a:r>
            <a:r>
              <a:rPr lang="en-GB" sz="1200" b="0" strike="noStrike" spc="-1" dirty="0" err="1">
                <a:solidFill>
                  <a:srgbClr val="000000"/>
                </a:solidFill>
                <a:latin typeface="Calibri"/>
              </a:rPr>
              <a:t>meine</a:t>
            </a:r>
            <a:r>
              <a:rPr lang="en-GB" sz="1200" b="0" strike="noStrike" spc="-1" dirty="0">
                <a:solidFill>
                  <a:srgbClr val="000000"/>
                </a:solidFill>
                <a:latin typeface="Calibri"/>
              </a:rPr>
              <a:t> </a:t>
            </a:r>
            <a:r>
              <a:rPr lang="en-GB" sz="1200" b="0" strike="noStrike" spc="-1" dirty="0" err="1">
                <a:solidFill>
                  <a:srgbClr val="000000"/>
                </a:solidFill>
                <a:latin typeface="Calibri"/>
              </a:rPr>
              <a:t>Hausaufgaben</a:t>
            </a:r>
            <a:r>
              <a:rPr lang="en-GB" sz="1200" b="0" strike="noStrike" spc="-1" dirty="0">
                <a:solidFill>
                  <a:srgbClr val="000000"/>
                </a:solidFill>
                <a:latin typeface="Calibri"/>
              </a:rPr>
              <a:t>?</a:t>
            </a:r>
          </a:p>
          <a:p>
            <a:pPr marL="228600" indent="-228600">
              <a:lnSpc>
                <a:spcPct val="100000"/>
              </a:lnSpc>
              <a:buAutoNum type="arabicPeriod"/>
            </a:pPr>
            <a:r>
              <a:rPr lang="en-GB" sz="1200" b="0" strike="noStrike" spc="-1" dirty="0" err="1">
                <a:solidFill>
                  <a:srgbClr val="000000"/>
                </a:solidFill>
                <a:latin typeface="Calibri"/>
              </a:rPr>
              <a:t>Hilfst</a:t>
            </a:r>
            <a:r>
              <a:rPr lang="en-GB" sz="1200" b="0" strike="noStrike" spc="-1" dirty="0">
                <a:solidFill>
                  <a:srgbClr val="000000"/>
                </a:solidFill>
                <a:latin typeface="Calibri"/>
              </a:rPr>
              <a:t> [du] in der </a:t>
            </a:r>
            <a:r>
              <a:rPr lang="en-GB" sz="1200" b="0" strike="noStrike" spc="-1" dirty="0" err="1">
                <a:solidFill>
                  <a:srgbClr val="000000"/>
                </a:solidFill>
                <a:latin typeface="Calibri"/>
              </a:rPr>
              <a:t>Klasse</a:t>
            </a:r>
            <a:r>
              <a:rPr lang="en-GB" sz="1200" b="0" strike="noStrike" spc="-1" dirty="0">
                <a:solidFill>
                  <a:srgbClr val="000000"/>
                </a:solidFill>
                <a:latin typeface="Calibri"/>
              </a:rPr>
              <a:t>?</a:t>
            </a:r>
          </a:p>
          <a:p>
            <a:pPr marL="228600" indent="-228600">
              <a:lnSpc>
                <a:spcPct val="100000"/>
              </a:lnSpc>
              <a:buAutoNum type="arabicPeriod"/>
            </a:pPr>
            <a:r>
              <a:rPr lang="en-GB" sz="1200" b="0" strike="noStrike" spc="-1" dirty="0" err="1">
                <a:solidFill>
                  <a:srgbClr val="000000"/>
                </a:solidFill>
                <a:latin typeface="Calibri"/>
              </a:rPr>
              <a:t>Magst</a:t>
            </a:r>
            <a:r>
              <a:rPr lang="en-GB" sz="1200" b="0" strike="noStrike" spc="-1" dirty="0">
                <a:solidFill>
                  <a:srgbClr val="000000"/>
                </a:solidFill>
                <a:latin typeface="Calibri"/>
              </a:rPr>
              <a:t> [du] Kuchen?</a:t>
            </a:r>
          </a:p>
          <a:p>
            <a:pPr marL="228600" indent="-228600">
              <a:lnSpc>
                <a:spcPct val="100000"/>
              </a:lnSpc>
              <a:buAutoNum type="arabicPeriod"/>
            </a:pPr>
            <a:r>
              <a:rPr lang="en-GB" sz="1200" b="0" strike="noStrike" spc="-1" dirty="0">
                <a:solidFill>
                  <a:srgbClr val="000000"/>
                </a:solidFill>
                <a:latin typeface="Calibri"/>
              </a:rPr>
              <a:t>Sind [Sie] </a:t>
            </a:r>
            <a:r>
              <a:rPr lang="en-GB" sz="1200" b="0" strike="noStrike" spc="-1" dirty="0" err="1">
                <a:solidFill>
                  <a:srgbClr val="000000"/>
                </a:solidFill>
                <a:latin typeface="Calibri"/>
              </a:rPr>
              <a:t>aus</a:t>
            </a:r>
            <a:r>
              <a:rPr lang="en-GB" sz="1200" b="0" strike="noStrike" spc="-1" dirty="0">
                <a:solidFill>
                  <a:srgbClr val="000000"/>
                </a:solidFill>
                <a:latin typeface="Calibri"/>
              </a:rPr>
              <a:t> Deutschland?</a:t>
            </a:r>
          </a:p>
          <a:p>
            <a:pPr marL="228600" indent="-228600">
              <a:lnSpc>
                <a:spcPct val="100000"/>
              </a:lnSpc>
              <a:buAutoNum type="arabicPeriod"/>
            </a:pPr>
            <a:r>
              <a:rPr lang="en-GB" sz="1200" b="0" strike="noStrike" spc="-1" dirty="0" err="1">
                <a:solidFill>
                  <a:srgbClr val="000000"/>
                </a:solidFill>
                <a:latin typeface="Calibri"/>
              </a:rPr>
              <a:t>Wohnst</a:t>
            </a:r>
            <a:r>
              <a:rPr lang="en-GB" sz="1200" b="0" strike="noStrike" spc="-1" dirty="0">
                <a:solidFill>
                  <a:srgbClr val="000000"/>
                </a:solidFill>
                <a:latin typeface="Calibri"/>
              </a:rPr>
              <a:t> [du] in Dortmund?</a:t>
            </a:r>
          </a:p>
          <a:p>
            <a:pPr marL="228600" indent="-228600">
              <a:lnSpc>
                <a:spcPct val="100000"/>
              </a:lnSpc>
              <a:buAutoNum type="arabicPeriod"/>
            </a:pPr>
            <a:r>
              <a:rPr lang="en-GB" sz="1200" b="0" strike="noStrike" spc="-1" dirty="0" err="1">
                <a:solidFill>
                  <a:srgbClr val="000000"/>
                </a:solidFill>
                <a:latin typeface="Calibri"/>
              </a:rPr>
              <a:t>Gehen</a:t>
            </a:r>
            <a:r>
              <a:rPr lang="en-GB" sz="1200" b="0" strike="noStrike" spc="-1" dirty="0">
                <a:solidFill>
                  <a:srgbClr val="000000"/>
                </a:solidFill>
                <a:latin typeface="Calibri"/>
              </a:rPr>
              <a:t> [Sie </a:t>
            </a:r>
            <a:r>
              <a:rPr lang="en-GB" sz="1200" b="0" strike="noStrike" spc="-1" dirty="0" err="1">
                <a:solidFill>
                  <a:srgbClr val="000000"/>
                </a:solidFill>
                <a:latin typeface="Calibri"/>
              </a:rPr>
              <a:t>nach</a:t>
            </a:r>
            <a:r>
              <a:rPr lang="en-GB" sz="1200" b="0" strike="noStrike" spc="-1" dirty="0">
                <a:solidFill>
                  <a:srgbClr val="000000"/>
                </a:solidFill>
                <a:latin typeface="Calibri"/>
              </a:rPr>
              <a:t> </a:t>
            </a:r>
            <a:r>
              <a:rPr lang="en-GB" sz="1200" b="0" strike="noStrike" spc="-1" dirty="0" err="1">
                <a:solidFill>
                  <a:srgbClr val="000000"/>
                </a:solidFill>
                <a:latin typeface="Calibri"/>
              </a:rPr>
              <a:t>Hause</a:t>
            </a:r>
            <a:r>
              <a:rPr lang="en-GB" sz="1200" b="0" strike="noStrike" spc="-1" dirty="0">
                <a:solidFill>
                  <a:srgbClr val="000000"/>
                </a:solidFill>
                <a:latin typeface="Calibri"/>
              </a:rPr>
              <a:t>?</a:t>
            </a:r>
            <a:endParaRPr lang="en-GB" sz="1200" b="0"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16610067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5 minutes</a:t>
            </a: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spoken production of </a:t>
            </a:r>
            <a:r>
              <a:rPr lang="en-GB" sz="1200" b="0" i="0" strike="noStrike" spc="-1" dirty="0">
                <a:solidFill>
                  <a:srgbClr val="000000"/>
                </a:solidFill>
                <a:latin typeface="Calibri"/>
                <a:ea typeface="Calibri"/>
              </a:rPr>
              <a:t>all weak and strong verbs – all grammatical persons </a:t>
            </a:r>
          </a:p>
          <a:p>
            <a:pPr marL="216000" indent="-215280">
              <a:lnSpc>
                <a:spcPct val="100000"/>
              </a:lnSpc>
            </a:pPr>
            <a:endParaRPr lang="en-GB" sz="1200" b="0"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Explain that pupils have to make as many meaningful sentences as they can and say them out loud in under one minute (use the timer).</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If their partner notices a mistake, they swap over. The mistakes could be grammatical (e.g. the pronoun doesn’t match the verb form) or semantic (i.e., the sentence is grammatically correct but doesn’t make logical sense). Note that the latter is a matter of judgement and pupils may want to debate this – as long as it is brief, this interaction is not a bad thing as both pupils will be focused on the meaning of the sentences they </a:t>
            </a:r>
            <a:r>
              <a:rPr lang="en-GB" sz="1200" b="0" strike="noStrike" spc="-1">
                <a:solidFill>
                  <a:srgbClr val="000000"/>
                </a:solidFill>
                <a:latin typeface="+mn-lt"/>
              </a:rPr>
              <a:t>are producing).</a:t>
            </a:r>
            <a:endParaRPr lang="en-GB" sz="1200" b="0" strike="noStrike" spc="-1" dirty="0">
              <a:solidFill>
                <a:srgbClr val="000000"/>
              </a:solidFill>
              <a:latin typeface="+mn-lt"/>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7735130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622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81083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17256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59596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80818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047888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39740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795383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4757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90641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21643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78580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dirty="0">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42833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audio" Target="../media/audio1.wav"/><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audio" Target="../media/audio10.wav"/><Relationship Id="rId18" Type="http://schemas.openxmlformats.org/officeDocument/2006/relationships/image" Target="../media/image9.png"/><Relationship Id="rId26" Type="http://schemas.openxmlformats.org/officeDocument/2006/relationships/image" Target="../media/image14.png"/><Relationship Id="rId3" Type="http://schemas.openxmlformats.org/officeDocument/2006/relationships/audio" Target="../media/audio2.wav"/><Relationship Id="rId21" Type="http://schemas.openxmlformats.org/officeDocument/2006/relationships/image" Target="../media/image12.png"/><Relationship Id="rId7" Type="http://schemas.openxmlformats.org/officeDocument/2006/relationships/audio" Target="../media/audio5.wav"/><Relationship Id="rId12" Type="http://schemas.openxmlformats.org/officeDocument/2006/relationships/audio" Target="../media/audio9.wav"/><Relationship Id="rId17" Type="http://schemas.openxmlformats.org/officeDocument/2006/relationships/image" Target="../media/image8.png"/><Relationship Id="rId25" Type="http://schemas.openxmlformats.org/officeDocument/2006/relationships/audio" Target="../media/audio13.wav"/><Relationship Id="rId2" Type="http://schemas.openxmlformats.org/officeDocument/2006/relationships/notesSlide" Target="../notesSlides/notesSlide2.xml"/><Relationship Id="rId16" Type="http://schemas.openxmlformats.org/officeDocument/2006/relationships/image" Target="../media/image7.png"/><Relationship Id="rId20"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audio" Target="../media/audio4.wav"/><Relationship Id="rId11" Type="http://schemas.openxmlformats.org/officeDocument/2006/relationships/audio" Target="../media/audio8.wav"/><Relationship Id="rId24" Type="http://schemas.openxmlformats.org/officeDocument/2006/relationships/audio" Target="../media/audio12.wav"/><Relationship Id="rId5" Type="http://schemas.openxmlformats.org/officeDocument/2006/relationships/audio" Target="../media/audio3.wav"/><Relationship Id="rId15" Type="http://schemas.openxmlformats.org/officeDocument/2006/relationships/image" Target="../media/image6.png"/><Relationship Id="rId23" Type="http://schemas.openxmlformats.org/officeDocument/2006/relationships/audio" Target="../media/audio11.wav"/><Relationship Id="rId10" Type="http://schemas.openxmlformats.org/officeDocument/2006/relationships/audio" Target="../media/audio7.wav"/><Relationship Id="rId19" Type="http://schemas.openxmlformats.org/officeDocument/2006/relationships/image" Target="../media/image10.png"/><Relationship Id="rId4" Type="http://schemas.openxmlformats.org/officeDocument/2006/relationships/image" Target="../media/image3.png"/><Relationship Id="rId9" Type="http://schemas.openxmlformats.org/officeDocument/2006/relationships/image" Target="../media/image4.png"/><Relationship Id="rId14" Type="http://schemas.openxmlformats.org/officeDocument/2006/relationships/image" Target="../media/image5.png"/><Relationship Id="rId22" Type="http://schemas.openxmlformats.org/officeDocument/2006/relationships/image" Target="../media/image13.png"/><Relationship Id="rId27" Type="http://schemas.openxmlformats.org/officeDocument/2006/relationships/image" Target="../media/image15.png"/></Relationships>
</file>

<file path=ppt/slides/_rels/slide3.xml.rels><?xml version="1.0" encoding="UTF-8" standalone="yes"?>
<Relationships xmlns="http://schemas.openxmlformats.org/package/2006/relationships"><Relationship Id="rId8" Type="http://schemas.openxmlformats.org/officeDocument/2006/relationships/audio" Target="../media/audio17.wav"/><Relationship Id="rId13" Type="http://schemas.openxmlformats.org/officeDocument/2006/relationships/audio" Target="../media/audio22.wav"/><Relationship Id="rId18" Type="http://schemas.openxmlformats.org/officeDocument/2006/relationships/audio" Target="../media/audio27.wav"/><Relationship Id="rId3" Type="http://schemas.openxmlformats.org/officeDocument/2006/relationships/image" Target="../media/image16.png"/><Relationship Id="rId7" Type="http://schemas.openxmlformats.org/officeDocument/2006/relationships/audio" Target="../media/audio16.wav"/><Relationship Id="rId12" Type="http://schemas.openxmlformats.org/officeDocument/2006/relationships/audio" Target="../media/audio21.wav"/><Relationship Id="rId17" Type="http://schemas.openxmlformats.org/officeDocument/2006/relationships/audio" Target="../media/audio26.wav"/><Relationship Id="rId2" Type="http://schemas.openxmlformats.org/officeDocument/2006/relationships/notesSlide" Target="../notesSlides/notesSlide3.xml"/><Relationship Id="rId16" Type="http://schemas.openxmlformats.org/officeDocument/2006/relationships/audio" Target="../media/audio25.wav"/><Relationship Id="rId20" Type="http://schemas.openxmlformats.org/officeDocument/2006/relationships/image" Target="../media/image19.svg"/><Relationship Id="rId1" Type="http://schemas.openxmlformats.org/officeDocument/2006/relationships/slideLayout" Target="../slideLayouts/slideLayout5.xml"/><Relationship Id="rId6" Type="http://schemas.openxmlformats.org/officeDocument/2006/relationships/audio" Target="../media/audio15.wav"/><Relationship Id="rId11" Type="http://schemas.openxmlformats.org/officeDocument/2006/relationships/audio" Target="../media/audio20.wav"/><Relationship Id="rId5" Type="http://schemas.openxmlformats.org/officeDocument/2006/relationships/audio" Target="../media/audio14.wav"/><Relationship Id="rId15" Type="http://schemas.openxmlformats.org/officeDocument/2006/relationships/audio" Target="../media/audio24.wav"/><Relationship Id="rId10" Type="http://schemas.openxmlformats.org/officeDocument/2006/relationships/audio" Target="../media/audio19.wav"/><Relationship Id="rId19" Type="http://schemas.openxmlformats.org/officeDocument/2006/relationships/image" Target="../media/image18.png"/><Relationship Id="rId4" Type="http://schemas.openxmlformats.org/officeDocument/2006/relationships/image" Target="../media/image17.svg"/><Relationship Id="rId9" Type="http://schemas.openxmlformats.org/officeDocument/2006/relationships/audio" Target="../media/audio18.wav"/><Relationship Id="rId14" Type="http://schemas.openxmlformats.org/officeDocument/2006/relationships/audio" Target="../media/audio23.wav"/></Relationships>
</file>

<file path=ppt/slides/_rels/slide4.xml.rels><?xml version="1.0" encoding="UTF-8" standalone="yes"?>
<Relationships xmlns="http://schemas.openxmlformats.org/package/2006/relationships"><Relationship Id="rId8" Type="http://schemas.openxmlformats.org/officeDocument/2006/relationships/audio" Target="../media/audio33.wav"/><Relationship Id="rId13" Type="http://schemas.openxmlformats.org/officeDocument/2006/relationships/audio" Target="../media/audio36.wav"/><Relationship Id="rId18" Type="http://schemas.openxmlformats.org/officeDocument/2006/relationships/audio" Target="../media/audio41.wav"/><Relationship Id="rId3" Type="http://schemas.openxmlformats.org/officeDocument/2006/relationships/audio" Target="../media/audio28.wav"/><Relationship Id="rId21" Type="http://schemas.openxmlformats.org/officeDocument/2006/relationships/image" Target="../media/image23.png"/><Relationship Id="rId7" Type="http://schemas.openxmlformats.org/officeDocument/2006/relationships/audio" Target="../media/audio32.wav"/><Relationship Id="rId12" Type="http://schemas.openxmlformats.org/officeDocument/2006/relationships/image" Target="../media/image20.jpeg"/><Relationship Id="rId17" Type="http://schemas.openxmlformats.org/officeDocument/2006/relationships/audio" Target="../media/audio40.wav"/><Relationship Id="rId2" Type="http://schemas.openxmlformats.org/officeDocument/2006/relationships/notesSlide" Target="../notesSlides/notesSlide4.xml"/><Relationship Id="rId16" Type="http://schemas.openxmlformats.org/officeDocument/2006/relationships/audio" Target="../media/audio39.wav"/><Relationship Id="rId20" Type="http://schemas.openxmlformats.org/officeDocument/2006/relationships/image" Target="../media/image22.png"/><Relationship Id="rId1" Type="http://schemas.openxmlformats.org/officeDocument/2006/relationships/slideLayout" Target="../slideLayouts/slideLayout5.xml"/><Relationship Id="rId6" Type="http://schemas.openxmlformats.org/officeDocument/2006/relationships/audio" Target="../media/audio31.wav"/><Relationship Id="rId11" Type="http://schemas.openxmlformats.org/officeDocument/2006/relationships/image" Target="../media/image4.png"/><Relationship Id="rId24" Type="http://schemas.openxmlformats.org/officeDocument/2006/relationships/image" Target="../media/image19.svg"/><Relationship Id="rId5" Type="http://schemas.openxmlformats.org/officeDocument/2006/relationships/audio" Target="../media/audio30.wav"/><Relationship Id="rId15" Type="http://schemas.openxmlformats.org/officeDocument/2006/relationships/audio" Target="../media/audio38.wav"/><Relationship Id="rId23" Type="http://schemas.openxmlformats.org/officeDocument/2006/relationships/image" Target="../media/image18.png"/><Relationship Id="rId10" Type="http://schemas.openxmlformats.org/officeDocument/2006/relationships/audio" Target="../media/audio35.wav"/><Relationship Id="rId19" Type="http://schemas.openxmlformats.org/officeDocument/2006/relationships/image" Target="../media/image21.png"/><Relationship Id="rId4" Type="http://schemas.openxmlformats.org/officeDocument/2006/relationships/audio" Target="../media/audio29.wav"/><Relationship Id="rId9" Type="http://schemas.openxmlformats.org/officeDocument/2006/relationships/audio" Target="../media/audio34.wav"/><Relationship Id="rId14" Type="http://schemas.openxmlformats.org/officeDocument/2006/relationships/audio" Target="../media/audio37.wav"/><Relationship Id="rId22" Type="http://schemas.openxmlformats.org/officeDocument/2006/relationships/audio" Target="../media/audio42.wav"/></Relationships>
</file>

<file path=ppt/slides/_rels/slide5.xml.rels><?xml version="1.0" encoding="UTF-8" standalone="yes"?>
<Relationships xmlns="http://schemas.openxmlformats.org/package/2006/relationships"><Relationship Id="rId8" Type="http://schemas.openxmlformats.org/officeDocument/2006/relationships/audio" Target="../media/audio44.wav"/><Relationship Id="rId13" Type="http://schemas.openxmlformats.org/officeDocument/2006/relationships/audio" Target="../media/audio49.wav"/><Relationship Id="rId1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19.svg"/><Relationship Id="rId12" Type="http://schemas.openxmlformats.org/officeDocument/2006/relationships/audio" Target="../media/audio48.wav"/><Relationship Id="rId17" Type="http://schemas.openxmlformats.org/officeDocument/2006/relationships/image" Target="../media/image28.png"/><Relationship Id="rId2" Type="http://schemas.openxmlformats.org/officeDocument/2006/relationships/notesSlide" Target="../notesSlides/notesSlide5.xml"/><Relationship Id="rId16" Type="http://schemas.openxmlformats.org/officeDocument/2006/relationships/image" Target="../media/image27.png"/><Relationship Id="rId1" Type="http://schemas.openxmlformats.org/officeDocument/2006/relationships/slideLayout" Target="../slideLayouts/slideLayout5.xml"/><Relationship Id="rId6" Type="http://schemas.openxmlformats.org/officeDocument/2006/relationships/image" Target="../media/image18.png"/><Relationship Id="rId11" Type="http://schemas.openxmlformats.org/officeDocument/2006/relationships/audio" Target="../media/audio47.wav"/><Relationship Id="rId5" Type="http://schemas.openxmlformats.org/officeDocument/2006/relationships/image" Target="../media/image25.png"/><Relationship Id="rId15" Type="http://schemas.openxmlformats.org/officeDocument/2006/relationships/image" Target="../media/image26.gif"/><Relationship Id="rId10" Type="http://schemas.openxmlformats.org/officeDocument/2006/relationships/audio" Target="../media/audio46.wav"/><Relationship Id="rId4" Type="http://schemas.openxmlformats.org/officeDocument/2006/relationships/audio" Target="../media/audio43.wav"/><Relationship Id="rId9" Type="http://schemas.openxmlformats.org/officeDocument/2006/relationships/audio" Target="../media/audio45.wav"/><Relationship Id="rId14" Type="http://schemas.openxmlformats.org/officeDocument/2006/relationships/audio" Target="../media/audio50.wav"/></Relationships>
</file>

<file path=ppt/slides/_rels/slide6.xml.rels><?xml version="1.0" encoding="UTF-8" standalone="yes"?>
<Relationships xmlns="http://schemas.openxmlformats.org/package/2006/relationships"><Relationship Id="rId8" Type="http://schemas.openxmlformats.org/officeDocument/2006/relationships/audio" Target="../media/audio56.wav"/><Relationship Id="rId13" Type="http://schemas.openxmlformats.org/officeDocument/2006/relationships/image" Target="../media/image26.gif"/><Relationship Id="rId3" Type="http://schemas.openxmlformats.org/officeDocument/2006/relationships/audio" Target="../media/audio51.wav"/><Relationship Id="rId7" Type="http://schemas.openxmlformats.org/officeDocument/2006/relationships/audio" Target="../media/audio55.wav"/><Relationship Id="rId12" Type="http://schemas.openxmlformats.org/officeDocument/2006/relationships/image" Target="../media/image30.png"/><Relationship Id="rId17" Type="http://schemas.openxmlformats.org/officeDocument/2006/relationships/image" Target="../media/image32.png"/><Relationship Id="rId2" Type="http://schemas.openxmlformats.org/officeDocument/2006/relationships/notesSlide" Target="../notesSlides/notesSlide6.xml"/><Relationship Id="rId16" Type="http://schemas.openxmlformats.org/officeDocument/2006/relationships/audio" Target="../media/audio59.wav"/><Relationship Id="rId1" Type="http://schemas.openxmlformats.org/officeDocument/2006/relationships/slideLayout" Target="../slideLayouts/slideLayout5.xml"/><Relationship Id="rId6" Type="http://schemas.openxmlformats.org/officeDocument/2006/relationships/audio" Target="../media/audio54.wav"/><Relationship Id="rId11" Type="http://schemas.openxmlformats.org/officeDocument/2006/relationships/image" Target="../media/image4.png"/><Relationship Id="rId5" Type="http://schemas.openxmlformats.org/officeDocument/2006/relationships/audio" Target="../media/audio53.wav"/><Relationship Id="rId15" Type="http://schemas.openxmlformats.org/officeDocument/2006/relationships/image" Target="../media/image27.png"/><Relationship Id="rId10" Type="http://schemas.openxmlformats.org/officeDocument/2006/relationships/audio" Target="../media/audio58.wav"/><Relationship Id="rId4" Type="http://schemas.openxmlformats.org/officeDocument/2006/relationships/audio" Target="../media/audio52.wav"/><Relationship Id="rId9" Type="http://schemas.openxmlformats.org/officeDocument/2006/relationships/audio" Target="../media/audio57.wav"/><Relationship Id="rId14" Type="http://schemas.openxmlformats.org/officeDocument/2006/relationships/image" Target="../media/image31.png"/></Relationships>
</file>

<file path=ppt/slides/_rels/slide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3.png"/><Relationship Id="rId7" Type="http://schemas.openxmlformats.org/officeDocument/2006/relationships/image" Target="../media/image34.gif"/><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audio" Target="../media/audio60.wav"/></Relationships>
</file>

<file path=ppt/slides/_rels/slide8.xml.rels><?xml version="1.0" encoding="UTF-8" standalone="yes"?>
<Relationships xmlns="http://schemas.openxmlformats.org/package/2006/relationships"><Relationship Id="rId3" Type="http://schemas.openxmlformats.org/officeDocument/2006/relationships/audio" Target="../media/audio61.wav"/><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1.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98;p2" descr="background rectangle">
            <a:extLst>
              <a:ext uri="{FF2B5EF4-FFF2-40B4-BE49-F238E27FC236}">
                <a16:creationId xmlns:a16="http://schemas.microsoft.com/office/drawing/2014/main" id="{100DF08E-F49B-4B01-82DC-A9BE96DF7F26}"/>
              </a:ext>
            </a:extLst>
          </p:cNvPr>
          <p:cNvSpPr/>
          <p:nvPr/>
        </p:nvSpPr>
        <p:spPr>
          <a:xfrm>
            <a:off x="0"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46" name="CustomShape 2"/>
          <p:cNvSpPr/>
          <p:nvPr/>
        </p:nvSpPr>
        <p:spPr>
          <a:xfrm>
            <a:off x="5959980" y="4734448"/>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err="1">
                <a:solidFill>
                  <a:srgbClr val="0070C0"/>
                </a:solidFill>
                <a:latin typeface="Modern Love" panose="04090805081005020601" pitchFamily="82" charset="0"/>
                <a:cs typeface="Arial"/>
                <a:sym typeface="Arial"/>
              </a:rPr>
              <a:t>blau</a:t>
            </a:r>
            <a:endParaRPr lang="en-GB" sz="1400" kern="0" dirty="0">
              <a:solidFill>
                <a:srgbClr val="0070C0"/>
              </a:solidFill>
              <a:latin typeface="Modern Love" panose="04090805081005020601" pitchFamily="82" charset="0"/>
              <a:cs typeface="Arial"/>
              <a:sym typeface="Arial"/>
            </a:endParaRPr>
          </a:p>
        </p:txBody>
      </p:sp>
      <p:sp>
        <p:nvSpPr>
          <p:cNvPr id="47" name="CustomShape 3"/>
          <p:cNvSpPr/>
          <p:nvPr/>
        </p:nvSpPr>
        <p:spPr>
          <a:xfrm>
            <a:off x="43047" y="5329800"/>
            <a:ext cx="4571280" cy="1371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720" marR="0" lvl="0" algn="l" defTabSz="914400" rtl="0" eaLnBrk="1" fontAlgn="auto" latinLnBrk="0" hangingPunct="1">
              <a:lnSpc>
                <a:spcPct val="100000"/>
              </a:lnSpc>
              <a:spcBef>
                <a:spcPts val="0"/>
              </a:spcBef>
              <a:spcAft>
                <a:spcPts val="0"/>
              </a:spcAft>
              <a:buClr>
                <a:prstClr val="white"/>
              </a:buClr>
              <a:buSzTx/>
              <a:tabLst/>
              <a:defRPr/>
            </a:pPr>
            <a:r>
              <a:rPr kumimoji="0" lang="fr-FR" sz="28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rPr>
              <a:t>Phonics</a:t>
            </a: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 </a:t>
            </a:r>
            <a:r>
              <a:rPr kumimoji="0" lang="fr-FR" sz="2800" b="1" i="0" u="none" strike="noStrike" kern="1200" cap="none" spc="-1" normalizeH="0" baseline="0" noProof="0">
                <a:ln>
                  <a:noFill/>
                </a:ln>
                <a:solidFill>
                  <a:prstClr val="white"/>
                </a:solidFill>
                <a:effectLst/>
                <a:uLnTx/>
                <a:uFillTx/>
                <a:latin typeface="Century Gothic" panose="020B0502020202020204" pitchFamily="34" charset="0"/>
                <a:ea typeface="Century Gothic"/>
              </a:rPr>
              <a:t>Vocabulary</a:t>
            </a: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 </a:t>
            </a:r>
          </a:p>
          <a:p>
            <a:pPr marL="720" marR="0" lvl="0" algn="l" defTabSz="914400" rtl="0" eaLnBrk="1" fontAlgn="auto" latinLnBrk="0" hangingPunct="1">
              <a:lnSpc>
                <a:spcPct val="100000"/>
              </a:lnSpc>
              <a:spcBef>
                <a:spcPts val="0"/>
              </a:spcBef>
              <a:spcAft>
                <a:spcPts val="0"/>
              </a:spcAft>
              <a:buClr>
                <a:prstClr val="white"/>
              </a:buClr>
              <a:buSzTx/>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and </a:t>
            </a:r>
            <a:r>
              <a:rPr lang="fr-FR" sz="2800" b="1" spc="-1" dirty="0">
                <a:solidFill>
                  <a:prstClr val="white"/>
                </a:solidFill>
                <a:latin typeface="Century Gothic" panose="020B0502020202020204" pitchFamily="34" charset="0"/>
                <a:ea typeface="Century Gothic"/>
              </a:rPr>
              <a:t>G</a:t>
            </a:r>
            <a:r>
              <a:rPr kumimoji="0" lang="fr-FR" sz="28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rPr>
              <a:t>rammar</a:t>
            </a: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 </a:t>
            </a:r>
            <a:r>
              <a:rPr kumimoji="0" lang="fr-FR" sz="28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rPr>
              <a:t>revision</a:t>
            </a:r>
            <a:endPar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endParaRP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88473" y="184975"/>
            <a:ext cx="4350240" cy="1144800"/>
          </a:xfrm>
        </p:spPr>
        <p:txBody>
          <a:bodyPr/>
          <a:lstStyle/>
          <a:p>
            <a:pPr algn="ctr"/>
            <a:r>
              <a:rPr lang="en-GB" sz="4000" b="1" spc="-1" dirty="0">
                <a:solidFill>
                  <a:schemeClr val="bg1"/>
                </a:solidFill>
                <a:latin typeface="Century Gothic" panose="020B0502020202020204" pitchFamily="34" charset="0"/>
                <a:ea typeface="Century Gothic"/>
              </a:rPr>
              <a:t>What I can do</a:t>
            </a:r>
            <a:endParaRPr lang="en-GB" sz="4000" dirty="0"/>
          </a:p>
        </p:txBody>
      </p:sp>
      <p:pic>
        <p:nvPicPr>
          <p:cNvPr id="8" name="Picture 7" descr="Map&#10;&#10;Description automatically generated">
            <a:extLst>
              <a:ext uri="{FF2B5EF4-FFF2-40B4-BE49-F238E27FC236}">
                <a16:creationId xmlns:a16="http://schemas.microsoft.com/office/drawing/2014/main" id="{D221C529-BF74-4965-96AD-9519D65DB1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3FB254EC-1FC5-4D22-BD0A-34EB0D0AE9D2}"/>
              </a:ext>
            </a:extLst>
          </p:cNvPr>
          <p:cNvSpPr txBox="1"/>
          <p:nvPr/>
        </p:nvSpPr>
        <p:spPr>
          <a:xfrm>
            <a:off x="8161501" y="6457890"/>
            <a:ext cx="398745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2 Week 9</a:t>
            </a:r>
          </a:p>
        </p:txBody>
      </p:sp>
      <p:pic>
        <p:nvPicPr>
          <p:cNvPr id="3" name="Picture 2" descr="A picture containing icon&#10;&#10;Description automatically generated">
            <a:extLst>
              <a:ext uri="{FF2B5EF4-FFF2-40B4-BE49-F238E27FC236}">
                <a16:creationId xmlns:a16="http://schemas.microsoft.com/office/drawing/2014/main" id="{281C4894-4C6A-3044-76DA-4F862B3DAF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857" y="1603385"/>
            <a:ext cx="4021580" cy="3525166"/>
          </a:xfrm>
          <a:prstGeom prst="rect">
            <a:avLst/>
          </a:prstGeom>
        </p:spPr>
      </p:pic>
      <p:sp>
        <p:nvSpPr>
          <p:cNvPr id="4" name="TextBox 3">
            <a:hlinkClick r:id="" action="ppaction://noaction">
              <a:snd r:embed="rId5" name="T2_W9_1.1.wav"/>
            </a:hlinkClick>
            <a:extLst>
              <a:ext uri="{FF2B5EF4-FFF2-40B4-BE49-F238E27FC236}">
                <a16:creationId xmlns:a16="http://schemas.microsoft.com/office/drawing/2014/main" id="{7F32B9B4-3EBB-4FC5-5815-0648192F0651}"/>
              </a:ext>
            </a:extLst>
          </p:cNvPr>
          <p:cNvSpPr txBox="1"/>
          <p:nvPr/>
        </p:nvSpPr>
        <p:spPr>
          <a:xfrm rot="20771839">
            <a:off x="2001514" y="2283769"/>
            <a:ext cx="2139399" cy="954107"/>
          </a:xfrm>
          <a:prstGeom prst="rect">
            <a:avLst/>
          </a:prstGeom>
          <a:noFill/>
        </p:spPr>
        <p:txBody>
          <a:bodyPr wrap="square" rtlCol="0">
            <a:spAutoFit/>
          </a:bodyPr>
          <a:lstStyle/>
          <a:p>
            <a:pPr algn="ctr"/>
            <a:r>
              <a:rPr lang="en-GB" sz="2800" b="1" dirty="0">
                <a:solidFill>
                  <a:schemeClr val="bg2">
                    <a:lumMod val="50000"/>
                  </a:schemeClr>
                </a:solidFill>
                <a:latin typeface="Century Gothic" panose="020B0502020202020204" pitchFamily="34" charset="0"/>
              </a:rPr>
              <a:t>Ich </a:t>
            </a:r>
            <a:r>
              <a:rPr lang="en-GB" sz="2800" b="1" dirty="0" err="1">
                <a:solidFill>
                  <a:schemeClr val="bg2">
                    <a:lumMod val="50000"/>
                  </a:schemeClr>
                </a:solidFill>
                <a:latin typeface="Century Gothic" panose="020B0502020202020204" pitchFamily="34" charset="0"/>
              </a:rPr>
              <a:t>kann</a:t>
            </a:r>
            <a:r>
              <a:rPr lang="en-GB" sz="2800" b="1" dirty="0">
                <a:solidFill>
                  <a:schemeClr val="bg2">
                    <a:lumMod val="50000"/>
                  </a:schemeClr>
                </a:solidFill>
                <a:latin typeface="Century Gothic" panose="020B0502020202020204" pitchFamily="34" charset="0"/>
              </a:rPr>
              <a:t> das!</a:t>
            </a: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2">
            <a:extLst>
              <a:ext uri="{FF2B5EF4-FFF2-40B4-BE49-F238E27FC236}">
                <a16:creationId xmlns:a16="http://schemas.microsoft.com/office/drawing/2014/main" id="{3864471F-66C5-B72D-E441-577A40C40FFE}"/>
              </a:ext>
            </a:extLst>
          </p:cNvPr>
          <p:cNvGraphicFramePr/>
          <p:nvPr>
            <p:extLst>
              <p:ext uri="{D42A27DB-BD31-4B8C-83A1-F6EECF244321}">
                <p14:modId xmlns:p14="http://schemas.microsoft.com/office/powerpoint/2010/main" val="1774454957"/>
              </p:ext>
            </p:extLst>
          </p:nvPr>
        </p:nvGraphicFramePr>
        <p:xfrm>
          <a:off x="5581942" y="1891987"/>
          <a:ext cx="5085231" cy="4097726"/>
        </p:xfrm>
        <a:graphic>
          <a:graphicData uri="http://schemas.openxmlformats.org/drawingml/2006/table">
            <a:tbl>
              <a:tblPr/>
              <a:tblGrid>
                <a:gridCol w="918868">
                  <a:extLst>
                    <a:ext uri="{9D8B030D-6E8A-4147-A177-3AD203B41FA5}">
                      <a16:colId xmlns:a16="http://schemas.microsoft.com/office/drawing/2014/main" val="20000"/>
                    </a:ext>
                  </a:extLst>
                </a:gridCol>
                <a:gridCol w="2345700">
                  <a:extLst>
                    <a:ext uri="{9D8B030D-6E8A-4147-A177-3AD203B41FA5}">
                      <a16:colId xmlns:a16="http://schemas.microsoft.com/office/drawing/2014/main" val="20001"/>
                    </a:ext>
                  </a:extLst>
                </a:gridCol>
                <a:gridCol w="1820663">
                  <a:extLst>
                    <a:ext uri="{9D8B030D-6E8A-4147-A177-3AD203B41FA5}">
                      <a16:colId xmlns:a16="http://schemas.microsoft.com/office/drawing/2014/main" val="3175701294"/>
                    </a:ext>
                  </a:extLst>
                </a:gridCol>
              </a:tblGrid>
              <a:tr h="733789">
                <a:tc>
                  <a:txBody>
                    <a:bodyPr/>
                    <a:lstStyle/>
                    <a:p>
                      <a:pPr algn="l"/>
                      <a:r>
                        <a:rPr lang="en-US" sz="2800" b="1" dirty="0">
                          <a:solidFill>
                            <a:srgbClr val="002060"/>
                          </a:solidFill>
                        </a:rPr>
                        <a:t>7</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strike="noStrike" kern="1200" spc="-1" dirty="0">
                          <a:solidFill>
                            <a:srgbClr val="002060"/>
                          </a:solidFill>
                          <a:latin typeface="Century gothic"/>
                          <a:ea typeface="+mn-ea"/>
                          <a:cs typeface="+mn-cs"/>
                        </a:rPr>
                        <a:t>Flo   </a:t>
                      </a:r>
                      <a:r>
                        <a:rPr lang="en-GB" sz="2400" b="1" strike="noStrike" kern="1200" spc="-1" dirty="0">
                          <a:solidFill>
                            <a:srgbClr val="92D050"/>
                          </a:solidFill>
                          <a:latin typeface="Century gothic"/>
                          <a:ea typeface="+mn-ea"/>
                          <a:cs typeface="+mn-cs"/>
                        </a:rPr>
                        <a:t>ss</a:t>
                      </a:r>
                      <a:r>
                        <a:rPr lang="en-GB" sz="2400" b="1" strike="noStrike" kern="1200" spc="-1" dirty="0">
                          <a:solidFill>
                            <a:srgbClr val="002060"/>
                          </a:solidFill>
                          <a:latin typeface="Century gothic"/>
                          <a:ea typeface="+mn-ea"/>
                          <a:cs typeface="+mn-cs"/>
                        </a:rPr>
                        <a:t> e</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endParaRPr lang="en-GB" sz="2400" b="1" strike="noStrike" kern="1200" spc="-1" dirty="0">
                        <a:solidFill>
                          <a:srgbClr val="002060"/>
                        </a:solidFill>
                        <a:latin typeface="Century gothic"/>
                        <a:ea typeface="+mn-ea"/>
                        <a:cs typeface="+mn-cs"/>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737055">
                <a:tc>
                  <a:txBody>
                    <a:bodyPr/>
                    <a:lstStyle/>
                    <a:p>
                      <a:pPr algn="l"/>
                      <a:r>
                        <a:rPr lang="en-US" sz="2800" b="1" dirty="0">
                          <a:solidFill>
                            <a:srgbClr val="002060"/>
                          </a:solidFill>
                        </a:rPr>
                        <a:t>8</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strike="noStrike" kern="1200" spc="-1" dirty="0">
                          <a:solidFill>
                            <a:srgbClr val="002060"/>
                          </a:solidFill>
                          <a:latin typeface="Century gothic"/>
                          <a:ea typeface="+mn-ea"/>
                          <a:cs typeface="+mn-cs"/>
                        </a:rPr>
                        <a:t>F   </a:t>
                      </a:r>
                      <a:r>
                        <a:rPr lang="en-GB" sz="2400" b="1" strike="noStrike" kern="1200" spc="-1" dirty="0">
                          <a:solidFill>
                            <a:srgbClr val="92D050"/>
                          </a:solidFill>
                          <a:latin typeface="Century gothic"/>
                          <a:ea typeface="+mn-ea"/>
                          <a:cs typeface="+mn-cs"/>
                        </a:rPr>
                        <a:t>ä</a:t>
                      </a:r>
                      <a:r>
                        <a:rPr lang="en-GB" sz="2400" b="1" strike="noStrike" kern="1200" spc="-1" dirty="0">
                          <a:solidFill>
                            <a:srgbClr val="002060"/>
                          </a:solidFill>
                          <a:latin typeface="Century gothic"/>
                          <a:ea typeface="+mn-ea"/>
                          <a:cs typeface="+mn-cs"/>
                        </a:rPr>
                        <a:t>  den </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1" strike="noStrike" kern="1200" spc="-1" dirty="0">
                        <a:solidFill>
                          <a:srgbClr val="002060"/>
                        </a:solidFill>
                        <a:latin typeface="Century gothic"/>
                        <a:ea typeface="+mn-ea"/>
                        <a:cs typeface="+mn-cs"/>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867874">
                <a:tc>
                  <a:txBody>
                    <a:bodyPr/>
                    <a:lstStyle/>
                    <a:p>
                      <a:pPr algn="l"/>
                      <a:r>
                        <a:rPr lang="en-US" sz="2800" b="1" dirty="0">
                          <a:solidFill>
                            <a:srgbClr val="002060"/>
                          </a:solidFill>
                        </a:rPr>
                        <a:t>9</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strike="noStrike" kern="1200" spc="-1" dirty="0" err="1">
                          <a:solidFill>
                            <a:srgbClr val="002060"/>
                          </a:solidFill>
                          <a:latin typeface="Century gothic"/>
                          <a:ea typeface="+mn-ea"/>
                          <a:cs typeface="+mn-cs"/>
                        </a:rPr>
                        <a:t>br</a:t>
                      </a:r>
                      <a:r>
                        <a:rPr lang="en-GB" sz="2400" b="1" strike="noStrike" kern="1200" spc="-1" dirty="0">
                          <a:solidFill>
                            <a:srgbClr val="002060"/>
                          </a:solidFill>
                          <a:latin typeface="Century gothic"/>
                          <a:ea typeface="+mn-ea"/>
                          <a:cs typeface="+mn-cs"/>
                        </a:rPr>
                        <a:t>  </a:t>
                      </a:r>
                      <a:r>
                        <a:rPr lang="en-GB" sz="2400" b="1" strike="noStrike" kern="1200" spc="-1" dirty="0">
                          <a:solidFill>
                            <a:srgbClr val="92D050"/>
                          </a:solidFill>
                          <a:latin typeface="Century gothic"/>
                          <a:ea typeface="+mn-ea"/>
                          <a:cs typeface="+mn-cs"/>
                        </a:rPr>
                        <a:t>au</a:t>
                      </a:r>
                      <a:r>
                        <a:rPr lang="en-GB" sz="2400" b="1" strike="noStrike" kern="1200" spc="-1" dirty="0">
                          <a:solidFill>
                            <a:srgbClr val="002060"/>
                          </a:solidFill>
                          <a:latin typeface="Century gothic"/>
                          <a:ea typeface="+mn-ea"/>
                          <a:cs typeface="+mn-cs"/>
                        </a:rPr>
                        <a:t> </a:t>
                      </a:r>
                      <a:r>
                        <a:rPr lang="en-GB" sz="2400" b="1" strike="noStrike" kern="1200" spc="-1" dirty="0" err="1">
                          <a:solidFill>
                            <a:srgbClr val="002060"/>
                          </a:solidFill>
                          <a:latin typeface="Century gothic"/>
                          <a:ea typeface="+mn-ea"/>
                          <a:cs typeface="+mn-cs"/>
                        </a:rPr>
                        <a:t>sen</a:t>
                      </a:r>
                      <a:endParaRPr lang="en-GB" sz="2400" b="1" strike="noStrike" kern="1200" spc="-1" dirty="0">
                        <a:solidFill>
                          <a:srgbClr val="002060"/>
                        </a:solidFill>
                        <a:latin typeface="Century gothic"/>
                        <a:ea typeface="+mn-ea"/>
                        <a:cs typeface="+mn-cs"/>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1" strike="noStrike" kern="1200" spc="-1" dirty="0">
                        <a:solidFill>
                          <a:srgbClr val="002060"/>
                        </a:solidFill>
                        <a:latin typeface="Century gothic"/>
                        <a:ea typeface="+mn-ea"/>
                        <a:cs typeface="+mn-cs"/>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886172">
                <a:tc>
                  <a:txBody>
                    <a:bodyPr/>
                    <a:lstStyle/>
                    <a:p>
                      <a:pPr algn="l"/>
                      <a:r>
                        <a:rPr lang="en-US" sz="2800" b="1" dirty="0">
                          <a:solidFill>
                            <a:srgbClr val="002060"/>
                          </a:solidFill>
                        </a:rPr>
                        <a:t>10</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strike="noStrike" spc="-1" dirty="0">
                          <a:solidFill>
                            <a:srgbClr val="002060"/>
                          </a:solidFill>
                          <a:latin typeface="Century gothic"/>
                        </a:rPr>
                        <a:t>Fu  </a:t>
                      </a:r>
                      <a:r>
                        <a:rPr lang="en-GB" sz="2400" b="1" strike="noStrike" spc="-1" dirty="0">
                          <a:solidFill>
                            <a:srgbClr val="92D050"/>
                          </a:solidFill>
                          <a:latin typeface="Century gothic"/>
                        </a:rPr>
                        <a:t>ß</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872836">
                <a:tc>
                  <a:txBody>
                    <a:bodyPr/>
                    <a:lstStyle/>
                    <a:p>
                      <a:pPr algn="l"/>
                      <a:r>
                        <a:rPr lang="en-US" sz="2800" b="1" dirty="0">
                          <a:solidFill>
                            <a:srgbClr val="002060"/>
                          </a:solidFill>
                        </a:rPr>
                        <a:t>11</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strike="noStrike" spc="-1" dirty="0">
                          <a:solidFill>
                            <a:srgbClr val="002060"/>
                          </a:solidFill>
                          <a:latin typeface="Century gothic"/>
                        </a:rPr>
                        <a:t> Gan  </a:t>
                      </a:r>
                      <a:r>
                        <a:rPr lang="en-US" sz="2400" b="1" strike="noStrike" spc="-1" dirty="0">
                          <a:solidFill>
                            <a:srgbClr val="92D050"/>
                          </a:solidFill>
                          <a:latin typeface="Century gothic"/>
                        </a:rPr>
                        <a:t>s</a:t>
                      </a:r>
                      <a:endParaRPr lang="en-GB" sz="2400" b="1" strike="noStrike" spc="-1" dirty="0">
                        <a:solidFill>
                          <a:srgbClr val="92D05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85206312"/>
                  </a:ext>
                </a:extLst>
              </a:tr>
            </a:tbl>
          </a:graphicData>
        </a:graphic>
      </p:graphicFrame>
      <p:sp>
        <p:nvSpPr>
          <p:cNvPr id="46" name="TextBox 45">
            <a:extLst>
              <a:ext uri="{FF2B5EF4-FFF2-40B4-BE49-F238E27FC236}">
                <a16:creationId xmlns:a16="http://schemas.microsoft.com/office/drawing/2014/main" id="{93EA2477-1513-4CB0-ACA8-3823E8FB58A3}"/>
              </a:ext>
            </a:extLst>
          </p:cNvPr>
          <p:cNvSpPr txBox="1"/>
          <p:nvPr/>
        </p:nvSpPr>
        <p:spPr>
          <a:xfrm>
            <a:off x="218536" y="610766"/>
            <a:ext cx="101779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Write 1-8 und the sound: [</a:t>
            </a:r>
            <a:r>
              <a:rPr lang="en-GB" sz="2400" b="1" dirty="0">
                <a:solidFill>
                  <a:srgbClr val="002060"/>
                </a:solidFill>
                <a:latin typeface="Century Gothic" panose="020B0502020202020204" pitchFamily="34" charset="0"/>
              </a:rPr>
              <a:t>ä</a:t>
            </a:r>
            <a:r>
              <a:rPr lang="en-GB" sz="2400" dirty="0">
                <a:solidFill>
                  <a:srgbClr val="002060"/>
                </a:solidFill>
                <a:latin typeface="Century Gothic" panose="020B0502020202020204" pitchFamily="34" charset="0"/>
              </a:rPr>
              <a:t>], [</a:t>
            </a:r>
            <a:r>
              <a:rPr lang="en-GB" sz="2400" b="1" dirty="0">
                <a:solidFill>
                  <a:srgbClr val="002060"/>
                </a:solidFill>
                <a:latin typeface="Century Gothic" panose="020B0502020202020204" pitchFamily="34" charset="0"/>
              </a:rPr>
              <a:t>ö</a:t>
            </a:r>
            <a:r>
              <a:rPr lang="en-GB" sz="2400" dirty="0">
                <a:solidFill>
                  <a:srgbClr val="002060"/>
                </a:solidFill>
                <a:latin typeface="Century Gothic" panose="020B0502020202020204" pitchFamily="34" charset="0"/>
              </a:rPr>
              <a:t>], [</a:t>
            </a:r>
            <a:r>
              <a:rPr lang="en-GB" sz="2400" b="1" dirty="0">
                <a:solidFill>
                  <a:srgbClr val="002060"/>
                </a:solidFill>
                <a:latin typeface="Century Gothic" panose="020B0502020202020204" pitchFamily="34" charset="0"/>
              </a:rPr>
              <a:t>au</a:t>
            </a:r>
            <a:r>
              <a:rPr lang="en-GB" sz="2400" dirty="0">
                <a:solidFill>
                  <a:srgbClr val="002060"/>
                </a:solidFill>
                <a:latin typeface="Century Gothic" panose="020B0502020202020204" pitchFamily="34" charset="0"/>
              </a:rPr>
              <a:t>],[</a:t>
            </a:r>
            <a:r>
              <a:rPr lang="en-GB" sz="2400" b="1" dirty="0" err="1">
                <a:solidFill>
                  <a:srgbClr val="002060"/>
                </a:solidFill>
                <a:latin typeface="Century Gothic" panose="020B0502020202020204" pitchFamily="34" charset="0"/>
              </a:rPr>
              <a:t>eu</a:t>
            </a:r>
            <a:r>
              <a:rPr lang="en-GB" sz="2400" dirty="0">
                <a:solidFill>
                  <a:srgbClr val="002060"/>
                </a:solidFill>
                <a:latin typeface="Century Gothic" panose="020B0502020202020204" pitchFamily="34" charset="0"/>
              </a:rPr>
              <a:t>]/[</a:t>
            </a:r>
            <a:r>
              <a:rPr lang="en-GB" sz="2400" b="1" dirty="0" err="1">
                <a:solidFill>
                  <a:srgbClr val="002060"/>
                </a:solidFill>
                <a:latin typeface="Century Gothic" panose="020B0502020202020204" pitchFamily="34" charset="0"/>
              </a:rPr>
              <a:t>äu</a:t>
            </a:r>
            <a:r>
              <a:rPr lang="en-GB" sz="2400" dirty="0">
                <a:solidFill>
                  <a:srgbClr val="002060"/>
                </a:solidFill>
                <a:latin typeface="Century Gothic" panose="020B0502020202020204" pitchFamily="34" charset="0"/>
              </a:rPr>
              <a:t>],</a:t>
            </a:r>
            <a:r>
              <a:rPr lang="en-GB" sz="2400" i="1" dirty="0">
                <a:solidFill>
                  <a:srgbClr val="002060"/>
                </a:solidFill>
                <a:latin typeface="Century Gothic" panose="020B0502020202020204" pitchFamily="34" charset="0"/>
              </a:rPr>
              <a:t> </a:t>
            </a:r>
            <a:r>
              <a:rPr lang="en-GB" sz="2400" dirty="0">
                <a:solidFill>
                  <a:srgbClr val="002060"/>
                </a:solidFill>
                <a:latin typeface="Century Gothic" panose="020B0502020202020204" pitchFamily="34" charset="0"/>
              </a:rPr>
              <a:t>[</a:t>
            </a:r>
            <a:r>
              <a:rPr lang="en-GB" sz="2400" b="1" dirty="0" err="1">
                <a:solidFill>
                  <a:srgbClr val="002060"/>
                </a:solidFill>
                <a:latin typeface="Century Gothic" panose="020B0502020202020204" pitchFamily="34" charset="0"/>
              </a:rPr>
              <a:t>sch</a:t>
            </a:r>
            <a:r>
              <a:rPr lang="en-GB" sz="2400"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sp</a:t>
            </a:r>
            <a:r>
              <a:rPr lang="en-GB" sz="2400"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st</a:t>
            </a:r>
            <a:r>
              <a:rPr lang="en-GB" sz="2400" dirty="0">
                <a:solidFill>
                  <a:srgbClr val="002060"/>
                </a:solidFill>
                <a:latin typeface="Century Gothic" panose="020B0502020202020204" pitchFamily="34" charset="0"/>
              </a:rPr>
              <a:t>], [</a:t>
            </a:r>
            <a:r>
              <a:rPr lang="en-GB" sz="2400" b="1" dirty="0">
                <a:solidFill>
                  <a:srgbClr val="002060"/>
                </a:solidFill>
                <a:latin typeface="Century Gothic" panose="020B0502020202020204" pitchFamily="34" charset="0"/>
              </a:rPr>
              <a:t>-s-</a:t>
            </a:r>
            <a:r>
              <a:rPr lang="en-GB" sz="2400" dirty="0">
                <a:solidFill>
                  <a:srgbClr val="002060"/>
                </a:solidFill>
                <a:latin typeface="Century Gothic" panose="020B0502020202020204" pitchFamily="34" charset="0"/>
              </a:rPr>
              <a:t>], [</a:t>
            </a:r>
            <a:r>
              <a:rPr lang="en-GB" sz="2400" b="1" dirty="0">
                <a:solidFill>
                  <a:srgbClr val="002060"/>
                </a:solidFill>
                <a:latin typeface="Century Gothic" panose="020B0502020202020204" pitchFamily="34" charset="0"/>
              </a:rPr>
              <a:t>ß/s</a:t>
            </a:r>
            <a:r>
              <a:rPr lang="en-GB" sz="2400" dirty="0">
                <a:solidFill>
                  <a:srgbClr val="002060"/>
                </a:solidFill>
                <a:latin typeface="Century Gothic" panose="020B0502020202020204" pitchFamily="34" charset="0"/>
              </a:rPr>
              <a:t>], [</a:t>
            </a:r>
            <a:r>
              <a:rPr lang="en-GB" sz="2400" b="1" dirty="0">
                <a:solidFill>
                  <a:srgbClr val="002060"/>
                </a:solidFill>
                <a:latin typeface="Century Gothic" panose="020B0502020202020204" pitchFamily="34" charset="0"/>
              </a:rPr>
              <a:t>ss/s</a:t>
            </a:r>
            <a:r>
              <a:rPr lang="en-GB" sz="2400" dirty="0">
                <a:solidFill>
                  <a:srgbClr val="002060"/>
                </a:solidFill>
                <a:latin typeface="Century Gothic" panose="020B0502020202020204" pitchFamily="34" charset="0"/>
              </a:rPr>
              <a:t>]. </a:t>
            </a:r>
            <a:endPar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endParaRPr>
          </a:p>
        </p:txBody>
      </p:sp>
      <p:graphicFrame>
        <p:nvGraphicFramePr>
          <p:cNvPr id="17" name="Table 2">
            <a:extLst>
              <a:ext uri="{FF2B5EF4-FFF2-40B4-BE49-F238E27FC236}">
                <a16:creationId xmlns:a16="http://schemas.microsoft.com/office/drawing/2014/main" id="{ACB7D602-17DB-4C16-B6C5-9D04175C6B84}"/>
              </a:ext>
            </a:extLst>
          </p:cNvPr>
          <p:cNvGraphicFramePr/>
          <p:nvPr>
            <p:extLst>
              <p:ext uri="{D42A27DB-BD31-4B8C-83A1-F6EECF244321}">
                <p14:modId xmlns:p14="http://schemas.microsoft.com/office/powerpoint/2010/main" val="2684111626"/>
              </p:ext>
            </p:extLst>
          </p:nvPr>
        </p:nvGraphicFramePr>
        <p:xfrm>
          <a:off x="222683" y="1479007"/>
          <a:ext cx="5085231" cy="4970562"/>
        </p:xfrm>
        <a:graphic>
          <a:graphicData uri="http://schemas.openxmlformats.org/drawingml/2006/table">
            <a:tbl>
              <a:tblPr/>
              <a:tblGrid>
                <a:gridCol w="918868">
                  <a:extLst>
                    <a:ext uri="{9D8B030D-6E8A-4147-A177-3AD203B41FA5}">
                      <a16:colId xmlns:a16="http://schemas.microsoft.com/office/drawing/2014/main" val="20000"/>
                    </a:ext>
                  </a:extLst>
                </a:gridCol>
                <a:gridCol w="2345700">
                  <a:extLst>
                    <a:ext uri="{9D8B030D-6E8A-4147-A177-3AD203B41FA5}">
                      <a16:colId xmlns:a16="http://schemas.microsoft.com/office/drawing/2014/main" val="20001"/>
                    </a:ext>
                  </a:extLst>
                </a:gridCol>
                <a:gridCol w="1820663">
                  <a:extLst>
                    <a:ext uri="{9D8B030D-6E8A-4147-A177-3AD203B41FA5}">
                      <a16:colId xmlns:a16="http://schemas.microsoft.com/office/drawing/2014/main" val="3175701294"/>
                    </a:ext>
                  </a:extLst>
                </a:gridCol>
              </a:tblGrid>
              <a:tr h="733789">
                <a:tc>
                  <a:txBody>
                    <a:bodyPr/>
                    <a:lstStyle/>
                    <a:p>
                      <a:pPr algn="l"/>
                      <a:r>
                        <a:rPr lang="en-US" sz="2800" b="1" dirty="0">
                          <a:solidFill>
                            <a:srgbClr val="002060"/>
                          </a:solidFill>
                        </a:rPr>
                        <a:t>1</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strike="noStrike" kern="1200" spc="-1" dirty="0">
                          <a:solidFill>
                            <a:srgbClr val="002060"/>
                          </a:solidFill>
                          <a:latin typeface="Century gothic"/>
                          <a:ea typeface="+mn-ea"/>
                          <a:cs typeface="+mn-cs"/>
                        </a:rPr>
                        <a:t>Mu </a:t>
                      </a:r>
                      <a:r>
                        <a:rPr lang="en-GB" sz="2400" b="1" strike="noStrike" kern="1200" spc="-1" dirty="0" err="1">
                          <a:solidFill>
                            <a:srgbClr val="92D050"/>
                          </a:solidFill>
                          <a:latin typeface="Century gothic"/>
                          <a:ea typeface="+mn-ea"/>
                          <a:cs typeface="+mn-cs"/>
                        </a:rPr>
                        <a:t>sch</a:t>
                      </a:r>
                      <a:r>
                        <a:rPr lang="en-GB" sz="2400" b="1" strike="noStrike" kern="1200" spc="-1" dirty="0">
                          <a:solidFill>
                            <a:srgbClr val="002060"/>
                          </a:solidFill>
                          <a:latin typeface="Century gothic"/>
                          <a:ea typeface="+mn-ea"/>
                          <a:cs typeface="+mn-cs"/>
                        </a:rPr>
                        <a:t> </a:t>
                      </a:r>
                      <a:r>
                        <a:rPr lang="en-GB" sz="2400" b="1" strike="noStrike" kern="1200" spc="-1" dirty="0" err="1">
                          <a:solidFill>
                            <a:srgbClr val="002060"/>
                          </a:solidFill>
                          <a:latin typeface="Century gothic"/>
                          <a:ea typeface="+mn-ea"/>
                          <a:cs typeface="+mn-cs"/>
                        </a:rPr>
                        <a:t>el</a:t>
                      </a:r>
                      <a:r>
                        <a:rPr lang="en-GB" sz="2400" b="1" strike="noStrike" kern="1200" spc="-1" dirty="0">
                          <a:solidFill>
                            <a:srgbClr val="002060"/>
                          </a:solidFill>
                          <a:latin typeface="Century gothic"/>
                          <a:ea typeface="+mn-ea"/>
                          <a:cs typeface="+mn-cs"/>
                        </a:rPr>
                        <a:t>  </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endParaRPr lang="en-GB" sz="2400" b="1" strike="noStrike" kern="1200" spc="-1" dirty="0">
                        <a:solidFill>
                          <a:srgbClr val="002060"/>
                        </a:solidFill>
                        <a:latin typeface="Century gothic"/>
                        <a:ea typeface="+mn-ea"/>
                        <a:cs typeface="+mn-cs"/>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737055">
                <a:tc>
                  <a:txBody>
                    <a:bodyPr/>
                    <a:lstStyle/>
                    <a:p>
                      <a:pPr algn="l"/>
                      <a:r>
                        <a:rPr lang="en-US" sz="2800" b="1" dirty="0">
                          <a:solidFill>
                            <a:srgbClr val="002060"/>
                          </a:solidFill>
                        </a:rPr>
                        <a:t>2</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strike="noStrike" kern="1200" spc="-1" dirty="0">
                          <a:solidFill>
                            <a:srgbClr val="002060"/>
                          </a:solidFill>
                          <a:latin typeface="Century gothic"/>
                          <a:ea typeface="+mn-ea"/>
                          <a:cs typeface="+mn-cs"/>
                        </a:rPr>
                        <a:t> </a:t>
                      </a:r>
                      <a:r>
                        <a:rPr lang="en-GB" sz="2400" b="1" strike="noStrike" kern="1200" spc="-1" dirty="0">
                          <a:solidFill>
                            <a:srgbClr val="92D050"/>
                          </a:solidFill>
                          <a:latin typeface="Century gothic"/>
                          <a:ea typeface="+mn-ea"/>
                          <a:cs typeface="+mn-cs"/>
                        </a:rPr>
                        <a:t>Eu</a:t>
                      </a:r>
                      <a:r>
                        <a:rPr lang="en-GB" sz="2400" b="1" strike="noStrike" kern="1200" spc="-1" dirty="0">
                          <a:solidFill>
                            <a:srgbClr val="002060"/>
                          </a:solidFill>
                          <a:latin typeface="Century gothic"/>
                          <a:ea typeface="+mn-ea"/>
                          <a:cs typeface="+mn-cs"/>
                        </a:rPr>
                        <a:t> le</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1" strike="noStrike" kern="1200" spc="-1" dirty="0">
                        <a:solidFill>
                          <a:srgbClr val="002060"/>
                        </a:solidFill>
                        <a:latin typeface="Century gothic"/>
                        <a:ea typeface="+mn-ea"/>
                        <a:cs typeface="+mn-cs"/>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867874">
                <a:tc>
                  <a:txBody>
                    <a:bodyPr/>
                    <a:lstStyle/>
                    <a:p>
                      <a:pPr algn="l"/>
                      <a:r>
                        <a:rPr lang="en-US" sz="2800" b="1" dirty="0">
                          <a:solidFill>
                            <a:srgbClr val="002060"/>
                          </a:solidFill>
                        </a:rPr>
                        <a:t>3</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strike="noStrike" kern="1200" spc="-1" dirty="0">
                          <a:solidFill>
                            <a:srgbClr val="002060"/>
                          </a:solidFill>
                          <a:latin typeface="Century gothic"/>
                          <a:ea typeface="+mn-ea"/>
                          <a:cs typeface="+mn-cs"/>
                        </a:rPr>
                        <a:t>H </a:t>
                      </a:r>
                      <a:r>
                        <a:rPr lang="en-GB" sz="2400" b="1" strike="noStrike" kern="1200" spc="-1" dirty="0">
                          <a:solidFill>
                            <a:srgbClr val="92D050"/>
                          </a:solidFill>
                          <a:latin typeface="Century gothic"/>
                          <a:ea typeface="+mn-ea"/>
                          <a:cs typeface="+mn-cs"/>
                        </a:rPr>
                        <a:t>ö</a:t>
                      </a:r>
                      <a:r>
                        <a:rPr lang="en-GB" sz="2400" b="1" strike="noStrike" kern="1200" spc="-1" dirty="0">
                          <a:solidFill>
                            <a:srgbClr val="002060"/>
                          </a:solidFill>
                          <a:latin typeface="Century gothic"/>
                          <a:ea typeface="+mn-ea"/>
                          <a:cs typeface="+mn-cs"/>
                        </a:rPr>
                        <a:t>    </a:t>
                      </a:r>
                      <a:r>
                        <a:rPr lang="en-GB" sz="2400" b="1" strike="noStrike" kern="1200" spc="-1" dirty="0" err="1">
                          <a:solidFill>
                            <a:srgbClr val="002060"/>
                          </a:solidFill>
                          <a:latin typeface="Century gothic"/>
                          <a:ea typeface="+mn-ea"/>
                          <a:cs typeface="+mn-cs"/>
                        </a:rPr>
                        <a:t>lle</a:t>
                      </a:r>
                      <a:endParaRPr lang="en-GB" sz="2400" b="1" strike="noStrike" kern="1200" spc="-1" dirty="0">
                        <a:solidFill>
                          <a:srgbClr val="002060"/>
                        </a:solidFill>
                        <a:latin typeface="Century gothic"/>
                        <a:ea typeface="+mn-ea"/>
                        <a:cs typeface="+mn-cs"/>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1" strike="noStrike" kern="1200" spc="-1" dirty="0">
                        <a:solidFill>
                          <a:srgbClr val="002060"/>
                        </a:solidFill>
                        <a:latin typeface="Century gothic"/>
                        <a:ea typeface="+mn-ea"/>
                        <a:cs typeface="+mn-cs"/>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886172">
                <a:tc>
                  <a:txBody>
                    <a:bodyPr/>
                    <a:lstStyle/>
                    <a:p>
                      <a:pPr algn="l"/>
                      <a:r>
                        <a:rPr lang="en-US" sz="2800" b="1" dirty="0">
                          <a:solidFill>
                            <a:srgbClr val="002060"/>
                          </a:solidFill>
                        </a:rPr>
                        <a:t>4</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strike="noStrike" spc="-1" dirty="0" err="1">
                          <a:solidFill>
                            <a:srgbClr val="002060"/>
                          </a:solidFill>
                          <a:latin typeface="Century gothic"/>
                        </a:rPr>
                        <a:t>Va</a:t>
                      </a:r>
                      <a:r>
                        <a:rPr lang="en-GB" sz="2400" b="1" strike="noStrike" spc="-1" dirty="0">
                          <a:solidFill>
                            <a:srgbClr val="002060"/>
                          </a:solidFill>
                          <a:latin typeface="Century gothic"/>
                        </a:rPr>
                        <a:t> </a:t>
                      </a:r>
                      <a:r>
                        <a:rPr lang="en-GB" sz="2400" b="1" strike="noStrike" spc="-1" dirty="0">
                          <a:solidFill>
                            <a:srgbClr val="92D050"/>
                          </a:solidFill>
                          <a:latin typeface="Century gothic"/>
                        </a:rPr>
                        <a:t>s </a:t>
                      </a:r>
                      <a:r>
                        <a:rPr lang="en-GB" sz="2400" b="1" strike="noStrike" spc="-1" dirty="0">
                          <a:solidFill>
                            <a:srgbClr val="002060"/>
                          </a:solidFill>
                          <a:latin typeface="Century gothic"/>
                        </a:rPr>
                        <a:t>  e</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872836">
                <a:tc>
                  <a:txBody>
                    <a:bodyPr/>
                    <a:lstStyle/>
                    <a:p>
                      <a:pPr algn="l"/>
                      <a:r>
                        <a:rPr lang="en-US" sz="2800" b="1" dirty="0">
                          <a:solidFill>
                            <a:srgbClr val="002060"/>
                          </a:solidFill>
                        </a:rPr>
                        <a:t>5</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strike="noStrike" spc="-1" dirty="0" err="1">
                          <a:solidFill>
                            <a:srgbClr val="92D050"/>
                          </a:solidFill>
                          <a:latin typeface="Century gothic"/>
                        </a:rPr>
                        <a:t>sp</a:t>
                      </a:r>
                      <a:r>
                        <a:rPr lang="en-US" sz="2400" b="1" strike="noStrike" spc="-1" dirty="0">
                          <a:solidFill>
                            <a:srgbClr val="002060"/>
                          </a:solidFill>
                          <a:latin typeface="Century gothic"/>
                        </a:rPr>
                        <a:t> </a:t>
                      </a:r>
                      <a:r>
                        <a:rPr lang="en-US" sz="2400" b="1" strike="noStrike" spc="-1" dirty="0" err="1">
                          <a:solidFill>
                            <a:srgbClr val="002060"/>
                          </a:solidFill>
                          <a:latin typeface="Century gothic"/>
                        </a:rPr>
                        <a:t>azieren</a:t>
                      </a:r>
                      <a:endParaRPr lang="en-GB" sz="24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85206312"/>
                  </a:ext>
                </a:extLst>
              </a:tr>
              <a:tr h="872836">
                <a:tc>
                  <a:txBody>
                    <a:bodyPr/>
                    <a:lstStyle/>
                    <a:p>
                      <a:pPr algn="l"/>
                      <a:r>
                        <a:rPr lang="en-US" sz="2800" b="1" dirty="0">
                          <a:solidFill>
                            <a:srgbClr val="002060"/>
                          </a:solidFill>
                        </a:rPr>
                        <a:t>6</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strike="noStrike" spc="-1" dirty="0">
                          <a:solidFill>
                            <a:srgbClr val="92D050"/>
                          </a:solidFill>
                          <a:latin typeface="Century gothic"/>
                        </a:rPr>
                        <a:t>St</a:t>
                      </a:r>
                      <a:r>
                        <a:rPr lang="en-US" sz="2400" b="1" strike="noStrike" spc="-1" dirty="0">
                          <a:solidFill>
                            <a:srgbClr val="002060"/>
                          </a:solidFill>
                          <a:latin typeface="Century gothic"/>
                        </a:rPr>
                        <a:t>  </a:t>
                      </a:r>
                      <a:r>
                        <a:rPr lang="en-US" sz="2400" b="1" strike="noStrike" spc="-1" dirty="0" err="1">
                          <a:solidFill>
                            <a:srgbClr val="002060"/>
                          </a:solidFill>
                          <a:latin typeface="Century gothic"/>
                        </a:rPr>
                        <a:t>empel</a:t>
                      </a:r>
                      <a:endParaRPr lang="en-GB" sz="24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3318041647"/>
                  </a:ext>
                </a:extLst>
              </a:tr>
            </a:tbl>
          </a:graphicData>
        </a:graphic>
      </p:graphicFrame>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US" sz="2000" b="1" dirty="0" err="1">
                <a:solidFill>
                  <a:schemeClr val="bg1"/>
                </a:solidFill>
                <a:latin typeface="Century Gothic" panose="020B0502020202020204" pitchFamily="34" charset="0"/>
              </a:rPr>
              <a:t>hören</a:t>
            </a:r>
            <a:endParaRPr lang="en-GB" sz="2000" b="1" dirty="0">
              <a:solidFill>
                <a:schemeClr val="bg1"/>
              </a:solidFill>
              <a:latin typeface="Century Gothic" panose="020B0502020202020204" pitchFamily="34" charset="0"/>
            </a:endParaRPr>
          </a:p>
        </p:txBody>
      </p:sp>
      <p:pic>
        <p:nvPicPr>
          <p:cNvPr id="10" name="Picture 9" descr="A picture containing text, clipart&#10;&#10;Description automatically generated">
            <a:hlinkClick r:id="" action="ppaction://noaction">
              <a:snd r:embed="rId3" name="T2_W9_2.2.wav"/>
            </a:hlinkClick>
            <a:extLst>
              <a:ext uri="{FF2B5EF4-FFF2-40B4-BE49-F238E27FC236}">
                <a16:creationId xmlns:a16="http://schemas.microsoft.com/office/drawing/2014/main" id="{55E9DF07-E9C0-4015-ABFA-059C677CE4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8414" y="1655810"/>
            <a:ext cx="609653" cy="627942"/>
          </a:xfrm>
          <a:prstGeom prst="rect">
            <a:avLst/>
          </a:prstGeom>
        </p:spPr>
      </p:pic>
      <p:sp>
        <p:nvSpPr>
          <p:cNvPr id="15" name="CustomShape 6">
            <a:hlinkClick r:id="" action="ppaction://noaction">
              <a:snd r:embed="rId5" name="T2_W9_2.1.wav"/>
            </a:hlinkClick>
            <a:extLst>
              <a:ext uri="{FF2B5EF4-FFF2-40B4-BE49-F238E27FC236}">
                <a16:creationId xmlns:a16="http://schemas.microsoft.com/office/drawing/2014/main" id="{76EA0DC1-EFD3-4A65-8DC5-2DAE9E183631}"/>
              </a:ext>
            </a:extLst>
          </p:cNvPr>
          <p:cNvSpPr/>
          <p:nvPr/>
        </p:nvSpPr>
        <p:spPr>
          <a:xfrm>
            <a:off x="27886" y="22270"/>
            <a:ext cx="2002514"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Hör</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zu</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18" name="Picture 17" descr="A picture containing text, clipart&#10;&#10;Description automatically generated">
            <a:hlinkClick r:id="" action="ppaction://noaction">
              <a:snd r:embed="rId6" name="T2_W9_2.3.wav"/>
            </a:hlinkClick>
            <a:extLst>
              <a:ext uri="{FF2B5EF4-FFF2-40B4-BE49-F238E27FC236}">
                <a16:creationId xmlns:a16="http://schemas.microsoft.com/office/drawing/2014/main" id="{D042F965-5B18-4ABC-872A-78DBAD3E2A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5951" y="2351653"/>
            <a:ext cx="609653" cy="627942"/>
          </a:xfrm>
          <a:prstGeom prst="rect">
            <a:avLst/>
          </a:prstGeom>
        </p:spPr>
      </p:pic>
      <p:pic>
        <p:nvPicPr>
          <p:cNvPr id="19" name="Picture 18" descr="A picture containing text, clipart&#10;&#10;Description automatically generated">
            <a:hlinkClick r:id="" action="ppaction://noaction">
              <a:snd r:embed="rId7" name="T2_W9_2.4.wav"/>
            </a:hlinkClick>
            <a:extLst>
              <a:ext uri="{FF2B5EF4-FFF2-40B4-BE49-F238E27FC236}">
                <a16:creationId xmlns:a16="http://schemas.microsoft.com/office/drawing/2014/main" id="{8C3CC06B-6468-4EB9-ADC7-A55577D35A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3409" y="3115029"/>
            <a:ext cx="609653" cy="627942"/>
          </a:xfrm>
          <a:prstGeom prst="rect">
            <a:avLst/>
          </a:prstGeom>
        </p:spPr>
      </p:pic>
      <p:pic>
        <p:nvPicPr>
          <p:cNvPr id="20" name="Picture 19" descr="A picture containing text, clipart&#10;&#10;Description automatically generated">
            <a:hlinkClick r:id="" action="ppaction://noaction">
              <a:snd r:embed="rId8" name="T2_W9_2.5.wav"/>
            </a:hlinkClick>
            <a:extLst>
              <a:ext uri="{FF2B5EF4-FFF2-40B4-BE49-F238E27FC236}">
                <a16:creationId xmlns:a16="http://schemas.microsoft.com/office/drawing/2014/main" id="{B2DA8EDA-E782-4C59-90CF-451F9DD392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8489" y="3940850"/>
            <a:ext cx="609653" cy="627942"/>
          </a:xfrm>
          <a:prstGeom prst="rect">
            <a:avLst/>
          </a:prstGeom>
        </p:spPr>
      </p:pic>
      <p:pic>
        <p:nvPicPr>
          <p:cNvPr id="60" name="Picture 59" descr="A picture containing text, clipart&#10;&#10;Description automatically generated">
            <a:extLst>
              <a:ext uri="{FF2B5EF4-FFF2-40B4-BE49-F238E27FC236}">
                <a16:creationId xmlns:a16="http://schemas.microsoft.com/office/drawing/2014/main" id="{C92D812C-AC04-48C8-A2A9-FA4E7F5ED3D9}"/>
              </a:ext>
            </a:extLst>
          </p:cNvPr>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876089" y="-177881"/>
            <a:ext cx="1097375" cy="1402202"/>
          </a:xfrm>
          <a:prstGeom prst="rect">
            <a:avLst/>
          </a:prstGeom>
        </p:spPr>
      </p:pic>
      <p:sp>
        <p:nvSpPr>
          <p:cNvPr id="61" name="Title 1">
            <a:extLst>
              <a:ext uri="{FF2B5EF4-FFF2-40B4-BE49-F238E27FC236}">
                <a16:creationId xmlns:a16="http://schemas.microsoft.com/office/drawing/2014/main" id="{5A3F1D2F-9649-44C5-8D2F-38202DFB281C}"/>
              </a:ext>
            </a:extLst>
          </p:cNvPr>
          <p:cNvSpPr txBox="1">
            <a:spLocks/>
          </p:cNvSpPr>
          <p:nvPr/>
        </p:nvSpPr>
        <p:spPr>
          <a:xfrm>
            <a:off x="10396437" y="1166474"/>
            <a:ext cx="1800179" cy="424815"/>
          </a:xfrm>
          <a:prstGeom prst="rect">
            <a:avLst/>
          </a:prstGeom>
          <a:solidFill>
            <a:schemeClr val="accent6">
              <a:lumMod val="40000"/>
              <a:lumOff val="60000"/>
            </a:schemeClr>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lgn="ctr"/>
            <a:r>
              <a:rPr lang="en-GB" sz="2000" b="1">
                <a:latin typeface="Century Gothic" panose="020B0502020202020204" pitchFamily="34" charset="0"/>
              </a:rPr>
              <a:t>hören</a:t>
            </a:r>
            <a:endParaRPr lang="en-GB" sz="2000" b="1" dirty="0">
              <a:latin typeface="Century Gothic" panose="020B0502020202020204" pitchFamily="34" charset="0"/>
            </a:endParaRPr>
          </a:p>
        </p:txBody>
      </p:sp>
      <p:sp>
        <p:nvSpPr>
          <p:cNvPr id="2" name="Rectangle: Rounded Corners 1">
            <a:extLst>
              <a:ext uri="{FF2B5EF4-FFF2-40B4-BE49-F238E27FC236}">
                <a16:creationId xmlns:a16="http://schemas.microsoft.com/office/drawing/2014/main" id="{4C9596A8-C2C3-4124-94EF-E49A9C0E2642}"/>
              </a:ext>
            </a:extLst>
          </p:cNvPr>
          <p:cNvSpPr/>
          <p:nvPr/>
        </p:nvSpPr>
        <p:spPr>
          <a:xfrm>
            <a:off x="1756164" y="1621268"/>
            <a:ext cx="516403" cy="445303"/>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a:t>
            </a:r>
          </a:p>
        </p:txBody>
      </p:sp>
      <p:sp>
        <p:nvSpPr>
          <p:cNvPr id="44" name="Rectangle: Rounded Corners 43">
            <a:extLst>
              <a:ext uri="{FF2B5EF4-FFF2-40B4-BE49-F238E27FC236}">
                <a16:creationId xmlns:a16="http://schemas.microsoft.com/office/drawing/2014/main" id="{64A95592-98FD-4F61-8C1A-F317EF95A93E}"/>
              </a:ext>
            </a:extLst>
          </p:cNvPr>
          <p:cNvSpPr/>
          <p:nvPr/>
        </p:nvSpPr>
        <p:spPr>
          <a:xfrm>
            <a:off x="1291688" y="2344489"/>
            <a:ext cx="417781" cy="383861"/>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a:t>
            </a:r>
          </a:p>
        </p:txBody>
      </p:sp>
      <p:sp>
        <p:nvSpPr>
          <p:cNvPr id="45" name="Rectangle: Rounded Corners 44">
            <a:extLst>
              <a:ext uri="{FF2B5EF4-FFF2-40B4-BE49-F238E27FC236}">
                <a16:creationId xmlns:a16="http://schemas.microsoft.com/office/drawing/2014/main" id="{A1DE0701-0407-4C19-B025-5BB1F552C6A1}"/>
              </a:ext>
            </a:extLst>
          </p:cNvPr>
          <p:cNvSpPr/>
          <p:nvPr/>
        </p:nvSpPr>
        <p:spPr>
          <a:xfrm>
            <a:off x="1532252" y="3145345"/>
            <a:ext cx="499571" cy="383861"/>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a:t>
            </a:r>
            <a:r>
              <a:rPr lang="en-GB" sz="2000" dirty="0"/>
              <a:t> </a:t>
            </a:r>
          </a:p>
        </p:txBody>
      </p:sp>
      <p:sp>
        <p:nvSpPr>
          <p:cNvPr id="56" name="Rectangle: Rounded Corners 55">
            <a:extLst>
              <a:ext uri="{FF2B5EF4-FFF2-40B4-BE49-F238E27FC236}">
                <a16:creationId xmlns:a16="http://schemas.microsoft.com/office/drawing/2014/main" id="{A0DBC7D4-CCFE-4820-BF94-A2729BA770E7}"/>
              </a:ext>
            </a:extLst>
          </p:cNvPr>
          <p:cNvSpPr/>
          <p:nvPr/>
        </p:nvSpPr>
        <p:spPr>
          <a:xfrm>
            <a:off x="1700755" y="4031647"/>
            <a:ext cx="376059" cy="383861"/>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a:t>
            </a:r>
            <a:r>
              <a:rPr lang="en-GB" sz="2000" dirty="0"/>
              <a:t> </a:t>
            </a:r>
          </a:p>
        </p:txBody>
      </p:sp>
      <p:sp>
        <p:nvSpPr>
          <p:cNvPr id="67" name="Rectangle: Rounded Corners 66">
            <a:extLst>
              <a:ext uri="{FF2B5EF4-FFF2-40B4-BE49-F238E27FC236}">
                <a16:creationId xmlns:a16="http://schemas.microsoft.com/office/drawing/2014/main" id="{166D1E1B-5C74-46C6-8E8D-F06C8F61AAFE}"/>
              </a:ext>
            </a:extLst>
          </p:cNvPr>
          <p:cNvSpPr/>
          <p:nvPr/>
        </p:nvSpPr>
        <p:spPr>
          <a:xfrm>
            <a:off x="1192646" y="4927609"/>
            <a:ext cx="401115" cy="383861"/>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a:t>
            </a:r>
            <a:r>
              <a:rPr lang="en-GB" sz="2000" dirty="0"/>
              <a:t> </a:t>
            </a:r>
          </a:p>
        </p:txBody>
      </p:sp>
      <p:sp>
        <p:nvSpPr>
          <p:cNvPr id="68" name="Rectangle: Rounded Corners 67">
            <a:extLst>
              <a:ext uri="{FF2B5EF4-FFF2-40B4-BE49-F238E27FC236}">
                <a16:creationId xmlns:a16="http://schemas.microsoft.com/office/drawing/2014/main" id="{A00761D1-CE6E-494E-8832-A325CCE1F80E}"/>
              </a:ext>
            </a:extLst>
          </p:cNvPr>
          <p:cNvSpPr/>
          <p:nvPr/>
        </p:nvSpPr>
        <p:spPr>
          <a:xfrm>
            <a:off x="1152780" y="5770042"/>
            <a:ext cx="480846" cy="383861"/>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a:t>
            </a:r>
            <a:endParaRPr lang="en-GB" sz="2000" b="1" dirty="0"/>
          </a:p>
        </p:txBody>
      </p:sp>
      <p:sp>
        <p:nvSpPr>
          <p:cNvPr id="69" name="Rectangle: Rounded Corners 68">
            <a:extLst>
              <a:ext uri="{FF2B5EF4-FFF2-40B4-BE49-F238E27FC236}">
                <a16:creationId xmlns:a16="http://schemas.microsoft.com/office/drawing/2014/main" id="{61681166-F974-44E1-B27F-D56678AEF68C}"/>
              </a:ext>
            </a:extLst>
          </p:cNvPr>
          <p:cNvSpPr/>
          <p:nvPr/>
        </p:nvSpPr>
        <p:spPr>
          <a:xfrm>
            <a:off x="7086644" y="2031035"/>
            <a:ext cx="480846" cy="383861"/>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a:t>
            </a:r>
            <a:endParaRPr lang="en-GB" sz="2000" b="1" dirty="0"/>
          </a:p>
        </p:txBody>
      </p:sp>
      <p:sp>
        <p:nvSpPr>
          <p:cNvPr id="70" name="Rectangle: Rounded Corners 69">
            <a:extLst>
              <a:ext uri="{FF2B5EF4-FFF2-40B4-BE49-F238E27FC236}">
                <a16:creationId xmlns:a16="http://schemas.microsoft.com/office/drawing/2014/main" id="{93E81911-0BFB-4FC7-B3EC-91FF790568DE}"/>
              </a:ext>
            </a:extLst>
          </p:cNvPr>
          <p:cNvSpPr/>
          <p:nvPr/>
        </p:nvSpPr>
        <p:spPr>
          <a:xfrm>
            <a:off x="6857308" y="2730053"/>
            <a:ext cx="458672" cy="383861"/>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a:t>
            </a:r>
          </a:p>
        </p:txBody>
      </p:sp>
      <p:pic>
        <p:nvPicPr>
          <p:cNvPr id="71" name="Picture 70" descr="A picture containing text, clipart&#10;&#10;Description automatically generated">
            <a:hlinkClick r:id="" action="ppaction://noaction">
              <a:snd r:embed="rId10" name="T2_W9_2.6.wav"/>
            </a:hlinkClick>
            <a:extLst>
              <a:ext uri="{FF2B5EF4-FFF2-40B4-BE49-F238E27FC236}">
                <a16:creationId xmlns:a16="http://schemas.microsoft.com/office/drawing/2014/main" id="{F676F472-1AF7-4358-93C9-291077FDFE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586" y="4821966"/>
            <a:ext cx="609653" cy="627942"/>
          </a:xfrm>
          <a:prstGeom prst="rect">
            <a:avLst/>
          </a:prstGeom>
        </p:spPr>
      </p:pic>
      <p:pic>
        <p:nvPicPr>
          <p:cNvPr id="72" name="Picture 71" descr="A picture containing text, clipart&#10;&#10;Description automatically generated">
            <a:hlinkClick r:id="" action="ppaction://noaction">
              <a:snd r:embed="rId11" name="T2_W9_2.7.wav"/>
            </a:hlinkClick>
            <a:extLst>
              <a:ext uri="{FF2B5EF4-FFF2-40B4-BE49-F238E27FC236}">
                <a16:creationId xmlns:a16="http://schemas.microsoft.com/office/drawing/2014/main" id="{08D2F2FE-58C6-4196-80F4-DD290F9A71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3409" y="5703082"/>
            <a:ext cx="609653" cy="627942"/>
          </a:xfrm>
          <a:prstGeom prst="rect">
            <a:avLst/>
          </a:prstGeom>
        </p:spPr>
      </p:pic>
      <p:pic>
        <p:nvPicPr>
          <p:cNvPr id="73" name="Picture 72" descr="A picture containing text, clipart&#10;&#10;Description automatically generated">
            <a:hlinkClick r:id="" action="ppaction://noaction">
              <a:snd r:embed="rId12" name="T2_W9_2.8.wav"/>
            </a:hlinkClick>
            <a:extLst>
              <a:ext uri="{FF2B5EF4-FFF2-40B4-BE49-F238E27FC236}">
                <a16:creationId xmlns:a16="http://schemas.microsoft.com/office/drawing/2014/main" id="{78E0C581-CC05-470B-B2EA-60D50C0AD6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52092" y="1989108"/>
            <a:ext cx="609653" cy="627942"/>
          </a:xfrm>
          <a:prstGeom prst="rect">
            <a:avLst/>
          </a:prstGeom>
        </p:spPr>
      </p:pic>
      <p:pic>
        <p:nvPicPr>
          <p:cNvPr id="74" name="Picture 73" descr="A picture containing text, clipart&#10;&#10;Description automatically generated">
            <a:hlinkClick r:id="" action="ppaction://noaction">
              <a:snd r:embed="rId13" name="T2_W9_2.9.wav"/>
            </a:hlinkClick>
            <a:extLst>
              <a:ext uri="{FF2B5EF4-FFF2-40B4-BE49-F238E27FC236}">
                <a16:creationId xmlns:a16="http://schemas.microsoft.com/office/drawing/2014/main" id="{A916C8DB-EAEB-41E4-81DF-9FFB02FACC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3388" y="2662800"/>
            <a:ext cx="609653" cy="627942"/>
          </a:xfrm>
          <a:prstGeom prst="rect">
            <a:avLst/>
          </a:prstGeom>
        </p:spPr>
      </p:pic>
      <p:pic>
        <p:nvPicPr>
          <p:cNvPr id="13" name="Picture 12" descr="A picture containing mollusk, snail&#10;&#10;Description automatically generated">
            <a:extLst>
              <a:ext uri="{FF2B5EF4-FFF2-40B4-BE49-F238E27FC236}">
                <a16:creationId xmlns:a16="http://schemas.microsoft.com/office/drawing/2014/main" id="{2266E266-D576-7BEF-2818-79EE26B7F89B}"/>
              </a:ext>
            </a:extLst>
          </p:cNvPr>
          <p:cNvPicPr>
            <a:picLocks noChangeAspect="1"/>
          </p:cNvPicPr>
          <p:nvPr/>
        </p:nvPicPr>
        <p:blipFill>
          <a:blip r:embed="rId14"/>
          <a:stretch>
            <a:fillRect/>
          </a:stretch>
        </p:blipFill>
        <p:spPr>
          <a:xfrm flipH="1">
            <a:off x="3972586" y="1566375"/>
            <a:ext cx="806678" cy="690616"/>
          </a:xfrm>
          <a:prstGeom prst="rect">
            <a:avLst/>
          </a:prstGeom>
        </p:spPr>
      </p:pic>
      <p:pic>
        <p:nvPicPr>
          <p:cNvPr id="21" name="Picture 20" descr="A picture containing text, vector graphics, sushi&#10;&#10;Description automatically generated">
            <a:extLst>
              <a:ext uri="{FF2B5EF4-FFF2-40B4-BE49-F238E27FC236}">
                <a16:creationId xmlns:a16="http://schemas.microsoft.com/office/drawing/2014/main" id="{70262A5C-95F5-9028-6DB5-EEDF4F090E66}"/>
              </a:ext>
            </a:extLst>
          </p:cNvPr>
          <p:cNvPicPr>
            <a:picLocks noChangeAspect="1"/>
          </p:cNvPicPr>
          <p:nvPr/>
        </p:nvPicPr>
        <p:blipFill>
          <a:blip r:embed="rId15"/>
          <a:stretch>
            <a:fillRect/>
          </a:stretch>
        </p:blipFill>
        <p:spPr>
          <a:xfrm flipH="1">
            <a:off x="4146469" y="2256991"/>
            <a:ext cx="436943" cy="627942"/>
          </a:xfrm>
          <a:prstGeom prst="rect">
            <a:avLst/>
          </a:prstGeom>
        </p:spPr>
      </p:pic>
      <p:pic>
        <p:nvPicPr>
          <p:cNvPr id="25" name="Picture 24" descr="Logo&#10;&#10;Description automatically generated">
            <a:extLst>
              <a:ext uri="{FF2B5EF4-FFF2-40B4-BE49-F238E27FC236}">
                <a16:creationId xmlns:a16="http://schemas.microsoft.com/office/drawing/2014/main" id="{F3A1E0CB-A72C-49CF-6C2C-7FD5AF67D895}"/>
              </a:ext>
            </a:extLst>
          </p:cNvPr>
          <p:cNvPicPr>
            <a:picLocks noChangeAspect="1"/>
          </p:cNvPicPr>
          <p:nvPr/>
        </p:nvPicPr>
        <p:blipFill>
          <a:blip r:embed="rId16"/>
          <a:stretch>
            <a:fillRect/>
          </a:stretch>
        </p:blipFill>
        <p:spPr>
          <a:xfrm>
            <a:off x="3639807" y="2979595"/>
            <a:ext cx="1418165" cy="746014"/>
          </a:xfrm>
          <a:prstGeom prst="rect">
            <a:avLst/>
          </a:prstGeom>
        </p:spPr>
      </p:pic>
      <p:pic>
        <p:nvPicPr>
          <p:cNvPr id="29" name="Picture 28" descr="A picture containing plant, flower&#10;&#10;Description automatically generated">
            <a:extLst>
              <a:ext uri="{FF2B5EF4-FFF2-40B4-BE49-F238E27FC236}">
                <a16:creationId xmlns:a16="http://schemas.microsoft.com/office/drawing/2014/main" id="{E2AC1862-4180-1FCF-A773-1FDEDB403C97}"/>
              </a:ext>
            </a:extLst>
          </p:cNvPr>
          <p:cNvPicPr>
            <a:picLocks noChangeAspect="1"/>
          </p:cNvPicPr>
          <p:nvPr/>
        </p:nvPicPr>
        <p:blipFill>
          <a:blip r:embed="rId17"/>
          <a:stretch>
            <a:fillRect/>
          </a:stretch>
        </p:blipFill>
        <p:spPr>
          <a:xfrm flipH="1">
            <a:off x="4060114" y="3798089"/>
            <a:ext cx="609652" cy="897647"/>
          </a:xfrm>
          <a:prstGeom prst="rect">
            <a:avLst/>
          </a:prstGeom>
        </p:spPr>
      </p:pic>
      <p:pic>
        <p:nvPicPr>
          <p:cNvPr id="35" name="Picture 34" descr="A picture containing text, vector graphics&#10;&#10;Description automatically generated">
            <a:extLst>
              <a:ext uri="{FF2B5EF4-FFF2-40B4-BE49-F238E27FC236}">
                <a16:creationId xmlns:a16="http://schemas.microsoft.com/office/drawing/2014/main" id="{93A9507B-1704-6A72-BBB5-FB1C9BF34515}"/>
              </a:ext>
            </a:extLst>
          </p:cNvPr>
          <p:cNvPicPr>
            <a:picLocks noChangeAspect="1"/>
          </p:cNvPicPr>
          <p:nvPr/>
        </p:nvPicPr>
        <p:blipFill>
          <a:blip r:embed="rId18"/>
          <a:stretch>
            <a:fillRect/>
          </a:stretch>
        </p:blipFill>
        <p:spPr>
          <a:xfrm>
            <a:off x="4211018" y="4842179"/>
            <a:ext cx="458748" cy="627943"/>
          </a:xfrm>
          <a:prstGeom prst="rect">
            <a:avLst/>
          </a:prstGeom>
        </p:spPr>
      </p:pic>
      <p:pic>
        <p:nvPicPr>
          <p:cNvPr id="40" name="Picture 39" descr="Icon&#10;&#10;Description automatically generated">
            <a:extLst>
              <a:ext uri="{FF2B5EF4-FFF2-40B4-BE49-F238E27FC236}">
                <a16:creationId xmlns:a16="http://schemas.microsoft.com/office/drawing/2014/main" id="{D5CDBF39-C53F-BAA7-3F13-B90C1E4E6E12}"/>
              </a:ext>
            </a:extLst>
          </p:cNvPr>
          <p:cNvPicPr>
            <a:picLocks noChangeAspect="1"/>
          </p:cNvPicPr>
          <p:nvPr/>
        </p:nvPicPr>
        <p:blipFill>
          <a:blip r:embed="rId19"/>
          <a:stretch>
            <a:fillRect/>
          </a:stretch>
        </p:blipFill>
        <p:spPr>
          <a:xfrm>
            <a:off x="4016672" y="5731245"/>
            <a:ext cx="914400" cy="457200"/>
          </a:xfrm>
          <a:prstGeom prst="rect">
            <a:avLst/>
          </a:prstGeom>
        </p:spPr>
      </p:pic>
      <p:pic>
        <p:nvPicPr>
          <p:cNvPr id="42" name="Picture 41" descr="Icon&#10;&#10;Description automatically generated with medium confidence">
            <a:extLst>
              <a:ext uri="{FF2B5EF4-FFF2-40B4-BE49-F238E27FC236}">
                <a16:creationId xmlns:a16="http://schemas.microsoft.com/office/drawing/2014/main" id="{35A9553B-6A46-02A9-F644-4DDCFBF7F9F4}"/>
              </a:ext>
            </a:extLst>
          </p:cNvPr>
          <p:cNvPicPr>
            <a:picLocks noChangeAspect="1"/>
          </p:cNvPicPr>
          <p:nvPr/>
        </p:nvPicPr>
        <p:blipFill>
          <a:blip r:embed="rId20"/>
          <a:stretch>
            <a:fillRect/>
          </a:stretch>
        </p:blipFill>
        <p:spPr>
          <a:xfrm>
            <a:off x="9185259" y="1934398"/>
            <a:ext cx="1292441" cy="646221"/>
          </a:xfrm>
          <a:prstGeom prst="rect">
            <a:avLst/>
          </a:prstGeom>
        </p:spPr>
      </p:pic>
      <p:pic>
        <p:nvPicPr>
          <p:cNvPr id="47" name="Picture 46" descr="Logo, icon&#10;&#10;Description automatically generated">
            <a:extLst>
              <a:ext uri="{FF2B5EF4-FFF2-40B4-BE49-F238E27FC236}">
                <a16:creationId xmlns:a16="http://schemas.microsoft.com/office/drawing/2014/main" id="{B4E40071-917A-73EE-1F7F-78224F013953}"/>
              </a:ext>
            </a:extLst>
          </p:cNvPr>
          <p:cNvPicPr>
            <a:picLocks noChangeAspect="1"/>
          </p:cNvPicPr>
          <p:nvPr/>
        </p:nvPicPr>
        <p:blipFill>
          <a:blip r:embed="rId21"/>
          <a:stretch>
            <a:fillRect/>
          </a:stretch>
        </p:blipFill>
        <p:spPr>
          <a:xfrm>
            <a:off x="9563739" y="2695688"/>
            <a:ext cx="990459" cy="508642"/>
          </a:xfrm>
          <a:prstGeom prst="rect">
            <a:avLst/>
          </a:prstGeom>
        </p:spPr>
      </p:pic>
      <p:sp>
        <p:nvSpPr>
          <p:cNvPr id="48" name="Rectangle: Rounded Corners 47">
            <a:extLst>
              <a:ext uri="{FF2B5EF4-FFF2-40B4-BE49-F238E27FC236}">
                <a16:creationId xmlns:a16="http://schemas.microsoft.com/office/drawing/2014/main" id="{0346A324-8D56-A44A-564B-E40E6F3F3996}"/>
              </a:ext>
            </a:extLst>
          </p:cNvPr>
          <p:cNvSpPr/>
          <p:nvPr/>
        </p:nvSpPr>
        <p:spPr>
          <a:xfrm>
            <a:off x="7001182" y="3601285"/>
            <a:ext cx="458672" cy="383861"/>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a:t>
            </a:r>
          </a:p>
        </p:txBody>
      </p:sp>
      <p:pic>
        <p:nvPicPr>
          <p:cNvPr id="50" name="Picture 49" descr="Icon&#10;&#10;Description automatically generated">
            <a:extLst>
              <a:ext uri="{FF2B5EF4-FFF2-40B4-BE49-F238E27FC236}">
                <a16:creationId xmlns:a16="http://schemas.microsoft.com/office/drawing/2014/main" id="{0EA82F67-D9C3-C579-FC91-A4D527AA6AA3}"/>
              </a:ext>
            </a:extLst>
          </p:cNvPr>
          <p:cNvPicPr>
            <a:picLocks noChangeAspect="1"/>
          </p:cNvPicPr>
          <p:nvPr/>
        </p:nvPicPr>
        <p:blipFill>
          <a:blip r:embed="rId22"/>
          <a:stretch>
            <a:fillRect/>
          </a:stretch>
        </p:blipFill>
        <p:spPr>
          <a:xfrm>
            <a:off x="9563739" y="3460913"/>
            <a:ext cx="600075" cy="600075"/>
          </a:xfrm>
          <a:prstGeom prst="rect">
            <a:avLst/>
          </a:prstGeom>
        </p:spPr>
      </p:pic>
      <p:pic>
        <p:nvPicPr>
          <p:cNvPr id="51" name="Picture 50" descr="A picture containing text, clipart&#10;&#10;Description automatically generated">
            <a:hlinkClick r:id="" action="ppaction://noaction">
              <a:snd r:embed="rId23" name="T2_W9_2.10.wav"/>
            </a:hlinkClick>
            <a:extLst>
              <a:ext uri="{FF2B5EF4-FFF2-40B4-BE49-F238E27FC236}">
                <a16:creationId xmlns:a16="http://schemas.microsoft.com/office/drawing/2014/main" id="{9F352475-64A6-056B-05D7-09F54CA9C2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94647" y="3481313"/>
            <a:ext cx="609653" cy="627942"/>
          </a:xfrm>
          <a:prstGeom prst="rect">
            <a:avLst/>
          </a:prstGeom>
        </p:spPr>
      </p:pic>
      <p:pic>
        <p:nvPicPr>
          <p:cNvPr id="52" name="Picture 51" descr="A picture containing text, clipart&#10;&#10;Description automatically generated">
            <a:hlinkClick r:id="" action="ppaction://noaction">
              <a:snd r:embed="rId24" name="T2_W9_2.11.wav"/>
            </a:hlinkClick>
            <a:extLst>
              <a:ext uri="{FF2B5EF4-FFF2-40B4-BE49-F238E27FC236}">
                <a16:creationId xmlns:a16="http://schemas.microsoft.com/office/drawing/2014/main" id="{F05D8D54-06CA-7285-7D1E-A41A46C500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7776" y="4379084"/>
            <a:ext cx="609653" cy="627942"/>
          </a:xfrm>
          <a:prstGeom prst="rect">
            <a:avLst/>
          </a:prstGeom>
        </p:spPr>
      </p:pic>
      <p:pic>
        <p:nvPicPr>
          <p:cNvPr id="53" name="Picture 52" descr="A picture containing text, clipart&#10;&#10;Description automatically generated">
            <a:hlinkClick r:id="" action="ppaction://noaction">
              <a:snd r:embed="rId25" name="T2_W9_2.12.wav"/>
            </a:hlinkClick>
            <a:extLst>
              <a:ext uri="{FF2B5EF4-FFF2-40B4-BE49-F238E27FC236}">
                <a16:creationId xmlns:a16="http://schemas.microsoft.com/office/drawing/2014/main" id="{867C5CFD-6F47-BC55-B8F6-8810F8D96A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88429" y="5248626"/>
            <a:ext cx="609653" cy="627942"/>
          </a:xfrm>
          <a:prstGeom prst="rect">
            <a:avLst/>
          </a:prstGeom>
        </p:spPr>
      </p:pic>
      <p:sp>
        <p:nvSpPr>
          <p:cNvPr id="54" name="Rectangle: Rounded Corners 53">
            <a:extLst>
              <a:ext uri="{FF2B5EF4-FFF2-40B4-BE49-F238E27FC236}">
                <a16:creationId xmlns:a16="http://schemas.microsoft.com/office/drawing/2014/main" id="{0B9FF10D-A1E6-D8CB-959D-85CC739DD9A7}"/>
              </a:ext>
            </a:extLst>
          </p:cNvPr>
          <p:cNvSpPr/>
          <p:nvPr/>
        </p:nvSpPr>
        <p:spPr>
          <a:xfrm>
            <a:off x="6976835" y="4449969"/>
            <a:ext cx="458672" cy="383861"/>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a:t>
            </a:r>
          </a:p>
        </p:txBody>
      </p:sp>
      <p:pic>
        <p:nvPicPr>
          <p:cNvPr id="58" name="Picture 57" descr="Icon&#10;&#10;Description automatically generated with low confidence">
            <a:extLst>
              <a:ext uri="{FF2B5EF4-FFF2-40B4-BE49-F238E27FC236}">
                <a16:creationId xmlns:a16="http://schemas.microsoft.com/office/drawing/2014/main" id="{1D717739-4BD0-84A6-97F2-A3EFB2334936}"/>
              </a:ext>
            </a:extLst>
          </p:cNvPr>
          <p:cNvPicPr>
            <a:picLocks noChangeAspect="1"/>
          </p:cNvPicPr>
          <p:nvPr/>
        </p:nvPicPr>
        <p:blipFill>
          <a:blip r:embed="rId26"/>
          <a:stretch>
            <a:fillRect/>
          </a:stretch>
        </p:blipFill>
        <p:spPr>
          <a:xfrm>
            <a:off x="9430985" y="4341539"/>
            <a:ext cx="829114" cy="526833"/>
          </a:xfrm>
          <a:prstGeom prst="rect">
            <a:avLst/>
          </a:prstGeom>
        </p:spPr>
      </p:pic>
      <p:pic>
        <p:nvPicPr>
          <p:cNvPr id="63" name="Picture 62" descr="A picture containing bird&#10;&#10;Description automatically generated">
            <a:extLst>
              <a:ext uri="{FF2B5EF4-FFF2-40B4-BE49-F238E27FC236}">
                <a16:creationId xmlns:a16="http://schemas.microsoft.com/office/drawing/2014/main" id="{AD911D09-630D-1C6B-CDB5-D08DA857F16C}"/>
              </a:ext>
            </a:extLst>
          </p:cNvPr>
          <p:cNvPicPr>
            <a:picLocks noChangeAspect="1"/>
          </p:cNvPicPr>
          <p:nvPr/>
        </p:nvPicPr>
        <p:blipFill>
          <a:blip r:embed="rId27"/>
          <a:stretch>
            <a:fillRect/>
          </a:stretch>
        </p:blipFill>
        <p:spPr>
          <a:xfrm>
            <a:off x="9464578" y="5138725"/>
            <a:ext cx="761927" cy="752520"/>
          </a:xfrm>
          <a:prstGeom prst="rect">
            <a:avLst/>
          </a:prstGeom>
        </p:spPr>
      </p:pic>
      <p:sp>
        <p:nvSpPr>
          <p:cNvPr id="64" name="Rectangle: Rounded Corners 63">
            <a:extLst>
              <a:ext uri="{FF2B5EF4-FFF2-40B4-BE49-F238E27FC236}">
                <a16:creationId xmlns:a16="http://schemas.microsoft.com/office/drawing/2014/main" id="{522BD95E-4568-0ECA-7A44-280BF85F9A3C}"/>
              </a:ext>
            </a:extLst>
          </p:cNvPr>
          <p:cNvSpPr/>
          <p:nvPr/>
        </p:nvSpPr>
        <p:spPr>
          <a:xfrm>
            <a:off x="7338154" y="5336125"/>
            <a:ext cx="458672" cy="383861"/>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a:t>
            </a:r>
          </a:p>
        </p:txBody>
      </p:sp>
    </p:spTree>
    <p:extLst>
      <p:ext uri="{BB962C8B-B14F-4D97-AF65-F5344CB8AC3E}">
        <p14:creationId xmlns:p14="http://schemas.microsoft.com/office/powerpoint/2010/main" val="1700525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4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4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5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6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6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69"/>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70"/>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48"/>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5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6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4" grpId="0" animBg="1"/>
      <p:bldP spid="45" grpId="0" animBg="1"/>
      <p:bldP spid="56" grpId="0" animBg="1"/>
      <p:bldP spid="67" grpId="0" animBg="1"/>
      <p:bldP spid="68" grpId="0" animBg="1"/>
      <p:bldP spid="69" grpId="0" animBg="1"/>
      <p:bldP spid="70" grpId="0" animBg="1"/>
      <p:bldP spid="48" grpId="0" animBg="1"/>
      <p:bldP spid="54" grpId="0" animBg="1"/>
      <p:bldP spid="6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Speech Bubble: Rectangle with Corners Rounded 27">
            <a:extLst>
              <a:ext uri="{FF2B5EF4-FFF2-40B4-BE49-F238E27FC236}">
                <a16:creationId xmlns:a16="http://schemas.microsoft.com/office/drawing/2014/main" id="{E2385C3E-0B2A-3268-CF94-9F748B55FA3E}"/>
              </a:ext>
            </a:extLst>
          </p:cNvPr>
          <p:cNvSpPr/>
          <p:nvPr/>
        </p:nvSpPr>
        <p:spPr>
          <a:xfrm>
            <a:off x="782588" y="167820"/>
            <a:ext cx="8914600" cy="478480"/>
          </a:xfrm>
          <a:prstGeom prst="wedgeRoundRectCallout">
            <a:avLst>
              <a:gd name="adj1" fmla="val -53797"/>
              <a:gd name="adj2" fmla="val 12013"/>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859353" y="984318"/>
            <a:ext cx="1331276" cy="374973"/>
          </a:xfrm>
          <a:solidFill>
            <a:srgbClr val="FF0000"/>
          </a:solidFill>
        </p:spPr>
        <p:txBody>
          <a:bodyPr/>
          <a:lstStyle/>
          <a:p>
            <a:pPr algn="ctr"/>
            <a:r>
              <a:rPr lang="en-GB" sz="2000" b="1" dirty="0" err="1">
                <a:solidFill>
                  <a:schemeClr val="bg1"/>
                </a:solidFill>
                <a:latin typeface="Century Gothic" panose="020B0502020202020204" pitchFamily="34" charset="0"/>
              </a:rPr>
              <a:t>schreiben</a:t>
            </a:r>
            <a:endParaRPr lang="en-GB" sz="2000" b="1" dirty="0">
              <a:solidFill>
                <a:schemeClr val="bg1"/>
              </a:solidFill>
              <a:latin typeface="Century Gothic" panose="020B0502020202020204" pitchFamily="34" charset="0"/>
            </a:endParaRPr>
          </a:p>
        </p:txBody>
      </p:sp>
      <p:pic>
        <p:nvPicPr>
          <p:cNvPr id="4" name="Graphic 3" descr="Blackboard">
            <a:extLst>
              <a:ext uri="{FF2B5EF4-FFF2-40B4-BE49-F238E27FC236}">
                <a16:creationId xmlns:a16="http://schemas.microsoft.com/office/drawing/2014/main" id="{8B6C0471-5D54-4087-B364-27D1F8B9B06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976064" y="-154217"/>
            <a:ext cx="1256675" cy="1256675"/>
          </a:xfrm>
          <a:prstGeom prst="rect">
            <a:avLst/>
          </a:prstGeom>
        </p:spPr>
      </p:pic>
      <p:graphicFrame>
        <p:nvGraphicFramePr>
          <p:cNvPr id="2" name="Table 4">
            <a:extLst>
              <a:ext uri="{FF2B5EF4-FFF2-40B4-BE49-F238E27FC236}">
                <a16:creationId xmlns:a16="http://schemas.microsoft.com/office/drawing/2014/main" id="{70C5A0D8-B543-DFEC-01D0-B7679E841D65}"/>
              </a:ext>
            </a:extLst>
          </p:cNvPr>
          <p:cNvGraphicFramePr>
            <a:graphicFrameLocks noGrp="1"/>
          </p:cNvGraphicFramePr>
          <p:nvPr/>
        </p:nvGraphicFramePr>
        <p:xfrm>
          <a:off x="123171" y="1929686"/>
          <a:ext cx="7151250" cy="4799814"/>
        </p:xfrm>
        <a:graphic>
          <a:graphicData uri="http://schemas.openxmlformats.org/drawingml/2006/table">
            <a:tbl>
              <a:tblPr firstRow="1" bandRow="1"/>
              <a:tblGrid>
                <a:gridCol w="2383750">
                  <a:extLst>
                    <a:ext uri="{9D8B030D-6E8A-4147-A177-3AD203B41FA5}">
                      <a16:colId xmlns:a16="http://schemas.microsoft.com/office/drawing/2014/main" val="1874927922"/>
                    </a:ext>
                  </a:extLst>
                </a:gridCol>
                <a:gridCol w="2383750">
                  <a:extLst>
                    <a:ext uri="{9D8B030D-6E8A-4147-A177-3AD203B41FA5}">
                      <a16:colId xmlns:a16="http://schemas.microsoft.com/office/drawing/2014/main" val="2707594328"/>
                    </a:ext>
                  </a:extLst>
                </a:gridCol>
                <a:gridCol w="2383750">
                  <a:extLst>
                    <a:ext uri="{9D8B030D-6E8A-4147-A177-3AD203B41FA5}">
                      <a16:colId xmlns:a16="http://schemas.microsoft.com/office/drawing/2014/main" val="3989845559"/>
                    </a:ext>
                  </a:extLst>
                </a:gridCol>
              </a:tblGrid>
              <a:tr h="1599938">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dirty="0"/>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dirty="0"/>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02880041"/>
                  </a:ext>
                </a:extLst>
              </a:tr>
              <a:tr h="1599938">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29603696"/>
                  </a:ext>
                </a:extLst>
              </a:tr>
              <a:tr h="1599938">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dirty="0"/>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dirty="0"/>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dirty="0"/>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11519367"/>
                  </a:ext>
                </a:extLst>
              </a:tr>
            </a:tbl>
          </a:graphicData>
        </a:graphic>
      </p:graphicFrame>
      <p:graphicFrame>
        <p:nvGraphicFramePr>
          <p:cNvPr id="5" name="Table 6">
            <a:extLst>
              <a:ext uri="{FF2B5EF4-FFF2-40B4-BE49-F238E27FC236}">
                <a16:creationId xmlns:a16="http://schemas.microsoft.com/office/drawing/2014/main" id="{5EA71E89-39BE-759F-02A8-3E2FCF49C74C}"/>
              </a:ext>
            </a:extLst>
          </p:cNvPr>
          <p:cNvGraphicFramePr>
            <a:graphicFrameLocks noGrp="1"/>
          </p:cNvGraphicFramePr>
          <p:nvPr>
            <p:extLst>
              <p:ext uri="{D42A27DB-BD31-4B8C-83A1-F6EECF244321}">
                <p14:modId xmlns:p14="http://schemas.microsoft.com/office/powerpoint/2010/main" val="641751232"/>
              </p:ext>
            </p:extLst>
          </p:nvPr>
        </p:nvGraphicFramePr>
        <p:xfrm>
          <a:off x="7618813" y="1543867"/>
          <a:ext cx="4438802" cy="5239574"/>
        </p:xfrm>
        <a:graphic>
          <a:graphicData uri="http://schemas.openxmlformats.org/drawingml/2006/table">
            <a:tbl>
              <a:tblPr firstRow="1" bandRow="1"/>
              <a:tblGrid>
                <a:gridCol w="2219401">
                  <a:extLst>
                    <a:ext uri="{9D8B030D-6E8A-4147-A177-3AD203B41FA5}">
                      <a16:colId xmlns:a16="http://schemas.microsoft.com/office/drawing/2014/main" val="167100322"/>
                    </a:ext>
                  </a:extLst>
                </a:gridCol>
                <a:gridCol w="2219401">
                  <a:extLst>
                    <a:ext uri="{9D8B030D-6E8A-4147-A177-3AD203B41FA5}">
                      <a16:colId xmlns:a16="http://schemas.microsoft.com/office/drawing/2014/main" val="2071663219"/>
                    </a:ext>
                  </a:extLst>
                </a:gridCol>
              </a:tblGrid>
              <a:tr h="68306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2000" dirty="0">
                          <a:solidFill>
                            <a:srgbClr val="002060"/>
                          </a:solidFill>
                          <a:latin typeface="Century Gothic" panose="020B0502020202020204" pitchFamily="34" charset="0"/>
                        </a:rPr>
                        <a:t>((  (t</a:t>
                      </a:r>
                      <a:r>
                        <a:rPr lang="en-GB" sz="2000" dirty="0">
                          <a:solidFill>
                            <a:srgbClr val="002060"/>
                          </a:solidFill>
                          <a:latin typeface="Century Gothic" panose="020B0502020202020204" pitchFamily="34" charset="0"/>
                        </a:rPr>
                        <a:t>he) evening</a:t>
                      </a:r>
                    </a:p>
                  </a:txBody>
                  <a:tcPr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solidFill>
                      <a:srgbClr val="E1F8F7"/>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2000" dirty="0">
                          <a:solidFill>
                            <a:srgbClr val="002060"/>
                          </a:solidFill>
                          <a:latin typeface="Century Gothic" panose="020B0502020202020204" pitchFamily="34" charset="0"/>
                        </a:rPr>
                        <a:t>east</a:t>
                      </a:r>
                    </a:p>
                  </a:txBody>
                  <a:tcPr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solidFill>
                      <a:srgbClr val="E1F8F7"/>
                    </a:solidFill>
                  </a:tcPr>
                </a:tc>
                <a:extLst>
                  <a:ext uri="{0D108BD9-81ED-4DB2-BD59-A6C34878D82A}">
                    <a16:rowId xmlns:a16="http://schemas.microsoft.com/office/drawing/2014/main" val="3045211992"/>
                  </a:ext>
                </a:extLst>
              </a:tr>
              <a:tr h="68306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2000" dirty="0">
                          <a:solidFill>
                            <a:srgbClr val="002060"/>
                          </a:solidFill>
                          <a:latin typeface="Century Gothic" panose="020B0502020202020204" pitchFamily="34" charset="0"/>
                        </a:rPr>
                        <a:t>every day</a:t>
                      </a:r>
                    </a:p>
                  </a:txBody>
                  <a:tcPr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solidFill>
                      <a:srgbClr val="E1F8F7"/>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2000" dirty="0">
                          <a:solidFill>
                            <a:srgbClr val="002060"/>
                          </a:solidFill>
                          <a:latin typeface="Century Gothic" panose="020B0502020202020204" pitchFamily="34" charset="0"/>
                        </a:rPr>
                        <a:t>t</a:t>
                      </a:r>
                      <a:r>
                        <a:rPr lang="en-GB" sz="2000" dirty="0">
                          <a:solidFill>
                            <a:srgbClr val="002060"/>
                          </a:solidFill>
                          <a:latin typeface="Century Gothic" panose="020B0502020202020204" pitchFamily="34" charset="0"/>
                        </a:rPr>
                        <a:t>o sleep, sleeping</a:t>
                      </a:r>
                    </a:p>
                  </a:txBody>
                  <a:tcPr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solidFill>
                      <a:srgbClr val="E1F8F7"/>
                    </a:solidFill>
                  </a:tcPr>
                </a:tc>
                <a:extLst>
                  <a:ext uri="{0D108BD9-81ED-4DB2-BD59-A6C34878D82A}">
                    <a16:rowId xmlns:a16="http://schemas.microsoft.com/office/drawing/2014/main" val="4199060981"/>
                  </a:ext>
                </a:extLst>
              </a:tr>
              <a:tr h="68306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2000" dirty="0">
                          <a:solidFill>
                            <a:srgbClr val="002060"/>
                          </a:solidFill>
                          <a:latin typeface="Century Gothic" panose="020B0502020202020204" pitchFamily="34" charset="0"/>
                        </a:rPr>
                        <a:t>  (the) teaching, lessons</a:t>
                      </a:r>
                    </a:p>
                  </a:txBody>
                  <a:tcPr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solidFill>
                      <a:srgbClr val="E1F8F7"/>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rPr>
                        <a:t>(the) work</a:t>
                      </a:r>
                    </a:p>
                  </a:txBody>
                  <a:tcPr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solidFill>
                      <a:srgbClr val="E1F8F7"/>
                    </a:solidFill>
                  </a:tcPr>
                </a:tc>
                <a:extLst>
                  <a:ext uri="{0D108BD9-81ED-4DB2-BD59-A6C34878D82A}">
                    <a16:rowId xmlns:a16="http://schemas.microsoft.com/office/drawing/2014/main" val="1552798191"/>
                  </a:ext>
                </a:extLst>
              </a:tr>
              <a:tr h="68306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2000" dirty="0">
                          <a:solidFill>
                            <a:srgbClr val="002060"/>
                          </a:solidFill>
                          <a:latin typeface="Century Gothic" panose="020B0502020202020204" pitchFamily="34" charset="0"/>
                        </a:rPr>
                        <a:t>to sell / </a:t>
                      </a:r>
                    </a:p>
                    <a:p>
                      <a:pPr algn="ctr"/>
                      <a:r>
                        <a:rPr lang="en-GB" sz="2000" dirty="0">
                          <a:solidFill>
                            <a:srgbClr val="002060"/>
                          </a:solidFill>
                          <a:latin typeface="Century Gothic" panose="020B0502020202020204" pitchFamily="34" charset="0"/>
                        </a:rPr>
                        <a:t>selling</a:t>
                      </a:r>
                    </a:p>
                  </a:txBody>
                  <a:tcPr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solidFill>
                      <a:srgbClr val="E1F8F7"/>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2000" dirty="0">
                          <a:solidFill>
                            <a:srgbClr val="002060"/>
                          </a:solidFill>
                          <a:latin typeface="Century Gothic" panose="020B0502020202020204" pitchFamily="34" charset="0"/>
                        </a:rPr>
                        <a:t>there</a:t>
                      </a:r>
                    </a:p>
                  </a:txBody>
                  <a:tcPr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solidFill>
                      <a:srgbClr val="E1F8F7"/>
                    </a:solidFill>
                  </a:tcPr>
                </a:tc>
                <a:extLst>
                  <a:ext uri="{0D108BD9-81ED-4DB2-BD59-A6C34878D82A}">
                    <a16:rowId xmlns:a16="http://schemas.microsoft.com/office/drawing/2014/main" val="294662517"/>
                  </a:ext>
                </a:extLst>
              </a:tr>
              <a:tr h="817798">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2000" dirty="0">
                          <a:solidFill>
                            <a:srgbClr val="002060"/>
                          </a:solidFill>
                          <a:latin typeface="Century Gothic" panose="020B0502020202020204" pitchFamily="34" charset="0"/>
                        </a:rPr>
                        <a:t>late</a:t>
                      </a:r>
                    </a:p>
                  </a:txBody>
                  <a:tcPr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solidFill>
                      <a:srgbClr val="E1F8F7"/>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rPr>
                        <a:t>(the) town</a:t>
                      </a:r>
                    </a:p>
                  </a:txBody>
                  <a:tcPr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solidFill>
                      <a:srgbClr val="E1F8F7"/>
                    </a:solidFill>
                  </a:tcPr>
                </a:tc>
                <a:extLst>
                  <a:ext uri="{0D108BD9-81ED-4DB2-BD59-A6C34878D82A}">
                    <a16:rowId xmlns:a16="http://schemas.microsoft.com/office/drawing/2014/main" val="3393038436"/>
                  </a:ext>
                </a:extLst>
              </a:tr>
              <a:tr h="817798">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2000" dirty="0">
                          <a:solidFill>
                            <a:srgbClr val="002060"/>
                          </a:solidFill>
                          <a:latin typeface="Century Gothic" panose="020B0502020202020204" pitchFamily="34" charset="0"/>
                        </a:rPr>
                        <a:t>to come, coming </a:t>
                      </a:r>
                      <a:endParaRPr lang="en-GB" sz="2000" dirty="0">
                        <a:solidFill>
                          <a:srgbClr val="002060"/>
                        </a:solidFill>
                        <a:latin typeface="Century Gothic" panose="020B0502020202020204" pitchFamily="34" charset="0"/>
                      </a:endParaRPr>
                    </a:p>
                  </a:txBody>
                  <a:tcPr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solidFill>
                      <a:srgbClr val="E1F8F7"/>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rgbClr val="002060"/>
                          </a:solidFill>
                          <a:latin typeface="Century Gothic" panose="020B0502020202020204" pitchFamily="34" charset="0"/>
                        </a:rPr>
                        <a:t>   where (to)?</a:t>
                      </a:r>
                      <a:endParaRPr lang="en-GB" sz="2000" dirty="0">
                        <a:solidFill>
                          <a:srgbClr val="002060"/>
                        </a:solidFill>
                        <a:latin typeface="Century Gothic" panose="020B0502020202020204" pitchFamily="34" charset="0"/>
                      </a:endParaRPr>
                    </a:p>
                  </a:txBody>
                  <a:tcPr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solidFill>
                      <a:srgbClr val="E1F8F7"/>
                    </a:solidFill>
                  </a:tcPr>
                </a:tc>
                <a:extLst>
                  <a:ext uri="{0D108BD9-81ED-4DB2-BD59-A6C34878D82A}">
                    <a16:rowId xmlns:a16="http://schemas.microsoft.com/office/drawing/2014/main" val="453783818"/>
                  </a:ext>
                </a:extLst>
              </a:tr>
              <a:tr h="817798">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2000" dirty="0">
                          <a:solidFill>
                            <a:srgbClr val="002060"/>
                          </a:solidFill>
                          <a:latin typeface="Century Gothic" panose="020B0502020202020204" pitchFamily="34" charset="0"/>
                        </a:rPr>
                        <a:t>(to) home</a:t>
                      </a:r>
                      <a:endParaRPr lang="en-GB" sz="2000" dirty="0">
                        <a:solidFill>
                          <a:srgbClr val="002060"/>
                        </a:solidFill>
                        <a:latin typeface="Century Gothic" panose="020B0502020202020204" pitchFamily="34" charset="0"/>
                      </a:endParaRPr>
                    </a:p>
                  </a:txBody>
                  <a:tcPr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solidFill>
                      <a:srgbClr val="E1F8F7"/>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rgbClr val="002060"/>
                          </a:solidFill>
                          <a:latin typeface="Century Gothic" panose="020B0502020202020204" pitchFamily="34" charset="0"/>
                        </a:rPr>
                        <a:t>(the)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rgbClr val="002060"/>
                          </a:solidFill>
                          <a:latin typeface="Century Gothic" panose="020B0502020202020204" pitchFamily="34" charset="0"/>
                        </a:rPr>
                        <a:t> afternoon</a:t>
                      </a:r>
                      <a:endParaRPr lang="en-GB" sz="2000" dirty="0">
                        <a:solidFill>
                          <a:srgbClr val="002060"/>
                        </a:solidFill>
                        <a:latin typeface="Century Gothic" panose="020B0502020202020204" pitchFamily="34" charset="0"/>
                      </a:endParaRPr>
                    </a:p>
                  </a:txBody>
                  <a:tcPr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solidFill>
                      <a:srgbClr val="E1F8F7"/>
                    </a:solidFill>
                  </a:tcPr>
                </a:tc>
                <a:extLst>
                  <a:ext uri="{0D108BD9-81ED-4DB2-BD59-A6C34878D82A}">
                    <a16:rowId xmlns:a16="http://schemas.microsoft.com/office/drawing/2014/main" val="1918438249"/>
                  </a:ext>
                </a:extLst>
              </a:tr>
            </a:tbl>
          </a:graphicData>
        </a:graphic>
      </p:graphicFrame>
      <p:sp>
        <p:nvSpPr>
          <p:cNvPr id="6" name="Rectangle: Rounded Corners 5">
            <a:hlinkClick r:id="" action="ppaction://noaction">
              <a:snd r:embed="rId5" name="T2_W9_3.1.wav"/>
            </a:hlinkClick>
            <a:extLst>
              <a:ext uri="{FF2B5EF4-FFF2-40B4-BE49-F238E27FC236}">
                <a16:creationId xmlns:a16="http://schemas.microsoft.com/office/drawing/2014/main" id="{83EFFE95-8C05-81B5-DD52-8F70EAE3DFB2}"/>
              </a:ext>
            </a:extLst>
          </p:cNvPr>
          <p:cNvSpPr/>
          <p:nvPr/>
        </p:nvSpPr>
        <p:spPr>
          <a:xfrm>
            <a:off x="7699108" y="1712412"/>
            <a:ext cx="308793" cy="321178"/>
          </a:xfrm>
          <a:prstGeom prst="roundRect">
            <a:avLst/>
          </a:prstGeom>
          <a:solidFill>
            <a:srgbClr val="4472C4"/>
          </a:solidFill>
          <a:ln w="12700" cap="flat" cmpd="sng" algn="ctr">
            <a:solidFill>
              <a:srgbClr val="4472C4">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 name="Rectangle: Rounded Corners 6">
            <a:hlinkClick r:id="" action="ppaction://noaction">
              <a:snd r:embed="rId6" name="T2_W9_3.2.wav"/>
            </a:hlinkClick>
            <a:extLst>
              <a:ext uri="{FF2B5EF4-FFF2-40B4-BE49-F238E27FC236}">
                <a16:creationId xmlns:a16="http://schemas.microsoft.com/office/drawing/2014/main" id="{17A24F5B-DAC7-E3A7-6EB9-AC411EF54133}"/>
              </a:ext>
            </a:extLst>
          </p:cNvPr>
          <p:cNvSpPr/>
          <p:nvPr/>
        </p:nvSpPr>
        <p:spPr>
          <a:xfrm>
            <a:off x="7699105" y="2415797"/>
            <a:ext cx="308793" cy="321178"/>
          </a:xfrm>
          <a:prstGeom prst="roundRect">
            <a:avLst/>
          </a:prstGeom>
          <a:solidFill>
            <a:srgbClr val="4472C4"/>
          </a:solidFill>
          <a:ln w="12700" cap="flat" cmpd="sng" algn="ctr">
            <a:solidFill>
              <a:srgbClr val="4472C4">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 name="Rectangle: Rounded Corners 7">
            <a:hlinkClick r:id="" action="ppaction://noaction">
              <a:snd r:embed="rId7" name="T2_W9_3.3.wav"/>
            </a:hlinkClick>
            <a:extLst>
              <a:ext uri="{FF2B5EF4-FFF2-40B4-BE49-F238E27FC236}">
                <a16:creationId xmlns:a16="http://schemas.microsoft.com/office/drawing/2014/main" id="{883BEBAA-730B-CEC4-0C7F-02FD9783F6A9}"/>
              </a:ext>
            </a:extLst>
          </p:cNvPr>
          <p:cNvSpPr/>
          <p:nvPr/>
        </p:nvSpPr>
        <p:spPr>
          <a:xfrm>
            <a:off x="7719713" y="3265381"/>
            <a:ext cx="308793" cy="321178"/>
          </a:xfrm>
          <a:prstGeom prst="roundRect">
            <a:avLst/>
          </a:prstGeom>
          <a:solidFill>
            <a:srgbClr val="4472C4"/>
          </a:solidFill>
          <a:ln w="12700" cap="flat" cmpd="sng" algn="ctr">
            <a:solidFill>
              <a:srgbClr val="4472C4">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 name="Rectangle: Rounded Corners 8">
            <a:hlinkClick r:id="" action="ppaction://noaction">
              <a:snd r:embed="rId8" name="T2_W9_3.4.wav"/>
            </a:hlinkClick>
            <a:extLst>
              <a:ext uri="{FF2B5EF4-FFF2-40B4-BE49-F238E27FC236}">
                <a16:creationId xmlns:a16="http://schemas.microsoft.com/office/drawing/2014/main" id="{AE4FB308-FECA-CE4B-1CD1-EB136C763C7E}"/>
              </a:ext>
            </a:extLst>
          </p:cNvPr>
          <p:cNvSpPr/>
          <p:nvPr/>
        </p:nvSpPr>
        <p:spPr>
          <a:xfrm>
            <a:off x="7699106" y="3899976"/>
            <a:ext cx="308793" cy="321178"/>
          </a:xfrm>
          <a:prstGeom prst="roundRect">
            <a:avLst/>
          </a:prstGeom>
          <a:solidFill>
            <a:srgbClr val="4472C4"/>
          </a:solidFill>
          <a:ln w="12700" cap="flat" cmpd="sng" algn="ctr">
            <a:solidFill>
              <a:srgbClr val="4472C4">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 name="Rectangle: Rounded Corners 9">
            <a:hlinkClick r:id="" action="ppaction://noaction">
              <a:snd r:embed="rId9" name="T2_W9_3.5.wav"/>
            </a:hlinkClick>
            <a:extLst>
              <a:ext uri="{FF2B5EF4-FFF2-40B4-BE49-F238E27FC236}">
                <a16:creationId xmlns:a16="http://schemas.microsoft.com/office/drawing/2014/main" id="{F3C56D3B-E492-BF6B-9493-1A841B7E837F}"/>
              </a:ext>
            </a:extLst>
          </p:cNvPr>
          <p:cNvSpPr/>
          <p:nvPr/>
        </p:nvSpPr>
        <p:spPr>
          <a:xfrm>
            <a:off x="7699105" y="4603911"/>
            <a:ext cx="308793" cy="321178"/>
          </a:xfrm>
          <a:prstGeom prst="roundRect">
            <a:avLst/>
          </a:prstGeom>
          <a:solidFill>
            <a:srgbClr val="4472C4"/>
          </a:solidFill>
          <a:ln w="12700" cap="flat" cmpd="sng" algn="ctr">
            <a:solidFill>
              <a:srgbClr val="4472C4">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 name="Rectangle: Rounded Corners 10">
            <a:hlinkClick r:id="" action="ppaction://noaction">
              <a:snd r:embed="rId10" name="T2_W9_3.8.wav"/>
            </a:hlinkClick>
            <a:extLst>
              <a:ext uri="{FF2B5EF4-FFF2-40B4-BE49-F238E27FC236}">
                <a16:creationId xmlns:a16="http://schemas.microsoft.com/office/drawing/2014/main" id="{686FDEC2-C9AB-336B-41DF-0A1AE65D5E30}"/>
              </a:ext>
            </a:extLst>
          </p:cNvPr>
          <p:cNvSpPr/>
          <p:nvPr/>
        </p:nvSpPr>
        <p:spPr>
          <a:xfrm>
            <a:off x="9941662" y="1712412"/>
            <a:ext cx="308793" cy="321178"/>
          </a:xfrm>
          <a:prstGeom prst="roundRect">
            <a:avLst/>
          </a:prstGeom>
          <a:solidFill>
            <a:srgbClr val="4472C4"/>
          </a:solidFill>
          <a:ln w="12700" cap="flat" cmpd="sng" algn="ctr">
            <a:solidFill>
              <a:srgbClr val="4472C4">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 name="Rectangle: Rounded Corners 11">
            <a:hlinkClick r:id="" action="ppaction://noaction">
              <a:snd r:embed="rId11" name="T2_W9_3.9.wav"/>
            </a:hlinkClick>
            <a:extLst>
              <a:ext uri="{FF2B5EF4-FFF2-40B4-BE49-F238E27FC236}">
                <a16:creationId xmlns:a16="http://schemas.microsoft.com/office/drawing/2014/main" id="{22F0720E-C1E3-23EB-D1A0-F1AF58573397}"/>
              </a:ext>
            </a:extLst>
          </p:cNvPr>
          <p:cNvSpPr/>
          <p:nvPr/>
        </p:nvSpPr>
        <p:spPr>
          <a:xfrm>
            <a:off x="9941661" y="2415797"/>
            <a:ext cx="308793" cy="321178"/>
          </a:xfrm>
          <a:prstGeom prst="roundRect">
            <a:avLst/>
          </a:prstGeom>
          <a:solidFill>
            <a:srgbClr val="4472C4"/>
          </a:solidFill>
          <a:ln w="12700" cap="flat" cmpd="sng" algn="ctr">
            <a:solidFill>
              <a:srgbClr val="4472C4">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 name="Rectangle: Rounded Corners 12">
            <a:hlinkClick r:id="" action="ppaction://noaction">
              <a:snd r:embed="rId12" name="T2_W9_3.10.wav"/>
            </a:hlinkClick>
            <a:extLst>
              <a:ext uri="{FF2B5EF4-FFF2-40B4-BE49-F238E27FC236}">
                <a16:creationId xmlns:a16="http://schemas.microsoft.com/office/drawing/2014/main" id="{7322AA7B-FCD5-8E7F-F49C-9CAD8D1EF406}"/>
              </a:ext>
            </a:extLst>
          </p:cNvPr>
          <p:cNvSpPr/>
          <p:nvPr/>
        </p:nvSpPr>
        <p:spPr>
          <a:xfrm>
            <a:off x="9941661" y="3119183"/>
            <a:ext cx="308793" cy="321178"/>
          </a:xfrm>
          <a:prstGeom prst="roundRect">
            <a:avLst/>
          </a:prstGeom>
          <a:solidFill>
            <a:srgbClr val="4472C4"/>
          </a:solidFill>
          <a:ln w="12700" cap="flat" cmpd="sng" algn="ctr">
            <a:solidFill>
              <a:srgbClr val="4472C4">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 name="Rectangle: Rounded Corners 13">
            <a:hlinkClick r:id="" action="ppaction://noaction">
              <a:snd r:embed="rId13" name="T2_W9_3.11.wav"/>
            </a:hlinkClick>
            <a:extLst>
              <a:ext uri="{FF2B5EF4-FFF2-40B4-BE49-F238E27FC236}">
                <a16:creationId xmlns:a16="http://schemas.microsoft.com/office/drawing/2014/main" id="{897B0124-85A4-4C2A-6AF3-5DAD4629AF3D}"/>
              </a:ext>
            </a:extLst>
          </p:cNvPr>
          <p:cNvSpPr/>
          <p:nvPr/>
        </p:nvSpPr>
        <p:spPr>
          <a:xfrm>
            <a:off x="9941660" y="3899976"/>
            <a:ext cx="308793" cy="321178"/>
          </a:xfrm>
          <a:prstGeom prst="roundRect">
            <a:avLst/>
          </a:prstGeom>
          <a:solidFill>
            <a:srgbClr val="4472C4"/>
          </a:solidFill>
          <a:ln w="12700" cap="flat" cmpd="sng" algn="ctr">
            <a:solidFill>
              <a:srgbClr val="4472C4">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 name="Rectangle: Rounded Corners 14">
            <a:hlinkClick r:id="" action="ppaction://noaction">
              <a:snd r:embed="rId14" name="T2_W9_3.12.wav"/>
            </a:hlinkClick>
            <a:extLst>
              <a:ext uri="{FF2B5EF4-FFF2-40B4-BE49-F238E27FC236}">
                <a16:creationId xmlns:a16="http://schemas.microsoft.com/office/drawing/2014/main" id="{7015A8AE-3DB1-C3E3-48EC-7D65B2A185D2}"/>
              </a:ext>
            </a:extLst>
          </p:cNvPr>
          <p:cNvSpPr/>
          <p:nvPr/>
        </p:nvSpPr>
        <p:spPr>
          <a:xfrm>
            <a:off x="9941659" y="4603911"/>
            <a:ext cx="308793" cy="321178"/>
          </a:xfrm>
          <a:prstGeom prst="roundRect">
            <a:avLst/>
          </a:prstGeom>
          <a:solidFill>
            <a:srgbClr val="4472C4"/>
          </a:solidFill>
          <a:ln w="12700" cap="flat" cmpd="sng" algn="ctr">
            <a:solidFill>
              <a:srgbClr val="4472C4">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 name="Rectangle: Rounded Corners 15">
            <a:hlinkClick r:id="" action="ppaction://noaction">
              <a:snd r:embed="rId15" name="T2_W9_3.6.wav"/>
            </a:hlinkClick>
            <a:extLst>
              <a:ext uri="{FF2B5EF4-FFF2-40B4-BE49-F238E27FC236}">
                <a16:creationId xmlns:a16="http://schemas.microsoft.com/office/drawing/2014/main" id="{D39F91F8-24D0-5355-2A72-32C2A37E68B2}"/>
              </a:ext>
            </a:extLst>
          </p:cNvPr>
          <p:cNvSpPr/>
          <p:nvPr/>
        </p:nvSpPr>
        <p:spPr>
          <a:xfrm>
            <a:off x="7699105" y="5392339"/>
            <a:ext cx="308793" cy="321178"/>
          </a:xfrm>
          <a:prstGeom prst="roundRect">
            <a:avLst/>
          </a:prstGeom>
          <a:solidFill>
            <a:srgbClr val="4472C4"/>
          </a:solidFill>
          <a:ln w="12700" cap="flat" cmpd="sng" algn="ctr">
            <a:solidFill>
              <a:srgbClr val="4472C4">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 name="Rectangle: Rounded Corners 16">
            <a:hlinkClick r:id="" action="ppaction://noaction">
              <a:snd r:embed="rId16" name="T2_W9_3.7.wav"/>
            </a:hlinkClick>
            <a:extLst>
              <a:ext uri="{FF2B5EF4-FFF2-40B4-BE49-F238E27FC236}">
                <a16:creationId xmlns:a16="http://schemas.microsoft.com/office/drawing/2014/main" id="{36D98D58-71F3-DDFA-5456-11018597F3AD}"/>
              </a:ext>
            </a:extLst>
          </p:cNvPr>
          <p:cNvSpPr/>
          <p:nvPr/>
        </p:nvSpPr>
        <p:spPr>
          <a:xfrm>
            <a:off x="7699105" y="6187523"/>
            <a:ext cx="308793" cy="321178"/>
          </a:xfrm>
          <a:prstGeom prst="roundRect">
            <a:avLst/>
          </a:prstGeom>
          <a:solidFill>
            <a:srgbClr val="4472C4"/>
          </a:solidFill>
          <a:ln w="12700" cap="flat" cmpd="sng" algn="ctr">
            <a:solidFill>
              <a:srgbClr val="4472C4">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 name="Rectangle: Rounded Corners 17">
            <a:hlinkClick r:id="" action="ppaction://noaction">
              <a:snd r:embed="rId17" name="T2_W9_3.13.wav"/>
            </a:hlinkClick>
            <a:extLst>
              <a:ext uri="{FF2B5EF4-FFF2-40B4-BE49-F238E27FC236}">
                <a16:creationId xmlns:a16="http://schemas.microsoft.com/office/drawing/2014/main" id="{58CBFC58-926A-D03D-C0F8-A1B71A721319}"/>
              </a:ext>
            </a:extLst>
          </p:cNvPr>
          <p:cNvSpPr/>
          <p:nvPr/>
        </p:nvSpPr>
        <p:spPr>
          <a:xfrm>
            <a:off x="9941658" y="5383785"/>
            <a:ext cx="308793" cy="321178"/>
          </a:xfrm>
          <a:prstGeom prst="roundRect">
            <a:avLst/>
          </a:prstGeom>
          <a:solidFill>
            <a:srgbClr val="4472C4"/>
          </a:solidFill>
          <a:ln w="12700" cap="flat" cmpd="sng" algn="ctr">
            <a:solidFill>
              <a:srgbClr val="4472C4">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9" name="Rectangle: Rounded Corners 18">
            <a:hlinkClick r:id="" action="ppaction://noaction">
              <a:snd r:embed="rId18" name="T2_W9_3.14.wav"/>
            </a:hlinkClick>
            <a:extLst>
              <a:ext uri="{FF2B5EF4-FFF2-40B4-BE49-F238E27FC236}">
                <a16:creationId xmlns:a16="http://schemas.microsoft.com/office/drawing/2014/main" id="{DEE47009-2592-4433-EF0E-914E7C545D1A}"/>
              </a:ext>
            </a:extLst>
          </p:cNvPr>
          <p:cNvSpPr/>
          <p:nvPr/>
        </p:nvSpPr>
        <p:spPr>
          <a:xfrm>
            <a:off x="9941658" y="6083613"/>
            <a:ext cx="308793" cy="321178"/>
          </a:xfrm>
          <a:prstGeom prst="roundRect">
            <a:avLst/>
          </a:prstGeom>
          <a:solidFill>
            <a:srgbClr val="4472C4"/>
          </a:solidFill>
          <a:ln w="12700" cap="flat" cmpd="sng" algn="ctr">
            <a:solidFill>
              <a:srgbClr val="4472C4">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ED1CCD20-2009-865D-F06F-7BB8B4CFEB58}"/>
              </a:ext>
            </a:extLst>
          </p:cNvPr>
          <p:cNvSpPr txBox="1"/>
          <p:nvPr/>
        </p:nvSpPr>
        <p:spPr>
          <a:xfrm>
            <a:off x="735133" y="118707"/>
            <a:ext cx="973173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Write one different German word into each square.</a:t>
            </a:r>
          </a:p>
        </p:txBody>
      </p:sp>
      <p:sp>
        <p:nvSpPr>
          <p:cNvPr id="21" name="Title 2">
            <a:extLst>
              <a:ext uri="{FF2B5EF4-FFF2-40B4-BE49-F238E27FC236}">
                <a16:creationId xmlns:a16="http://schemas.microsoft.com/office/drawing/2014/main" id="{19834FF3-D3E3-CCFF-B105-60741FCF4C68}"/>
              </a:ext>
            </a:extLst>
          </p:cNvPr>
          <p:cNvSpPr txBox="1">
            <a:spLocks/>
          </p:cNvSpPr>
          <p:nvPr/>
        </p:nvSpPr>
        <p:spPr>
          <a:xfrm>
            <a:off x="9259792" y="979991"/>
            <a:ext cx="1557451" cy="374973"/>
          </a:xfrm>
          <a:prstGeom prst="rect">
            <a:avLst/>
          </a:prstGeom>
          <a:solidFill>
            <a:srgbClr val="FF0000"/>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lgn="ctr"/>
            <a:r>
              <a:rPr lang="en-GB" sz="2000" b="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22" name="Group 21">
            <a:extLst>
              <a:ext uri="{FF2B5EF4-FFF2-40B4-BE49-F238E27FC236}">
                <a16:creationId xmlns:a16="http://schemas.microsoft.com/office/drawing/2014/main" id="{A8142796-8289-71FA-9F07-89C9ACFCA114}"/>
              </a:ext>
            </a:extLst>
          </p:cNvPr>
          <p:cNvGrpSpPr/>
          <p:nvPr/>
        </p:nvGrpSpPr>
        <p:grpSpPr>
          <a:xfrm>
            <a:off x="9762891" y="54785"/>
            <a:ext cx="1240568" cy="1029467"/>
            <a:chOff x="9350720" y="2538139"/>
            <a:chExt cx="1240568" cy="1029467"/>
          </a:xfrm>
        </p:grpSpPr>
        <p:sp>
          <p:nvSpPr>
            <p:cNvPr id="23" name="Oval 22">
              <a:extLst>
                <a:ext uri="{FF2B5EF4-FFF2-40B4-BE49-F238E27FC236}">
                  <a16:creationId xmlns:a16="http://schemas.microsoft.com/office/drawing/2014/main" id="{921309F3-784D-DC49-882E-11397C9FAFDF}"/>
                </a:ext>
              </a:extLst>
            </p:cNvPr>
            <p:cNvSpPr/>
            <p:nvPr/>
          </p:nvSpPr>
          <p:spPr>
            <a:xfrm>
              <a:off x="9378053" y="2633947"/>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Explosion: 8 Points 23">
              <a:extLst>
                <a:ext uri="{FF2B5EF4-FFF2-40B4-BE49-F238E27FC236}">
                  <a16:creationId xmlns:a16="http://schemas.microsoft.com/office/drawing/2014/main" id="{A9DC89C5-DCF1-A94C-83C6-2BAF72C43C50}"/>
                </a:ext>
              </a:extLst>
            </p:cNvPr>
            <p:cNvSpPr/>
            <p:nvPr/>
          </p:nvSpPr>
          <p:spPr>
            <a:xfrm rot="20101036">
              <a:off x="9350720" y="2538139"/>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Explosion: 8 Points 24">
              <a:extLst>
                <a:ext uri="{FF2B5EF4-FFF2-40B4-BE49-F238E27FC236}">
                  <a16:creationId xmlns:a16="http://schemas.microsoft.com/office/drawing/2014/main" id="{53F66BCF-8E67-0D8F-0399-80F1A4864A15}"/>
                </a:ext>
              </a:extLst>
            </p:cNvPr>
            <p:cNvSpPr/>
            <p:nvPr/>
          </p:nvSpPr>
          <p:spPr>
            <a:xfrm rot="20101036">
              <a:off x="9371954" y="2568175"/>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26" name="TextBox 25">
              <a:extLst>
                <a:ext uri="{FF2B5EF4-FFF2-40B4-BE49-F238E27FC236}">
                  <a16:creationId xmlns:a16="http://schemas.microsoft.com/office/drawing/2014/main" id="{90A9A755-9FC8-F2CC-4346-155C9915E255}"/>
                </a:ext>
              </a:extLst>
            </p:cNvPr>
            <p:cNvSpPr txBox="1"/>
            <p:nvPr/>
          </p:nvSpPr>
          <p:spPr>
            <a:xfrm rot="20326871">
              <a:off x="9394844" y="2786403"/>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pic>
        <p:nvPicPr>
          <p:cNvPr id="27" name="Graphic 26" descr="Teacher">
            <a:extLst>
              <a:ext uri="{FF2B5EF4-FFF2-40B4-BE49-F238E27FC236}">
                <a16:creationId xmlns:a16="http://schemas.microsoft.com/office/drawing/2014/main" id="{734C0FCC-7C84-6E56-F6B2-26FF97985C5A}"/>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85725" y="-26083"/>
            <a:ext cx="914400" cy="914400"/>
          </a:xfrm>
          <a:prstGeom prst="rect">
            <a:avLst/>
          </a:prstGeom>
        </p:spPr>
      </p:pic>
    </p:spTree>
    <p:extLst>
      <p:ext uri="{BB962C8B-B14F-4D97-AF65-F5344CB8AC3E}">
        <p14:creationId xmlns:p14="http://schemas.microsoft.com/office/powerpoint/2010/main" val="2151038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19475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hören</a:t>
            </a:r>
            <a:endParaRPr lang="en-GB" sz="2000" b="1" dirty="0">
              <a:solidFill>
                <a:srgbClr val="002060"/>
              </a:solidFill>
              <a:latin typeface="Century Gothic" panose="020B0502020202020204" pitchFamily="34" charset="0"/>
            </a:endParaRPr>
          </a:p>
        </p:txBody>
      </p:sp>
      <p:graphicFrame>
        <p:nvGraphicFramePr>
          <p:cNvPr id="6" name="Table 2">
            <a:extLst>
              <a:ext uri="{FF2B5EF4-FFF2-40B4-BE49-F238E27FC236}">
                <a16:creationId xmlns:a16="http://schemas.microsoft.com/office/drawing/2014/main" id="{54458669-5D9D-4D2D-8CD9-BF98FB203F05}"/>
              </a:ext>
            </a:extLst>
          </p:cNvPr>
          <p:cNvGraphicFramePr/>
          <p:nvPr>
            <p:extLst>
              <p:ext uri="{D42A27DB-BD31-4B8C-83A1-F6EECF244321}">
                <p14:modId xmlns:p14="http://schemas.microsoft.com/office/powerpoint/2010/main" val="597468580"/>
              </p:ext>
            </p:extLst>
          </p:nvPr>
        </p:nvGraphicFramePr>
        <p:xfrm>
          <a:off x="583737" y="1484655"/>
          <a:ext cx="2546280" cy="4318560"/>
        </p:xfrm>
        <a:graphic>
          <a:graphicData uri="http://schemas.openxmlformats.org/drawingml/2006/table">
            <a:tbl>
              <a:tblPr/>
              <a:tblGrid>
                <a:gridCol w="695520">
                  <a:extLst>
                    <a:ext uri="{9D8B030D-6E8A-4147-A177-3AD203B41FA5}">
                      <a16:colId xmlns:a16="http://schemas.microsoft.com/office/drawing/2014/main" val="20000"/>
                    </a:ext>
                  </a:extLst>
                </a:gridCol>
                <a:gridCol w="1850760">
                  <a:extLst>
                    <a:ext uri="{9D8B030D-6E8A-4147-A177-3AD203B41FA5}">
                      <a16:colId xmlns:a16="http://schemas.microsoft.com/office/drawing/2014/main" val="20001"/>
                    </a:ext>
                  </a:extLst>
                </a:gridCol>
              </a:tblGrid>
              <a:tr h="95292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0"/>
                  </a:ext>
                </a:extLst>
              </a:tr>
              <a:tr h="50184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US" sz="1800" b="1" strike="noStrike" spc="-1" dirty="0">
                          <a:solidFill>
                            <a:srgbClr val="002060"/>
                          </a:solidFill>
                          <a:latin typeface="Century gothic"/>
                        </a:rPr>
                        <a:t>3 o’clock</a:t>
                      </a:r>
                      <a:endParaRPr lang="en-GB" sz="18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1"/>
                  </a:ext>
                </a:extLst>
              </a:tr>
              <a:tr h="48348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1" normalizeH="0" baseline="0" noProof="0" dirty="0">
                          <a:ln>
                            <a:noFill/>
                          </a:ln>
                          <a:solidFill>
                            <a:srgbClr val="002060"/>
                          </a:solidFill>
                          <a:effectLst/>
                          <a:uLnTx/>
                          <a:uFillTx/>
                          <a:latin typeface="Century gothic"/>
                          <a:ea typeface="+mn-ea"/>
                          <a:cs typeface="+mn-cs"/>
                        </a:rPr>
                        <a:t>7 o’clock</a:t>
                      </a:r>
                      <a:endParaRPr kumimoji="0" lang="en-GB" sz="1800" b="1" i="0" u="none" strike="noStrike" kern="1200" cap="none" spc="-1" normalizeH="0" baseline="0" noProof="0" dirty="0">
                        <a:ln>
                          <a:noFill/>
                        </a:ln>
                        <a:solidFill>
                          <a:srgbClr val="002060"/>
                        </a:solidFill>
                        <a:effectLst/>
                        <a:uLnTx/>
                        <a:uFillTx/>
                        <a:latin typeface="Century gothic"/>
                        <a:ea typeface="+mn-ea"/>
                        <a:cs typeface="+mn-cs"/>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45576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1" normalizeH="0" baseline="0" noProof="0" dirty="0">
                          <a:ln>
                            <a:noFill/>
                          </a:ln>
                          <a:solidFill>
                            <a:srgbClr val="002060"/>
                          </a:solidFill>
                          <a:effectLst/>
                          <a:uLnTx/>
                          <a:uFillTx/>
                          <a:latin typeface="Century gothic"/>
                          <a:ea typeface="+mn-ea"/>
                          <a:cs typeface="+mn-cs"/>
                        </a:rPr>
                        <a:t>6 o’clock</a:t>
                      </a:r>
                      <a:endParaRPr kumimoji="0" lang="en-GB" sz="1800" b="1" i="0" u="none" strike="noStrike" kern="1200" cap="none" spc="-1" normalizeH="0" baseline="0" noProof="0" dirty="0">
                        <a:ln>
                          <a:noFill/>
                        </a:ln>
                        <a:solidFill>
                          <a:srgbClr val="002060"/>
                        </a:solidFill>
                        <a:effectLst/>
                        <a:uLnTx/>
                        <a:uFillTx/>
                        <a:latin typeface="Century gothic"/>
                        <a:ea typeface="+mn-ea"/>
                        <a:cs typeface="+mn-cs"/>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48348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1" normalizeH="0" baseline="0" noProof="0" dirty="0">
                          <a:ln>
                            <a:noFill/>
                          </a:ln>
                          <a:solidFill>
                            <a:srgbClr val="002060"/>
                          </a:solidFill>
                          <a:effectLst/>
                          <a:uLnTx/>
                          <a:uFillTx/>
                          <a:latin typeface="Century gothic"/>
                          <a:ea typeface="+mn-ea"/>
                          <a:cs typeface="+mn-cs"/>
                        </a:rPr>
                        <a:t>2 o’clock</a:t>
                      </a:r>
                      <a:endParaRPr kumimoji="0" lang="en-GB" sz="1800" b="1" i="0" u="none" strike="noStrike" kern="1200" cap="none" spc="-1" normalizeH="0" baseline="0" noProof="0" dirty="0">
                        <a:ln>
                          <a:noFill/>
                        </a:ln>
                        <a:solidFill>
                          <a:srgbClr val="002060"/>
                        </a:solidFill>
                        <a:effectLst/>
                        <a:uLnTx/>
                        <a:uFillTx/>
                        <a:latin typeface="Century gothic"/>
                        <a:ea typeface="+mn-ea"/>
                        <a:cs typeface="+mn-cs"/>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50544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1" normalizeH="0" baseline="0" noProof="0" dirty="0">
                          <a:ln>
                            <a:noFill/>
                          </a:ln>
                          <a:solidFill>
                            <a:srgbClr val="002060"/>
                          </a:solidFill>
                          <a:effectLst/>
                          <a:uLnTx/>
                          <a:uFillTx/>
                          <a:latin typeface="Century gothic"/>
                          <a:ea typeface="+mn-ea"/>
                          <a:cs typeface="+mn-cs"/>
                        </a:rPr>
                        <a:t>9 o’clock</a:t>
                      </a:r>
                      <a:endParaRPr kumimoji="0" lang="en-GB" sz="1800" b="1" i="0" u="none" strike="noStrike" kern="1200" cap="none" spc="-1" normalizeH="0" baseline="0" noProof="0" dirty="0">
                        <a:ln>
                          <a:noFill/>
                        </a:ln>
                        <a:solidFill>
                          <a:srgbClr val="002060"/>
                        </a:solidFill>
                        <a:effectLst/>
                        <a:uLnTx/>
                        <a:uFillTx/>
                        <a:latin typeface="Century gothic"/>
                        <a:ea typeface="+mn-ea"/>
                        <a:cs typeface="+mn-cs"/>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47520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1" normalizeH="0" baseline="0" noProof="0" dirty="0">
                          <a:ln>
                            <a:noFill/>
                          </a:ln>
                          <a:solidFill>
                            <a:srgbClr val="002060"/>
                          </a:solidFill>
                          <a:effectLst/>
                          <a:uLnTx/>
                          <a:uFillTx/>
                          <a:latin typeface="Century gothic"/>
                          <a:ea typeface="+mn-ea"/>
                          <a:cs typeface="+mn-cs"/>
                        </a:rPr>
                        <a:t>12 o’clock</a:t>
                      </a:r>
                      <a:endParaRPr kumimoji="0" lang="en-GB" sz="1800" b="1" i="0" u="none" strike="noStrike" kern="1200" cap="none" spc="-1" normalizeH="0" baseline="0" noProof="0" dirty="0">
                        <a:ln>
                          <a:noFill/>
                        </a:ln>
                        <a:solidFill>
                          <a:srgbClr val="002060"/>
                        </a:solidFill>
                        <a:effectLst/>
                        <a:uLnTx/>
                        <a:uFillTx/>
                        <a:latin typeface="Century gothic"/>
                        <a:ea typeface="+mn-ea"/>
                        <a:cs typeface="+mn-cs"/>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6"/>
                  </a:ext>
                </a:extLst>
              </a:tr>
              <a:tr h="46044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1" normalizeH="0" baseline="0" noProof="0" dirty="0">
                          <a:ln>
                            <a:noFill/>
                          </a:ln>
                          <a:solidFill>
                            <a:srgbClr val="002060"/>
                          </a:solidFill>
                          <a:effectLst/>
                          <a:uLnTx/>
                          <a:uFillTx/>
                          <a:latin typeface="Century gothic"/>
                          <a:ea typeface="+mn-ea"/>
                          <a:cs typeface="+mn-cs"/>
                        </a:rPr>
                        <a:t>5 o’clock</a:t>
                      </a:r>
                      <a:endParaRPr kumimoji="0" lang="en-GB" sz="1800" b="1" i="0" u="none" strike="noStrike" kern="1200" cap="none" spc="-1" normalizeH="0" baseline="0" noProof="0" dirty="0">
                        <a:ln>
                          <a:noFill/>
                        </a:ln>
                        <a:solidFill>
                          <a:srgbClr val="002060"/>
                        </a:solidFill>
                        <a:effectLst/>
                        <a:uLnTx/>
                        <a:uFillTx/>
                        <a:latin typeface="Century gothic"/>
                        <a:ea typeface="+mn-ea"/>
                        <a:cs typeface="+mn-cs"/>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7"/>
                  </a:ext>
                </a:extLst>
              </a:tr>
            </a:tbl>
          </a:graphicData>
        </a:graphic>
      </p:graphicFrame>
      <p:sp>
        <p:nvSpPr>
          <p:cNvPr id="15" name="CustomShape 22">
            <a:hlinkClick r:id="" action="ppaction://noaction">
              <a:snd r:embed="rId3" name="T2_W9_4.3.wav"/>
            </a:hlinkClick>
            <a:extLst>
              <a:ext uri="{FF2B5EF4-FFF2-40B4-BE49-F238E27FC236}">
                <a16:creationId xmlns:a16="http://schemas.microsoft.com/office/drawing/2014/main" id="{4247252A-FC32-4F16-8616-A5FE2859FCB7}"/>
              </a:ext>
            </a:extLst>
          </p:cNvPr>
          <p:cNvSpPr/>
          <p:nvPr/>
        </p:nvSpPr>
        <p:spPr>
          <a:xfrm>
            <a:off x="700017" y="2464215"/>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1" dirty="0">
                <a:solidFill>
                  <a:prstClr val="white"/>
                </a:solidFill>
                <a:latin typeface="Century Gothic" panose="020B0502020202020204" pitchFamily="34" charset="0"/>
              </a:rPr>
              <a:t>B.</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6" name="CustomShape 23">
            <a:hlinkClick r:id="" action="ppaction://noaction">
              <a:snd r:embed="rId4" name="T2_W9_4.4.wav"/>
            </a:hlinkClick>
            <a:extLst>
              <a:ext uri="{FF2B5EF4-FFF2-40B4-BE49-F238E27FC236}">
                <a16:creationId xmlns:a16="http://schemas.microsoft.com/office/drawing/2014/main" id="{3AD5864B-E328-4811-82EC-A3D77BDC6BF2}"/>
              </a:ext>
            </a:extLst>
          </p:cNvPr>
          <p:cNvSpPr/>
          <p:nvPr/>
        </p:nvSpPr>
        <p:spPr>
          <a:xfrm>
            <a:off x="700017" y="2966775"/>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1</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17" name="CustomShape 24">
            <a:hlinkClick r:id="" action="ppaction://noaction">
              <a:snd r:embed="rId5" name="T2_W9_4.5.wav"/>
            </a:hlinkClick>
            <a:extLst>
              <a:ext uri="{FF2B5EF4-FFF2-40B4-BE49-F238E27FC236}">
                <a16:creationId xmlns:a16="http://schemas.microsoft.com/office/drawing/2014/main" id="{F2DAD2AC-ADD2-4480-845B-008BBA9A5F70}"/>
              </a:ext>
            </a:extLst>
          </p:cNvPr>
          <p:cNvSpPr/>
          <p:nvPr/>
        </p:nvSpPr>
        <p:spPr>
          <a:xfrm>
            <a:off x="700017" y="3445935"/>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2</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18" name="CustomShape 25">
            <a:hlinkClick r:id="" action="ppaction://noaction">
              <a:snd r:embed="rId6" name="T2_W9_4.6.wav"/>
            </a:hlinkClick>
            <a:extLst>
              <a:ext uri="{FF2B5EF4-FFF2-40B4-BE49-F238E27FC236}">
                <a16:creationId xmlns:a16="http://schemas.microsoft.com/office/drawing/2014/main" id="{E47FAB46-1A11-4EF4-B700-EF919D0338F8}"/>
              </a:ext>
            </a:extLst>
          </p:cNvPr>
          <p:cNvSpPr/>
          <p:nvPr/>
        </p:nvSpPr>
        <p:spPr>
          <a:xfrm>
            <a:off x="700017" y="3912495"/>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3</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19" name="CustomShape 26">
            <a:hlinkClick r:id="" action="ppaction://noaction">
              <a:snd r:embed="rId7" name="T2_W9_4.7.wav"/>
            </a:hlinkClick>
            <a:extLst>
              <a:ext uri="{FF2B5EF4-FFF2-40B4-BE49-F238E27FC236}">
                <a16:creationId xmlns:a16="http://schemas.microsoft.com/office/drawing/2014/main" id="{1ECA2C39-8E1B-46F9-B4CE-5D69DA706F12}"/>
              </a:ext>
            </a:extLst>
          </p:cNvPr>
          <p:cNvSpPr/>
          <p:nvPr/>
        </p:nvSpPr>
        <p:spPr>
          <a:xfrm>
            <a:off x="700017" y="4417935"/>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4</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21" name="CustomShape 27">
            <a:hlinkClick r:id="" action="ppaction://noaction">
              <a:snd r:embed="rId8" name="T2_W9_4.8.wav"/>
            </a:hlinkClick>
            <a:extLst>
              <a:ext uri="{FF2B5EF4-FFF2-40B4-BE49-F238E27FC236}">
                <a16:creationId xmlns:a16="http://schemas.microsoft.com/office/drawing/2014/main" id="{B06E6BFD-FB69-40F9-9653-301D379E5A17}"/>
              </a:ext>
            </a:extLst>
          </p:cNvPr>
          <p:cNvSpPr/>
          <p:nvPr/>
        </p:nvSpPr>
        <p:spPr>
          <a:xfrm>
            <a:off x="704337" y="4910055"/>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5</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22" name="CustomShape 28">
            <a:hlinkClick r:id="" action="ppaction://noaction">
              <a:snd r:embed="rId9" name="T2_W9_4.9.wav"/>
            </a:hlinkClick>
            <a:extLst>
              <a:ext uri="{FF2B5EF4-FFF2-40B4-BE49-F238E27FC236}">
                <a16:creationId xmlns:a16="http://schemas.microsoft.com/office/drawing/2014/main" id="{34261C61-C209-49EF-A2E1-6B62F7BA1FCB}"/>
              </a:ext>
            </a:extLst>
          </p:cNvPr>
          <p:cNvSpPr/>
          <p:nvPr/>
        </p:nvSpPr>
        <p:spPr>
          <a:xfrm>
            <a:off x="700017" y="5353215"/>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6</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25" name="CustomShape 6">
            <a:hlinkClick r:id="" action="ppaction://noaction">
              <a:snd r:embed="rId10" name="T2_W9_4.1.wav"/>
            </a:hlinkClick>
            <a:extLst>
              <a:ext uri="{FF2B5EF4-FFF2-40B4-BE49-F238E27FC236}">
                <a16:creationId xmlns:a16="http://schemas.microsoft.com/office/drawing/2014/main" id="{85BDA598-D8FC-421B-AEDB-34FBDED665F3}"/>
              </a:ext>
            </a:extLst>
          </p:cNvPr>
          <p:cNvSpPr/>
          <p:nvPr/>
        </p:nvSpPr>
        <p:spPr>
          <a:xfrm>
            <a:off x="131109" y="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Hör</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zu</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6" name="CustomShape 7">
            <a:extLst>
              <a:ext uri="{FF2B5EF4-FFF2-40B4-BE49-F238E27FC236}">
                <a16:creationId xmlns:a16="http://schemas.microsoft.com/office/drawing/2014/main" id="{CDE017ED-8249-468A-9710-339DEB7176CF}"/>
              </a:ext>
            </a:extLst>
          </p:cNvPr>
          <p:cNvSpPr/>
          <p:nvPr/>
        </p:nvSpPr>
        <p:spPr>
          <a:xfrm>
            <a:off x="1454727" y="-16479"/>
            <a:ext cx="4464829" cy="44322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Wie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spät</a:t>
            </a:r>
            <a:r>
              <a:rPr kumimoji="0" lang="en-GB" sz="2800" b="0" i="0" u="none" strike="noStrike" kern="1200" cap="none" spc="-1" normalizeH="0" noProof="0" dirty="0">
                <a:ln>
                  <a:noFill/>
                </a:ln>
                <a:solidFill>
                  <a:srgbClr val="002060"/>
                </a:solidFill>
                <a:effectLst/>
                <a:uLnTx/>
                <a:uFillTx/>
                <a:latin typeface="Century Gothic" panose="020B0502020202020204" pitchFamily="34" charset="0"/>
                <a:ea typeface="Century Gothic"/>
                <a:cs typeface="+mn-cs"/>
              </a:rPr>
              <a:t> </a:t>
            </a:r>
            <a:r>
              <a:rPr kumimoji="0" lang="en-GB" sz="2800" b="0" i="0" u="none" strike="noStrike" kern="1200" cap="none" spc="-1" normalizeH="0" noProof="0" dirty="0" err="1">
                <a:ln>
                  <a:noFill/>
                </a:ln>
                <a:solidFill>
                  <a:srgbClr val="002060"/>
                </a:solidFill>
                <a:effectLst/>
                <a:uLnTx/>
                <a:uFillTx/>
                <a:latin typeface="Century Gothic" panose="020B0502020202020204" pitchFamily="34" charset="0"/>
                <a:ea typeface="Century Gothic"/>
                <a:cs typeface="+mn-cs"/>
              </a:rPr>
              <a:t>ist</a:t>
            </a:r>
            <a:r>
              <a:rPr kumimoji="0" lang="en-GB" sz="2800" b="0" i="0" u="none" strike="noStrike" kern="1200" cap="none" spc="-1" normalizeH="0" noProof="0" dirty="0">
                <a:ln>
                  <a:noFill/>
                </a:ln>
                <a:solidFill>
                  <a:srgbClr val="002060"/>
                </a:solidFill>
                <a:effectLst/>
                <a:uLnTx/>
                <a:uFillTx/>
                <a:latin typeface="Century Gothic" panose="020B0502020202020204" pitchFamily="34" charset="0"/>
                <a:ea typeface="Century Gothic"/>
                <a:cs typeface="+mn-cs"/>
              </a:rPr>
              <a:t> es? </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27" name="Picture 26" descr="A picture containing text, clipart&#10;&#10;Description automatically generated">
            <a:extLst>
              <a:ext uri="{FF2B5EF4-FFF2-40B4-BE49-F238E27FC236}">
                <a16:creationId xmlns:a16="http://schemas.microsoft.com/office/drawing/2014/main" id="{AC19905F-818E-4788-94EC-FA69D89EB988}"/>
              </a:ext>
            </a:extLst>
          </p:cNvPr>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pic>
        <p:nvPicPr>
          <p:cNvPr id="3" name="Picture 2" descr="A close up of a clock&#10;&#10;Description automatically generated">
            <a:extLst>
              <a:ext uri="{FF2B5EF4-FFF2-40B4-BE49-F238E27FC236}">
                <a16:creationId xmlns:a16="http://schemas.microsoft.com/office/drawing/2014/main" id="{635277FC-3628-4868-0934-653DCA112041}"/>
              </a:ext>
            </a:extLst>
          </p:cNvPr>
          <p:cNvPicPr>
            <a:picLocks noChangeAspect="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69634" y="1501601"/>
            <a:ext cx="811641" cy="776785"/>
          </a:xfrm>
          <a:prstGeom prst="rect">
            <a:avLst/>
          </a:prstGeom>
        </p:spPr>
      </p:pic>
      <p:graphicFrame>
        <p:nvGraphicFramePr>
          <p:cNvPr id="7" name="Table 2">
            <a:extLst>
              <a:ext uri="{FF2B5EF4-FFF2-40B4-BE49-F238E27FC236}">
                <a16:creationId xmlns:a16="http://schemas.microsoft.com/office/drawing/2014/main" id="{B5543CA0-B89D-D245-9E4D-8C52612E26A8}"/>
              </a:ext>
            </a:extLst>
          </p:cNvPr>
          <p:cNvGraphicFramePr/>
          <p:nvPr>
            <p:extLst>
              <p:ext uri="{D42A27DB-BD31-4B8C-83A1-F6EECF244321}">
                <p14:modId xmlns:p14="http://schemas.microsoft.com/office/powerpoint/2010/main" val="3126164390"/>
              </p:ext>
            </p:extLst>
          </p:nvPr>
        </p:nvGraphicFramePr>
        <p:xfrm>
          <a:off x="4646416" y="2004135"/>
          <a:ext cx="2546280" cy="3816720"/>
        </p:xfrm>
        <a:graphic>
          <a:graphicData uri="http://schemas.openxmlformats.org/drawingml/2006/table">
            <a:tbl>
              <a:tblPr/>
              <a:tblGrid>
                <a:gridCol w="695520">
                  <a:extLst>
                    <a:ext uri="{9D8B030D-6E8A-4147-A177-3AD203B41FA5}">
                      <a16:colId xmlns:a16="http://schemas.microsoft.com/office/drawing/2014/main" val="20000"/>
                    </a:ext>
                  </a:extLst>
                </a:gridCol>
                <a:gridCol w="1850760">
                  <a:extLst>
                    <a:ext uri="{9D8B030D-6E8A-4147-A177-3AD203B41FA5}">
                      <a16:colId xmlns:a16="http://schemas.microsoft.com/office/drawing/2014/main" val="20001"/>
                    </a:ext>
                  </a:extLst>
                </a:gridCol>
              </a:tblGrid>
              <a:tr h="952920">
                <a:tc>
                  <a:txBody>
                    <a:bodyPr/>
                    <a:lstStyle/>
                    <a:p>
                      <a:pPr algn="ctr"/>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0"/>
                  </a:ext>
                </a:extLst>
              </a:tr>
              <a:tr h="483480">
                <a:tc>
                  <a:txBody>
                    <a:bodyPr/>
                    <a:lstStyle/>
                    <a:p>
                      <a:pPr algn="ctr"/>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1" normalizeH="0" baseline="0" noProof="0" dirty="0">
                          <a:ln>
                            <a:noFill/>
                          </a:ln>
                          <a:solidFill>
                            <a:srgbClr val="002060"/>
                          </a:solidFill>
                          <a:effectLst/>
                          <a:uLnTx/>
                          <a:uFillTx/>
                          <a:latin typeface="Century gothic"/>
                          <a:ea typeface="+mn-ea"/>
                          <a:cs typeface="+mn-cs"/>
                        </a:rPr>
                        <a:t>11 o’clock</a:t>
                      </a:r>
                      <a:endParaRPr kumimoji="0" lang="en-GB" sz="1800" b="1" i="0" u="none" strike="noStrike" kern="1200" cap="none" spc="-1" normalizeH="0" baseline="0" noProof="0" dirty="0">
                        <a:ln>
                          <a:noFill/>
                        </a:ln>
                        <a:solidFill>
                          <a:srgbClr val="002060"/>
                        </a:solidFill>
                        <a:effectLst/>
                        <a:uLnTx/>
                        <a:uFillTx/>
                        <a:latin typeface="Century gothic"/>
                        <a:ea typeface="+mn-ea"/>
                        <a:cs typeface="+mn-cs"/>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455760">
                <a:tc>
                  <a:txBody>
                    <a:bodyPr/>
                    <a:lstStyle/>
                    <a:p>
                      <a:pPr algn="ctr"/>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1" normalizeH="0" baseline="0" noProof="0" dirty="0">
                          <a:ln>
                            <a:noFill/>
                          </a:ln>
                          <a:solidFill>
                            <a:srgbClr val="002060"/>
                          </a:solidFill>
                          <a:effectLst/>
                          <a:uLnTx/>
                          <a:uFillTx/>
                          <a:latin typeface="Century gothic"/>
                          <a:ea typeface="+mn-ea"/>
                          <a:cs typeface="+mn-cs"/>
                        </a:rPr>
                        <a:t>4 o’clock</a:t>
                      </a:r>
                      <a:endParaRPr kumimoji="0" lang="en-GB" sz="1800" b="1" i="0" u="none" strike="noStrike" kern="1200" cap="none" spc="-1" normalizeH="0" baseline="0" noProof="0" dirty="0">
                        <a:ln>
                          <a:noFill/>
                        </a:ln>
                        <a:solidFill>
                          <a:srgbClr val="002060"/>
                        </a:solidFill>
                        <a:effectLst/>
                        <a:uLnTx/>
                        <a:uFillTx/>
                        <a:latin typeface="Century gothic"/>
                        <a:ea typeface="+mn-ea"/>
                        <a:cs typeface="+mn-cs"/>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483480">
                <a:tc>
                  <a:txBody>
                    <a:bodyPr/>
                    <a:lstStyle/>
                    <a:p>
                      <a:pPr algn="ctr"/>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1" normalizeH="0" baseline="0" noProof="0" dirty="0">
                          <a:ln>
                            <a:noFill/>
                          </a:ln>
                          <a:solidFill>
                            <a:srgbClr val="002060"/>
                          </a:solidFill>
                          <a:effectLst/>
                          <a:uLnTx/>
                          <a:uFillTx/>
                          <a:latin typeface="Century gothic"/>
                          <a:ea typeface="+mn-ea"/>
                          <a:cs typeface="+mn-cs"/>
                        </a:rPr>
                        <a:t>8 o’clock</a:t>
                      </a:r>
                      <a:endParaRPr kumimoji="0" lang="en-GB" sz="1800" b="1" i="0" u="none" strike="noStrike" kern="1200" cap="none" spc="-1" normalizeH="0" baseline="0" noProof="0" dirty="0">
                        <a:ln>
                          <a:noFill/>
                        </a:ln>
                        <a:solidFill>
                          <a:srgbClr val="002060"/>
                        </a:solidFill>
                        <a:effectLst/>
                        <a:uLnTx/>
                        <a:uFillTx/>
                        <a:latin typeface="Century gothic"/>
                        <a:ea typeface="+mn-ea"/>
                        <a:cs typeface="+mn-cs"/>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505440">
                <a:tc>
                  <a:txBody>
                    <a:bodyPr/>
                    <a:lstStyle/>
                    <a:p>
                      <a:pPr algn="ctr"/>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1" normalizeH="0" baseline="0" noProof="0" dirty="0">
                          <a:ln>
                            <a:noFill/>
                          </a:ln>
                          <a:solidFill>
                            <a:srgbClr val="002060"/>
                          </a:solidFill>
                          <a:effectLst/>
                          <a:uLnTx/>
                          <a:uFillTx/>
                          <a:latin typeface="Century gothic"/>
                          <a:ea typeface="+mn-ea"/>
                          <a:cs typeface="+mn-cs"/>
                        </a:rPr>
                        <a:t>1 o’clock</a:t>
                      </a:r>
                      <a:endParaRPr kumimoji="0" lang="en-GB" sz="1800" b="1" i="0" u="none" strike="noStrike" kern="1200" cap="none" spc="-1" normalizeH="0" baseline="0" noProof="0" dirty="0">
                        <a:ln>
                          <a:noFill/>
                        </a:ln>
                        <a:solidFill>
                          <a:srgbClr val="002060"/>
                        </a:solidFill>
                        <a:effectLst/>
                        <a:uLnTx/>
                        <a:uFillTx/>
                        <a:latin typeface="Century gothic"/>
                        <a:ea typeface="+mn-ea"/>
                        <a:cs typeface="+mn-cs"/>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475200">
                <a:tc>
                  <a:txBody>
                    <a:bodyPr/>
                    <a:lstStyle/>
                    <a:p>
                      <a:pPr algn="ctr"/>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1" normalizeH="0" baseline="0" noProof="0" dirty="0">
                          <a:ln>
                            <a:noFill/>
                          </a:ln>
                          <a:solidFill>
                            <a:srgbClr val="002060"/>
                          </a:solidFill>
                          <a:effectLst/>
                          <a:uLnTx/>
                          <a:uFillTx/>
                          <a:latin typeface="Century gothic"/>
                          <a:ea typeface="+mn-ea"/>
                          <a:cs typeface="+mn-cs"/>
                        </a:rPr>
                        <a:t>10 o’clock</a:t>
                      </a:r>
                      <a:endParaRPr kumimoji="0" lang="en-GB" sz="1800" b="1" i="0" u="none" strike="noStrike" kern="1200" cap="none" spc="-1" normalizeH="0" baseline="0" noProof="0" dirty="0">
                        <a:ln>
                          <a:noFill/>
                        </a:ln>
                        <a:solidFill>
                          <a:srgbClr val="002060"/>
                        </a:solidFill>
                        <a:effectLst/>
                        <a:uLnTx/>
                        <a:uFillTx/>
                        <a:latin typeface="Century gothic"/>
                        <a:ea typeface="+mn-ea"/>
                        <a:cs typeface="+mn-cs"/>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6"/>
                  </a:ext>
                </a:extLst>
              </a:tr>
              <a:tr h="460440">
                <a:tc>
                  <a:txBody>
                    <a:bodyPr/>
                    <a:lstStyle/>
                    <a:p>
                      <a:pPr algn="ctr"/>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1" normalizeH="0" baseline="0" noProof="0" dirty="0">
                          <a:ln>
                            <a:noFill/>
                          </a:ln>
                          <a:solidFill>
                            <a:srgbClr val="002060"/>
                          </a:solidFill>
                          <a:effectLst/>
                          <a:uLnTx/>
                          <a:uFillTx/>
                          <a:latin typeface="Century gothic"/>
                          <a:ea typeface="+mn-ea"/>
                          <a:cs typeface="+mn-cs"/>
                        </a:rPr>
                        <a:t>3 o’clock</a:t>
                      </a:r>
                      <a:endParaRPr kumimoji="0" lang="en-GB" sz="1800" b="1" i="0" u="none" strike="noStrike" kern="1200" cap="none" spc="-1" normalizeH="0" baseline="0" noProof="0" dirty="0">
                        <a:ln>
                          <a:noFill/>
                        </a:ln>
                        <a:solidFill>
                          <a:srgbClr val="002060"/>
                        </a:solidFill>
                        <a:effectLst/>
                        <a:uLnTx/>
                        <a:uFillTx/>
                        <a:latin typeface="Century gothic"/>
                        <a:ea typeface="+mn-ea"/>
                        <a:cs typeface="+mn-cs"/>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7"/>
                  </a:ext>
                </a:extLst>
              </a:tr>
            </a:tbl>
          </a:graphicData>
        </a:graphic>
      </p:graphicFrame>
      <p:sp>
        <p:nvSpPr>
          <p:cNvPr id="8" name="CustomShape 23">
            <a:hlinkClick r:id="" action="ppaction://noaction">
              <a:snd r:embed="rId13" name="T2_W9_4.10.wav"/>
            </a:hlinkClick>
            <a:extLst>
              <a:ext uri="{FF2B5EF4-FFF2-40B4-BE49-F238E27FC236}">
                <a16:creationId xmlns:a16="http://schemas.microsoft.com/office/drawing/2014/main" id="{91DEF6F7-CDED-62ED-1EF9-447C1B79F0D3}"/>
              </a:ext>
            </a:extLst>
          </p:cNvPr>
          <p:cNvSpPr/>
          <p:nvPr/>
        </p:nvSpPr>
        <p:spPr>
          <a:xfrm>
            <a:off x="4779539" y="2971695"/>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1" dirty="0">
                <a:solidFill>
                  <a:prstClr val="white"/>
                </a:solidFill>
                <a:latin typeface="Century Gothic" panose="020B0502020202020204" pitchFamily="34" charset="0"/>
              </a:rPr>
              <a:t>7</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CustomShape 24">
            <a:hlinkClick r:id="" action="ppaction://noaction">
              <a:snd r:embed="rId14" name="T2_W9_4.11.wav"/>
            </a:hlinkClick>
            <a:extLst>
              <a:ext uri="{FF2B5EF4-FFF2-40B4-BE49-F238E27FC236}">
                <a16:creationId xmlns:a16="http://schemas.microsoft.com/office/drawing/2014/main" id="{E2A178C0-DBDB-9DE7-C4C3-5280A79E6E04}"/>
              </a:ext>
            </a:extLst>
          </p:cNvPr>
          <p:cNvSpPr/>
          <p:nvPr/>
        </p:nvSpPr>
        <p:spPr>
          <a:xfrm>
            <a:off x="4779539" y="3450855"/>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1" dirty="0">
                <a:solidFill>
                  <a:prstClr val="white"/>
                </a:solidFill>
                <a:latin typeface="Century Gothic" panose="020B0502020202020204" pitchFamily="34" charset="0"/>
              </a:rPr>
              <a:t>8</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 name="CustomShape 25">
            <a:hlinkClick r:id="" action="ppaction://noaction">
              <a:snd r:embed="rId15" name="T2_W9_4.12.wav"/>
            </a:hlinkClick>
            <a:extLst>
              <a:ext uri="{FF2B5EF4-FFF2-40B4-BE49-F238E27FC236}">
                <a16:creationId xmlns:a16="http://schemas.microsoft.com/office/drawing/2014/main" id="{9F634A17-9D57-8DE7-FAE2-89AE7252FD16}"/>
              </a:ext>
            </a:extLst>
          </p:cNvPr>
          <p:cNvSpPr/>
          <p:nvPr/>
        </p:nvSpPr>
        <p:spPr>
          <a:xfrm>
            <a:off x="4779539" y="3917415"/>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1" dirty="0">
                <a:solidFill>
                  <a:prstClr val="white"/>
                </a:solidFill>
                <a:latin typeface="Century Gothic" panose="020B0502020202020204" pitchFamily="34" charset="0"/>
              </a:rPr>
              <a:t>9</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1" name="CustomShape 26">
            <a:hlinkClick r:id="" action="ppaction://noaction">
              <a:snd r:embed="rId16" name="T2_W9_4.13.wav"/>
            </a:hlinkClick>
            <a:extLst>
              <a:ext uri="{FF2B5EF4-FFF2-40B4-BE49-F238E27FC236}">
                <a16:creationId xmlns:a16="http://schemas.microsoft.com/office/drawing/2014/main" id="{CAFA2B33-7876-BDE1-0A53-748F314428C6}"/>
              </a:ext>
            </a:extLst>
          </p:cNvPr>
          <p:cNvSpPr/>
          <p:nvPr/>
        </p:nvSpPr>
        <p:spPr>
          <a:xfrm>
            <a:off x="4779538" y="4422855"/>
            <a:ext cx="535411"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1" dirty="0">
                <a:solidFill>
                  <a:prstClr val="white"/>
                </a:solidFill>
                <a:latin typeface="Century Gothic" panose="020B0502020202020204" pitchFamily="34" charset="0"/>
              </a:rPr>
              <a:t>1</a:t>
            </a:r>
            <a:r>
              <a:rPr lang="en-GB" sz="2000" b="1" spc="-1" dirty="0">
                <a:solidFill>
                  <a:prstClr val="white"/>
                </a:solidFill>
                <a:latin typeface="Century Gothic" panose="020B0502020202020204" pitchFamily="34" charset="0"/>
              </a:rPr>
              <a:t>0</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2" name="CustomShape 27">
            <a:hlinkClick r:id="" action="ppaction://noaction">
              <a:snd r:embed="rId17" name="T2_W9_4.14.wav"/>
            </a:hlinkClick>
            <a:extLst>
              <a:ext uri="{FF2B5EF4-FFF2-40B4-BE49-F238E27FC236}">
                <a16:creationId xmlns:a16="http://schemas.microsoft.com/office/drawing/2014/main" id="{22B33C5B-F2B5-9951-48F1-A18E611E35B0}"/>
              </a:ext>
            </a:extLst>
          </p:cNvPr>
          <p:cNvSpPr/>
          <p:nvPr/>
        </p:nvSpPr>
        <p:spPr>
          <a:xfrm>
            <a:off x="4783859" y="4914975"/>
            <a:ext cx="53109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1" dirty="0">
                <a:solidFill>
                  <a:prstClr val="white"/>
                </a:solidFill>
                <a:latin typeface="Century Gothic" panose="020B0502020202020204" pitchFamily="34" charset="0"/>
              </a:rPr>
              <a:t>1</a:t>
            </a:r>
            <a:r>
              <a:rPr lang="en-GB" sz="2000" b="1" spc="-1" dirty="0">
                <a:solidFill>
                  <a:prstClr val="white"/>
                </a:solidFill>
                <a:latin typeface="Century Gothic" panose="020B0502020202020204" pitchFamily="34" charset="0"/>
              </a:rPr>
              <a:t>1</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3" name="CustomShape 28">
            <a:hlinkClick r:id="" action="ppaction://noaction">
              <a:snd r:embed="rId18" name="T2_W9_4.15.wav"/>
            </a:hlinkClick>
            <a:extLst>
              <a:ext uri="{FF2B5EF4-FFF2-40B4-BE49-F238E27FC236}">
                <a16:creationId xmlns:a16="http://schemas.microsoft.com/office/drawing/2014/main" id="{B09581B8-B22A-E1C0-E51B-12D7FF5969AE}"/>
              </a:ext>
            </a:extLst>
          </p:cNvPr>
          <p:cNvSpPr/>
          <p:nvPr/>
        </p:nvSpPr>
        <p:spPr>
          <a:xfrm>
            <a:off x="4779539" y="5358135"/>
            <a:ext cx="53109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rPr>
              <a:t>12</a:t>
            </a:r>
            <a:endPar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4" name="Picture 13" descr="A close up of a clock&#10;&#10;Description automatically generated">
            <a:extLst>
              <a:ext uri="{FF2B5EF4-FFF2-40B4-BE49-F238E27FC236}">
                <a16:creationId xmlns:a16="http://schemas.microsoft.com/office/drawing/2014/main" id="{CDD52026-5B7A-68C2-99C3-4A8A31CB6934}"/>
              </a:ext>
            </a:extLst>
          </p:cNvPr>
          <p:cNvPicPr>
            <a:picLocks noChangeAspect="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822835" y="2136883"/>
            <a:ext cx="811641" cy="776785"/>
          </a:xfrm>
          <a:prstGeom prst="rect">
            <a:avLst/>
          </a:prstGeom>
        </p:spPr>
      </p:pic>
      <p:pic>
        <p:nvPicPr>
          <p:cNvPr id="20" name="Picture 19">
            <a:extLst>
              <a:ext uri="{FF2B5EF4-FFF2-40B4-BE49-F238E27FC236}">
                <a16:creationId xmlns:a16="http://schemas.microsoft.com/office/drawing/2014/main" id="{2151B4EA-8268-DB79-8710-C858698AB95F}"/>
              </a:ext>
            </a:extLst>
          </p:cNvPr>
          <p:cNvPicPr>
            <a:picLocks noChangeAspect="1"/>
          </p:cNvPicPr>
          <p:nvPr/>
        </p:nvPicPr>
        <p:blipFill>
          <a:blip r:embed="rId19"/>
          <a:stretch>
            <a:fillRect/>
          </a:stretch>
        </p:blipFill>
        <p:spPr>
          <a:xfrm>
            <a:off x="8909281" y="990938"/>
            <a:ext cx="1788121" cy="1798110"/>
          </a:xfrm>
          <a:prstGeom prst="rect">
            <a:avLst/>
          </a:prstGeom>
        </p:spPr>
      </p:pic>
      <p:pic>
        <p:nvPicPr>
          <p:cNvPr id="23" name="Picture 22">
            <a:extLst>
              <a:ext uri="{FF2B5EF4-FFF2-40B4-BE49-F238E27FC236}">
                <a16:creationId xmlns:a16="http://schemas.microsoft.com/office/drawing/2014/main" id="{D2B4EF22-DFA5-70FC-5196-BBB24E82F6B5}"/>
              </a:ext>
            </a:extLst>
          </p:cNvPr>
          <p:cNvPicPr>
            <a:picLocks noChangeAspect="1"/>
          </p:cNvPicPr>
          <p:nvPr/>
        </p:nvPicPr>
        <p:blipFill>
          <a:blip r:embed="rId20"/>
          <a:stretch>
            <a:fillRect/>
          </a:stretch>
        </p:blipFill>
        <p:spPr>
          <a:xfrm>
            <a:off x="7692525" y="2824402"/>
            <a:ext cx="1639065" cy="1639065"/>
          </a:xfrm>
          <a:prstGeom prst="rect">
            <a:avLst/>
          </a:prstGeom>
        </p:spPr>
      </p:pic>
      <p:pic>
        <p:nvPicPr>
          <p:cNvPr id="24" name="Picture 23">
            <a:extLst>
              <a:ext uri="{FF2B5EF4-FFF2-40B4-BE49-F238E27FC236}">
                <a16:creationId xmlns:a16="http://schemas.microsoft.com/office/drawing/2014/main" id="{72529BB4-B155-2259-1783-5E1D2516D5E3}"/>
              </a:ext>
            </a:extLst>
          </p:cNvPr>
          <p:cNvPicPr>
            <a:picLocks noChangeAspect="1"/>
          </p:cNvPicPr>
          <p:nvPr/>
        </p:nvPicPr>
        <p:blipFill>
          <a:blip r:embed="rId21"/>
          <a:stretch>
            <a:fillRect/>
          </a:stretch>
        </p:blipFill>
        <p:spPr>
          <a:xfrm>
            <a:off x="9971674" y="3792479"/>
            <a:ext cx="1671638" cy="1513936"/>
          </a:xfrm>
          <a:prstGeom prst="rect">
            <a:avLst/>
          </a:prstGeom>
        </p:spPr>
      </p:pic>
      <p:sp>
        <p:nvSpPr>
          <p:cNvPr id="29" name="TextBox 28">
            <a:extLst>
              <a:ext uri="{FF2B5EF4-FFF2-40B4-BE49-F238E27FC236}">
                <a16:creationId xmlns:a16="http://schemas.microsoft.com/office/drawing/2014/main" id="{3141FD2B-691B-A892-9906-0159E66C4A5E}"/>
              </a:ext>
            </a:extLst>
          </p:cNvPr>
          <p:cNvSpPr txBox="1"/>
          <p:nvPr/>
        </p:nvSpPr>
        <p:spPr>
          <a:xfrm>
            <a:off x="1663886" y="2502404"/>
            <a:ext cx="1196524" cy="411264"/>
          </a:xfrm>
          <a:prstGeom prst="rect">
            <a:avLst/>
          </a:prstGeom>
          <a:solidFill>
            <a:schemeClr val="bg1"/>
          </a:solidFill>
        </p:spPr>
        <p:txBody>
          <a:bodyPr wrap="square" rtlCol="0">
            <a:spAutoFit/>
          </a:bodyPr>
          <a:lstStyle/>
          <a:p>
            <a:endParaRPr lang="en-GB" dirty="0"/>
          </a:p>
        </p:txBody>
      </p:sp>
      <p:sp>
        <p:nvSpPr>
          <p:cNvPr id="30" name="TextBox 29">
            <a:extLst>
              <a:ext uri="{FF2B5EF4-FFF2-40B4-BE49-F238E27FC236}">
                <a16:creationId xmlns:a16="http://schemas.microsoft.com/office/drawing/2014/main" id="{9DCA08CE-DDFE-82A2-6460-D6ACFB1FDEB5}"/>
              </a:ext>
            </a:extLst>
          </p:cNvPr>
          <p:cNvSpPr txBox="1"/>
          <p:nvPr/>
        </p:nvSpPr>
        <p:spPr>
          <a:xfrm>
            <a:off x="1585146" y="2981302"/>
            <a:ext cx="1196524" cy="411264"/>
          </a:xfrm>
          <a:prstGeom prst="rect">
            <a:avLst/>
          </a:prstGeom>
          <a:solidFill>
            <a:schemeClr val="bg1"/>
          </a:solidFill>
        </p:spPr>
        <p:txBody>
          <a:bodyPr wrap="square" rtlCol="0">
            <a:spAutoFit/>
          </a:bodyPr>
          <a:lstStyle/>
          <a:p>
            <a:endParaRPr lang="en-GB" dirty="0"/>
          </a:p>
        </p:txBody>
      </p:sp>
      <p:sp>
        <p:nvSpPr>
          <p:cNvPr id="31" name="TextBox 30">
            <a:extLst>
              <a:ext uri="{FF2B5EF4-FFF2-40B4-BE49-F238E27FC236}">
                <a16:creationId xmlns:a16="http://schemas.microsoft.com/office/drawing/2014/main" id="{60D1DFA3-F66B-30C6-1444-080619D51B84}"/>
              </a:ext>
            </a:extLst>
          </p:cNvPr>
          <p:cNvSpPr txBox="1"/>
          <p:nvPr/>
        </p:nvSpPr>
        <p:spPr>
          <a:xfrm>
            <a:off x="1653356" y="3460200"/>
            <a:ext cx="1196524" cy="411264"/>
          </a:xfrm>
          <a:prstGeom prst="rect">
            <a:avLst/>
          </a:prstGeom>
          <a:solidFill>
            <a:schemeClr val="bg1"/>
          </a:solidFill>
        </p:spPr>
        <p:txBody>
          <a:bodyPr wrap="square" rtlCol="0">
            <a:spAutoFit/>
          </a:bodyPr>
          <a:lstStyle/>
          <a:p>
            <a:endParaRPr lang="en-GB" dirty="0"/>
          </a:p>
        </p:txBody>
      </p:sp>
      <p:sp>
        <p:nvSpPr>
          <p:cNvPr id="32" name="TextBox 31">
            <a:extLst>
              <a:ext uri="{FF2B5EF4-FFF2-40B4-BE49-F238E27FC236}">
                <a16:creationId xmlns:a16="http://schemas.microsoft.com/office/drawing/2014/main" id="{F5EA9DE1-A031-3659-766F-C9F751DEADF3}"/>
              </a:ext>
            </a:extLst>
          </p:cNvPr>
          <p:cNvSpPr txBox="1"/>
          <p:nvPr/>
        </p:nvSpPr>
        <p:spPr>
          <a:xfrm>
            <a:off x="1614848" y="3912495"/>
            <a:ext cx="1196524" cy="411264"/>
          </a:xfrm>
          <a:prstGeom prst="rect">
            <a:avLst/>
          </a:prstGeom>
          <a:solidFill>
            <a:schemeClr val="bg1"/>
          </a:solidFill>
        </p:spPr>
        <p:txBody>
          <a:bodyPr wrap="square" rtlCol="0">
            <a:spAutoFit/>
          </a:bodyPr>
          <a:lstStyle/>
          <a:p>
            <a:endParaRPr lang="en-GB" dirty="0"/>
          </a:p>
        </p:txBody>
      </p:sp>
      <p:sp>
        <p:nvSpPr>
          <p:cNvPr id="33" name="TextBox 32">
            <a:extLst>
              <a:ext uri="{FF2B5EF4-FFF2-40B4-BE49-F238E27FC236}">
                <a16:creationId xmlns:a16="http://schemas.microsoft.com/office/drawing/2014/main" id="{8EF199BB-10E0-E972-56AB-E82EDDB356D3}"/>
              </a:ext>
            </a:extLst>
          </p:cNvPr>
          <p:cNvSpPr txBox="1"/>
          <p:nvPr/>
        </p:nvSpPr>
        <p:spPr>
          <a:xfrm>
            <a:off x="1614848" y="4417935"/>
            <a:ext cx="1196524" cy="411264"/>
          </a:xfrm>
          <a:prstGeom prst="rect">
            <a:avLst/>
          </a:prstGeom>
          <a:solidFill>
            <a:schemeClr val="bg1"/>
          </a:solidFill>
        </p:spPr>
        <p:txBody>
          <a:bodyPr wrap="square" rtlCol="0">
            <a:spAutoFit/>
          </a:bodyPr>
          <a:lstStyle/>
          <a:p>
            <a:endParaRPr lang="en-GB" dirty="0"/>
          </a:p>
        </p:txBody>
      </p:sp>
      <p:sp>
        <p:nvSpPr>
          <p:cNvPr id="34" name="TextBox 33">
            <a:extLst>
              <a:ext uri="{FF2B5EF4-FFF2-40B4-BE49-F238E27FC236}">
                <a16:creationId xmlns:a16="http://schemas.microsoft.com/office/drawing/2014/main" id="{C82276D9-E275-57FA-F282-A14130E65305}"/>
              </a:ext>
            </a:extLst>
          </p:cNvPr>
          <p:cNvSpPr txBox="1"/>
          <p:nvPr/>
        </p:nvSpPr>
        <p:spPr>
          <a:xfrm>
            <a:off x="1572144" y="4880881"/>
            <a:ext cx="1277735" cy="411264"/>
          </a:xfrm>
          <a:prstGeom prst="rect">
            <a:avLst/>
          </a:prstGeom>
          <a:solidFill>
            <a:schemeClr val="bg1"/>
          </a:solidFill>
        </p:spPr>
        <p:txBody>
          <a:bodyPr wrap="square" rtlCol="0">
            <a:spAutoFit/>
          </a:bodyPr>
          <a:lstStyle/>
          <a:p>
            <a:endParaRPr lang="en-GB" dirty="0"/>
          </a:p>
        </p:txBody>
      </p:sp>
      <p:sp>
        <p:nvSpPr>
          <p:cNvPr id="35" name="TextBox 34">
            <a:extLst>
              <a:ext uri="{FF2B5EF4-FFF2-40B4-BE49-F238E27FC236}">
                <a16:creationId xmlns:a16="http://schemas.microsoft.com/office/drawing/2014/main" id="{B6C30FCA-9F38-3486-E236-AFD404AF1762}"/>
              </a:ext>
            </a:extLst>
          </p:cNvPr>
          <p:cNvSpPr txBox="1"/>
          <p:nvPr/>
        </p:nvSpPr>
        <p:spPr>
          <a:xfrm>
            <a:off x="1537290" y="5366522"/>
            <a:ext cx="1196524" cy="411264"/>
          </a:xfrm>
          <a:prstGeom prst="rect">
            <a:avLst/>
          </a:prstGeom>
          <a:solidFill>
            <a:schemeClr val="bg1"/>
          </a:solidFill>
        </p:spPr>
        <p:txBody>
          <a:bodyPr wrap="square" rtlCol="0">
            <a:spAutoFit/>
          </a:bodyPr>
          <a:lstStyle/>
          <a:p>
            <a:endParaRPr lang="en-GB" dirty="0"/>
          </a:p>
        </p:txBody>
      </p:sp>
      <p:sp>
        <p:nvSpPr>
          <p:cNvPr id="36" name="TextBox 35">
            <a:extLst>
              <a:ext uri="{FF2B5EF4-FFF2-40B4-BE49-F238E27FC236}">
                <a16:creationId xmlns:a16="http://schemas.microsoft.com/office/drawing/2014/main" id="{B72074C1-B2C3-973B-B881-CB288B79A993}"/>
              </a:ext>
            </a:extLst>
          </p:cNvPr>
          <p:cNvSpPr txBox="1"/>
          <p:nvPr/>
        </p:nvSpPr>
        <p:spPr>
          <a:xfrm>
            <a:off x="5647825" y="3017736"/>
            <a:ext cx="1196524" cy="411264"/>
          </a:xfrm>
          <a:prstGeom prst="rect">
            <a:avLst/>
          </a:prstGeom>
          <a:solidFill>
            <a:schemeClr val="bg1"/>
          </a:solidFill>
        </p:spPr>
        <p:txBody>
          <a:bodyPr wrap="square" rtlCol="0">
            <a:spAutoFit/>
          </a:bodyPr>
          <a:lstStyle/>
          <a:p>
            <a:endParaRPr lang="en-GB" dirty="0"/>
          </a:p>
        </p:txBody>
      </p:sp>
      <p:sp>
        <p:nvSpPr>
          <p:cNvPr id="37" name="TextBox 36">
            <a:extLst>
              <a:ext uri="{FF2B5EF4-FFF2-40B4-BE49-F238E27FC236}">
                <a16:creationId xmlns:a16="http://schemas.microsoft.com/office/drawing/2014/main" id="{0FE5FA8F-A96A-5B03-4F24-FA7E5F33FDE6}"/>
              </a:ext>
            </a:extLst>
          </p:cNvPr>
          <p:cNvSpPr txBox="1"/>
          <p:nvPr/>
        </p:nvSpPr>
        <p:spPr>
          <a:xfrm>
            <a:off x="5737814" y="3460200"/>
            <a:ext cx="1196524" cy="411264"/>
          </a:xfrm>
          <a:prstGeom prst="rect">
            <a:avLst/>
          </a:prstGeom>
          <a:solidFill>
            <a:schemeClr val="bg1"/>
          </a:solidFill>
        </p:spPr>
        <p:txBody>
          <a:bodyPr wrap="square" rtlCol="0">
            <a:spAutoFit/>
          </a:bodyPr>
          <a:lstStyle/>
          <a:p>
            <a:endParaRPr lang="en-GB" dirty="0"/>
          </a:p>
        </p:txBody>
      </p:sp>
      <p:sp>
        <p:nvSpPr>
          <p:cNvPr id="38" name="TextBox 37">
            <a:extLst>
              <a:ext uri="{FF2B5EF4-FFF2-40B4-BE49-F238E27FC236}">
                <a16:creationId xmlns:a16="http://schemas.microsoft.com/office/drawing/2014/main" id="{DF6B71F4-F4C7-E3B8-7020-24E9F4C912B6}"/>
              </a:ext>
            </a:extLst>
          </p:cNvPr>
          <p:cNvSpPr txBox="1"/>
          <p:nvPr/>
        </p:nvSpPr>
        <p:spPr>
          <a:xfrm>
            <a:off x="5590350" y="3934305"/>
            <a:ext cx="1196524" cy="411264"/>
          </a:xfrm>
          <a:prstGeom prst="rect">
            <a:avLst/>
          </a:prstGeom>
          <a:solidFill>
            <a:schemeClr val="bg1"/>
          </a:solidFill>
        </p:spPr>
        <p:txBody>
          <a:bodyPr wrap="square" rtlCol="0">
            <a:spAutoFit/>
          </a:bodyPr>
          <a:lstStyle/>
          <a:p>
            <a:endParaRPr lang="en-GB" dirty="0"/>
          </a:p>
        </p:txBody>
      </p:sp>
      <p:sp>
        <p:nvSpPr>
          <p:cNvPr id="39" name="TextBox 38">
            <a:extLst>
              <a:ext uri="{FF2B5EF4-FFF2-40B4-BE49-F238E27FC236}">
                <a16:creationId xmlns:a16="http://schemas.microsoft.com/office/drawing/2014/main" id="{20E75129-0288-0005-B3FB-A7AC6C7DD546}"/>
              </a:ext>
            </a:extLst>
          </p:cNvPr>
          <p:cNvSpPr txBox="1"/>
          <p:nvPr/>
        </p:nvSpPr>
        <p:spPr>
          <a:xfrm>
            <a:off x="5682253" y="4434895"/>
            <a:ext cx="1196524" cy="411264"/>
          </a:xfrm>
          <a:prstGeom prst="rect">
            <a:avLst/>
          </a:prstGeom>
          <a:solidFill>
            <a:schemeClr val="bg1"/>
          </a:solidFill>
        </p:spPr>
        <p:txBody>
          <a:bodyPr wrap="square" rtlCol="0">
            <a:spAutoFit/>
          </a:bodyPr>
          <a:lstStyle/>
          <a:p>
            <a:endParaRPr lang="en-GB" dirty="0"/>
          </a:p>
        </p:txBody>
      </p:sp>
      <p:sp>
        <p:nvSpPr>
          <p:cNvPr id="40" name="TextBox 39">
            <a:extLst>
              <a:ext uri="{FF2B5EF4-FFF2-40B4-BE49-F238E27FC236}">
                <a16:creationId xmlns:a16="http://schemas.microsoft.com/office/drawing/2014/main" id="{51CB9162-09B3-BA5A-9812-9AD916AA6279}"/>
              </a:ext>
            </a:extLst>
          </p:cNvPr>
          <p:cNvSpPr txBox="1"/>
          <p:nvPr/>
        </p:nvSpPr>
        <p:spPr>
          <a:xfrm>
            <a:off x="5628857" y="4902603"/>
            <a:ext cx="1302173" cy="411264"/>
          </a:xfrm>
          <a:prstGeom prst="rect">
            <a:avLst/>
          </a:prstGeom>
          <a:solidFill>
            <a:schemeClr val="bg1"/>
          </a:solidFill>
        </p:spPr>
        <p:txBody>
          <a:bodyPr wrap="square" rtlCol="0">
            <a:spAutoFit/>
          </a:bodyPr>
          <a:lstStyle/>
          <a:p>
            <a:endParaRPr lang="en-GB" dirty="0"/>
          </a:p>
        </p:txBody>
      </p:sp>
      <p:sp>
        <p:nvSpPr>
          <p:cNvPr id="41" name="TextBox 40">
            <a:extLst>
              <a:ext uri="{FF2B5EF4-FFF2-40B4-BE49-F238E27FC236}">
                <a16:creationId xmlns:a16="http://schemas.microsoft.com/office/drawing/2014/main" id="{F4C4E9A1-F5BD-43B1-099D-B06A70B27F24}"/>
              </a:ext>
            </a:extLst>
          </p:cNvPr>
          <p:cNvSpPr txBox="1"/>
          <p:nvPr/>
        </p:nvSpPr>
        <p:spPr>
          <a:xfrm>
            <a:off x="5683082" y="5409590"/>
            <a:ext cx="1196524" cy="411264"/>
          </a:xfrm>
          <a:prstGeom prst="rect">
            <a:avLst/>
          </a:prstGeom>
          <a:solidFill>
            <a:schemeClr val="bg1"/>
          </a:solidFill>
        </p:spPr>
        <p:txBody>
          <a:bodyPr wrap="square" rtlCol="0">
            <a:spAutoFit/>
          </a:bodyPr>
          <a:lstStyle/>
          <a:p>
            <a:endParaRPr lang="en-GB" dirty="0"/>
          </a:p>
        </p:txBody>
      </p:sp>
      <p:sp>
        <p:nvSpPr>
          <p:cNvPr id="42" name="Speech Bubble: Rectangle with Corners Rounded 41">
            <a:hlinkClick r:id="" action="ppaction://noaction">
              <a:snd r:embed="rId22" name="T2_W9_4.2.wav"/>
            </a:hlinkClick>
            <a:extLst>
              <a:ext uri="{FF2B5EF4-FFF2-40B4-BE49-F238E27FC236}">
                <a16:creationId xmlns:a16="http://schemas.microsoft.com/office/drawing/2014/main" id="{2CA0715B-4376-E082-E757-8318A0B10768}"/>
              </a:ext>
            </a:extLst>
          </p:cNvPr>
          <p:cNvSpPr/>
          <p:nvPr/>
        </p:nvSpPr>
        <p:spPr>
          <a:xfrm>
            <a:off x="977646" y="648986"/>
            <a:ext cx="4845189" cy="478480"/>
          </a:xfrm>
          <a:prstGeom prst="wedgeRoundRectCallout">
            <a:avLst>
              <a:gd name="adj1" fmla="val -56682"/>
              <a:gd name="adj2" fmla="val 6041"/>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43" name="CustomShape 7">
            <a:hlinkClick r:id="" action="ppaction://noaction">
              <a:snd r:embed="rId22" name="T2_W9_4.2.wav"/>
            </a:hlinkClick>
            <a:extLst>
              <a:ext uri="{FF2B5EF4-FFF2-40B4-BE49-F238E27FC236}">
                <a16:creationId xmlns:a16="http://schemas.microsoft.com/office/drawing/2014/main" id="{FF1386C0-25A4-FA22-6023-ED6955F536A8}"/>
              </a:ext>
            </a:extLst>
          </p:cNvPr>
          <p:cNvSpPr/>
          <p:nvPr/>
        </p:nvSpPr>
        <p:spPr>
          <a:xfrm>
            <a:off x="997470" y="614924"/>
            <a:ext cx="4592880"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spc="-1" dirty="0" err="1">
                <a:solidFill>
                  <a:srgbClr val="002060"/>
                </a:solidFill>
                <a:latin typeface="Century Gothic" panose="020B0502020202020204" pitchFamily="34" charset="0"/>
              </a:rPr>
              <a:t>Schreib</a:t>
            </a:r>
            <a:r>
              <a:rPr lang="en-GB" sz="2800" spc="-1" dirty="0">
                <a:solidFill>
                  <a:srgbClr val="002060"/>
                </a:solidFill>
                <a:latin typeface="Century Gothic" panose="020B0502020202020204" pitchFamily="34" charset="0"/>
              </a:rPr>
              <a:t> auf </a:t>
            </a:r>
            <a:r>
              <a:rPr lang="en-GB" sz="2800" spc="-1" dirty="0" err="1">
                <a:solidFill>
                  <a:srgbClr val="002060"/>
                </a:solidFill>
                <a:latin typeface="Century Gothic" panose="020B0502020202020204" pitchFamily="34" charset="0"/>
              </a:rPr>
              <a:t>Englisch</a:t>
            </a:r>
            <a:r>
              <a:rPr lang="en-GB" sz="2800" spc="-1" dirty="0">
                <a:solidFill>
                  <a:srgbClr val="002060"/>
                </a:solidFill>
                <a:latin typeface="Century Gothic" panose="020B0502020202020204" pitchFamily="34" charset="0"/>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44" name="Graphic 43" descr="Teacher">
            <a:extLst>
              <a:ext uri="{FF2B5EF4-FFF2-40B4-BE49-F238E27FC236}">
                <a16:creationId xmlns:a16="http://schemas.microsoft.com/office/drawing/2014/main" id="{6177B13F-79B2-64E1-982A-3866C04A0E00}"/>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8778" y="483721"/>
            <a:ext cx="914400" cy="914400"/>
          </a:xfrm>
          <a:prstGeom prst="rect">
            <a:avLst/>
          </a:prstGeom>
        </p:spPr>
      </p:pic>
    </p:spTree>
    <p:extLst>
      <p:ext uri="{BB962C8B-B14F-4D97-AF65-F5344CB8AC3E}">
        <p14:creationId xmlns:p14="http://schemas.microsoft.com/office/powerpoint/2010/main" val="4138849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3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35"/>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36"/>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37"/>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38"/>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39"/>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40"/>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4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759CBD5-386C-26C3-AF71-F661F78A7B85}"/>
              </a:ext>
            </a:extLst>
          </p:cNvPr>
          <p:cNvPicPr>
            <a:picLocks noChangeAspect="1"/>
          </p:cNvPicPr>
          <p:nvPr/>
        </p:nvPicPr>
        <p:blipFill>
          <a:blip r:embed="rId3"/>
          <a:stretch>
            <a:fillRect/>
          </a:stretch>
        </p:blipFill>
        <p:spPr>
          <a:xfrm>
            <a:off x="935290" y="3107655"/>
            <a:ext cx="2379935" cy="313792"/>
          </a:xfrm>
          <a:prstGeom prst="rect">
            <a:avLst/>
          </a:prstGeom>
        </p:spPr>
      </p:pic>
      <p:pic>
        <p:nvPicPr>
          <p:cNvPr id="51" name="Picture 50">
            <a:extLst>
              <a:ext uri="{FF2B5EF4-FFF2-40B4-BE49-F238E27FC236}">
                <a16:creationId xmlns:a16="http://schemas.microsoft.com/office/drawing/2014/main" id="{05A63BED-D111-4349-8FE6-4B32E72B4859}"/>
              </a:ext>
            </a:extLst>
          </p:cNvPr>
          <p:cNvPicPr>
            <a:picLocks noChangeAspect="1"/>
          </p:cNvPicPr>
          <p:nvPr/>
        </p:nvPicPr>
        <p:blipFill>
          <a:blip r:embed="rId3"/>
          <a:stretch>
            <a:fillRect/>
          </a:stretch>
        </p:blipFill>
        <p:spPr>
          <a:xfrm>
            <a:off x="935289" y="1845754"/>
            <a:ext cx="2406361" cy="461665"/>
          </a:xfrm>
          <a:prstGeom prst="rect">
            <a:avLst/>
          </a:prstGeom>
        </p:spPr>
      </p:pic>
      <p:pic>
        <p:nvPicPr>
          <p:cNvPr id="50" name="Picture 49">
            <a:extLst>
              <a:ext uri="{FF2B5EF4-FFF2-40B4-BE49-F238E27FC236}">
                <a16:creationId xmlns:a16="http://schemas.microsoft.com/office/drawing/2014/main" id="{728796D9-976C-4DD1-9593-055624E1F6F4}"/>
              </a:ext>
            </a:extLst>
          </p:cNvPr>
          <p:cNvPicPr>
            <a:picLocks noChangeAspect="1"/>
          </p:cNvPicPr>
          <p:nvPr/>
        </p:nvPicPr>
        <p:blipFill>
          <a:blip r:embed="rId3"/>
          <a:stretch>
            <a:fillRect/>
          </a:stretch>
        </p:blipFill>
        <p:spPr>
          <a:xfrm>
            <a:off x="961712" y="2238311"/>
            <a:ext cx="2353513" cy="309176"/>
          </a:xfrm>
          <a:prstGeom prst="rect">
            <a:avLst/>
          </a:prstGeom>
        </p:spPr>
      </p:pic>
      <p:pic>
        <p:nvPicPr>
          <p:cNvPr id="47" name="Picture 46">
            <a:extLst>
              <a:ext uri="{FF2B5EF4-FFF2-40B4-BE49-F238E27FC236}">
                <a16:creationId xmlns:a16="http://schemas.microsoft.com/office/drawing/2014/main" id="{BF4F79CD-81DD-4CA8-B96F-C20A8AA6CE49}"/>
              </a:ext>
            </a:extLst>
          </p:cNvPr>
          <p:cNvPicPr>
            <a:picLocks noChangeAspect="1"/>
          </p:cNvPicPr>
          <p:nvPr/>
        </p:nvPicPr>
        <p:blipFill>
          <a:blip r:embed="rId3"/>
          <a:stretch>
            <a:fillRect/>
          </a:stretch>
        </p:blipFill>
        <p:spPr>
          <a:xfrm>
            <a:off x="3467611" y="1824363"/>
            <a:ext cx="4080081" cy="707886"/>
          </a:xfrm>
          <a:prstGeom prst="rect">
            <a:avLst/>
          </a:prstGeom>
        </p:spPr>
      </p:pic>
      <p:sp>
        <p:nvSpPr>
          <p:cNvPr id="112" name="CustomShape 6">
            <a:hlinkClick r:id="" action="ppaction://noaction">
              <a:snd r:embed="rId4" name="T2_W9_5.1.wav"/>
            </a:hlinkClick>
          </p:cNvPr>
          <p:cNvSpPr/>
          <p:nvPr/>
        </p:nvSpPr>
        <p:spPr>
          <a:xfrm>
            <a:off x="-143101" y="51036"/>
            <a:ext cx="1148124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pc="-1" dirty="0">
                <a:solidFill>
                  <a:srgbClr val="002060"/>
                </a:solidFill>
                <a:latin typeface="Century gothic"/>
              </a:rPr>
              <a:t>Johanna und Aisha </a:t>
            </a:r>
            <a:r>
              <a:rPr lang="en-GB" sz="2800" b="1" spc="-1" dirty="0" err="1">
                <a:solidFill>
                  <a:srgbClr val="002060"/>
                </a:solidFill>
                <a:latin typeface="Century gothic"/>
              </a:rPr>
              <a:t>machen</a:t>
            </a:r>
            <a:r>
              <a:rPr lang="en-GB" sz="2800" b="1" spc="-1" dirty="0">
                <a:solidFill>
                  <a:srgbClr val="002060"/>
                </a:solidFill>
                <a:latin typeface="Century gothic"/>
              </a:rPr>
              <a:t> </a:t>
            </a:r>
            <a:r>
              <a:rPr lang="en-GB" sz="2800" b="1" spc="-1" dirty="0" err="1">
                <a:solidFill>
                  <a:srgbClr val="002060"/>
                </a:solidFill>
                <a:latin typeface="Century gothic"/>
              </a:rPr>
              <a:t>Aktivitäten</a:t>
            </a:r>
            <a:r>
              <a:rPr lang="en-GB" sz="2800" b="1" spc="-1" dirty="0">
                <a:solidFill>
                  <a:srgbClr val="002060"/>
                </a:solidFill>
                <a:latin typeface="Century gothic"/>
              </a:rPr>
              <a:t>. Sie </a:t>
            </a:r>
            <a:r>
              <a:rPr lang="en-GB" sz="2800" b="1" spc="-1" dirty="0" err="1">
                <a:solidFill>
                  <a:srgbClr val="002060"/>
                </a:solidFill>
                <a:latin typeface="Century gothic"/>
              </a:rPr>
              <a:t>schreiben</a:t>
            </a:r>
            <a:r>
              <a:rPr lang="en-GB" sz="2800" b="1" spc="-1" dirty="0">
                <a:solidFill>
                  <a:srgbClr val="002060"/>
                </a:solidFill>
                <a:latin typeface="Century gothic"/>
              </a:rPr>
              <a:t> </a:t>
            </a:r>
            <a:r>
              <a:rPr lang="en-GB" sz="2800" b="1" spc="-1" dirty="0" err="1">
                <a:solidFill>
                  <a:srgbClr val="002060"/>
                </a:solidFill>
                <a:latin typeface="Century gothic"/>
              </a:rPr>
              <a:t>eine</a:t>
            </a:r>
            <a:r>
              <a:rPr lang="en-GB" sz="2800" b="1" spc="-1" dirty="0">
                <a:solidFill>
                  <a:srgbClr val="002060"/>
                </a:solidFill>
                <a:latin typeface="Century gothic"/>
              </a:rPr>
              <a:t> </a:t>
            </a:r>
            <a:r>
              <a:rPr lang="en-GB" sz="2800" b="1" spc="-1" dirty="0" err="1">
                <a:solidFill>
                  <a:srgbClr val="002060"/>
                </a:solidFill>
                <a:latin typeface="Century gothic"/>
              </a:rPr>
              <a:t>Liste</a:t>
            </a:r>
            <a:r>
              <a:rPr lang="en-GB" sz="2800" b="1" spc="-1" dirty="0">
                <a:solidFill>
                  <a:srgbClr val="002060"/>
                </a:solidFill>
                <a:latin typeface="Century gothic"/>
              </a:rPr>
              <a:t>.</a:t>
            </a:r>
            <a:endParaRPr kumimoji="0" lang="en-GB" sz="2800" b="0" i="0" u="none" strike="noStrike" kern="1200" cap="none" spc="-1" normalizeH="0" baseline="0" noProof="0" dirty="0">
              <a:ln>
                <a:noFill/>
              </a:ln>
              <a:solidFill>
                <a:prstClr val="black"/>
              </a:solidFill>
              <a:effectLst/>
              <a:uLnTx/>
              <a:uFillTx/>
              <a:latin typeface="Century gothic"/>
            </a:endParaRPr>
          </a:p>
        </p:txBody>
      </p:sp>
      <p:sp>
        <p:nvSpPr>
          <p:cNvPr id="113" name="CustomShape 7"/>
          <p:cNvSpPr/>
          <p:nvPr/>
        </p:nvSpPr>
        <p:spPr>
          <a:xfrm>
            <a:off x="12362852" y="-4770098"/>
            <a:ext cx="362824" cy="45719"/>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1" normalizeH="0" baseline="0" noProof="0" dirty="0">
              <a:ln>
                <a:noFill/>
              </a:ln>
              <a:solidFill>
                <a:prstClr val="black"/>
              </a:solidFill>
              <a:effectLst/>
              <a:uLnTx/>
              <a:uFillTx/>
              <a:latin typeface="Arial"/>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45010" y="899844"/>
            <a:ext cx="766122" cy="374973"/>
          </a:xfrm>
          <a:solidFill>
            <a:srgbClr val="2E94AF"/>
          </a:solidFill>
        </p:spPr>
        <p:txBody>
          <a:bodyPr/>
          <a:lstStyle/>
          <a:p>
            <a:pPr algn="ctr"/>
            <a:r>
              <a:rPr lang="en-GB" sz="2000" b="1" dirty="0" err="1">
                <a:solidFill>
                  <a:schemeClr val="bg1"/>
                </a:solidFill>
                <a:latin typeface="Century Gothic" panose="020B0502020202020204" pitchFamily="34" charset="0"/>
              </a:rPr>
              <a:t>lesen</a:t>
            </a:r>
            <a:endParaRPr lang="en-GB" sz="2000" b="1" dirty="0">
              <a:solidFill>
                <a:schemeClr val="bg1"/>
              </a:solidFill>
              <a:latin typeface="Century Gothic" panose="020B0502020202020204" pitchFamily="34" charset="0"/>
            </a:endParaRPr>
          </a:p>
        </p:txBody>
      </p:sp>
      <p:pic>
        <p:nvPicPr>
          <p:cNvPr id="8" name="Picture 7" descr="Icon&#10;&#10;Description automatically generated">
            <a:extLst>
              <a:ext uri="{FF2B5EF4-FFF2-40B4-BE49-F238E27FC236}">
                <a16:creationId xmlns:a16="http://schemas.microsoft.com/office/drawing/2014/main" id="{DEB9BE4F-6D3E-469F-AE7A-46561C5DCF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64142" y="61136"/>
            <a:ext cx="1127858" cy="829128"/>
          </a:xfrm>
          <a:prstGeom prst="rect">
            <a:avLst/>
          </a:prstGeom>
        </p:spPr>
      </p:pic>
      <p:pic>
        <p:nvPicPr>
          <p:cNvPr id="42" name="Graphic 41" descr="Teacher">
            <a:extLst>
              <a:ext uri="{FF2B5EF4-FFF2-40B4-BE49-F238E27FC236}">
                <a16:creationId xmlns:a16="http://schemas.microsoft.com/office/drawing/2014/main" id="{638FE3DE-BEBE-4448-81B2-1C84B41D83D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0" y="465774"/>
            <a:ext cx="914400" cy="914400"/>
          </a:xfrm>
          <a:prstGeom prst="rect">
            <a:avLst/>
          </a:prstGeom>
        </p:spPr>
      </p:pic>
      <p:sp>
        <p:nvSpPr>
          <p:cNvPr id="43" name="Speech Bubble: Rectangle with Corners Rounded 42">
            <a:hlinkClick r:id="" action="ppaction://noaction">
              <a:snd r:embed="rId8" name="T2_W9_5.2.wav"/>
            </a:hlinkClick>
            <a:extLst>
              <a:ext uri="{FF2B5EF4-FFF2-40B4-BE49-F238E27FC236}">
                <a16:creationId xmlns:a16="http://schemas.microsoft.com/office/drawing/2014/main" id="{93740103-1A66-4A50-88B9-19E0C99377E2}"/>
              </a:ext>
            </a:extLst>
          </p:cNvPr>
          <p:cNvSpPr/>
          <p:nvPr/>
        </p:nvSpPr>
        <p:spPr>
          <a:xfrm>
            <a:off x="1038168" y="641197"/>
            <a:ext cx="8925222" cy="393311"/>
          </a:xfrm>
          <a:prstGeom prst="wedgeRoundRectCallout">
            <a:avLst>
              <a:gd name="adj1" fmla="val -56682"/>
              <a:gd name="adj2" fmla="val 6041"/>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44" name="CustomShape 7">
            <a:hlinkClick r:id="" action="ppaction://noaction">
              <a:snd r:embed="rId8" name="T2_W9_5.2.wav"/>
            </a:hlinkClick>
            <a:extLst>
              <a:ext uri="{FF2B5EF4-FFF2-40B4-BE49-F238E27FC236}">
                <a16:creationId xmlns:a16="http://schemas.microsoft.com/office/drawing/2014/main" id="{50E77AE7-716B-4570-A3AF-E4B16878B452}"/>
              </a:ext>
            </a:extLst>
          </p:cNvPr>
          <p:cNvSpPr/>
          <p:nvPr/>
        </p:nvSpPr>
        <p:spPr>
          <a:xfrm>
            <a:off x="1079258" y="633567"/>
            <a:ext cx="8951402" cy="503727"/>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a:ea typeface="Century Gothic"/>
              </a:rPr>
              <a:t>Wann</a:t>
            </a:r>
            <a:r>
              <a:rPr lang="en-GB" sz="2400" b="1" spc="-1" dirty="0">
                <a:solidFill>
                  <a:srgbClr val="002060"/>
                </a:solidFill>
                <a:latin typeface="Century Gothic"/>
                <a:ea typeface="Century Gothic"/>
              </a:rPr>
              <a:t> </a:t>
            </a:r>
            <a:r>
              <a:rPr lang="en-GB" sz="2400" b="1" spc="-1" dirty="0" err="1">
                <a:solidFill>
                  <a:srgbClr val="002060"/>
                </a:solidFill>
                <a:latin typeface="Century Gothic"/>
                <a:ea typeface="Century Gothic"/>
              </a:rPr>
              <a:t>machen</a:t>
            </a:r>
            <a:r>
              <a:rPr lang="en-GB" sz="2400" b="1" spc="-1" dirty="0">
                <a:solidFill>
                  <a:srgbClr val="002060"/>
                </a:solidFill>
                <a:latin typeface="Century Gothic"/>
                <a:ea typeface="Century Gothic"/>
              </a:rPr>
              <a:t> </a:t>
            </a:r>
            <a:r>
              <a:rPr lang="en-GB" sz="2400" b="1" spc="-1" dirty="0" err="1">
                <a:solidFill>
                  <a:srgbClr val="002060"/>
                </a:solidFill>
                <a:latin typeface="Century Gothic"/>
                <a:ea typeface="Century Gothic"/>
              </a:rPr>
              <a:t>sie</a:t>
            </a:r>
            <a:r>
              <a:rPr lang="en-GB" sz="2400" b="1" spc="-1" dirty="0">
                <a:solidFill>
                  <a:srgbClr val="002060"/>
                </a:solidFill>
                <a:latin typeface="Century Gothic"/>
                <a:ea typeface="Century Gothic"/>
              </a:rPr>
              <a:t> das</a:t>
            </a:r>
            <a:r>
              <a:rPr kumimoji="0" lang="en-GB" sz="2400" b="1" i="0" u="none" strike="noStrike" kern="1200" cap="none" spc="-1" normalizeH="0" noProof="0" dirty="0">
                <a:ln>
                  <a:noFill/>
                </a:ln>
                <a:solidFill>
                  <a:srgbClr val="002060"/>
                </a:solidFill>
                <a:effectLst/>
                <a:uLnTx/>
                <a:uFillTx/>
                <a:latin typeface="Century Gothic"/>
                <a:ea typeface="Century Gothic"/>
              </a:rPr>
              <a:t>? Wissen* </a:t>
            </a:r>
            <a:r>
              <a:rPr kumimoji="0" lang="en-GB" sz="2400" b="1" i="0" u="none" strike="noStrike" kern="1200" cap="none" spc="-1" normalizeH="0" noProof="0" dirty="0" err="1">
                <a:ln>
                  <a:noFill/>
                </a:ln>
                <a:solidFill>
                  <a:srgbClr val="002060"/>
                </a:solidFill>
                <a:effectLst/>
                <a:uLnTx/>
                <a:uFillTx/>
                <a:latin typeface="Century Gothic"/>
                <a:ea typeface="Century Gothic"/>
              </a:rPr>
              <a:t>wir</a:t>
            </a:r>
            <a:r>
              <a:rPr kumimoji="0" lang="en-GB" sz="2400" b="1" i="0" u="none" strike="noStrike" kern="1200" cap="none" spc="-1" normalizeH="0" noProof="0" dirty="0">
                <a:ln>
                  <a:noFill/>
                </a:ln>
                <a:solidFill>
                  <a:srgbClr val="002060"/>
                </a:solidFill>
                <a:effectLst/>
                <a:uLnTx/>
                <a:uFillTx/>
                <a:latin typeface="Century Gothic"/>
                <a:ea typeface="Century Gothic"/>
              </a:rPr>
              <a:t> es </a:t>
            </a:r>
            <a:r>
              <a:rPr kumimoji="0" lang="en-GB" sz="2400" b="1" i="0" u="none" strike="noStrike" kern="1200" cap="none" spc="-1" normalizeH="0" noProof="0" dirty="0" err="1">
                <a:ln>
                  <a:noFill/>
                </a:ln>
                <a:solidFill>
                  <a:srgbClr val="002060"/>
                </a:solidFill>
                <a:effectLst/>
                <a:uLnTx/>
                <a:uFillTx/>
                <a:latin typeface="Century Gothic"/>
                <a:ea typeface="Century Gothic"/>
              </a:rPr>
              <a:t>oder</a:t>
            </a:r>
            <a:r>
              <a:rPr kumimoji="0" lang="en-GB" sz="2400" b="1" i="0" u="none" strike="noStrike" kern="1200" cap="none" spc="-1" normalizeH="0" noProof="0" dirty="0">
                <a:ln>
                  <a:noFill/>
                </a:ln>
                <a:solidFill>
                  <a:srgbClr val="002060"/>
                </a:solidFill>
                <a:effectLst/>
                <a:uLnTx/>
                <a:uFillTx/>
                <a:latin typeface="Century Gothic"/>
                <a:ea typeface="Century Gothic"/>
              </a:rPr>
              <a:t> </a:t>
            </a:r>
            <a:r>
              <a:rPr kumimoji="0" lang="en-GB" sz="2400" b="1" i="0" u="none" strike="noStrike" kern="1200" cap="none" spc="-1" normalizeH="0" noProof="0" dirty="0" err="1">
                <a:ln>
                  <a:noFill/>
                </a:ln>
                <a:solidFill>
                  <a:srgbClr val="002060"/>
                </a:solidFill>
                <a:effectLst/>
                <a:uLnTx/>
                <a:uFillTx/>
                <a:latin typeface="Century Gothic"/>
                <a:ea typeface="Century Gothic"/>
              </a:rPr>
              <a:t>nicht</a:t>
            </a:r>
            <a:r>
              <a:rPr kumimoji="0" lang="en-GB" sz="2400" b="1" i="0" u="none" strike="noStrike" kern="1200" cap="none" spc="-1" normalizeH="0" noProof="0" dirty="0">
                <a:ln>
                  <a:noFill/>
                </a:ln>
                <a:solidFill>
                  <a:srgbClr val="002060"/>
                </a:solidFill>
                <a:effectLst/>
                <a:uLnTx/>
                <a:uFillTx/>
                <a:latin typeface="Century Gothic"/>
                <a:ea typeface="Century Gothic"/>
              </a:rPr>
              <a:t>?</a:t>
            </a:r>
            <a:endParaRPr kumimoji="0" lang="en-GB" sz="2400" b="1" i="0" u="none" strike="noStrike" kern="1200" cap="none" spc="-1" normalizeH="0" baseline="0" noProof="0" dirty="0">
              <a:ln>
                <a:noFill/>
              </a:ln>
              <a:solidFill>
                <a:prstClr val="black"/>
              </a:solidFill>
              <a:effectLst/>
              <a:uLnTx/>
              <a:uFillTx/>
              <a:latin typeface="Arial"/>
            </a:endParaRPr>
          </a:p>
        </p:txBody>
      </p:sp>
      <p:sp>
        <p:nvSpPr>
          <p:cNvPr id="45" name="CustomShape 23">
            <a:hlinkClick r:id="" action="ppaction://noaction">
              <a:snd r:embed="rId9" name="T2_W9_5.3.wav"/>
            </a:hlinkClick>
            <a:extLst>
              <a:ext uri="{FF2B5EF4-FFF2-40B4-BE49-F238E27FC236}">
                <a16:creationId xmlns:a16="http://schemas.microsoft.com/office/drawing/2014/main" id="{0EB450C7-2D4F-4843-97E1-0157F755CDE4}"/>
              </a:ext>
            </a:extLst>
          </p:cNvPr>
          <p:cNvSpPr/>
          <p:nvPr/>
        </p:nvSpPr>
        <p:spPr>
          <a:xfrm>
            <a:off x="342208" y="1949853"/>
            <a:ext cx="464040" cy="396360"/>
          </a:xfrm>
          <a:prstGeom prst="actionButtonBlank">
            <a:avLst/>
          </a:prstGeom>
          <a:solidFill>
            <a:srgbClr val="2E94AF"/>
          </a:solidFill>
          <a:ln>
            <a:solidFill>
              <a:srgbClr val="002060"/>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1</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46" name="TextBox 45">
            <a:extLst>
              <a:ext uri="{FF2B5EF4-FFF2-40B4-BE49-F238E27FC236}">
                <a16:creationId xmlns:a16="http://schemas.microsoft.com/office/drawing/2014/main" id="{7B30B942-F388-425A-9AD6-91BE0C8D634C}"/>
              </a:ext>
            </a:extLst>
          </p:cNvPr>
          <p:cNvSpPr txBox="1"/>
          <p:nvPr/>
        </p:nvSpPr>
        <p:spPr>
          <a:xfrm>
            <a:off x="3467611" y="1924178"/>
            <a:ext cx="3261537" cy="400110"/>
          </a:xfrm>
          <a:prstGeom prst="rect">
            <a:avLst/>
          </a:prstGeom>
          <a:noFill/>
        </p:spPr>
        <p:txBody>
          <a:bodyPr wrap="square" rtlCol="0">
            <a:spAutoFit/>
          </a:bodyPr>
          <a:lstStyle/>
          <a:p>
            <a:r>
              <a:rPr lang="en-US" sz="2000" i="1" dirty="0" err="1">
                <a:solidFill>
                  <a:srgbClr val="002060"/>
                </a:solidFill>
              </a:rPr>
              <a:t>laufe</a:t>
            </a:r>
            <a:r>
              <a:rPr lang="en-US" sz="2000" i="1" dirty="0">
                <a:solidFill>
                  <a:srgbClr val="002060"/>
                </a:solidFill>
              </a:rPr>
              <a:t> ich </a:t>
            </a:r>
            <a:r>
              <a:rPr lang="en-US" sz="2000" i="1" dirty="0" err="1">
                <a:solidFill>
                  <a:srgbClr val="002060"/>
                </a:solidFill>
              </a:rPr>
              <a:t>im</a:t>
            </a:r>
            <a:r>
              <a:rPr lang="en-US" sz="2000" i="1" dirty="0">
                <a:solidFill>
                  <a:srgbClr val="002060"/>
                </a:solidFill>
              </a:rPr>
              <a:t> Wald.</a:t>
            </a:r>
            <a:endParaRPr lang="en-GB" sz="2000" i="1" dirty="0">
              <a:solidFill>
                <a:srgbClr val="002060"/>
              </a:solidFill>
            </a:endParaRPr>
          </a:p>
        </p:txBody>
      </p:sp>
      <p:sp>
        <p:nvSpPr>
          <p:cNvPr id="48" name="TextBox 47">
            <a:extLst>
              <a:ext uri="{FF2B5EF4-FFF2-40B4-BE49-F238E27FC236}">
                <a16:creationId xmlns:a16="http://schemas.microsoft.com/office/drawing/2014/main" id="{00230456-8D73-42FC-BAA6-AA320C6F3264}"/>
              </a:ext>
            </a:extLst>
          </p:cNvPr>
          <p:cNvSpPr txBox="1"/>
          <p:nvPr/>
        </p:nvSpPr>
        <p:spPr>
          <a:xfrm>
            <a:off x="772311" y="1815145"/>
            <a:ext cx="2603278" cy="4001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000" i="1" kern="0" dirty="0">
                <a:solidFill>
                  <a:srgbClr val="5B9BD5">
                    <a:lumMod val="50000"/>
                  </a:srgbClr>
                </a:solidFill>
              </a:rPr>
              <a:t>Am </a:t>
            </a:r>
            <a:r>
              <a:rPr lang="en-US" sz="2000" i="1" kern="0" dirty="0" err="1">
                <a:solidFill>
                  <a:srgbClr val="5B9BD5">
                    <a:lumMod val="50000"/>
                  </a:srgbClr>
                </a:solidFill>
              </a:rPr>
              <a:t>Nachmittag</a:t>
            </a:r>
            <a:endParaRPr kumimoji="0" lang="en-GB" sz="2000" b="0" i="1" u="none" strike="noStrike" kern="0" cap="none" spc="0" normalizeH="0" baseline="0" noProof="0" dirty="0">
              <a:ln>
                <a:noFill/>
              </a:ln>
              <a:solidFill>
                <a:srgbClr val="5B9BD5">
                  <a:lumMod val="50000"/>
                </a:srgbClr>
              </a:solidFill>
              <a:effectLst/>
              <a:uLnTx/>
              <a:uFillTx/>
            </a:endParaRPr>
          </a:p>
        </p:txBody>
      </p:sp>
      <p:sp>
        <p:nvSpPr>
          <p:cNvPr id="49" name="TextBox 48">
            <a:extLst>
              <a:ext uri="{FF2B5EF4-FFF2-40B4-BE49-F238E27FC236}">
                <a16:creationId xmlns:a16="http://schemas.microsoft.com/office/drawing/2014/main" id="{F315C8FB-617B-4595-9895-960669ACCA3C}"/>
              </a:ext>
            </a:extLst>
          </p:cNvPr>
          <p:cNvSpPr txBox="1"/>
          <p:nvPr/>
        </p:nvSpPr>
        <p:spPr>
          <a:xfrm>
            <a:off x="1348129" y="2089455"/>
            <a:ext cx="1446710" cy="52322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0" i="1" u="none" strike="noStrike" kern="0" cap="none" spc="0" normalizeH="0" baseline="0" noProof="0" dirty="0">
                <a:ln>
                  <a:noFill/>
                </a:ln>
                <a:solidFill>
                  <a:srgbClr val="5B9BD5">
                    <a:lumMod val="50000"/>
                  </a:srgbClr>
                </a:solidFill>
                <a:effectLst/>
                <a:uLnTx/>
                <a:uFillTx/>
              </a:rPr>
              <a:t>-</a:t>
            </a:r>
          </a:p>
        </p:txBody>
      </p:sp>
      <p:sp>
        <p:nvSpPr>
          <p:cNvPr id="2" name="CustomShape 23">
            <a:hlinkClick r:id="" action="ppaction://noaction">
              <a:snd r:embed="rId10" name="T2_W9_5.4.wav"/>
            </a:hlinkClick>
            <a:extLst>
              <a:ext uri="{FF2B5EF4-FFF2-40B4-BE49-F238E27FC236}">
                <a16:creationId xmlns:a16="http://schemas.microsoft.com/office/drawing/2014/main" id="{7018CC5F-5BB7-F94C-C546-910BC6BA1960}"/>
              </a:ext>
            </a:extLst>
          </p:cNvPr>
          <p:cNvSpPr/>
          <p:nvPr/>
        </p:nvSpPr>
        <p:spPr>
          <a:xfrm>
            <a:off x="342208" y="2668219"/>
            <a:ext cx="464040" cy="396360"/>
          </a:xfrm>
          <a:prstGeom prst="actionButtonBlank">
            <a:avLst/>
          </a:prstGeom>
          <a:solidFill>
            <a:srgbClr val="2E94AF"/>
          </a:solidFill>
          <a:ln>
            <a:solidFill>
              <a:srgbClr val="002060"/>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1" dirty="0">
                <a:solidFill>
                  <a:schemeClr val="bg1"/>
                </a:solidFill>
                <a:latin typeface="Century Gothic" panose="020B0502020202020204" pitchFamily="34" charset="0"/>
              </a:rPr>
              <a:t>2</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4" name="CustomShape 23">
            <a:hlinkClick r:id="" action="ppaction://noaction">
              <a:snd r:embed="rId11" name="T2_W9_5.5.wav"/>
            </a:hlinkClick>
            <a:extLst>
              <a:ext uri="{FF2B5EF4-FFF2-40B4-BE49-F238E27FC236}">
                <a16:creationId xmlns:a16="http://schemas.microsoft.com/office/drawing/2014/main" id="{BD74B063-2154-8274-F9E8-45DC66AA86CD}"/>
              </a:ext>
            </a:extLst>
          </p:cNvPr>
          <p:cNvSpPr/>
          <p:nvPr/>
        </p:nvSpPr>
        <p:spPr>
          <a:xfrm>
            <a:off x="342208" y="3531385"/>
            <a:ext cx="464040" cy="396360"/>
          </a:xfrm>
          <a:prstGeom prst="actionButtonBlank">
            <a:avLst/>
          </a:prstGeom>
          <a:solidFill>
            <a:srgbClr val="2E94AF"/>
          </a:solidFill>
          <a:ln>
            <a:solidFill>
              <a:srgbClr val="002060"/>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1" dirty="0">
                <a:solidFill>
                  <a:schemeClr val="bg1"/>
                </a:solidFill>
                <a:latin typeface="Century Gothic" panose="020B0502020202020204" pitchFamily="34" charset="0"/>
              </a:rPr>
              <a:t>3</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5" name="CustomShape 23">
            <a:hlinkClick r:id="" action="ppaction://noaction">
              <a:snd r:embed="rId12" name="T2_W9_5.6.wav"/>
            </a:hlinkClick>
            <a:extLst>
              <a:ext uri="{FF2B5EF4-FFF2-40B4-BE49-F238E27FC236}">
                <a16:creationId xmlns:a16="http://schemas.microsoft.com/office/drawing/2014/main" id="{99E46E83-DC83-E928-CAA1-0274F2F1E386}"/>
              </a:ext>
            </a:extLst>
          </p:cNvPr>
          <p:cNvSpPr/>
          <p:nvPr/>
        </p:nvSpPr>
        <p:spPr>
          <a:xfrm>
            <a:off x="342208" y="4434778"/>
            <a:ext cx="464040" cy="396360"/>
          </a:xfrm>
          <a:prstGeom prst="actionButtonBlank">
            <a:avLst/>
          </a:prstGeom>
          <a:solidFill>
            <a:srgbClr val="2E94AF"/>
          </a:solidFill>
          <a:ln>
            <a:solidFill>
              <a:srgbClr val="002060"/>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1" normalizeH="0" baseline="0" noProof="0" dirty="0">
                <a:ln>
                  <a:noFill/>
                </a:ln>
                <a:solidFill>
                  <a:schemeClr val="bg1"/>
                </a:solidFill>
                <a:effectLst/>
                <a:uLnTx/>
                <a:uFillTx/>
                <a:latin typeface="Century Gothic" panose="020B0502020202020204" pitchFamily="34" charset="0"/>
              </a:rPr>
              <a:t>4</a:t>
            </a:r>
            <a:endParaRPr kumimoji="0" lang="en-GB" sz="2000" b="1"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7" name="CustomShape 23">
            <a:hlinkClick r:id="" action="ppaction://noaction">
              <a:snd r:embed="rId13" name="T2_W9_5.7.wav"/>
            </a:hlinkClick>
            <a:extLst>
              <a:ext uri="{FF2B5EF4-FFF2-40B4-BE49-F238E27FC236}">
                <a16:creationId xmlns:a16="http://schemas.microsoft.com/office/drawing/2014/main" id="{06E0EC6D-58C5-16D0-3F4E-8427BD81EED0}"/>
              </a:ext>
            </a:extLst>
          </p:cNvPr>
          <p:cNvSpPr/>
          <p:nvPr/>
        </p:nvSpPr>
        <p:spPr>
          <a:xfrm>
            <a:off x="342208" y="5280471"/>
            <a:ext cx="464040" cy="396360"/>
          </a:xfrm>
          <a:prstGeom prst="actionButtonBlank">
            <a:avLst/>
          </a:prstGeom>
          <a:solidFill>
            <a:srgbClr val="2E94AF"/>
          </a:solidFill>
          <a:ln>
            <a:solidFill>
              <a:srgbClr val="002060"/>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1" dirty="0">
                <a:solidFill>
                  <a:schemeClr val="bg1"/>
                </a:solidFill>
                <a:latin typeface="Century Gothic" panose="020B0502020202020204" pitchFamily="34" charset="0"/>
              </a:rPr>
              <a:t>5</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9" name="CustomShape 23">
            <a:hlinkClick r:id="" action="ppaction://noaction">
              <a:snd r:embed="rId14" name="T2_W9_5.8.wav"/>
            </a:hlinkClick>
            <a:extLst>
              <a:ext uri="{FF2B5EF4-FFF2-40B4-BE49-F238E27FC236}">
                <a16:creationId xmlns:a16="http://schemas.microsoft.com/office/drawing/2014/main" id="{1FCC670D-CD53-7145-36F1-DDA5A56AEBF1}"/>
              </a:ext>
            </a:extLst>
          </p:cNvPr>
          <p:cNvSpPr/>
          <p:nvPr/>
        </p:nvSpPr>
        <p:spPr>
          <a:xfrm>
            <a:off x="342208" y="6094990"/>
            <a:ext cx="464040" cy="396360"/>
          </a:xfrm>
          <a:prstGeom prst="actionButtonBlank">
            <a:avLst/>
          </a:prstGeom>
          <a:solidFill>
            <a:srgbClr val="2E94AF"/>
          </a:solidFill>
          <a:ln>
            <a:solidFill>
              <a:srgbClr val="002060"/>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1" dirty="0">
                <a:solidFill>
                  <a:schemeClr val="bg1"/>
                </a:solidFill>
                <a:latin typeface="Century Gothic" panose="020B0502020202020204" pitchFamily="34" charset="0"/>
              </a:rPr>
              <a:t>6</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10" name="TextBox 9">
            <a:extLst>
              <a:ext uri="{FF2B5EF4-FFF2-40B4-BE49-F238E27FC236}">
                <a16:creationId xmlns:a16="http://schemas.microsoft.com/office/drawing/2014/main" id="{82EE60B5-61D3-AB72-014C-371E52995E35}"/>
              </a:ext>
            </a:extLst>
          </p:cNvPr>
          <p:cNvSpPr txBox="1"/>
          <p:nvPr/>
        </p:nvSpPr>
        <p:spPr>
          <a:xfrm>
            <a:off x="1425051" y="2956810"/>
            <a:ext cx="1265836" cy="52322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0" i="1" u="none" strike="noStrike" kern="0" cap="none" spc="0" normalizeH="0" baseline="0" noProof="0" dirty="0">
                <a:ln>
                  <a:noFill/>
                </a:ln>
                <a:solidFill>
                  <a:srgbClr val="5B9BD5">
                    <a:lumMod val="50000"/>
                  </a:srgbClr>
                </a:solidFill>
                <a:effectLst/>
                <a:uLnTx/>
                <a:uFillTx/>
              </a:rPr>
              <a:t>-</a:t>
            </a:r>
          </a:p>
        </p:txBody>
      </p:sp>
      <p:pic>
        <p:nvPicPr>
          <p:cNvPr id="11" name="Picture 10">
            <a:extLst>
              <a:ext uri="{FF2B5EF4-FFF2-40B4-BE49-F238E27FC236}">
                <a16:creationId xmlns:a16="http://schemas.microsoft.com/office/drawing/2014/main" id="{58798611-FB83-DF48-0D25-E924F0067190}"/>
              </a:ext>
            </a:extLst>
          </p:cNvPr>
          <p:cNvPicPr>
            <a:picLocks noChangeAspect="1"/>
          </p:cNvPicPr>
          <p:nvPr/>
        </p:nvPicPr>
        <p:blipFill>
          <a:blip r:embed="rId3"/>
          <a:stretch>
            <a:fillRect/>
          </a:stretch>
        </p:blipFill>
        <p:spPr>
          <a:xfrm>
            <a:off x="935289" y="2668077"/>
            <a:ext cx="2282438" cy="377625"/>
          </a:xfrm>
          <a:prstGeom prst="rect">
            <a:avLst/>
          </a:prstGeom>
        </p:spPr>
      </p:pic>
      <p:sp>
        <p:nvSpPr>
          <p:cNvPr id="14" name="TextBox 13">
            <a:extLst>
              <a:ext uri="{FF2B5EF4-FFF2-40B4-BE49-F238E27FC236}">
                <a16:creationId xmlns:a16="http://schemas.microsoft.com/office/drawing/2014/main" id="{D078ACE3-5C1C-016E-73EE-CDAB40FBBFA6}"/>
              </a:ext>
            </a:extLst>
          </p:cNvPr>
          <p:cNvSpPr txBox="1"/>
          <p:nvPr/>
        </p:nvSpPr>
        <p:spPr>
          <a:xfrm>
            <a:off x="1329444" y="2624163"/>
            <a:ext cx="1618048" cy="4001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2000" i="1" kern="0" dirty="0">
                <a:solidFill>
                  <a:srgbClr val="5B9BD5">
                    <a:lumMod val="50000"/>
                  </a:srgbClr>
                </a:solidFill>
              </a:rPr>
              <a:t>J</a:t>
            </a:r>
            <a:r>
              <a:rPr kumimoji="0" lang="en-GB" sz="2000" b="0" i="1" u="none" strike="noStrike" kern="0" cap="none" spc="0" normalizeH="0" baseline="0" noProof="0" dirty="0" err="1">
                <a:ln>
                  <a:noFill/>
                </a:ln>
                <a:solidFill>
                  <a:srgbClr val="5B9BD5">
                    <a:lumMod val="50000"/>
                  </a:srgbClr>
                </a:solidFill>
                <a:effectLst/>
                <a:uLnTx/>
                <a:uFillTx/>
              </a:rPr>
              <a:t>eden</a:t>
            </a:r>
            <a:r>
              <a:rPr kumimoji="0" lang="en-GB" sz="2000" b="0" i="1" u="none" strike="noStrike" kern="0" cap="none" spc="0" normalizeH="0" baseline="0" noProof="0" dirty="0">
                <a:ln>
                  <a:noFill/>
                </a:ln>
                <a:solidFill>
                  <a:srgbClr val="5B9BD5">
                    <a:lumMod val="50000"/>
                  </a:srgbClr>
                </a:solidFill>
                <a:effectLst/>
                <a:uLnTx/>
                <a:uFillTx/>
              </a:rPr>
              <a:t> Tag</a:t>
            </a:r>
          </a:p>
        </p:txBody>
      </p:sp>
      <p:pic>
        <p:nvPicPr>
          <p:cNvPr id="15" name="Picture 14">
            <a:extLst>
              <a:ext uri="{FF2B5EF4-FFF2-40B4-BE49-F238E27FC236}">
                <a16:creationId xmlns:a16="http://schemas.microsoft.com/office/drawing/2014/main" id="{71E73621-E173-F697-BD82-16ED3EA8E22F}"/>
              </a:ext>
            </a:extLst>
          </p:cNvPr>
          <p:cNvPicPr>
            <a:picLocks noChangeAspect="1"/>
          </p:cNvPicPr>
          <p:nvPr/>
        </p:nvPicPr>
        <p:blipFill>
          <a:blip r:embed="rId3"/>
          <a:stretch>
            <a:fillRect/>
          </a:stretch>
        </p:blipFill>
        <p:spPr>
          <a:xfrm>
            <a:off x="3534060" y="2714892"/>
            <a:ext cx="5555511" cy="630109"/>
          </a:xfrm>
          <a:prstGeom prst="rect">
            <a:avLst/>
          </a:prstGeom>
        </p:spPr>
      </p:pic>
      <p:pic>
        <p:nvPicPr>
          <p:cNvPr id="16" name="Picture 15">
            <a:extLst>
              <a:ext uri="{FF2B5EF4-FFF2-40B4-BE49-F238E27FC236}">
                <a16:creationId xmlns:a16="http://schemas.microsoft.com/office/drawing/2014/main" id="{D0BDB951-A7CF-32B2-C7B6-BD01B3AAABE6}"/>
              </a:ext>
            </a:extLst>
          </p:cNvPr>
          <p:cNvPicPr>
            <a:picLocks noChangeAspect="1"/>
          </p:cNvPicPr>
          <p:nvPr/>
        </p:nvPicPr>
        <p:blipFill>
          <a:blip r:embed="rId3"/>
          <a:stretch>
            <a:fillRect/>
          </a:stretch>
        </p:blipFill>
        <p:spPr>
          <a:xfrm>
            <a:off x="3467611" y="3540952"/>
            <a:ext cx="5384346" cy="644023"/>
          </a:xfrm>
          <a:prstGeom prst="rect">
            <a:avLst/>
          </a:prstGeom>
        </p:spPr>
      </p:pic>
      <p:pic>
        <p:nvPicPr>
          <p:cNvPr id="17" name="Picture 16">
            <a:extLst>
              <a:ext uri="{FF2B5EF4-FFF2-40B4-BE49-F238E27FC236}">
                <a16:creationId xmlns:a16="http://schemas.microsoft.com/office/drawing/2014/main" id="{FAD7BE9E-12DA-C83A-6BBD-9504CE1DDB71}"/>
              </a:ext>
            </a:extLst>
          </p:cNvPr>
          <p:cNvPicPr>
            <a:picLocks noChangeAspect="1"/>
          </p:cNvPicPr>
          <p:nvPr/>
        </p:nvPicPr>
        <p:blipFill>
          <a:blip r:embed="rId3"/>
          <a:stretch>
            <a:fillRect/>
          </a:stretch>
        </p:blipFill>
        <p:spPr>
          <a:xfrm>
            <a:off x="3467611" y="4412861"/>
            <a:ext cx="5092807" cy="644023"/>
          </a:xfrm>
          <a:prstGeom prst="rect">
            <a:avLst/>
          </a:prstGeom>
        </p:spPr>
      </p:pic>
      <p:pic>
        <p:nvPicPr>
          <p:cNvPr id="18" name="Picture 17">
            <a:extLst>
              <a:ext uri="{FF2B5EF4-FFF2-40B4-BE49-F238E27FC236}">
                <a16:creationId xmlns:a16="http://schemas.microsoft.com/office/drawing/2014/main" id="{38D7ADD6-767F-15D3-37F9-7C54EDD8E19B}"/>
              </a:ext>
            </a:extLst>
          </p:cNvPr>
          <p:cNvPicPr>
            <a:picLocks noChangeAspect="1"/>
          </p:cNvPicPr>
          <p:nvPr/>
        </p:nvPicPr>
        <p:blipFill>
          <a:blip r:embed="rId3"/>
          <a:stretch>
            <a:fillRect/>
          </a:stretch>
        </p:blipFill>
        <p:spPr>
          <a:xfrm>
            <a:off x="3467611" y="5299465"/>
            <a:ext cx="5521879" cy="650520"/>
          </a:xfrm>
          <a:prstGeom prst="rect">
            <a:avLst/>
          </a:prstGeom>
        </p:spPr>
      </p:pic>
      <p:pic>
        <p:nvPicPr>
          <p:cNvPr id="19" name="Picture 18">
            <a:extLst>
              <a:ext uri="{FF2B5EF4-FFF2-40B4-BE49-F238E27FC236}">
                <a16:creationId xmlns:a16="http://schemas.microsoft.com/office/drawing/2014/main" id="{E23E2F2F-1E1A-B682-1057-D4DC112CD9F2}"/>
              </a:ext>
            </a:extLst>
          </p:cNvPr>
          <p:cNvPicPr>
            <a:picLocks noChangeAspect="1"/>
          </p:cNvPicPr>
          <p:nvPr/>
        </p:nvPicPr>
        <p:blipFill>
          <a:blip r:embed="rId3"/>
          <a:stretch>
            <a:fillRect/>
          </a:stretch>
        </p:blipFill>
        <p:spPr>
          <a:xfrm>
            <a:off x="946218" y="3475794"/>
            <a:ext cx="2416734" cy="396361"/>
          </a:xfrm>
          <a:prstGeom prst="rect">
            <a:avLst/>
          </a:prstGeom>
        </p:spPr>
      </p:pic>
      <p:pic>
        <p:nvPicPr>
          <p:cNvPr id="20" name="Picture 19">
            <a:extLst>
              <a:ext uri="{FF2B5EF4-FFF2-40B4-BE49-F238E27FC236}">
                <a16:creationId xmlns:a16="http://schemas.microsoft.com/office/drawing/2014/main" id="{03F04DC2-87D6-C37E-A1FB-1E30C17B953E}"/>
              </a:ext>
            </a:extLst>
          </p:cNvPr>
          <p:cNvPicPr>
            <a:picLocks noChangeAspect="1"/>
          </p:cNvPicPr>
          <p:nvPr/>
        </p:nvPicPr>
        <p:blipFill>
          <a:blip r:embed="rId3"/>
          <a:stretch>
            <a:fillRect/>
          </a:stretch>
        </p:blipFill>
        <p:spPr>
          <a:xfrm>
            <a:off x="971718" y="3897861"/>
            <a:ext cx="2343507" cy="335160"/>
          </a:xfrm>
          <a:prstGeom prst="rect">
            <a:avLst/>
          </a:prstGeom>
        </p:spPr>
      </p:pic>
      <p:pic>
        <p:nvPicPr>
          <p:cNvPr id="21" name="Picture 20">
            <a:extLst>
              <a:ext uri="{FF2B5EF4-FFF2-40B4-BE49-F238E27FC236}">
                <a16:creationId xmlns:a16="http://schemas.microsoft.com/office/drawing/2014/main" id="{E271ADCC-9496-95B0-1AE8-B36A7C48E8C7}"/>
              </a:ext>
            </a:extLst>
          </p:cNvPr>
          <p:cNvPicPr>
            <a:picLocks noChangeAspect="1"/>
          </p:cNvPicPr>
          <p:nvPr/>
        </p:nvPicPr>
        <p:blipFill>
          <a:blip r:embed="rId3"/>
          <a:stretch>
            <a:fillRect/>
          </a:stretch>
        </p:blipFill>
        <p:spPr>
          <a:xfrm>
            <a:off x="980277" y="4267916"/>
            <a:ext cx="2285724" cy="396361"/>
          </a:xfrm>
          <a:prstGeom prst="rect">
            <a:avLst/>
          </a:prstGeom>
        </p:spPr>
      </p:pic>
      <p:pic>
        <p:nvPicPr>
          <p:cNvPr id="22" name="Picture 21">
            <a:extLst>
              <a:ext uri="{FF2B5EF4-FFF2-40B4-BE49-F238E27FC236}">
                <a16:creationId xmlns:a16="http://schemas.microsoft.com/office/drawing/2014/main" id="{FFCD5E97-5FAD-68A3-977E-629A4A434641}"/>
              </a:ext>
            </a:extLst>
          </p:cNvPr>
          <p:cNvPicPr>
            <a:picLocks noChangeAspect="1"/>
          </p:cNvPicPr>
          <p:nvPr/>
        </p:nvPicPr>
        <p:blipFill>
          <a:blip r:embed="rId3"/>
          <a:stretch>
            <a:fillRect/>
          </a:stretch>
        </p:blipFill>
        <p:spPr>
          <a:xfrm>
            <a:off x="958854" y="4699173"/>
            <a:ext cx="2356371" cy="396361"/>
          </a:xfrm>
          <a:prstGeom prst="rect">
            <a:avLst/>
          </a:prstGeom>
        </p:spPr>
      </p:pic>
      <p:pic>
        <p:nvPicPr>
          <p:cNvPr id="23" name="Picture 22">
            <a:extLst>
              <a:ext uri="{FF2B5EF4-FFF2-40B4-BE49-F238E27FC236}">
                <a16:creationId xmlns:a16="http://schemas.microsoft.com/office/drawing/2014/main" id="{468F4C2E-7531-B57C-88D1-B96BDD1AF82B}"/>
              </a:ext>
            </a:extLst>
          </p:cNvPr>
          <p:cNvPicPr>
            <a:picLocks noChangeAspect="1"/>
          </p:cNvPicPr>
          <p:nvPr/>
        </p:nvPicPr>
        <p:blipFill>
          <a:blip r:embed="rId3"/>
          <a:stretch>
            <a:fillRect/>
          </a:stretch>
        </p:blipFill>
        <p:spPr>
          <a:xfrm>
            <a:off x="971717" y="5166255"/>
            <a:ext cx="2403872" cy="396361"/>
          </a:xfrm>
          <a:prstGeom prst="rect">
            <a:avLst/>
          </a:prstGeom>
        </p:spPr>
      </p:pic>
      <p:pic>
        <p:nvPicPr>
          <p:cNvPr id="24" name="Picture 23">
            <a:extLst>
              <a:ext uri="{FF2B5EF4-FFF2-40B4-BE49-F238E27FC236}">
                <a16:creationId xmlns:a16="http://schemas.microsoft.com/office/drawing/2014/main" id="{7936216E-CBC1-086A-D5CE-FD116199D35E}"/>
              </a:ext>
            </a:extLst>
          </p:cNvPr>
          <p:cNvPicPr>
            <a:picLocks noChangeAspect="1"/>
          </p:cNvPicPr>
          <p:nvPr/>
        </p:nvPicPr>
        <p:blipFill>
          <a:blip r:embed="rId3"/>
          <a:stretch>
            <a:fillRect/>
          </a:stretch>
        </p:blipFill>
        <p:spPr>
          <a:xfrm>
            <a:off x="954021" y="5561687"/>
            <a:ext cx="2408931" cy="396361"/>
          </a:xfrm>
          <a:prstGeom prst="rect">
            <a:avLst/>
          </a:prstGeom>
        </p:spPr>
      </p:pic>
      <p:pic>
        <p:nvPicPr>
          <p:cNvPr id="25" name="Picture 24">
            <a:extLst>
              <a:ext uri="{FF2B5EF4-FFF2-40B4-BE49-F238E27FC236}">
                <a16:creationId xmlns:a16="http://schemas.microsoft.com/office/drawing/2014/main" id="{9BC4AD16-DCB9-42B9-0132-078440592784}"/>
              </a:ext>
            </a:extLst>
          </p:cNvPr>
          <p:cNvPicPr>
            <a:picLocks noChangeAspect="1"/>
          </p:cNvPicPr>
          <p:nvPr/>
        </p:nvPicPr>
        <p:blipFill>
          <a:blip r:embed="rId3"/>
          <a:stretch>
            <a:fillRect/>
          </a:stretch>
        </p:blipFill>
        <p:spPr>
          <a:xfrm>
            <a:off x="994259" y="6003204"/>
            <a:ext cx="2347391" cy="396361"/>
          </a:xfrm>
          <a:prstGeom prst="rect">
            <a:avLst/>
          </a:prstGeom>
        </p:spPr>
      </p:pic>
      <p:pic>
        <p:nvPicPr>
          <p:cNvPr id="26" name="Picture 25">
            <a:extLst>
              <a:ext uri="{FF2B5EF4-FFF2-40B4-BE49-F238E27FC236}">
                <a16:creationId xmlns:a16="http://schemas.microsoft.com/office/drawing/2014/main" id="{7800007A-53BD-E697-3CEF-83DB9CB96730}"/>
              </a:ext>
            </a:extLst>
          </p:cNvPr>
          <p:cNvPicPr>
            <a:picLocks noChangeAspect="1"/>
          </p:cNvPicPr>
          <p:nvPr/>
        </p:nvPicPr>
        <p:blipFill>
          <a:blip r:embed="rId3"/>
          <a:stretch>
            <a:fillRect/>
          </a:stretch>
        </p:blipFill>
        <p:spPr>
          <a:xfrm>
            <a:off x="994259" y="6373796"/>
            <a:ext cx="2406225" cy="396361"/>
          </a:xfrm>
          <a:prstGeom prst="rect">
            <a:avLst/>
          </a:prstGeom>
        </p:spPr>
      </p:pic>
      <p:pic>
        <p:nvPicPr>
          <p:cNvPr id="27" name="Picture 26">
            <a:extLst>
              <a:ext uri="{FF2B5EF4-FFF2-40B4-BE49-F238E27FC236}">
                <a16:creationId xmlns:a16="http://schemas.microsoft.com/office/drawing/2014/main" id="{E54932B3-B95F-5630-8832-02F89115F3C0}"/>
              </a:ext>
            </a:extLst>
          </p:cNvPr>
          <p:cNvPicPr>
            <a:picLocks noChangeAspect="1"/>
          </p:cNvPicPr>
          <p:nvPr/>
        </p:nvPicPr>
        <p:blipFill>
          <a:blip r:embed="rId3"/>
          <a:stretch>
            <a:fillRect/>
          </a:stretch>
        </p:blipFill>
        <p:spPr>
          <a:xfrm>
            <a:off x="3467611" y="6062309"/>
            <a:ext cx="5312232" cy="650520"/>
          </a:xfrm>
          <a:prstGeom prst="rect">
            <a:avLst/>
          </a:prstGeom>
        </p:spPr>
      </p:pic>
      <p:sp>
        <p:nvSpPr>
          <p:cNvPr id="28" name="TextBox 27">
            <a:extLst>
              <a:ext uri="{FF2B5EF4-FFF2-40B4-BE49-F238E27FC236}">
                <a16:creationId xmlns:a16="http://schemas.microsoft.com/office/drawing/2014/main" id="{69BFC24F-B964-7AEA-AF3E-3EE099781730}"/>
              </a:ext>
            </a:extLst>
          </p:cNvPr>
          <p:cNvSpPr txBox="1"/>
          <p:nvPr/>
        </p:nvSpPr>
        <p:spPr>
          <a:xfrm>
            <a:off x="3467611" y="2743621"/>
            <a:ext cx="5674002" cy="400110"/>
          </a:xfrm>
          <a:prstGeom prst="rect">
            <a:avLst/>
          </a:prstGeom>
          <a:noFill/>
        </p:spPr>
        <p:txBody>
          <a:bodyPr wrap="square" rtlCol="0">
            <a:spAutoFit/>
          </a:bodyPr>
          <a:lstStyle/>
          <a:p>
            <a:r>
              <a:rPr lang="en-US" sz="2000" i="1" dirty="0">
                <a:solidFill>
                  <a:srgbClr val="002060"/>
                </a:solidFill>
              </a:rPr>
              <a:t>ich </a:t>
            </a:r>
            <a:r>
              <a:rPr lang="en-US" sz="2000" i="1" dirty="0" err="1">
                <a:solidFill>
                  <a:srgbClr val="002060"/>
                </a:solidFill>
              </a:rPr>
              <a:t>schreibe</a:t>
            </a:r>
            <a:r>
              <a:rPr lang="en-US" sz="2000" i="1" dirty="0">
                <a:solidFill>
                  <a:srgbClr val="002060"/>
                </a:solidFill>
              </a:rPr>
              <a:t> </a:t>
            </a:r>
            <a:r>
              <a:rPr lang="en-US" sz="2000" i="1" dirty="0" err="1">
                <a:solidFill>
                  <a:srgbClr val="002060"/>
                </a:solidFill>
              </a:rPr>
              <a:t>Geschichten</a:t>
            </a:r>
            <a:r>
              <a:rPr lang="en-US" sz="2000" i="1" dirty="0">
                <a:solidFill>
                  <a:srgbClr val="002060"/>
                </a:solidFill>
              </a:rPr>
              <a:t>. </a:t>
            </a:r>
            <a:endParaRPr lang="en-GB" sz="2000" i="1" dirty="0">
              <a:solidFill>
                <a:srgbClr val="002060"/>
              </a:solidFill>
            </a:endParaRPr>
          </a:p>
        </p:txBody>
      </p:sp>
      <p:sp>
        <p:nvSpPr>
          <p:cNvPr id="29" name="TextBox 28">
            <a:extLst>
              <a:ext uri="{FF2B5EF4-FFF2-40B4-BE49-F238E27FC236}">
                <a16:creationId xmlns:a16="http://schemas.microsoft.com/office/drawing/2014/main" id="{276A8CC7-9ADD-5B18-C7EE-AFC882CBEA11}"/>
              </a:ext>
            </a:extLst>
          </p:cNvPr>
          <p:cNvSpPr txBox="1"/>
          <p:nvPr/>
        </p:nvSpPr>
        <p:spPr>
          <a:xfrm>
            <a:off x="3467611" y="3573949"/>
            <a:ext cx="4525617" cy="400110"/>
          </a:xfrm>
          <a:prstGeom prst="rect">
            <a:avLst/>
          </a:prstGeom>
          <a:noFill/>
        </p:spPr>
        <p:txBody>
          <a:bodyPr wrap="square" rtlCol="0">
            <a:spAutoFit/>
          </a:bodyPr>
          <a:lstStyle/>
          <a:p>
            <a:r>
              <a:rPr lang="en-GB" sz="2000" i="1" dirty="0">
                <a:solidFill>
                  <a:srgbClr val="002060"/>
                </a:solidFill>
              </a:rPr>
              <a:t>ich </a:t>
            </a:r>
            <a:r>
              <a:rPr lang="en-GB" sz="2000" i="1" dirty="0" err="1">
                <a:solidFill>
                  <a:srgbClr val="002060"/>
                </a:solidFill>
              </a:rPr>
              <a:t>kaufe</a:t>
            </a:r>
            <a:r>
              <a:rPr lang="en-GB" sz="2000" i="1" dirty="0">
                <a:solidFill>
                  <a:srgbClr val="002060"/>
                </a:solidFill>
              </a:rPr>
              <a:t> </a:t>
            </a:r>
            <a:r>
              <a:rPr lang="en-GB" sz="2000" i="1" dirty="0" err="1">
                <a:solidFill>
                  <a:srgbClr val="002060"/>
                </a:solidFill>
              </a:rPr>
              <a:t>Geschenke</a:t>
            </a:r>
            <a:r>
              <a:rPr lang="en-GB" sz="2000" i="1" dirty="0">
                <a:solidFill>
                  <a:srgbClr val="002060"/>
                </a:solidFill>
              </a:rPr>
              <a:t>.</a:t>
            </a:r>
          </a:p>
        </p:txBody>
      </p:sp>
      <p:sp>
        <p:nvSpPr>
          <p:cNvPr id="30" name="TextBox 29">
            <a:extLst>
              <a:ext uri="{FF2B5EF4-FFF2-40B4-BE49-F238E27FC236}">
                <a16:creationId xmlns:a16="http://schemas.microsoft.com/office/drawing/2014/main" id="{707FA116-341A-AC21-E5EB-838916B87377}"/>
              </a:ext>
            </a:extLst>
          </p:cNvPr>
          <p:cNvSpPr txBox="1"/>
          <p:nvPr/>
        </p:nvSpPr>
        <p:spPr>
          <a:xfrm>
            <a:off x="3467611" y="4466096"/>
            <a:ext cx="4525617" cy="400110"/>
          </a:xfrm>
          <a:prstGeom prst="rect">
            <a:avLst/>
          </a:prstGeom>
          <a:noFill/>
        </p:spPr>
        <p:txBody>
          <a:bodyPr wrap="square" rtlCol="0">
            <a:spAutoFit/>
          </a:bodyPr>
          <a:lstStyle/>
          <a:p>
            <a:r>
              <a:rPr lang="en-GB" sz="2000" i="1" dirty="0" err="1">
                <a:solidFill>
                  <a:srgbClr val="002060"/>
                </a:solidFill>
              </a:rPr>
              <a:t>wasche</a:t>
            </a:r>
            <a:r>
              <a:rPr lang="en-GB" sz="2000" i="1" dirty="0">
                <a:solidFill>
                  <a:srgbClr val="002060"/>
                </a:solidFill>
              </a:rPr>
              <a:t> ich den Hund.</a:t>
            </a:r>
          </a:p>
        </p:txBody>
      </p:sp>
      <p:sp>
        <p:nvSpPr>
          <p:cNvPr id="31" name="TextBox 30">
            <a:extLst>
              <a:ext uri="{FF2B5EF4-FFF2-40B4-BE49-F238E27FC236}">
                <a16:creationId xmlns:a16="http://schemas.microsoft.com/office/drawing/2014/main" id="{C90AF53A-2EE2-4E01-7EF2-59B3A6977296}"/>
              </a:ext>
            </a:extLst>
          </p:cNvPr>
          <p:cNvSpPr txBox="1"/>
          <p:nvPr/>
        </p:nvSpPr>
        <p:spPr>
          <a:xfrm>
            <a:off x="3467611" y="5280471"/>
            <a:ext cx="5286276" cy="400110"/>
          </a:xfrm>
          <a:prstGeom prst="rect">
            <a:avLst/>
          </a:prstGeom>
          <a:noFill/>
        </p:spPr>
        <p:txBody>
          <a:bodyPr wrap="square" rtlCol="0">
            <a:spAutoFit/>
          </a:bodyPr>
          <a:lstStyle/>
          <a:p>
            <a:r>
              <a:rPr lang="en-GB" sz="2000" i="1" dirty="0" err="1">
                <a:solidFill>
                  <a:srgbClr val="002060"/>
                </a:solidFill>
              </a:rPr>
              <a:t>komme</a:t>
            </a:r>
            <a:r>
              <a:rPr lang="en-GB" sz="2000" i="1" dirty="0">
                <a:solidFill>
                  <a:srgbClr val="002060"/>
                </a:solidFill>
              </a:rPr>
              <a:t> ich </a:t>
            </a:r>
            <a:r>
              <a:rPr lang="en-GB" sz="2000" i="1" dirty="0" err="1">
                <a:solidFill>
                  <a:srgbClr val="002060"/>
                </a:solidFill>
              </a:rPr>
              <a:t>spät</a:t>
            </a:r>
            <a:r>
              <a:rPr lang="en-GB" sz="2000" i="1" dirty="0">
                <a:solidFill>
                  <a:srgbClr val="002060"/>
                </a:solidFill>
              </a:rPr>
              <a:t> </a:t>
            </a:r>
            <a:r>
              <a:rPr lang="en-GB" sz="2000" i="1" dirty="0" err="1">
                <a:solidFill>
                  <a:srgbClr val="002060"/>
                </a:solidFill>
              </a:rPr>
              <a:t>nach</a:t>
            </a:r>
            <a:r>
              <a:rPr lang="en-GB" sz="2000" i="1" dirty="0">
                <a:solidFill>
                  <a:srgbClr val="002060"/>
                </a:solidFill>
              </a:rPr>
              <a:t> </a:t>
            </a:r>
            <a:r>
              <a:rPr lang="en-GB" sz="2000" i="1" dirty="0" err="1">
                <a:solidFill>
                  <a:srgbClr val="002060"/>
                </a:solidFill>
              </a:rPr>
              <a:t>Hause</a:t>
            </a:r>
            <a:r>
              <a:rPr lang="en-GB" sz="2000" i="1" dirty="0">
                <a:solidFill>
                  <a:srgbClr val="002060"/>
                </a:solidFill>
              </a:rPr>
              <a:t>.</a:t>
            </a:r>
          </a:p>
        </p:txBody>
      </p:sp>
      <p:sp>
        <p:nvSpPr>
          <p:cNvPr id="32" name="TextBox 31">
            <a:extLst>
              <a:ext uri="{FF2B5EF4-FFF2-40B4-BE49-F238E27FC236}">
                <a16:creationId xmlns:a16="http://schemas.microsoft.com/office/drawing/2014/main" id="{30882275-5B13-D2E1-5CEF-E8E5DB8173FB}"/>
              </a:ext>
            </a:extLst>
          </p:cNvPr>
          <p:cNvSpPr txBox="1"/>
          <p:nvPr/>
        </p:nvSpPr>
        <p:spPr>
          <a:xfrm>
            <a:off x="3467611" y="6120445"/>
            <a:ext cx="5492378" cy="400110"/>
          </a:xfrm>
          <a:prstGeom prst="rect">
            <a:avLst/>
          </a:prstGeom>
          <a:noFill/>
        </p:spPr>
        <p:txBody>
          <a:bodyPr wrap="square" rtlCol="0">
            <a:spAutoFit/>
          </a:bodyPr>
          <a:lstStyle/>
          <a:p>
            <a:r>
              <a:rPr lang="en-GB" sz="2000" i="1" dirty="0">
                <a:solidFill>
                  <a:srgbClr val="002060"/>
                </a:solidFill>
              </a:rPr>
              <a:t>ich </a:t>
            </a:r>
            <a:r>
              <a:rPr lang="en-GB" sz="2000" i="1" dirty="0" err="1">
                <a:solidFill>
                  <a:srgbClr val="002060"/>
                </a:solidFill>
              </a:rPr>
              <a:t>mache</a:t>
            </a:r>
            <a:r>
              <a:rPr lang="en-GB" sz="2000" i="1" dirty="0">
                <a:solidFill>
                  <a:srgbClr val="002060"/>
                </a:solidFill>
              </a:rPr>
              <a:t> </a:t>
            </a:r>
            <a:r>
              <a:rPr lang="en-GB" sz="2000" i="1" dirty="0" err="1">
                <a:solidFill>
                  <a:srgbClr val="002060"/>
                </a:solidFill>
              </a:rPr>
              <a:t>keine</a:t>
            </a:r>
            <a:r>
              <a:rPr lang="en-GB" sz="2000" i="1" dirty="0">
                <a:solidFill>
                  <a:srgbClr val="002060"/>
                </a:solidFill>
              </a:rPr>
              <a:t> </a:t>
            </a:r>
            <a:r>
              <a:rPr lang="en-GB" sz="2000" i="1" dirty="0" err="1">
                <a:solidFill>
                  <a:srgbClr val="002060"/>
                </a:solidFill>
              </a:rPr>
              <a:t>Hausaufgaben</a:t>
            </a:r>
            <a:r>
              <a:rPr lang="en-GB" sz="2000" i="1" dirty="0">
                <a:solidFill>
                  <a:srgbClr val="002060"/>
                </a:solidFill>
              </a:rPr>
              <a:t>.</a:t>
            </a:r>
          </a:p>
        </p:txBody>
      </p:sp>
      <p:sp>
        <p:nvSpPr>
          <p:cNvPr id="33" name="TextBox 32">
            <a:extLst>
              <a:ext uri="{FF2B5EF4-FFF2-40B4-BE49-F238E27FC236}">
                <a16:creationId xmlns:a16="http://schemas.microsoft.com/office/drawing/2014/main" id="{99D4C6EB-C49C-263D-9F1C-2C2DE6953EE4}"/>
              </a:ext>
            </a:extLst>
          </p:cNvPr>
          <p:cNvSpPr txBox="1"/>
          <p:nvPr/>
        </p:nvSpPr>
        <p:spPr>
          <a:xfrm>
            <a:off x="1644544" y="3747284"/>
            <a:ext cx="826849" cy="52322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0" i="1" u="none" strike="noStrike" kern="0" cap="none" spc="0" normalizeH="0" baseline="0" noProof="0" dirty="0">
                <a:ln>
                  <a:noFill/>
                </a:ln>
                <a:solidFill>
                  <a:srgbClr val="5B9BD5">
                    <a:lumMod val="50000"/>
                  </a:srgbClr>
                </a:solidFill>
                <a:effectLst/>
                <a:uLnTx/>
                <a:uFillTx/>
              </a:rPr>
              <a:t>-</a:t>
            </a:r>
          </a:p>
        </p:txBody>
      </p:sp>
      <p:sp>
        <p:nvSpPr>
          <p:cNvPr id="34" name="TextBox 33">
            <a:extLst>
              <a:ext uri="{FF2B5EF4-FFF2-40B4-BE49-F238E27FC236}">
                <a16:creationId xmlns:a16="http://schemas.microsoft.com/office/drawing/2014/main" id="{F3F7EF68-CE8B-1C0E-3309-D161FE1DA125}"/>
              </a:ext>
            </a:extLst>
          </p:cNvPr>
          <p:cNvSpPr txBox="1"/>
          <p:nvPr/>
        </p:nvSpPr>
        <p:spPr>
          <a:xfrm>
            <a:off x="1467675" y="4572038"/>
            <a:ext cx="1265836" cy="52322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0" i="1" u="none" strike="noStrike" kern="0" cap="none" spc="0" normalizeH="0" baseline="0" noProof="0" dirty="0">
                <a:ln>
                  <a:noFill/>
                </a:ln>
                <a:solidFill>
                  <a:srgbClr val="5B9BD5">
                    <a:lumMod val="50000"/>
                  </a:srgbClr>
                </a:solidFill>
                <a:effectLst/>
                <a:uLnTx/>
                <a:uFillTx/>
              </a:rPr>
              <a:t>-</a:t>
            </a:r>
          </a:p>
        </p:txBody>
      </p:sp>
      <p:sp>
        <p:nvSpPr>
          <p:cNvPr id="36" name="TextBox 35">
            <a:extLst>
              <a:ext uri="{FF2B5EF4-FFF2-40B4-BE49-F238E27FC236}">
                <a16:creationId xmlns:a16="http://schemas.microsoft.com/office/drawing/2014/main" id="{AA7FB0E1-882B-FD73-309F-517F41EF4A72}"/>
              </a:ext>
            </a:extLst>
          </p:cNvPr>
          <p:cNvSpPr txBox="1"/>
          <p:nvPr/>
        </p:nvSpPr>
        <p:spPr>
          <a:xfrm>
            <a:off x="1643556" y="5478322"/>
            <a:ext cx="1265836" cy="52322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0" i="1" u="none" strike="noStrike" kern="0" cap="none" spc="0" normalizeH="0" baseline="0" noProof="0" dirty="0">
                <a:ln>
                  <a:noFill/>
                </a:ln>
                <a:solidFill>
                  <a:srgbClr val="5B9BD5">
                    <a:lumMod val="50000"/>
                  </a:srgbClr>
                </a:solidFill>
                <a:effectLst/>
                <a:uLnTx/>
                <a:uFillTx/>
              </a:rPr>
              <a:t>-</a:t>
            </a:r>
          </a:p>
        </p:txBody>
      </p:sp>
      <p:sp>
        <p:nvSpPr>
          <p:cNvPr id="37" name="TextBox 36">
            <a:extLst>
              <a:ext uri="{FF2B5EF4-FFF2-40B4-BE49-F238E27FC236}">
                <a16:creationId xmlns:a16="http://schemas.microsoft.com/office/drawing/2014/main" id="{B4369C0A-D791-6B42-B1DF-91AA7620D162}"/>
              </a:ext>
            </a:extLst>
          </p:cNvPr>
          <p:cNvSpPr txBox="1"/>
          <p:nvPr/>
        </p:nvSpPr>
        <p:spPr>
          <a:xfrm>
            <a:off x="1490221" y="6323251"/>
            <a:ext cx="1265836" cy="52322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0" i="1" u="none" strike="noStrike" kern="0" cap="none" spc="0" normalizeH="0" baseline="0" noProof="0" dirty="0">
                <a:ln>
                  <a:noFill/>
                </a:ln>
                <a:solidFill>
                  <a:srgbClr val="5B9BD5">
                    <a:lumMod val="50000"/>
                  </a:srgbClr>
                </a:solidFill>
                <a:effectLst/>
                <a:uLnTx/>
                <a:uFillTx/>
              </a:rPr>
              <a:t>-</a:t>
            </a:r>
          </a:p>
        </p:txBody>
      </p:sp>
      <p:sp>
        <p:nvSpPr>
          <p:cNvPr id="38" name="TextBox 37">
            <a:extLst>
              <a:ext uri="{FF2B5EF4-FFF2-40B4-BE49-F238E27FC236}">
                <a16:creationId xmlns:a16="http://schemas.microsoft.com/office/drawing/2014/main" id="{4354CE26-5639-659E-EED4-53A68D9E50DD}"/>
              </a:ext>
            </a:extLst>
          </p:cNvPr>
          <p:cNvSpPr txBox="1"/>
          <p:nvPr/>
        </p:nvSpPr>
        <p:spPr>
          <a:xfrm>
            <a:off x="1390602" y="3440255"/>
            <a:ext cx="1618048" cy="4001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1" u="none" strike="noStrike" kern="0" cap="none" spc="0" normalizeH="0" baseline="0" noProof="0" dirty="0">
                <a:ln>
                  <a:noFill/>
                </a:ln>
                <a:solidFill>
                  <a:srgbClr val="5B9BD5">
                    <a:lumMod val="50000"/>
                  </a:srgbClr>
                </a:solidFill>
                <a:effectLst/>
                <a:uLnTx/>
                <a:uFillTx/>
              </a:rPr>
              <a:t>In der Stadt</a:t>
            </a:r>
          </a:p>
        </p:txBody>
      </p:sp>
      <p:sp>
        <p:nvSpPr>
          <p:cNvPr id="39" name="TextBox 38">
            <a:extLst>
              <a:ext uri="{FF2B5EF4-FFF2-40B4-BE49-F238E27FC236}">
                <a16:creationId xmlns:a16="http://schemas.microsoft.com/office/drawing/2014/main" id="{6BAEA206-6215-D07B-60EF-0A1CBD07830B}"/>
              </a:ext>
            </a:extLst>
          </p:cNvPr>
          <p:cNvSpPr txBox="1"/>
          <p:nvPr/>
        </p:nvSpPr>
        <p:spPr>
          <a:xfrm>
            <a:off x="892226" y="4241076"/>
            <a:ext cx="2416733" cy="4001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1" u="none" strike="noStrike" kern="0" cap="none" spc="0" normalizeH="0" baseline="0" noProof="0" dirty="0">
                <a:ln>
                  <a:noFill/>
                </a:ln>
                <a:solidFill>
                  <a:srgbClr val="5B9BD5">
                    <a:lumMod val="50000"/>
                  </a:srgbClr>
                </a:solidFill>
                <a:effectLst/>
                <a:uLnTx/>
                <a:uFillTx/>
              </a:rPr>
              <a:t>Am</a:t>
            </a:r>
            <a:r>
              <a:rPr kumimoji="0" lang="en-GB" sz="2000" b="0" i="1" u="none" strike="noStrike" kern="0" cap="none" spc="0" normalizeH="0" noProof="0" dirty="0">
                <a:ln>
                  <a:noFill/>
                </a:ln>
                <a:solidFill>
                  <a:srgbClr val="5B9BD5">
                    <a:lumMod val="50000"/>
                  </a:srgbClr>
                </a:solidFill>
                <a:effectLst/>
                <a:uLnTx/>
                <a:uFillTx/>
              </a:rPr>
              <a:t> </a:t>
            </a:r>
            <a:r>
              <a:rPr kumimoji="0" lang="en-GB" sz="2000" b="0" i="1" u="none" strike="noStrike" kern="0" cap="none" spc="0" normalizeH="0" noProof="0" dirty="0" err="1">
                <a:ln>
                  <a:noFill/>
                </a:ln>
                <a:solidFill>
                  <a:srgbClr val="5B9BD5">
                    <a:lumMod val="50000"/>
                  </a:srgbClr>
                </a:solidFill>
                <a:effectLst/>
                <a:uLnTx/>
                <a:uFillTx/>
              </a:rPr>
              <a:t>Donnerstag</a:t>
            </a:r>
            <a:endParaRPr kumimoji="0" lang="en-GB" sz="2000" b="0" i="1" u="none" strike="noStrike" kern="0" cap="none" spc="0" normalizeH="0" baseline="0" noProof="0" dirty="0">
              <a:ln>
                <a:noFill/>
              </a:ln>
              <a:solidFill>
                <a:srgbClr val="5B9BD5">
                  <a:lumMod val="50000"/>
                </a:srgbClr>
              </a:solidFill>
              <a:effectLst/>
              <a:uLnTx/>
              <a:uFillTx/>
            </a:endParaRPr>
          </a:p>
        </p:txBody>
      </p:sp>
      <p:sp>
        <p:nvSpPr>
          <p:cNvPr id="40" name="TextBox 39">
            <a:extLst>
              <a:ext uri="{FF2B5EF4-FFF2-40B4-BE49-F238E27FC236}">
                <a16:creationId xmlns:a16="http://schemas.microsoft.com/office/drawing/2014/main" id="{9DBE6778-18C7-7E4A-07F6-81E381AD15CB}"/>
              </a:ext>
            </a:extLst>
          </p:cNvPr>
          <p:cNvSpPr txBox="1"/>
          <p:nvPr/>
        </p:nvSpPr>
        <p:spPr>
          <a:xfrm>
            <a:off x="1451278" y="5162755"/>
            <a:ext cx="1618048" cy="4001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1" u="none" strike="noStrike" kern="0" cap="none" spc="0" normalizeH="0" baseline="0" noProof="0" dirty="0">
                <a:ln>
                  <a:noFill/>
                </a:ln>
                <a:solidFill>
                  <a:srgbClr val="5B9BD5">
                    <a:lumMod val="50000"/>
                  </a:srgbClr>
                </a:solidFill>
                <a:effectLst/>
                <a:uLnTx/>
                <a:uFillTx/>
              </a:rPr>
              <a:t>Am Freitag</a:t>
            </a:r>
          </a:p>
        </p:txBody>
      </p:sp>
      <p:sp>
        <p:nvSpPr>
          <p:cNvPr id="52" name="TextBox 51">
            <a:extLst>
              <a:ext uri="{FF2B5EF4-FFF2-40B4-BE49-F238E27FC236}">
                <a16:creationId xmlns:a16="http://schemas.microsoft.com/office/drawing/2014/main" id="{1C0E7F99-6D9D-853A-A169-59A3673143E9}"/>
              </a:ext>
            </a:extLst>
          </p:cNvPr>
          <p:cNvSpPr txBox="1"/>
          <p:nvPr/>
        </p:nvSpPr>
        <p:spPr>
          <a:xfrm>
            <a:off x="1293117" y="5958048"/>
            <a:ext cx="1972884" cy="4001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1" u="none" strike="noStrike" kern="0" cap="none" spc="0" normalizeH="0" baseline="0" noProof="0" dirty="0">
                <a:ln>
                  <a:noFill/>
                </a:ln>
                <a:solidFill>
                  <a:srgbClr val="5B9BD5">
                    <a:lumMod val="50000"/>
                  </a:srgbClr>
                </a:solidFill>
                <a:effectLst/>
                <a:uLnTx/>
                <a:uFillTx/>
              </a:rPr>
              <a:t>In</a:t>
            </a:r>
            <a:r>
              <a:rPr kumimoji="0" lang="en-GB" sz="2000" b="0" i="1" u="none" strike="noStrike" kern="0" cap="none" spc="0" normalizeH="0" noProof="0" dirty="0">
                <a:ln>
                  <a:noFill/>
                </a:ln>
                <a:solidFill>
                  <a:srgbClr val="5B9BD5">
                    <a:lumMod val="50000"/>
                  </a:srgbClr>
                </a:solidFill>
                <a:effectLst/>
                <a:uLnTx/>
                <a:uFillTx/>
              </a:rPr>
              <a:t> der Schule</a:t>
            </a:r>
            <a:endParaRPr kumimoji="0" lang="en-GB" sz="2000" b="0" i="1" u="none" strike="noStrike" kern="0" cap="none" spc="0" normalizeH="0" baseline="0" noProof="0" dirty="0">
              <a:ln>
                <a:noFill/>
              </a:ln>
              <a:solidFill>
                <a:srgbClr val="5B9BD5">
                  <a:lumMod val="50000"/>
                </a:srgbClr>
              </a:solidFill>
              <a:effectLst/>
              <a:uLnTx/>
              <a:uFillTx/>
            </a:endParaRPr>
          </a:p>
        </p:txBody>
      </p:sp>
      <p:pic>
        <p:nvPicPr>
          <p:cNvPr id="12" name="Picture 11" descr="A picture containing text&#10;&#10;Description automatically generated">
            <a:extLst>
              <a:ext uri="{FF2B5EF4-FFF2-40B4-BE49-F238E27FC236}">
                <a16:creationId xmlns:a16="http://schemas.microsoft.com/office/drawing/2014/main" id="{E2BFEFB8-0A0F-FE6B-0090-17AB3E08A709}"/>
              </a:ext>
            </a:extLst>
          </p:cNvPr>
          <p:cNvPicPr>
            <a:picLocks noChangeAspect="1"/>
          </p:cNvPicPr>
          <p:nvPr/>
        </p:nvPicPr>
        <p:blipFill rotWithShape="1">
          <a:blip r:embed="rId15">
            <a:extLst>
              <a:ext uri="{28A0092B-C50C-407E-A947-70E740481C1C}">
                <a14:useLocalDpi xmlns:a14="http://schemas.microsoft.com/office/drawing/2010/main" val="0"/>
              </a:ext>
            </a:extLst>
          </a:blip>
          <a:srcRect b="66375"/>
          <a:stretch/>
        </p:blipFill>
        <p:spPr>
          <a:xfrm>
            <a:off x="9419166" y="1406699"/>
            <a:ext cx="1425119" cy="1365511"/>
          </a:xfrm>
          <a:prstGeom prst="rect">
            <a:avLst/>
          </a:prstGeom>
        </p:spPr>
      </p:pic>
      <p:pic>
        <p:nvPicPr>
          <p:cNvPr id="41" name="Picture 40">
            <a:extLst>
              <a:ext uri="{FF2B5EF4-FFF2-40B4-BE49-F238E27FC236}">
                <a16:creationId xmlns:a16="http://schemas.microsoft.com/office/drawing/2014/main" id="{7C851E05-EA52-E111-D45B-F29331C8B190}"/>
              </a:ext>
            </a:extLst>
          </p:cNvPr>
          <p:cNvPicPr>
            <a:picLocks noChangeAspect="1"/>
          </p:cNvPicPr>
          <p:nvPr/>
        </p:nvPicPr>
        <p:blipFill>
          <a:blip r:embed="rId16"/>
          <a:stretch>
            <a:fillRect/>
          </a:stretch>
        </p:blipFill>
        <p:spPr>
          <a:xfrm>
            <a:off x="10479026" y="1322830"/>
            <a:ext cx="1307526" cy="1465198"/>
          </a:xfrm>
          <a:prstGeom prst="rect">
            <a:avLst/>
          </a:prstGeom>
        </p:spPr>
      </p:pic>
      <p:sp>
        <p:nvSpPr>
          <p:cNvPr id="57" name="TextBox 56">
            <a:extLst>
              <a:ext uri="{FF2B5EF4-FFF2-40B4-BE49-F238E27FC236}">
                <a16:creationId xmlns:a16="http://schemas.microsoft.com/office/drawing/2014/main" id="{5C05A5CF-4A6D-4AB8-A03C-CED5942D9DD1}"/>
              </a:ext>
            </a:extLst>
          </p:cNvPr>
          <p:cNvSpPr txBox="1"/>
          <p:nvPr/>
        </p:nvSpPr>
        <p:spPr>
          <a:xfrm>
            <a:off x="10033484" y="6122018"/>
            <a:ext cx="2158516" cy="369332"/>
          </a:xfrm>
          <a:prstGeom prst="rect">
            <a:avLst/>
          </a:prstGeom>
          <a:solidFill>
            <a:srgbClr val="92D050"/>
          </a:solidFill>
        </p:spPr>
        <p:txBody>
          <a:bodyPr wrap="square" rtlCol="0">
            <a:spAutoFit/>
          </a:bodyPr>
          <a:lstStyle/>
          <a:p>
            <a:r>
              <a:rPr lang="en-US" dirty="0" err="1">
                <a:solidFill>
                  <a:srgbClr val="002060"/>
                </a:solidFill>
              </a:rPr>
              <a:t>wissen</a:t>
            </a:r>
            <a:r>
              <a:rPr lang="en-US" dirty="0">
                <a:solidFill>
                  <a:srgbClr val="002060"/>
                </a:solidFill>
              </a:rPr>
              <a:t> – to know </a:t>
            </a:r>
            <a:endParaRPr lang="en-GB" dirty="0">
              <a:solidFill>
                <a:srgbClr val="002060"/>
              </a:solidFill>
            </a:endParaRPr>
          </a:p>
        </p:txBody>
      </p:sp>
      <p:pic>
        <p:nvPicPr>
          <p:cNvPr id="58" name="Picture 57">
            <a:extLst>
              <a:ext uri="{FF2B5EF4-FFF2-40B4-BE49-F238E27FC236}">
                <a16:creationId xmlns:a16="http://schemas.microsoft.com/office/drawing/2014/main" id="{3E780100-9AEB-F0FB-3646-5875EA7F0C4C}"/>
              </a:ext>
            </a:extLst>
          </p:cNvPr>
          <p:cNvPicPr>
            <a:picLocks noChangeAspect="1"/>
          </p:cNvPicPr>
          <p:nvPr/>
        </p:nvPicPr>
        <p:blipFill>
          <a:blip r:embed="rId17"/>
          <a:stretch>
            <a:fillRect/>
          </a:stretch>
        </p:blipFill>
        <p:spPr>
          <a:xfrm>
            <a:off x="10155493" y="3078306"/>
            <a:ext cx="1472578" cy="1315454"/>
          </a:xfrm>
          <a:prstGeom prst="rect">
            <a:avLst/>
          </a:prstGeom>
        </p:spPr>
      </p:pic>
      <p:pic>
        <p:nvPicPr>
          <p:cNvPr id="59" name="Picture 58">
            <a:extLst>
              <a:ext uri="{FF2B5EF4-FFF2-40B4-BE49-F238E27FC236}">
                <a16:creationId xmlns:a16="http://schemas.microsoft.com/office/drawing/2014/main" id="{1C68D5F7-A1F4-D417-61DC-81D8FB2FF1EE}"/>
              </a:ext>
            </a:extLst>
          </p:cNvPr>
          <p:cNvPicPr>
            <a:picLocks noChangeAspect="1"/>
          </p:cNvPicPr>
          <p:nvPr/>
        </p:nvPicPr>
        <p:blipFill>
          <a:blip r:embed="rId18"/>
          <a:stretch>
            <a:fillRect/>
          </a:stretch>
        </p:blipFill>
        <p:spPr>
          <a:xfrm>
            <a:off x="9963390" y="4653157"/>
            <a:ext cx="1374749" cy="118116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0"/>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49"/>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1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8"/>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19"/>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34"/>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2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36"/>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24"/>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52"/>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14" grpId="0"/>
      <p:bldP spid="34" grpId="0"/>
      <p:bldP spid="36" grpId="0"/>
      <p:bldP spid="38" grpId="0"/>
      <p:bldP spid="5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19475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hören</a:t>
            </a:r>
            <a:endParaRPr lang="en-GB" sz="2000" b="1" dirty="0">
              <a:solidFill>
                <a:srgbClr val="002060"/>
              </a:solidFill>
              <a:latin typeface="Century Gothic" panose="020B0502020202020204" pitchFamily="34" charset="0"/>
            </a:endParaRPr>
          </a:p>
        </p:txBody>
      </p:sp>
      <p:graphicFrame>
        <p:nvGraphicFramePr>
          <p:cNvPr id="5" name="Table 1">
            <a:extLst>
              <a:ext uri="{FF2B5EF4-FFF2-40B4-BE49-F238E27FC236}">
                <a16:creationId xmlns:a16="http://schemas.microsoft.com/office/drawing/2014/main" id="{C6398E9F-79CD-4BAD-B189-42283EE14EB0}"/>
              </a:ext>
            </a:extLst>
          </p:cNvPr>
          <p:cNvGraphicFramePr/>
          <p:nvPr>
            <p:extLst>
              <p:ext uri="{D42A27DB-BD31-4B8C-83A1-F6EECF244321}">
                <p14:modId xmlns:p14="http://schemas.microsoft.com/office/powerpoint/2010/main" val="3779521999"/>
              </p:ext>
            </p:extLst>
          </p:nvPr>
        </p:nvGraphicFramePr>
        <p:xfrm>
          <a:off x="1616893" y="1748452"/>
          <a:ext cx="5745076" cy="4328280"/>
        </p:xfrm>
        <a:graphic>
          <a:graphicData uri="http://schemas.openxmlformats.org/drawingml/2006/table">
            <a:tbl>
              <a:tblPr/>
              <a:tblGrid>
                <a:gridCol w="2770808">
                  <a:extLst>
                    <a:ext uri="{9D8B030D-6E8A-4147-A177-3AD203B41FA5}">
                      <a16:colId xmlns:a16="http://schemas.microsoft.com/office/drawing/2014/main" val="20000"/>
                    </a:ext>
                  </a:extLst>
                </a:gridCol>
                <a:gridCol w="2974268">
                  <a:extLst>
                    <a:ext uri="{9D8B030D-6E8A-4147-A177-3AD203B41FA5}">
                      <a16:colId xmlns:a16="http://schemas.microsoft.com/office/drawing/2014/main" val="20001"/>
                    </a:ext>
                  </a:extLst>
                </a:gridCol>
              </a:tblGrid>
              <a:tr h="961200">
                <a:tc>
                  <a:txBody>
                    <a:bodyPr/>
                    <a:lstStyle/>
                    <a:p>
                      <a:pPr algn="l">
                        <a:lnSpc>
                          <a:spcPct val="100000"/>
                        </a:lnSpc>
                      </a:pPr>
                      <a:r>
                        <a:rPr lang="en-GB" sz="2000" b="1" strike="noStrike" spc="-1" dirty="0">
                          <a:solidFill>
                            <a:srgbClr val="002060"/>
                          </a:solidFill>
                          <a:latin typeface="Century gothic"/>
                          <a:ea typeface="Century Gothic"/>
                        </a:rPr>
                        <a:t>Johanna - du</a:t>
                      </a:r>
                      <a:endParaRPr lang="en-GB" sz="20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US" sz="2000" b="1" strike="noStrike" spc="-1" dirty="0">
                          <a:solidFill>
                            <a:srgbClr val="002060"/>
                          </a:solidFill>
                          <a:latin typeface="Century gothic"/>
                        </a:rPr>
                        <a:t>Frau Schmitz - Sie</a:t>
                      </a:r>
                      <a:endParaRPr lang="en-GB" sz="20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0"/>
                  </a:ext>
                </a:extLst>
              </a:tr>
              <a:tr h="50508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1"/>
                  </a:ext>
                </a:extLst>
              </a:tr>
              <a:tr h="47844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441000">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478440">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50724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478440">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6"/>
                  </a:ext>
                </a:extLst>
              </a:tr>
              <a:tr h="478440">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7"/>
                  </a:ext>
                </a:extLst>
              </a:tr>
            </a:tbl>
          </a:graphicData>
        </a:graphic>
      </p:graphicFrame>
      <p:sp>
        <p:nvSpPr>
          <p:cNvPr id="15" name="CustomShape 22">
            <a:hlinkClick r:id="" action="ppaction://noaction">
              <a:snd r:embed="rId3" name="T2_W9_6.3.wav"/>
            </a:hlinkClick>
            <a:extLst>
              <a:ext uri="{FF2B5EF4-FFF2-40B4-BE49-F238E27FC236}">
                <a16:creationId xmlns:a16="http://schemas.microsoft.com/office/drawing/2014/main" id="{4247252A-FC32-4F16-8616-A5FE2859FCB7}"/>
              </a:ext>
            </a:extLst>
          </p:cNvPr>
          <p:cNvSpPr/>
          <p:nvPr/>
        </p:nvSpPr>
        <p:spPr>
          <a:xfrm>
            <a:off x="1049537" y="2684431"/>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1" dirty="0">
                <a:solidFill>
                  <a:schemeClr val="bg1"/>
                </a:solidFill>
                <a:latin typeface="Century Gothic" panose="020B0502020202020204" pitchFamily="34" charset="0"/>
              </a:rPr>
              <a:t>B</a:t>
            </a:r>
            <a:r>
              <a:rPr lang="en-GB" sz="2000" b="1" spc="-1" dirty="0">
                <a:solidFill>
                  <a:schemeClr val="bg1"/>
                </a:solidFill>
                <a:latin typeface="Century Gothic" panose="020B0502020202020204" pitchFamily="34" charset="0"/>
              </a:rPr>
              <a:t>.</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16" name="CustomShape 23">
            <a:hlinkClick r:id="" action="ppaction://noaction">
              <a:snd r:embed="rId4" name="T2_W9_6.4.wav"/>
            </a:hlinkClick>
            <a:extLst>
              <a:ext uri="{FF2B5EF4-FFF2-40B4-BE49-F238E27FC236}">
                <a16:creationId xmlns:a16="http://schemas.microsoft.com/office/drawing/2014/main" id="{3AD5864B-E328-4811-82EC-A3D77BDC6BF2}"/>
              </a:ext>
            </a:extLst>
          </p:cNvPr>
          <p:cNvSpPr/>
          <p:nvPr/>
        </p:nvSpPr>
        <p:spPr>
          <a:xfrm>
            <a:off x="1049537" y="3186991"/>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1</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17" name="CustomShape 24">
            <a:hlinkClick r:id="" action="ppaction://noaction">
              <a:snd r:embed="rId5" name="T2_W9_6.5.wav"/>
            </a:hlinkClick>
            <a:extLst>
              <a:ext uri="{FF2B5EF4-FFF2-40B4-BE49-F238E27FC236}">
                <a16:creationId xmlns:a16="http://schemas.microsoft.com/office/drawing/2014/main" id="{F2DAD2AC-ADD2-4480-845B-008BBA9A5F70}"/>
              </a:ext>
            </a:extLst>
          </p:cNvPr>
          <p:cNvSpPr/>
          <p:nvPr/>
        </p:nvSpPr>
        <p:spPr>
          <a:xfrm>
            <a:off x="1049537" y="3666151"/>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2</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18" name="CustomShape 25">
            <a:hlinkClick r:id="" action="ppaction://noaction">
              <a:snd r:embed="rId6" name="T2_W9_6.6.wav"/>
            </a:hlinkClick>
            <a:extLst>
              <a:ext uri="{FF2B5EF4-FFF2-40B4-BE49-F238E27FC236}">
                <a16:creationId xmlns:a16="http://schemas.microsoft.com/office/drawing/2014/main" id="{E47FAB46-1A11-4EF4-B700-EF919D0338F8}"/>
              </a:ext>
            </a:extLst>
          </p:cNvPr>
          <p:cNvSpPr/>
          <p:nvPr/>
        </p:nvSpPr>
        <p:spPr>
          <a:xfrm>
            <a:off x="1049537" y="4132711"/>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3</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19" name="CustomShape 26">
            <a:hlinkClick r:id="" action="ppaction://noaction">
              <a:snd r:embed="rId7" name="T2_W9_6.7.wav"/>
            </a:hlinkClick>
            <a:extLst>
              <a:ext uri="{FF2B5EF4-FFF2-40B4-BE49-F238E27FC236}">
                <a16:creationId xmlns:a16="http://schemas.microsoft.com/office/drawing/2014/main" id="{1ECA2C39-8E1B-46F9-B4CE-5D69DA706F12}"/>
              </a:ext>
            </a:extLst>
          </p:cNvPr>
          <p:cNvSpPr/>
          <p:nvPr/>
        </p:nvSpPr>
        <p:spPr>
          <a:xfrm>
            <a:off x="1049537" y="4638151"/>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4</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21" name="CustomShape 27">
            <a:hlinkClick r:id="" action="ppaction://noaction">
              <a:snd r:embed="rId8" name="T2_W9_6.8.wav"/>
            </a:hlinkClick>
            <a:extLst>
              <a:ext uri="{FF2B5EF4-FFF2-40B4-BE49-F238E27FC236}">
                <a16:creationId xmlns:a16="http://schemas.microsoft.com/office/drawing/2014/main" id="{B06E6BFD-FB69-40F9-9653-301D379E5A17}"/>
              </a:ext>
            </a:extLst>
          </p:cNvPr>
          <p:cNvSpPr/>
          <p:nvPr/>
        </p:nvSpPr>
        <p:spPr>
          <a:xfrm>
            <a:off x="1049537" y="5130271"/>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5</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22" name="CustomShape 28">
            <a:hlinkClick r:id="" action="ppaction://noaction">
              <a:snd r:embed="rId9" name="T2_W9_6.9.wav"/>
            </a:hlinkClick>
            <a:extLst>
              <a:ext uri="{FF2B5EF4-FFF2-40B4-BE49-F238E27FC236}">
                <a16:creationId xmlns:a16="http://schemas.microsoft.com/office/drawing/2014/main" id="{34261C61-C209-49EF-A2E1-6B62F7BA1FCB}"/>
              </a:ext>
            </a:extLst>
          </p:cNvPr>
          <p:cNvSpPr/>
          <p:nvPr/>
        </p:nvSpPr>
        <p:spPr>
          <a:xfrm>
            <a:off x="1049537" y="5573431"/>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6</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25" name="CustomShape 6">
            <a:hlinkClick r:id="" action="ppaction://noaction">
              <a:snd r:embed="rId10" name="T2_W9_6.1.wav"/>
            </a:hlinkClick>
            <a:extLst>
              <a:ext uri="{FF2B5EF4-FFF2-40B4-BE49-F238E27FC236}">
                <a16:creationId xmlns:a16="http://schemas.microsoft.com/office/drawing/2014/main" id="{85BDA598-D8FC-421B-AEDB-34FBDED665F3}"/>
              </a:ext>
            </a:extLst>
          </p:cNvPr>
          <p:cNvSpPr/>
          <p:nvPr/>
        </p:nvSpPr>
        <p:spPr>
          <a:xfrm>
            <a:off x="114389" y="-1"/>
            <a:ext cx="10467886" cy="972589"/>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1" normalizeH="0" baseline="0" noProof="0" dirty="0" err="1">
                <a:ln>
                  <a:noFill/>
                </a:ln>
                <a:solidFill>
                  <a:srgbClr val="002060"/>
                </a:solidFill>
                <a:effectLst/>
                <a:uLnTx/>
                <a:uFillTx/>
                <a:latin typeface="Century Gothic" panose="020B0502020202020204" pitchFamily="34" charset="0"/>
              </a:rPr>
              <a:t>Hör</a:t>
            </a:r>
            <a:r>
              <a:rPr kumimoji="0" lang="en-US" sz="2800" b="1" i="0" u="none" strike="noStrike" kern="1200" cap="none" spc="-1" normalizeH="0" baseline="0" noProof="0" dirty="0">
                <a:ln>
                  <a:noFill/>
                </a:ln>
                <a:solidFill>
                  <a:srgbClr val="002060"/>
                </a:solidFill>
                <a:effectLst/>
                <a:uLnTx/>
                <a:uFillTx/>
                <a:latin typeface="Century Gothic" panose="020B0502020202020204" pitchFamily="34" charset="0"/>
              </a:rPr>
              <a:t> </a:t>
            </a:r>
            <a:r>
              <a:rPr kumimoji="0" lang="en-US" sz="2800" b="1" i="0" u="none" strike="noStrike" kern="1200" cap="none" spc="-1" normalizeH="0" baseline="0" noProof="0" dirty="0" err="1">
                <a:ln>
                  <a:noFill/>
                </a:ln>
                <a:solidFill>
                  <a:srgbClr val="002060"/>
                </a:solidFill>
                <a:effectLst/>
                <a:uLnTx/>
                <a:uFillTx/>
                <a:latin typeface="Century Gothic" panose="020B0502020202020204" pitchFamily="34" charset="0"/>
              </a:rPr>
              <a:t>zu</a:t>
            </a:r>
            <a:r>
              <a:rPr kumimoji="0" lang="en-US" sz="2800" b="1" i="0" u="none" strike="noStrike" kern="1200" cap="none" spc="-1" normalizeH="0" baseline="0" noProof="0" dirty="0">
                <a:ln>
                  <a:noFill/>
                </a:ln>
                <a:solidFill>
                  <a:srgbClr val="002060"/>
                </a:solidFill>
                <a:effectLst/>
                <a:uLnTx/>
                <a:uFillTx/>
                <a:latin typeface="Century Gothic" panose="020B0502020202020204" pitchFamily="34" charset="0"/>
              </a:rPr>
              <a:t>. </a:t>
            </a:r>
            <a:r>
              <a:rPr kumimoji="0" lang="en-US" sz="2800" b="1" i="0" u="none" strike="noStrike" kern="1200" cap="none" spc="-1" normalizeH="0" baseline="0" noProof="0" dirty="0" err="1">
                <a:ln>
                  <a:noFill/>
                </a:ln>
                <a:solidFill>
                  <a:srgbClr val="002060"/>
                </a:solidFill>
                <a:effectLst/>
                <a:uLnTx/>
                <a:uFillTx/>
                <a:latin typeface="Century Gothic" panose="020B0502020202020204" pitchFamily="34" charset="0"/>
              </a:rPr>
              <a:t>Spricht</a:t>
            </a:r>
            <a:r>
              <a:rPr kumimoji="0" lang="en-US" sz="2800" b="1" i="0" u="none" strike="noStrike" kern="1200" cap="none" spc="-1" normalizeH="0" baseline="0" noProof="0" dirty="0">
                <a:ln>
                  <a:noFill/>
                </a:ln>
                <a:solidFill>
                  <a:srgbClr val="002060"/>
                </a:solidFill>
                <a:effectLst/>
                <a:uLnTx/>
                <a:uFillTx/>
                <a:latin typeface="Century Gothic" panose="020B0502020202020204" pitchFamily="34" charset="0"/>
              </a:rPr>
              <a:t> Aisha </a:t>
            </a:r>
            <a:r>
              <a:rPr kumimoji="0" lang="en-US" sz="2800" b="1" i="0" u="none" strike="noStrike" kern="1200" cap="none" spc="-1" normalizeH="0" baseline="0" noProof="0" dirty="0" err="1">
                <a:ln>
                  <a:noFill/>
                </a:ln>
                <a:solidFill>
                  <a:srgbClr val="002060"/>
                </a:solidFill>
                <a:effectLst/>
                <a:uLnTx/>
                <a:uFillTx/>
                <a:latin typeface="Century Gothic" panose="020B0502020202020204" pitchFamily="34" charset="0"/>
              </a:rPr>
              <a:t>mit</a:t>
            </a:r>
            <a:r>
              <a:rPr kumimoji="0" lang="en-US" sz="2800" b="1" i="0" u="none" strike="noStrike" kern="1200" cap="none" spc="-1" normalizeH="0" baseline="0" noProof="0" dirty="0">
                <a:ln>
                  <a:noFill/>
                </a:ln>
                <a:solidFill>
                  <a:srgbClr val="002060"/>
                </a:solidFill>
                <a:effectLst/>
                <a:uLnTx/>
                <a:uFillTx/>
                <a:latin typeface="Century Gothic" panose="020B0502020202020204" pitchFamily="34" charset="0"/>
              </a:rPr>
              <a:t> Johanna (du, informal) </a:t>
            </a:r>
            <a:r>
              <a:rPr kumimoji="0" lang="en-US" sz="2800" b="1" i="0" u="none" strike="noStrike" kern="1200" cap="none" spc="-1" normalizeH="0" baseline="0" noProof="0" dirty="0" err="1">
                <a:ln>
                  <a:noFill/>
                </a:ln>
                <a:solidFill>
                  <a:srgbClr val="002060"/>
                </a:solidFill>
                <a:effectLst/>
                <a:uLnTx/>
                <a:uFillTx/>
                <a:latin typeface="Century Gothic" panose="020B0502020202020204" pitchFamily="34" charset="0"/>
              </a:rPr>
              <a:t>oder</a:t>
            </a:r>
            <a:r>
              <a:rPr kumimoji="0" lang="en-US" sz="2800" b="1" i="0" u="none" strike="noStrike" kern="1200" cap="none" spc="-1" normalizeH="0" baseline="0" noProof="0" dirty="0">
                <a:ln>
                  <a:noFill/>
                </a:ln>
                <a:solidFill>
                  <a:srgbClr val="002060"/>
                </a:solidFill>
                <a:effectLst/>
                <a:uLnTx/>
                <a:uFillTx/>
                <a:latin typeface="Century Gothic" panose="020B0502020202020204" pitchFamily="34" charset="0"/>
              </a:rPr>
              <a:t> </a:t>
            </a:r>
            <a:r>
              <a:rPr lang="en-US" sz="2800" b="1" spc="-1" dirty="0" err="1">
                <a:solidFill>
                  <a:srgbClr val="002060"/>
                </a:solidFill>
                <a:latin typeface="Century Gothic" panose="020B0502020202020204" pitchFamily="34" charset="0"/>
              </a:rPr>
              <a:t>mit</a:t>
            </a:r>
            <a:r>
              <a:rPr kumimoji="0" lang="en-US" sz="2800" b="1" i="0" u="none" strike="noStrike" kern="1200" cap="none" spc="-1" normalizeH="0" baseline="0" noProof="0" dirty="0">
                <a:ln>
                  <a:noFill/>
                </a:ln>
                <a:solidFill>
                  <a:srgbClr val="002060"/>
                </a:solidFill>
                <a:effectLst/>
                <a:uLnTx/>
                <a:uFillTx/>
                <a:latin typeface="Century Gothic" panose="020B0502020202020204" pitchFamily="34" charset="0"/>
              </a:rPr>
              <a:t> Frau Schmitz (Sie, formal)? </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27" name="Picture 26" descr="A picture containing text, clipart&#10;&#10;Description automatically generated">
            <a:extLst>
              <a:ext uri="{FF2B5EF4-FFF2-40B4-BE49-F238E27FC236}">
                <a16:creationId xmlns:a16="http://schemas.microsoft.com/office/drawing/2014/main" id="{AC19905F-818E-4788-94EC-FA69D89EB988}"/>
              </a:ext>
            </a:extLst>
          </p:cNvPr>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pic>
        <p:nvPicPr>
          <p:cNvPr id="4" name="Picture 3" descr="Icon&#10;&#10;Description automatically generated">
            <a:extLst>
              <a:ext uri="{FF2B5EF4-FFF2-40B4-BE49-F238E27FC236}">
                <a16:creationId xmlns:a16="http://schemas.microsoft.com/office/drawing/2014/main" id="{38D73F0C-2FDA-4386-9298-50EF1D54097D}"/>
              </a:ext>
            </a:extLst>
          </p:cNvPr>
          <p:cNvPicPr>
            <a:picLocks noChangeAspect="1"/>
          </p:cNvPicPr>
          <p:nvPr/>
        </p:nvPicPr>
        <p:blipFill rotWithShape="1">
          <a:blip r:embed="rId12">
            <a:extLst>
              <a:ext uri="{28A0092B-C50C-407E-A947-70E740481C1C}">
                <a14:useLocalDpi xmlns:a14="http://schemas.microsoft.com/office/drawing/2010/main" val="0"/>
              </a:ext>
            </a:extLst>
          </a:blip>
          <a:srcRect r="50000"/>
          <a:stretch/>
        </p:blipFill>
        <p:spPr>
          <a:xfrm>
            <a:off x="2977390" y="2684431"/>
            <a:ext cx="517321" cy="517320"/>
          </a:xfrm>
          <a:prstGeom prst="rect">
            <a:avLst/>
          </a:prstGeom>
        </p:spPr>
      </p:pic>
      <p:pic>
        <p:nvPicPr>
          <p:cNvPr id="28" name="Picture 27" descr="Icon&#10;&#10;Description automatically generated">
            <a:extLst>
              <a:ext uri="{FF2B5EF4-FFF2-40B4-BE49-F238E27FC236}">
                <a16:creationId xmlns:a16="http://schemas.microsoft.com/office/drawing/2014/main" id="{794BAFBC-62E0-448C-9EFA-AA88D4866E4D}"/>
              </a:ext>
            </a:extLst>
          </p:cNvPr>
          <p:cNvPicPr>
            <a:picLocks noChangeAspect="1"/>
          </p:cNvPicPr>
          <p:nvPr/>
        </p:nvPicPr>
        <p:blipFill rotWithShape="1">
          <a:blip r:embed="rId12">
            <a:extLst>
              <a:ext uri="{28A0092B-C50C-407E-A947-70E740481C1C}">
                <a14:useLocalDpi xmlns:a14="http://schemas.microsoft.com/office/drawing/2010/main" val="0"/>
              </a:ext>
            </a:extLst>
          </a:blip>
          <a:srcRect r="50000"/>
          <a:stretch/>
        </p:blipFill>
        <p:spPr>
          <a:xfrm>
            <a:off x="5535576" y="3201751"/>
            <a:ext cx="517321" cy="517320"/>
          </a:xfrm>
          <a:prstGeom prst="rect">
            <a:avLst/>
          </a:prstGeom>
        </p:spPr>
      </p:pic>
      <p:pic>
        <p:nvPicPr>
          <p:cNvPr id="3" name="Picture 2" descr="A picture containing text&#10;&#10;Description automatically generated">
            <a:extLst>
              <a:ext uri="{FF2B5EF4-FFF2-40B4-BE49-F238E27FC236}">
                <a16:creationId xmlns:a16="http://schemas.microsoft.com/office/drawing/2014/main" id="{B7C0E2A8-8F9B-201F-CA65-65655CAC543D}"/>
              </a:ext>
            </a:extLst>
          </p:cNvPr>
          <p:cNvPicPr>
            <a:picLocks noChangeAspect="1"/>
          </p:cNvPicPr>
          <p:nvPr/>
        </p:nvPicPr>
        <p:blipFill rotWithShape="1">
          <a:blip r:embed="rId13">
            <a:extLst>
              <a:ext uri="{28A0092B-C50C-407E-A947-70E740481C1C}">
                <a14:useLocalDpi xmlns:a14="http://schemas.microsoft.com/office/drawing/2010/main" val="0"/>
              </a:ext>
            </a:extLst>
          </a:blip>
          <a:srcRect b="66375"/>
          <a:stretch/>
        </p:blipFill>
        <p:spPr>
          <a:xfrm>
            <a:off x="3377459" y="1247967"/>
            <a:ext cx="951981" cy="912163"/>
          </a:xfrm>
          <a:prstGeom prst="rect">
            <a:avLst/>
          </a:prstGeom>
        </p:spPr>
      </p:pic>
      <p:pic>
        <p:nvPicPr>
          <p:cNvPr id="10" name="Picture 9" descr="Icon&#10;&#10;Description automatically generated">
            <a:extLst>
              <a:ext uri="{FF2B5EF4-FFF2-40B4-BE49-F238E27FC236}">
                <a16:creationId xmlns:a16="http://schemas.microsoft.com/office/drawing/2014/main" id="{76208162-3DAB-C450-A682-A56CF758CCFB}"/>
              </a:ext>
            </a:extLst>
          </p:cNvPr>
          <p:cNvPicPr>
            <a:picLocks noChangeAspect="1"/>
          </p:cNvPicPr>
          <p:nvPr/>
        </p:nvPicPr>
        <p:blipFill rotWithShape="1">
          <a:blip r:embed="rId12">
            <a:extLst>
              <a:ext uri="{28A0092B-C50C-407E-A947-70E740481C1C}">
                <a14:useLocalDpi xmlns:a14="http://schemas.microsoft.com/office/drawing/2010/main" val="0"/>
              </a:ext>
            </a:extLst>
          </a:blip>
          <a:srcRect r="50000"/>
          <a:stretch/>
        </p:blipFill>
        <p:spPr>
          <a:xfrm>
            <a:off x="2945713" y="3615391"/>
            <a:ext cx="517321" cy="517320"/>
          </a:xfrm>
          <a:prstGeom prst="rect">
            <a:avLst/>
          </a:prstGeom>
        </p:spPr>
      </p:pic>
      <p:pic>
        <p:nvPicPr>
          <p:cNvPr id="11" name="Picture 10" descr="Icon&#10;&#10;Description automatically generated">
            <a:extLst>
              <a:ext uri="{FF2B5EF4-FFF2-40B4-BE49-F238E27FC236}">
                <a16:creationId xmlns:a16="http://schemas.microsoft.com/office/drawing/2014/main" id="{AD913B74-BF73-9952-B356-1FB723C5B4B7}"/>
              </a:ext>
            </a:extLst>
          </p:cNvPr>
          <p:cNvPicPr>
            <a:picLocks noChangeAspect="1"/>
          </p:cNvPicPr>
          <p:nvPr/>
        </p:nvPicPr>
        <p:blipFill rotWithShape="1">
          <a:blip r:embed="rId12">
            <a:extLst>
              <a:ext uri="{28A0092B-C50C-407E-A947-70E740481C1C}">
                <a14:useLocalDpi xmlns:a14="http://schemas.microsoft.com/office/drawing/2010/main" val="0"/>
              </a:ext>
            </a:extLst>
          </a:blip>
          <a:srcRect r="50000"/>
          <a:stretch/>
        </p:blipFill>
        <p:spPr>
          <a:xfrm>
            <a:off x="2977390" y="4117013"/>
            <a:ext cx="517321" cy="517320"/>
          </a:xfrm>
          <a:prstGeom prst="rect">
            <a:avLst/>
          </a:prstGeom>
        </p:spPr>
      </p:pic>
      <p:pic>
        <p:nvPicPr>
          <p:cNvPr id="12" name="Picture 11" descr="Icon&#10;&#10;Description automatically generated">
            <a:extLst>
              <a:ext uri="{FF2B5EF4-FFF2-40B4-BE49-F238E27FC236}">
                <a16:creationId xmlns:a16="http://schemas.microsoft.com/office/drawing/2014/main" id="{74CA3554-5776-C813-66B2-3A330B555D9A}"/>
              </a:ext>
            </a:extLst>
          </p:cNvPr>
          <p:cNvPicPr>
            <a:picLocks noChangeAspect="1"/>
          </p:cNvPicPr>
          <p:nvPr/>
        </p:nvPicPr>
        <p:blipFill rotWithShape="1">
          <a:blip r:embed="rId12">
            <a:extLst>
              <a:ext uri="{28A0092B-C50C-407E-A947-70E740481C1C}">
                <a14:useLocalDpi xmlns:a14="http://schemas.microsoft.com/office/drawing/2010/main" val="0"/>
              </a:ext>
            </a:extLst>
          </a:blip>
          <a:srcRect r="50000"/>
          <a:stretch/>
        </p:blipFill>
        <p:spPr>
          <a:xfrm>
            <a:off x="5662220" y="4588166"/>
            <a:ext cx="517321" cy="517320"/>
          </a:xfrm>
          <a:prstGeom prst="rect">
            <a:avLst/>
          </a:prstGeom>
        </p:spPr>
      </p:pic>
      <p:pic>
        <p:nvPicPr>
          <p:cNvPr id="13" name="Picture 12" descr="Icon&#10;&#10;Description automatically generated">
            <a:extLst>
              <a:ext uri="{FF2B5EF4-FFF2-40B4-BE49-F238E27FC236}">
                <a16:creationId xmlns:a16="http://schemas.microsoft.com/office/drawing/2014/main" id="{903B5C0E-7097-D3AE-95AE-36743143E00E}"/>
              </a:ext>
            </a:extLst>
          </p:cNvPr>
          <p:cNvPicPr>
            <a:picLocks noChangeAspect="1"/>
          </p:cNvPicPr>
          <p:nvPr/>
        </p:nvPicPr>
        <p:blipFill rotWithShape="1">
          <a:blip r:embed="rId12">
            <a:extLst>
              <a:ext uri="{28A0092B-C50C-407E-A947-70E740481C1C}">
                <a14:useLocalDpi xmlns:a14="http://schemas.microsoft.com/office/drawing/2010/main" val="0"/>
              </a:ext>
            </a:extLst>
          </a:blip>
          <a:srcRect r="50000"/>
          <a:stretch/>
        </p:blipFill>
        <p:spPr>
          <a:xfrm>
            <a:off x="2975589" y="5130271"/>
            <a:ext cx="517321" cy="517320"/>
          </a:xfrm>
          <a:prstGeom prst="rect">
            <a:avLst/>
          </a:prstGeom>
        </p:spPr>
      </p:pic>
      <p:pic>
        <p:nvPicPr>
          <p:cNvPr id="14" name="Picture 13" descr="Icon&#10;&#10;Description automatically generated">
            <a:extLst>
              <a:ext uri="{FF2B5EF4-FFF2-40B4-BE49-F238E27FC236}">
                <a16:creationId xmlns:a16="http://schemas.microsoft.com/office/drawing/2014/main" id="{E4AFF5E3-5C7D-21FE-CD82-69542BE4C8EC}"/>
              </a:ext>
            </a:extLst>
          </p:cNvPr>
          <p:cNvPicPr>
            <a:picLocks noChangeAspect="1"/>
          </p:cNvPicPr>
          <p:nvPr/>
        </p:nvPicPr>
        <p:blipFill rotWithShape="1">
          <a:blip r:embed="rId12">
            <a:extLst>
              <a:ext uri="{28A0092B-C50C-407E-A947-70E740481C1C}">
                <a14:useLocalDpi xmlns:a14="http://schemas.microsoft.com/office/drawing/2010/main" val="0"/>
              </a:ext>
            </a:extLst>
          </a:blip>
          <a:srcRect r="50000"/>
          <a:stretch/>
        </p:blipFill>
        <p:spPr>
          <a:xfrm>
            <a:off x="5794236" y="5526631"/>
            <a:ext cx="517321" cy="517320"/>
          </a:xfrm>
          <a:prstGeom prst="rect">
            <a:avLst/>
          </a:prstGeom>
        </p:spPr>
      </p:pic>
      <p:pic>
        <p:nvPicPr>
          <p:cNvPr id="6" name="Picture 5">
            <a:extLst>
              <a:ext uri="{FF2B5EF4-FFF2-40B4-BE49-F238E27FC236}">
                <a16:creationId xmlns:a16="http://schemas.microsoft.com/office/drawing/2014/main" id="{46C3DF72-3A4D-2292-F67F-B1F8A1A3C96D}"/>
              </a:ext>
            </a:extLst>
          </p:cNvPr>
          <p:cNvPicPr>
            <a:picLocks noChangeAspect="1"/>
          </p:cNvPicPr>
          <p:nvPr/>
        </p:nvPicPr>
        <p:blipFill>
          <a:blip r:embed="rId14"/>
          <a:stretch>
            <a:fillRect/>
          </a:stretch>
        </p:blipFill>
        <p:spPr>
          <a:xfrm>
            <a:off x="6724574" y="738329"/>
            <a:ext cx="1137988" cy="1857940"/>
          </a:xfrm>
          <a:prstGeom prst="rect">
            <a:avLst/>
          </a:prstGeom>
        </p:spPr>
      </p:pic>
      <p:pic>
        <p:nvPicPr>
          <p:cNvPr id="23" name="Picture 22">
            <a:extLst>
              <a:ext uri="{FF2B5EF4-FFF2-40B4-BE49-F238E27FC236}">
                <a16:creationId xmlns:a16="http://schemas.microsoft.com/office/drawing/2014/main" id="{C2639921-9AC0-6E2D-EBD6-7DF97F646CE0}"/>
              </a:ext>
            </a:extLst>
          </p:cNvPr>
          <p:cNvPicPr>
            <a:picLocks noChangeAspect="1"/>
          </p:cNvPicPr>
          <p:nvPr/>
        </p:nvPicPr>
        <p:blipFill>
          <a:blip r:embed="rId15"/>
          <a:stretch>
            <a:fillRect/>
          </a:stretch>
        </p:blipFill>
        <p:spPr>
          <a:xfrm>
            <a:off x="9246287" y="3179611"/>
            <a:ext cx="1655291" cy="1854900"/>
          </a:xfrm>
          <a:prstGeom prst="rect">
            <a:avLst/>
          </a:prstGeom>
        </p:spPr>
      </p:pic>
      <p:pic>
        <p:nvPicPr>
          <p:cNvPr id="30" name="Picture 29">
            <a:hlinkClick r:id="" action="ppaction://noaction">
              <a:snd r:embed="rId16" name="T2_W9_6.2.wav"/>
            </a:hlinkClick>
            <a:extLst>
              <a:ext uri="{FF2B5EF4-FFF2-40B4-BE49-F238E27FC236}">
                <a16:creationId xmlns:a16="http://schemas.microsoft.com/office/drawing/2014/main" id="{952FD473-B55D-15D8-2F21-975ACE63C991}"/>
              </a:ext>
            </a:extLst>
          </p:cNvPr>
          <p:cNvPicPr>
            <a:picLocks noChangeAspect="1"/>
          </p:cNvPicPr>
          <p:nvPr/>
        </p:nvPicPr>
        <p:blipFill>
          <a:blip r:embed="rId17">
            <a:duotone>
              <a:schemeClr val="accent4">
                <a:shade val="45000"/>
                <a:satMod val="135000"/>
              </a:schemeClr>
              <a:prstClr val="white"/>
            </a:duotone>
          </a:blip>
          <a:stretch>
            <a:fillRect/>
          </a:stretch>
        </p:blipFill>
        <p:spPr>
          <a:xfrm rot="668364">
            <a:off x="7937648" y="1683198"/>
            <a:ext cx="4095135" cy="2047568"/>
          </a:xfrm>
          <a:prstGeom prst="rect">
            <a:avLst/>
          </a:prstGeom>
        </p:spPr>
      </p:pic>
      <p:sp>
        <p:nvSpPr>
          <p:cNvPr id="31" name="TextBox 30">
            <a:hlinkClick r:id="" action="ppaction://noaction">
              <a:snd r:embed="rId16" name="T2_W9_6.2.wav"/>
            </a:hlinkClick>
            <a:extLst>
              <a:ext uri="{FF2B5EF4-FFF2-40B4-BE49-F238E27FC236}">
                <a16:creationId xmlns:a16="http://schemas.microsoft.com/office/drawing/2014/main" id="{E3ED5D00-3D7E-C695-F49B-B26C71AB8368}"/>
              </a:ext>
            </a:extLst>
          </p:cNvPr>
          <p:cNvSpPr txBox="1"/>
          <p:nvPr/>
        </p:nvSpPr>
        <p:spPr>
          <a:xfrm>
            <a:off x="8501293" y="1632091"/>
            <a:ext cx="1658247" cy="1569660"/>
          </a:xfrm>
          <a:prstGeom prst="rect">
            <a:avLst/>
          </a:prstGeom>
          <a:noFill/>
        </p:spPr>
        <p:txBody>
          <a:bodyPr wrap="square" rtlCol="0">
            <a:spAutoFit/>
          </a:bodyPr>
          <a:lstStyle/>
          <a:p>
            <a:r>
              <a:rPr lang="en-US" sz="3200" b="1" dirty="0">
                <a:solidFill>
                  <a:srgbClr val="002060"/>
                </a:solidFill>
              </a:rPr>
              <a:t>Du</a:t>
            </a:r>
            <a:r>
              <a:rPr lang="en-US" sz="3200" dirty="0">
                <a:solidFill>
                  <a:srgbClr val="002060"/>
                </a:solidFill>
              </a:rPr>
              <a:t> </a:t>
            </a:r>
            <a:r>
              <a:rPr lang="en-US" sz="3200" dirty="0" err="1">
                <a:solidFill>
                  <a:srgbClr val="002060"/>
                </a:solidFill>
              </a:rPr>
              <a:t>oder</a:t>
            </a:r>
            <a:r>
              <a:rPr lang="en-US" sz="3200" dirty="0">
                <a:solidFill>
                  <a:srgbClr val="002060"/>
                </a:solidFill>
              </a:rPr>
              <a:t> </a:t>
            </a:r>
            <a:r>
              <a:rPr lang="en-US" sz="3200" b="1" dirty="0">
                <a:solidFill>
                  <a:srgbClr val="002060"/>
                </a:solidFill>
              </a:rPr>
              <a:t>Sie</a:t>
            </a:r>
            <a:r>
              <a:rPr lang="en-US" sz="3200" dirty="0">
                <a:solidFill>
                  <a:srgbClr val="002060"/>
                </a:solidFill>
              </a:rPr>
              <a:t>?</a:t>
            </a:r>
            <a:endParaRPr lang="en-GB" sz="3200" dirty="0">
              <a:solidFill>
                <a:srgbClr val="002060"/>
              </a:solidFill>
            </a:endParaRPr>
          </a:p>
        </p:txBody>
      </p:sp>
    </p:spTree>
    <p:extLst>
      <p:ext uri="{BB962C8B-B14F-4D97-AF65-F5344CB8AC3E}">
        <p14:creationId xmlns:p14="http://schemas.microsoft.com/office/powerpoint/2010/main" val="2379896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CustomShape 7"/>
          <p:cNvSpPr/>
          <p:nvPr/>
        </p:nvSpPr>
        <p:spPr>
          <a:xfrm>
            <a:off x="126780" y="1193540"/>
            <a:ext cx="10750310" cy="914399"/>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a:ea typeface="Century Gothic"/>
              </a:rPr>
              <a:t>Aisha und Robbie take</a:t>
            </a:r>
            <a:r>
              <a:rPr kumimoji="0" lang="en-GB" sz="2400" b="0" i="0" u="none" strike="noStrike" kern="1200" cap="none" spc="-1" normalizeH="0" noProof="0" dirty="0">
                <a:ln>
                  <a:noFill/>
                </a:ln>
                <a:solidFill>
                  <a:srgbClr val="002060"/>
                </a:solidFill>
                <a:effectLst/>
                <a:uLnTx/>
                <a:uFillTx/>
                <a:latin typeface="Century Gothic"/>
                <a:ea typeface="Century Gothic"/>
              </a:rPr>
              <a:t> it in turns to say as many sentences as they can in one minute. You do the same with a partner! </a:t>
            </a:r>
            <a:endParaRPr kumimoji="0" lang="en-GB" sz="2400" b="0" i="0" u="none" strike="noStrike" kern="1200" cap="none" spc="-1" normalizeH="0" baseline="0" noProof="0" dirty="0">
              <a:ln>
                <a:noFill/>
              </a:ln>
              <a:solidFill>
                <a:prstClr val="black"/>
              </a:solidFill>
              <a:effectLst/>
              <a:uLnTx/>
              <a:uFillTx/>
              <a:latin typeface="Arial"/>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888394" y="1024626"/>
            <a:ext cx="1271452" cy="374973"/>
          </a:xfrm>
          <a:solidFill>
            <a:srgbClr val="FFD10D"/>
          </a:solidFill>
        </p:spPr>
        <p:txBody>
          <a:bodyPr/>
          <a:lstStyle/>
          <a:p>
            <a:pPr algn="ctr"/>
            <a:r>
              <a:rPr lang="en-GB" sz="2000" b="1" dirty="0" err="1">
                <a:solidFill>
                  <a:schemeClr val="bg2">
                    <a:lumMod val="10000"/>
                  </a:schemeClr>
                </a:solidFill>
                <a:latin typeface="Century Gothic" panose="020B0502020202020204" pitchFamily="34" charset="0"/>
              </a:rPr>
              <a:t>sprechen</a:t>
            </a:r>
            <a:endParaRPr lang="en-GB" sz="2000" b="1" dirty="0">
              <a:solidFill>
                <a:schemeClr val="bg2">
                  <a:lumMod val="10000"/>
                </a:schemeClr>
              </a:solidFill>
              <a:latin typeface="Century Gothic" panose="020B0502020202020204" pitchFamily="34" charset="0"/>
            </a:endParaRPr>
          </a:p>
        </p:txBody>
      </p:sp>
      <p:pic>
        <p:nvPicPr>
          <p:cNvPr id="25" name="Picture 24" descr="Icon&#10;&#10;Description automatically generated">
            <a:extLst>
              <a:ext uri="{FF2B5EF4-FFF2-40B4-BE49-F238E27FC236}">
                <a16:creationId xmlns:a16="http://schemas.microsoft.com/office/drawing/2014/main" id="{F82CD23A-7BD7-48BB-A124-FC8128FF53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17846" y="65350"/>
            <a:ext cx="1585097" cy="1066892"/>
          </a:xfrm>
          <a:prstGeom prst="rect">
            <a:avLst/>
          </a:prstGeom>
        </p:spPr>
      </p:pic>
      <p:sp>
        <p:nvSpPr>
          <p:cNvPr id="26" name="Google Shape;410;p19">
            <a:extLst>
              <a:ext uri="{FF2B5EF4-FFF2-40B4-BE49-F238E27FC236}">
                <a16:creationId xmlns:a16="http://schemas.microsoft.com/office/drawing/2014/main" id="{A6F63D09-7A43-4709-947E-57E1DDBD5520}"/>
              </a:ext>
            </a:extLst>
          </p:cNvPr>
          <p:cNvSpPr txBox="1"/>
          <p:nvPr/>
        </p:nvSpPr>
        <p:spPr>
          <a:xfrm>
            <a:off x="11632979" y="3420295"/>
            <a:ext cx="143986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27" name="Google Shape;387;p19">
            <a:extLst>
              <a:ext uri="{FF2B5EF4-FFF2-40B4-BE49-F238E27FC236}">
                <a16:creationId xmlns:a16="http://schemas.microsoft.com/office/drawing/2014/main" id="{EEDB9FDD-BD98-4F77-AB3A-5F8E79BC0051}"/>
              </a:ext>
            </a:extLst>
          </p:cNvPr>
          <p:cNvSpPr/>
          <p:nvPr/>
        </p:nvSpPr>
        <p:spPr>
          <a:xfrm>
            <a:off x="11002736" y="1881617"/>
            <a:ext cx="502131" cy="4156257"/>
          </a:xfrm>
          <a:prstGeom prst="rect">
            <a:avLst/>
          </a:prstGeom>
          <a:solidFill>
            <a:srgbClr val="FF0000"/>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28" name="Google Shape;388;p19">
            <a:extLst>
              <a:ext uri="{FF2B5EF4-FFF2-40B4-BE49-F238E27FC236}">
                <a16:creationId xmlns:a16="http://schemas.microsoft.com/office/drawing/2014/main" id="{15BD6731-8069-468F-92B3-95AE826CE4BE}"/>
              </a:ext>
            </a:extLst>
          </p:cNvPr>
          <p:cNvSpPr/>
          <p:nvPr/>
        </p:nvSpPr>
        <p:spPr>
          <a:xfrm>
            <a:off x="11002037" y="1850435"/>
            <a:ext cx="503528" cy="4156259"/>
          </a:xfrm>
          <a:prstGeom prst="rect">
            <a:avLst/>
          </a:prstGeom>
          <a:solidFill>
            <a:srgbClr val="FFD319"/>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29" name="Google Shape;389;p19">
            <a:extLst>
              <a:ext uri="{FF2B5EF4-FFF2-40B4-BE49-F238E27FC236}">
                <a16:creationId xmlns:a16="http://schemas.microsoft.com/office/drawing/2014/main" id="{9D3A2920-342C-44D7-8AC9-F061BD312185}"/>
              </a:ext>
            </a:extLst>
          </p:cNvPr>
          <p:cNvCxnSpPr/>
          <p:nvPr/>
        </p:nvCxnSpPr>
        <p:spPr>
          <a:xfrm>
            <a:off x="11686108" y="18701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30" name="Google Shape;390;p19">
            <a:extLst>
              <a:ext uri="{FF2B5EF4-FFF2-40B4-BE49-F238E27FC236}">
                <a16:creationId xmlns:a16="http://schemas.microsoft.com/office/drawing/2014/main" id="{E88FE042-F1EF-46DE-B414-CFB4D6E0656E}"/>
              </a:ext>
            </a:extLst>
          </p:cNvPr>
          <p:cNvCxnSpPr/>
          <p:nvPr/>
        </p:nvCxnSpPr>
        <p:spPr>
          <a:xfrm>
            <a:off x="11663499" y="18701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31" name="Google Shape;391;p19">
            <a:extLst>
              <a:ext uri="{FF2B5EF4-FFF2-40B4-BE49-F238E27FC236}">
                <a16:creationId xmlns:a16="http://schemas.microsoft.com/office/drawing/2014/main" id="{B6607BB0-E4AA-4E81-B8CD-041FECA04D6E}"/>
              </a:ext>
            </a:extLst>
          </p:cNvPr>
          <p:cNvCxnSpPr/>
          <p:nvPr/>
        </p:nvCxnSpPr>
        <p:spPr>
          <a:xfrm>
            <a:off x="11686109" y="6026447"/>
            <a:ext cx="216791" cy="0"/>
          </a:xfrm>
          <a:prstGeom prst="straightConnector1">
            <a:avLst/>
          </a:prstGeom>
          <a:noFill/>
          <a:ln w="28575" cap="flat" cmpd="sng">
            <a:solidFill>
              <a:srgbClr val="1E4E79"/>
            </a:solidFill>
            <a:prstDash val="solid"/>
            <a:round/>
            <a:headEnd type="none" w="med" len="med"/>
            <a:tailEnd type="none" w="med" len="med"/>
          </a:ln>
        </p:spPr>
      </p:cxnSp>
      <p:sp>
        <p:nvSpPr>
          <p:cNvPr id="32" name="Google Shape;393;p19">
            <a:extLst>
              <a:ext uri="{FF2B5EF4-FFF2-40B4-BE49-F238E27FC236}">
                <a16:creationId xmlns:a16="http://schemas.microsoft.com/office/drawing/2014/main" id="{AEDEB103-0F7D-48AA-9D23-0CFE2CA4F196}"/>
              </a:ext>
            </a:extLst>
          </p:cNvPr>
          <p:cNvSpPr txBox="1"/>
          <p:nvPr/>
        </p:nvSpPr>
        <p:spPr>
          <a:xfrm>
            <a:off x="11803030" y="1666496"/>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a:ln>
                  <a:noFill/>
                </a:ln>
                <a:solidFill>
                  <a:srgbClr val="1E4E79"/>
                </a:solidFill>
                <a:effectLst/>
                <a:uLnTx/>
                <a:uFillTx/>
                <a:latin typeface="Century Gothic"/>
                <a:ea typeface="Century Gothic"/>
                <a:cs typeface="Century Gothic"/>
                <a:sym typeface="Century Gothic"/>
              </a:rPr>
              <a:t>60</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394;p19">
            <a:extLst>
              <a:ext uri="{FF2B5EF4-FFF2-40B4-BE49-F238E27FC236}">
                <a16:creationId xmlns:a16="http://schemas.microsoft.com/office/drawing/2014/main" id="{5A164D81-BDDE-4DEE-A535-A9D4F2B24817}"/>
              </a:ext>
            </a:extLst>
          </p:cNvPr>
          <p:cNvSpPr txBox="1"/>
          <p:nvPr/>
        </p:nvSpPr>
        <p:spPr>
          <a:xfrm>
            <a:off x="11769073" y="5620178"/>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4" name="Google Shape;395;p19">
            <a:extLst>
              <a:ext uri="{FF2B5EF4-FFF2-40B4-BE49-F238E27FC236}">
                <a16:creationId xmlns:a16="http://schemas.microsoft.com/office/drawing/2014/main" id="{8492B28D-3A6F-4740-8EB8-5959DF2D61B9}"/>
              </a:ext>
            </a:extLst>
          </p:cNvPr>
          <p:cNvSpPr/>
          <p:nvPr/>
        </p:nvSpPr>
        <p:spPr>
          <a:xfrm>
            <a:off x="10859786" y="62568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START</a:t>
            </a:r>
            <a:endParaRPr kumimoji="0" sz="16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Speech Bubble: Rectangle with Corners Rounded 3">
            <a:hlinkClick r:id="" action="ppaction://noaction">
              <a:snd r:embed="rId4" name="T2_W9_7.1.wav"/>
            </a:hlinkClick>
            <a:extLst>
              <a:ext uri="{FF2B5EF4-FFF2-40B4-BE49-F238E27FC236}">
                <a16:creationId xmlns:a16="http://schemas.microsoft.com/office/drawing/2014/main" id="{D15C699F-8741-EB3D-8C57-AE902559BCBE}"/>
              </a:ext>
            </a:extLst>
          </p:cNvPr>
          <p:cNvSpPr/>
          <p:nvPr/>
        </p:nvSpPr>
        <p:spPr>
          <a:xfrm>
            <a:off x="2021089" y="308406"/>
            <a:ext cx="4580028"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mj-lt"/>
              </a:rPr>
              <a:t>Partnerarbeit</a:t>
            </a:r>
            <a:endParaRPr kumimoji="0" lang="en-GB" sz="2800" b="1" i="0" u="none" strike="noStrike" kern="1200" cap="none" spc="0" normalizeH="0" baseline="0" noProof="0" dirty="0">
              <a:ln>
                <a:noFill/>
              </a:ln>
              <a:solidFill>
                <a:prstClr val="white"/>
              </a:solidFill>
              <a:effectLst/>
              <a:uLnTx/>
              <a:uFillTx/>
              <a:latin typeface="+mj-lt"/>
            </a:endParaRPr>
          </a:p>
        </p:txBody>
      </p:sp>
      <p:pic>
        <p:nvPicPr>
          <p:cNvPr id="5" name="Graphic 4" descr="Teacher">
            <a:extLst>
              <a:ext uri="{FF2B5EF4-FFF2-40B4-BE49-F238E27FC236}">
                <a16:creationId xmlns:a16="http://schemas.microsoft.com/office/drawing/2014/main" id="{237442C8-2C70-5C36-4375-E38966824CD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70390" y="110226"/>
            <a:ext cx="914400" cy="914400"/>
          </a:xfrm>
          <a:prstGeom prst="rect">
            <a:avLst/>
          </a:prstGeom>
        </p:spPr>
      </p:pic>
      <p:graphicFrame>
        <p:nvGraphicFramePr>
          <p:cNvPr id="7" name="Table 7">
            <a:extLst>
              <a:ext uri="{FF2B5EF4-FFF2-40B4-BE49-F238E27FC236}">
                <a16:creationId xmlns:a16="http://schemas.microsoft.com/office/drawing/2014/main" id="{23AAD76B-5AE1-B4AD-2C7A-E2E282B367D4}"/>
              </a:ext>
            </a:extLst>
          </p:cNvPr>
          <p:cNvGraphicFramePr>
            <a:graphicFrameLocks noGrp="1"/>
          </p:cNvGraphicFramePr>
          <p:nvPr>
            <p:extLst>
              <p:ext uri="{D42A27DB-BD31-4B8C-83A1-F6EECF244321}">
                <p14:modId xmlns:p14="http://schemas.microsoft.com/office/powerpoint/2010/main" val="1619065026"/>
              </p:ext>
            </p:extLst>
          </p:nvPr>
        </p:nvGraphicFramePr>
        <p:xfrm>
          <a:off x="909958" y="2111307"/>
          <a:ext cx="8277585" cy="4114800"/>
        </p:xfrm>
        <a:graphic>
          <a:graphicData uri="http://schemas.openxmlformats.org/drawingml/2006/table">
            <a:tbl>
              <a:tblPr>
                <a:tableStyleId>{5C22544A-7EE6-4342-B048-85BDC9FD1C3A}</a:tableStyleId>
              </a:tblPr>
              <a:tblGrid>
                <a:gridCol w="1728388">
                  <a:extLst>
                    <a:ext uri="{9D8B030D-6E8A-4147-A177-3AD203B41FA5}">
                      <a16:colId xmlns:a16="http://schemas.microsoft.com/office/drawing/2014/main" val="3139675206"/>
                    </a:ext>
                  </a:extLst>
                </a:gridCol>
                <a:gridCol w="2380343">
                  <a:extLst>
                    <a:ext uri="{9D8B030D-6E8A-4147-A177-3AD203B41FA5}">
                      <a16:colId xmlns:a16="http://schemas.microsoft.com/office/drawing/2014/main" val="3347076989"/>
                    </a:ext>
                  </a:extLst>
                </a:gridCol>
                <a:gridCol w="4168854">
                  <a:extLst>
                    <a:ext uri="{9D8B030D-6E8A-4147-A177-3AD203B41FA5}">
                      <a16:colId xmlns:a16="http://schemas.microsoft.com/office/drawing/2014/main" val="2588186428"/>
                    </a:ext>
                  </a:extLst>
                </a:gridCol>
              </a:tblGrid>
              <a:tr h="370840">
                <a:tc>
                  <a:txBody>
                    <a:bodyPr/>
                    <a:lstStyle/>
                    <a:p>
                      <a:endParaRPr lang="en-GB" sz="2400">
                        <a:solidFill>
                          <a:srgbClr val="002060"/>
                        </a:solidFill>
                      </a:endParaRPr>
                    </a:p>
                  </a:txBody>
                  <a:tcPr/>
                </a:tc>
                <a:tc>
                  <a:txBody>
                    <a:bodyPr/>
                    <a:lstStyle/>
                    <a:p>
                      <a:r>
                        <a:rPr lang="en-US" sz="2400" dirty="0" err="1">
                          <a:solidFill>
                            <a:srgbClr val="002060"/>
                          </a:solidFill>
                        </a:rPr>
                        <a:t>sitzt</a:t>
                      </a:r>
                      <a:endParaRPr lang="en-GB" sz="2400" dirty="0">
                        <a:solidFill>
                          <a:srgbClr val="002060"/>
                        </a:solidFill>
                      </a:endParaRPr>
                    </a:p>
                  </a:txBody>
                  <a:tcPr/>
                </a:tc>
                <a:tc>
                  <a:txBody>
                    <a:bodyPr/>
                    <a:lstStyle/>
                    <a:p>
                      <a:pPr algn="ctr"/>
                      <a:r>
                        <a:rPr lang="en-US" sz="2400" dirty="0" err="1">
                          <a:solidFill>
                            <a:srgbClr val="002060"/>
                          </a:solidFill>
                        </a:rPr>
                        <a:t>kein</a:t>
                      </a:r>
                      <a:r>
                        <a:rPr lang="en-US" sz="2400" dirty="0">
                          <a:solidFill>
                            <a:srgbClr val="002060"/>
                          </a:solidFill>
                        </a:rPr>
                        <a:t> Deutsch</a:t>
                      </a:r>
                      <a:endParaRPr lang="en-GB" sz="2400" dirty="0">
                        <a:solidFill>
                          <a:srgbClr val="002060"/>
                        </a:solidFill>
                      </a:endParaRPr>
                    </a:p>
                  </a:txBody>
                  <a:tcPr/>
                </a:tc>
                <a:extLst>
                  <a:ext uri="{0D108BD9-81ED-4DB2-BD59-A6C34878D82A}">
                    <a16:rowId xmlns:a16="http://schemas.microsoft.com/office/drawing/2014/main" val="3170927371"/>
                  </a:ext>
                </a:extLst>
              </a:tr>
              <a:tr h="370840">
                <a:tc>
                  <a:txBody>
                    <a:bodyPr/>
                    <a:lstStyle/>
                    <a:p>
                      <a:endParaRPr lang="en-GB" sz="2400" dirty="0">
                        <a:solidFill>
                          <a:srgbClr val="002060"/>
                        </a:solidFill>
                      </a:endParaRPr>
                    </a:p>
                  </a:txBody>
                  <a:tcPr/>
                </a:tc>
                <a:tc>
                  <a:txBody>
                    <a:bodyPr/>
                    <a:lstStyle/>
                    <a:p>
                      <a:r>
                        <a:rPr lang="en-US" sz="2400" dirty="0" err="1">
                          <a:solidFill>
                            <a:srgbClr val="002060"/>
                          </a:solidFill>
                        </a:rPr>
                        <a:t>machst</a:t>
                      </a:r>
                      <a:endParaRPr lang="en-GB" sz="2400" dirty="0">
                        <a:solidFill>
                          <a:srgbClr val="002060"/>
                        </a:solidFill>
                      </a:endParaRPr>
                    </a:p>
                  </a:txBody>
                  <a:tcPr/>
                </a:tc>
                <a:tc>
                  <a:txBody>
                    <a:bodyPr/>
                    <a:lstStyle/>
                    <a:p>
                      <a:pPr algn="ctr"/>
                      <a:r>
                        <a:rPr lang="en-US" sz="2400" dirty="0" err="1">
                          <a:solidFill>
                            <a:srgbClr val="002060"/>
                          </a:solidFill>
                        </a:rPr>
                        <a:t>einen</a:t>
                      </a:r>
                      <a:r>
                        <a:rPr lang="en-US" sz="2400" dirty="0">
                          <a:solidFill>
                            <a:srgbClr val="002060"/>
                          </a:solidFill>
                        </a:rPr>
                        <a:t> Film</a:t>
                      </a:r>
                      <a:endParaRPr lang="en-GB" sz="2400" dirty="0">
                        <a:solidFill>
                          <a:srgbClr val="002060"/>
                        </a:solidFill>
                      </a:endParaRPr>
                    </a:p>
                  </a:txBody>
                  <a:tcPr/>
                </a:tc>
                <a:extLst>
                  <a:ext uri="{0D108BD9-81ED-4DB2-BD59-A6C34878D82A}">
                    <a16:rowId xmlns:a16="http://schemas.microsoft.com/office/drawing/2014/main" val="2963316108"/>
                  </a:ext>
                </a:extLst>
              </a:tr>
              <a:tr h="370840">
                <a:tc>
                  <a:txBody>
                    <a:bodyPr/>
                    <a:lstStyle/>
                    <a:p>
                      <a:r>
                        <a:rPr lang="en-US" sz="2400" dirty="0">
                          <a:solidFill>
                            <a:srgbClr val="002060"/>
                          </a:solidFill>
                        </a:rPr>
                        <a:t>ich</a:t>
                      </a:r>
                      <a:endParaRPr lang="en-GB" sz="2400" dirty="0">
                        <a:solidFill>
                          <a:srgbClr val="002060"/>
                        </a:solidFill>
                      </a:endParaRPr>
                    </a:p>
                  </a:txBody>
                  <a:tcPr/>
                </a:tc>
                <a:tc>
                  <a:txBody>
                    <a:bodyPr/>
                    <a:lstStyle/>
                    <a:p>
                      <a:r>
                        <a:rPr lang="en-US" sz="2400" dirty="0" err="1">
                          <a:solidFill>
                            <a:srgbClr val="002060"/>
                          </a:solidFill>
                        </a:rPr>
                        <a:t>sehen</a:t>
                      </a:r>
                      <a:endParaRPr lang="en-GB" sz="2400" dirty="0">
                        <a:solidFill>
                          <a:srgbClr val="002060"/>
                        </a:solidFill>
                      </a:endParaRPr>
                    </a:p>
                  </a:txBody>
                  <a:tcPr/>
                </a:tc>
                <a:tc>
                  <a:txBody>
                    <a:bodyPr/>
                    <a:lstStyle/>
                    <a:p>
                      <a:pPr algn="ctr"/>
                      <a:r>
                        <a:rPr lang="en-US" sz="2400" dirty="0" err="1">
                          <a:solidFill>
                            <a:srgbClr val="002060"/>
                          </a:solidFill>
                        </a:rPr>
                        <a:t>ein</a:t>
                      </a:r>
                      <a:r>
                        <a:rPr lang="en-US" sz="2400" dirty="0">
                          <a:solidFill>
                            <a:srgbClr val="002060"/>
                          </a:solidFill>
                        </a:rPr>
                        <a:t> Buch</a:t>
                      </a:r>
                      <a:endParaRPr lang="en-GB" sz="2400" dirty="0">
                        <a:solidFill>
                          <a:srgbClr val="002060"/>
                        </a:solidFill>
                      </a:endParaRPr>
                    </a:p>
                  </a:txBody>
                  <a:tcPr/>
                </a:tc>
                <a:extLst>
                  <a:ext uri="{0D108BD9-81ED-4DB2-BD59-A6C34878D82A}">
                    <a16:rowId xmlns:a16="http://schemas.microsoft.com/office/drawing/2014/main" val="2209959194"/>
                  </a:ext>
                </a:extLst>
              </a:tr>
              <a:tr h="370840">
                <a:tc>
                  <a:txBody>
                    <a:bodyPr/>
                    <a:lstStyle/>
                    <a:p>
                      <a:r>
                        <a:rPr lang="en-US" sz="2400" dirty="0">
                          <a:solidFill>
                            <a:srgbClr val="002060"/>
                          </a:solidFill>
                        </a:rPr>
                        <a:t>du</a:t>
                      </a:r>
                      <a:endParaRPr lang="en-GB" sz="2400" dirty="0">
                        <a:solidFill>
                          <a:srgbClr val="002060"/>
                        </a:solidFill>
                      </a:endParaRPr>
                    </a:p>
                  </a:txBody>
                  <a:tcPr/>
                </a:tc>
                <a:tc>
                  <a:txBody>
                    <a:bodyPr/>
                    <a:lstStyle/>
                    <a:p>
                      <a:r>
                        <a:rPr lang="en-US" sz="2400" dirty="0" err="1">
                          <a:solidFill>
                            <a:srgbClr val="002060"/>
                          </a:solidFill>
                        </a:rPr>
                        <a:t>helft</a:t>
                      </a:r>
                      <a:endParaRPr lang="en-GB" sz="2400" dirty="0">
                        <a:solidFill>
                          <a:srgbClr val="002060"/>
                        </a:solidFill>
                      </a:endParaRPr>
                    </a:p>
                  </a:txBody>
                  <a:tcPr/>
                </a:tc>
                <a:tc>
                  <a:txBody>
                    <a:bodyPr/>
                    <a:lstStyle/>
                    <a:p>
                      <a:pPr algn="ctr"/>
                      <a:r>
                        <a:rPr lang="en-US" sz="2400" dirty="0">
                          <a:solidFill>
                            <a:srgbClr val="002060"/>
                          </a:solidFill>
                        </a:rPr>
                        <a:t>in der </a:t>
                      </a:r>
                      <a:r>
                        <a:rPr lang="en-US" sz="2400" dirty="0" err="1">
                          <a:solidFill>
                            <a:srgbClr val="002060"/>
                          </a:solidFill>
                        </a:rPr>
                        <a:t>Klasse</a:t>
                      </a:r>
                      <a:endParaRPr lang="en-GB" sz="2400" dirty="0">
                        <a:solidFill>
                          <a:srgbClr val="002060"/>
                        </a:solidFill>
                      </a:endParaRPr>
                    </a:p>
                  </a:txBody>
                  <a:tcPr/>
                </a:tc>
                <a:extLst>
                  <a:ext uri="{0D108BD9-81ED-4DB2-BD59-A6C34878D82A}">
                    <a16:rowId xmlns:a16="http://schemas.microsoft.com/office/drawing/2014/main" val="1047162336"/>
                  </a:ext>
                </a:extLst>
              </a:tr>
              <a:tr h="370840">
                <a:tc>
                  <a:txBody>
                    <a:bodyPr/>
                    <a:lstStyle/>
                    <a:p>
                      <a:r>
                        <a:rPr lang="en-US" sz="2400" dirty="0">
                          <a:solidFill>
                            <a:srgbClr val="002060"/>
                          </a:solidFill>
                        </a:rPr>
                        <a:t>er</a:t>
                      </a:r>
                      <a:endParaRPr lang="en-GB" sz="2400" dirty="0">
                        <a:solidFill>
                          <a:srgbClr val="002060"/>
                        </a:solidFill>
                      </a:endParaRPr>
                    </a:p>
                  </a:txBody>
                  <a:tcPr/>
                </a:tc>
                <a:tc>
                  <a:txBody>
                    <a:bodyPr/>
                    <a:lstStyle/>
                    <a:p>
                      <a:r>
                        <a:rPr lang="en-US" sz="2400" dirty="0" err="1">
                          <a:solidFill>
                            <a:srgbClr val="002060"/>
                          </a:solidFill>
                        </a:rPr>
                        <a:t>haben</a:t>
                      </a:r>
                      <a:endParaRPr lang="en-GB" sz="2400" dirty="0">
                        <a:solidFill>
                          <a:srgbClr val="002060"/>
                        </a:solidFill>
                      </a:endParaRPr>
                    </a:p>
                  </a:txBody>
                  <a:tcPr/>
                </a:tc>
                <a:tc>
                  <a:txBody>
                    <a:bodyPr/>
                    <a:lstStyle/>
                    <a:p>
                      <a:pPr algn="ctr"/>
                      <a:r>
                        <a:rPr lang="en-US" sz="2400" dirty="0">
                          <a:solidFill>
                            <a:srgbClr val="002060"/>
                          </a:solidFill>
                        </a:rPr>
                        <a:t>die </a:t>
                      </a:r>
                      <a:r>
                        <a:rPr lang="en-US" sz="2400" dirty="0" err="1">
                          <a:solidFill>
                            <a:srgbClr val="002060"/>
                          </a:solidFill>
                        </a:rPr>
                        <a:t>Hausaufgaben</a:t>
                      </a:r>
                      <a:endParaRPr lang="en-GB" sz="2400" dirty="0">
                        <a:solidFill>
                          <a:srgbClr val="002060"/>
                        </a:solidFill>
                      </a:endParaRPr>
                    </a:p>
                  </a:txBody>
                  <a:tcPr/>
                </a:tc>
                <a:extLst>
                  <a:ext uri="{0D108BD9-81ED-4DB2-BD59-A6C34878D82A}">
                    <a16:rowId xmlns:a16="http://schemas.microsoft.com/office/drawing/2014/main" val="605087207"/>
                  </a:ext>
                </a:extLst>
              </a:tr>
              <a:tr h="370840">
                <a:tc>
                  <a:txBody>
                    <a:bodyPr/>
                    <a:lstStyle/>
                    <a:p>
                      <a:r>
                        <a:rPr lang="en-US" sz="2400" dirty="0" err="1">
                          <a:solidFill>
                            <a:srgbClr val="002060"/>
                          </a:solidFill>
                        </a:rPr>
                        <a:t>wir</a:t>
                      </a:r>
                      <a:endParaRPr lang="en-GB" sz="2400" dirty="0">
                        <a:solidFill>
                          <a:srgbClr val="002060"/>
                        </a:solidFill>
                      </a:endParaRPr>
                    </a:p>
                  </a:txBody>
                  <a:tcPr/>
                </a:tc>
                <a:tc>
                  <a:txBody>
                    <a:bodyPr/>
                    <a:lstStyle/>
                    <a:p>
                      <a:r>
                        <a:rPr lang="en-US" sz="2400" dirty="0" err="1">
                          <a:solidFill>
                            <a:srgbClr val="002060"/>
                          </a:solidFill>
                        </a:rPr>
                        <a:t>spreche</a:t>
                      </a:r>
                      <a:endParaRPr lang="en-GB" sz="2400" dirty="0">
                        <a:solidFill>
                          <a:srgbClr val="002060"/>
                        </a:solidFill>
                      </a:endParaRPr>
                    </a:p>
                  </a:txBody>
                  <a:tcPr/>
                </a:tc>
                <a:tc>
                  <a:txBody>
                    <a:bodyPr/>
                    <a:lstStyle/>
                    <a:p>
                      <a:pPr algn="ctr"/>
                      <a:r>
                        <a:rPr lang="en-US" sz="2400" dirty="0">
                          <a:solidFill>
                            <a:srgbClr val="002060"/>
                          </a:solidFill>
                        </a:rPr>
                        <a:t>in der Schule</a:t>
                      </a:r>
                      <a:endParaRPr lang="en-GB" sz="2400" dirty="0">
                        <a:solidFill>
                          <a:srgbClr val="002060"/>
                        </a:solidFill>
                      </a:endParaRPr>
                    </a:p>
                  </a:txBody>
                  <a:tcPr/>
                </a:tc>
                <a:extLst>
                  <a:ext uri="{0D108BD9-81ED-4DB2-BD59-A6C34878D82A}">
                    <a16:rowId xmlns:a16="http://schemas.microsoft.com/office/drawing/2014/main" val="824533222"/>
                  </a:ext>
                </a:extLst>
              </a:tr>
              <a:tr h="370840">
                <a:tc>
                  <a:txBody>
                    <a:bodyPr/>
                    <a:lstStyle/>
                    <a:p>
                      <a:r>
                        <a:rPr lang="en-US" sz="2400" dirty="0" err="1">
                          <a:solidFill>
                            <a:srgbClr val="002060"/>
                          </a:solidFill>
                        </a:rPr>
                        <a:t>ihr</a:t>
                      </a:r>
                      <a:r>
                        <a:rPr lang="en-US" sz="2400" dirty="0">
                          <a:solidFill>
                            <a:srgbClr val="002060"/>
                          </a:solidFill>
                        </a:rPr>
                        <a:t> </a:t>
                      </a:r>
                      <a:endParaRPr lang="en-GB" sz="2400" dirty="0">
                        <a:solidFill>
                          <a:srgbClr val="002060"/>
                        </a:solidFill>
                      </a:endParaRPr>
                    </a:p>
                  </a:txBody>
                  <a:tcPr/>
                </a:tc>
                <a:tc>
                  <a:txBody>
                    <a:bodyPr/>
                    <a:lstStyle/>
                    <a:p>
                      <a:r>
                        <a:rPr lang="en-US" sz="2400" dirty="0" err="1">
                          <a:solidFill>
                            <a:srgbClr val="002060"/>
                          </a:solidFill>
                        </a:rPr>
                        <a:t>vergesst</a:t>
                      </a:r>
                      <a:r>
                        <a:rPr lang="en-US" sz="2400" dirty="0">
                          <a:solidFill>
                            <a:srgbClr val="002060"/>
                          </a:solidFill>
                        </a:rPr>
                        <a:t> </a:t>
                      </a:r>
                      <a:endParaRPr lang="en-GB" sz="2400" dirty="0">
                        <a:solidFill>
                          <a:srgbClr val="002060"/>
                        </a:solidFill>
                      </a:endParaRPr>
                    </a:p>
                  </a:txBody>
                  <a:tcPr/>
                </a:tc>
                <a:tc>
                  <a:txBody>
                    <a:bodyPr/>
                    <a:lstStyle/>
                    <a:p>
                      <a:pPr algn="ctr"/>
                      <a:r>
                        <a:rPr lang="en-US" sz="2400" dirty="0" err="1">
                          <a:solidFill>
                            <a:srgbClr val="002060"/>
                          </a:solidFill>
                        </a:rPr>
                        <a:t>eine</a:t>
                      </a:r>
                      <a:r>
                        <a:rPr lang="en-US" sz="2400" dirty="0">
                          <a:solidFill>
                            <a:srgbClr val="002060"/>
                          </a:solidFill>
                        </a:rPr>
                        <a:t> </a:t>
                      </a:r>
                      <a:r>
                        <a:rPr lang="en-US" sz="2400" dirty="0" err="1">
                          <a:solidFill>
                            <a:srgbClr val="002060"/>
                          </a:solidFill>
                        </a:rPr>
                        <a:t>Geschichte</a:t>
                      </a:r>
                      <a:endParaRPr lang="en-GB" sz="2400" dirty="0">
                        <a:solidFill>
                          <a:srgbClr val="002060"/>
                        </a:solidFill>
                      </a:endParaRPr>
                    </a:p>
                  </a:txBody>
                  <a:tcPr/>
                </a:tc>
                <a:extLst>
                  <a:ext uri="{0D108BD9-81ED-4DB2-BD59-A6C34878D82A}">
                    <a16:rowId xmlns:a16="http://schemas.microsoft.com/office/drawing/2014/main" val="4104654753"/>
                  </a:ext>
                </a:extLst>
              </a:tr>
              <a:tr h="370840">
                <a:tc>
                  <a:txBody>
                    <a:bodyPr/>
                    <a:lstStyle/>
                    <a:p>
                      <a:r>
                        <a:rPr lang="en-US" sz="2400" dirty="0" err="1">
                          <a:solidFill>
                            <a:srgbClr val="002060"/>
                          </a:solidFill>
                        </a:rPr>
                        <a:t>sie</a:t>
                      </a:r>
                      <a:endParaRPr lang="en-GB" sz="2400" dirty="0">
                        <a:solidFill>
                          <a:srgbClr val="002060"/>
                        </a:solidFill>
                      </a:endParaRPr>
                    </a:p>
                  </a:txBody>
                  <a:tcPr/>
                </a:tc>
                <a:tc>
                  <a:txBody>
                    <a:bodyPr/>
                    <a:lstStyle/>
                    <a:p>
                      <a:r>
                        <a:rPr lang="en-US" sz="2400" dirty="0">
                          <a:solidFill>
                            <a:srgbClr val="002060"/>
                          </a:solidFill>
                        </a:rPr>
                        <a:t>bin</a:t>
                      </a:r>
                      <a:endParaRPr lang="en-GB" sz="2400" dirty="0">
                        <a:solidFill>
                          <a:srgbClr val="002060"/>
                        </a:solidFill>
                      </a:endParaRPr>
                    </a:p>
                  </a:txBody>
                  <a:tcPr/>
                </a:tc>
                <a:tc>
                  <a:txBody>
                    <a:bodyPr/>
                    <a:lstStyle/>
                    <a:p>
                      <a:pPr algn="ctr"/>
                      <a:r>
                        <a:rPr lang="en-US" sz="2400" dirty="0">
                          <a:solidFill>
                            <a:srgbClr val="002060"/>
                          </a:solidFill>
                        </a:rPr>
                        <a:t>auf dem Stuhl</a:t>
                      </a:r>
                      <a:endParaRPr lang="en-GB" sz="2400" dirty="0">
                        <a:solidFill>
                          <a:srgbClr val="002060"/>
                        </a:solidFill>
                      </a:endParaRPr>
                    </a:p>
                  </a:txBody>
                  <a:tcPr/>
                </a:tc>
                <a:extLst>
                  <a:ext uri="{0D108BD9-81ED-4DB2-BD59-A6C34878D82A}">
                    <a16:rowId xmlns:a16="http://schemas.microsoft.com/office/drawing/2014/main" val="3546658985"/>
                  </a:ext>
                </a:extLst>
              </a:tr>
              <a:tr h="370840">
                <a:tc>
                  <a:txBody>
                    <a:bodyPr/>
                    <a:lstStyle/>
                    <a:p>
                      <a:endParaRPr lang="en-GB" sz="2400">
                        <a:solidFill>
                          <a:srgbClr val="002060"/>
                        </a:solidFill>
                      </a:endParaRPr>
                    </a:p>
                  </a:txBody>
                  <a:tcPr/>
                </a:tc>
                <a:tc>
                  <a:txBody>
                    <a:bodyPr/>
                    <a:lstStyle/>
                    <a:p>
                      <a:r>
                        <a:rPr lang="en-US" sz="2400" dirty="0">
                          <a:solidFill>
                            <a:srgbClr val="002060"/>
                          </a:solidFill>
                        </a:rPr>
                        <a:t>lest</a:t>
                      </a:r>
                      <a:endParaRPr lang="en-GB" sz="2400" dirty="0">
                        <a:solidFill>
                          <a:srgbClr val="002060"/>
                        </a:solidFill>
                      </a:endParaRPr>
                    </a:p>
                  </a:txBody>
                  <a:tcPr/>
                </a:tc>
                <a:tc>
                  <a:txBody>
                    <a:bodyPr/>
                    <a:lstStyle/>
                    <a:p>
                      <a:pPr algn="ctr"/>
                      <a:r>
                        <a:rPr lang="en-US" sz="2400" dirty="0" err="1">
                          <a:solidFill>
                            <a:srgbClr val="002060"/>
                          </a:solidFill>
                        </a:rPr>
                        <a:t>einen</a:t>
                      </a:r>
                      <a:r>
                        <a:rPr lang="en-US" sz="2400" dirty="0">
                          <a:solidFill>
                            <a:srgbClr val="002060"/>
                          </a:solidFill>
                        </a:rPr>
                        <a:t> Hund</a:t>
                      </a:r>
                      <a:endParaRPr lang="en-GB" sz="2400" dirty="0">
                        <a:solidFill>
                          <a:srgbClr val="002060"/>
                        </a:solidFill>
                      </a:endParaRPr>
                    </a:p>
                  </a:txBody>
                  <a:tcPr/>
                </a:tc>
                <a:extLst>
                  <a:ext uri="{0D108BD9-81ED-4DB2-BD59-A6C34878D82A}">
                    <a16:rowId xmlns:a16="http://schemas.microsoft.com/office/drawing/2014/main" val="2614908340"/>
                  </a:ext>
                </a:extLst>
              </a:tr>
            </a:tbl>
          </a:graphicData>
        </a:graphic>
      </p:graphicFrame>
      <p:pic>
        <p:nvPicPr>
          <p:cNvPr id="8" name="Picture 7">
            <a:extLst>
              <a:ext uri="{FF2B5EF4-FFF2-40B4-BE49-F238E27FC236}">
                <a16:creationId xmlns:a16="http://schemas.microsoft.com/office/drawing/2014/main" id="{E99DFC5E-FF3A-E08A-376F-C2A22BCBD6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24367" y="-28673"/>
            <a:ext cx="818418" cy="917110"/>
          </a:xfrm>
          <a:prstGeom prst="rect">
            <a:avLst/>
          </a:prstGeom>
        </p:spPr>
      </p:pic>
      <p:pic>
        <p:nvPicPr>
          <p:cNvPr id="9" name="Picture 2" descr="Free illustrations of Alien">
            <a:extLst>
              <a:ext uri="{FF2B5EF4-FFF2-40B4-BE49-F238E27FC236}">
                <a16:creationId xmlns:a16="http://schemas.microsoft.com/office/drawing/2014/main" id="{75B98426-2CDC-F3DA-5C30-72333DBA444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90777" y="-259757"/>
            <a:ext cx="1626792" cy="16543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000392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4"/>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remove" grpId="0" nodeType="clickEffect">
                                  <p:stCondLst>
                                    <p:cond delay="0"/>
                                  </p:stCondLst>
                                  <p:childTnLst>
                                    <p:anim calcmode="lin" valueType="num">
                                      <p:cBhvr additive="base">
                                        <p:cTn id="6" dur="59000"/>
                                        <p:tgtEl>
                                          <p:spTgt spid="28"/>
                                        </p:tgtEl>
                                        <p:attrNameLst>
                                          <p:attrName>ppt_y</p:attrName>
                                        </p:attrNameLst>
                                      </p:cBhvr>
                                      <p:tavLst>
                                        <p:tav tm="0">
                                          <p:val>
                                            <p:strVal val="#ppt_y"/>
                                          </p:val>
                                        </p:tav>
                                        <p:tav tm="100000">
                                          <p:val>
                                            <p:strVal val="#ppt_y+#ppt_h*1.125000"/>
                                          </p:val>
                                        </p:tav>
                                      </p:tavLst>
                                    </p:anim>
                                    <p:animEffect transition="out" filter="wipe(down)">
                                      <p:cBhvr>
                                        <p:cTn id="7" dur="59000"/>
                                        <p:tgtEl>
                                          <p:spTgt spid="28"/>
                                        </p:tgtEl>
                                      </p:cBhvr>
                                    </p:animEffect>
                                    <p:set>
                                      <p:cBhvr>
                                        <p:cTn id="8" dur="1" fill="hold">
                                          <p:stCondLst>
                                            <p:cond delay="589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34"/>
                  </p:tgtEl>
                </p:cond>
              </p:nextCondLst>
            </p:seq>
          </p:childTnLst>
        </p:cTn>
      </p:par>
    </p:tnLst>
    <p:bldLst>
      <p:bldP spid="2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98;p2" descr="background rectangle">
            <a:extLst>
              <a:ext uri="{FF2B5EF4-FFF2-40B4-BE49-F238E27FC236}">
                <a16:creationId xmlns:a16="http://schemas.microsoft.com/office/drawing/2014/main" id="{0F465D11-BD17-455B-BAA6-75C52E315242}"/>
              </a:ext>
            </a:extLst>
          </p:cNvPr>
          <p:cNvSpPr/>
          <p:nvPr/>
        </p:nvSpPr>
        <p:spPr>
          <a:xfrm>
            <a:off x="0"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pPr algn="ctr"/>
            <a:r>
              <a:rPr lang="en-GB" sz="6000" b="1" dirty="0" err="1">
                <a:solidFill>
                  <a:schemeClr val="bg1"/>
                </a:solidFill>
                <a:latin typeface="Century Gothic" panose="020B0502020202020204" pitchFamily="34" charset="0"/>
                <a:hlinkClick r:id="" action="ppaction://noaction">
                  <a:snd r:embed="rId3" name="tschuess.wav"/>
                  <a:extLst>
                    <a:ext uri="{A12FA001-AC4F-418D-AE19-62706E023703}">
                      <ahyp:hlinkClr xmlns:ahyp="http://schemas.microsoft.com/office/drawing/2018/hyperlinkcolor" val="tx"/>
                    </a:ext>
                  </a:extLst>
                </a:hlinkClick>
              </a:rPr>
              <a:t>Tschüss</a:t>
            </a:r>
            <a:r>
              <a:rPr lang="en-GB" sz="6000" b="1" dirty="0">
                <a:solidFill>
                  <a:schemeClr val="bg1"/>
                </a:solidFill>
                <a:latin typeface="Century Gothic" panose="020B0502020202020204" pitchFamily="34" charset="0"/>
                <a:hlinkClick r:id="" action="ppaction://noaction">
                  <a:snd r:embed="rId3" name="tschuess.wav"/>
                  <a:extLst>
                    <a:ext uri="{A12FA001-AC4F-418D-AE19-62706E023703}">
                      <ahyp:hlinkClr xmlns:ahyp="http://schemas.microsoft.com/office/drawing/2018/hyperlinkcolor" val="tx"/>
                    </a:ext>
                  </a:extLst>
                </a:hlinkClick>
              </a:rPr>
              <a:t>!</a:t>
            </a: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err="1">
                <a:solidFill>
                  <a:srgbClr val="0070C0"/>
                </a:solidFill>
                <a:latin typeface="Modern Love" panose="04090805081005020601" pitchFamily="82" charset="0"/>
                <a:cs typeface="Arial"/>
                <a:sym typeface="Arial"/>
              </a:rPr>
              <a:t>blau</a:t>
            </a:r>
            <a:endParaRPr lang="en-GB" sz="1400" kern="0" dirty="0">
              <a:solidFill>
                <a:srgbClr val="0070C0"/>
              </a:solidFill>
              <a:latin typeface="Modern Love" panose="04090805081005020601" pitchFamily="82" charset="0"/>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Tree>
    <p:extLst>
      <p:ext uri="{BB962C8B-B14F-4D97-AF65-F5344CB8AC3E}">
        <p14:creationId xmlns:p14="http://schemas.microsoft.com/office/powerpoint/2010/main" val="3288366089"/>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2">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7696</TotalTime>
  <Words>1567</Words>
  <Application>Microsoft Office PowerPoint</Application>
  <PresentationFormat>Widescreen</PresentationFormat>
  <Paragraphs>293</Paragraphs>
  <Slides>8</Slides>
  <Notes>8</Notes>
  <HiddenSlides>0</HiddenSlides>
  <MMClips>0</MMClips>
  <ScaleCrop>false</ScaleCrop>
  <HeadingPairs>
    <vt:vector size="4" baseType="variant">
      <vt:variant>
        <vt:lpstr>Theme</vt:lpstr>
      </vt:variant>
      <vt:variant>
        <vt:i4>1</vt:i4>
      </vt:variant>
      <vt:variant>
        <vt:lpstr>Slide Titles</vt:lpstr>
      </vt:variant>
      <vt:variant>
        <vt:i4>8</vt:i4>
      </vt:variant>
    </vt:vector>
  </HeadingPairs>
  <TitlesOfParts>
    <vt:vector size="9" baseType="lpstr">
      <vt:lpstr>1_Office Theme</vt:lpstr>
      <vt:lpstr>What I can do</vt:lpstr>
      <vt:lpstr>hören</vt:lpstr>
      <vt:lpstr>schreiben</vt:lpstr>
      <vt:lpstr>hören</vt:lpstr>
      <vt:lpstr>lesen</vt:lpstr>
      <vt:lpstr>hören</vt:lpstr>
      <vt:lpstr>sprechen</vt:lpstr>
      <vt:lpstr>Tschüss!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Rachel Hawkes</dc:creator>
  <cp:lastModifiedBy>Jasmin Silver</cp:lastModifiedBy>
  <cp:revision>62</cp:revision>
  <dcterms:created xsi:type="dcterms:W3CDTF">2021-07-02T19:27:01Z</dcterms:created>
  <dcterms:modified xsi:type="dcterms:W3CDTF">2023-10-02T10:45:43Z</dcterms:modified>
</cp:coreProperties>
</file>