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257" r:id="rId4"/>
    <p:sldId id="926" r:id="rId5"/>
    <p:sldId id="299" r:id="rId6"/>
    <p:sldId id="363" r:id="rId7"/>
    <p:sldId id="977" r:id="rId8"/>
    <p:sldId id="974" r:id="rId9"/>
    <p:sldId id="297" r:id="rId10"/>
    <p:sldId id="972" r:id="rId11"/>
    <p:sldId id="993" r:id="rId12"/>
    <p:sldId id="994" r:id="rId13"/>
    <p:sldId id="989" r:id="rId14"/>
    <p:sldId id="978" r:id="rId15"/>
    <p:sldId id="9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5"/>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89EEB-E53B-1BF1-F418-2D8DED1A2A71}" v="4" dt="2024-01-22T10:08:54.522"/>
    <p1510:client id="{C909BE6E-BA0D-0349-A03F-423DEC9E205D}" v="30" dt="2024-01-22T09:17:45.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8231" autoAdjust="0"/>
  </p:normalViewPr>
  <p:slideViewPr>
    <p:cSldViewPr snapToGrid="0">
      <p:cViewPr varScale="1">
        <p:scale>
          <a:sx n="52" d="100"/>
          <a:sy n="52" d="100"/>
        </p:scale>
        <p:origin x="604" y="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BBF89EEB-E53B-1BF1-F418-2D8DED1A2A71}"/>
    <pc:docChg chg="modSld">
      <pc:chgData name="Jasmin Silver" userId="S::bv929433@reading.ac.uk::2d507aff-3db3-468e-9a53-e6204b33d4b5" providerId="AD" clId="Web-{BBF89EEB-E53B-1BF1-F418-2D8DED1A2A71}" dt="2024-01-22T10:09:43.742" v="59"/>
      <pc:docMkLst>
        <pc:docMk/>
      </pc:docMkLst>
      <pc:sldChg chg="delSp modSp modNotes">
        <pc:chgData name="Jasmin Silver" userId="S::bv929433@reading.ac.uk::2d507aff-3db3-468e-9a53-e6204b33d4b5" providerId="AD" clId="Web-{BBF89EEB-E53B-1BF1-F418-2D8DED1A2A71}" dt="2024-01-22T10:09:43.742" v="59"/>
        <pc:sldMkLst>
          <pc:docMk/>
          <pc:sldMk cId="1783505970" sldId="993"/>
        </pc:sldMkLst>
        <pc:grpChg chg="mod">
          <ac:chgData name="Jasmin Silver" userId="S::bv929433@reading.ac.uk::2d507aff-3db3-468e-9a53-e6204b33d4b5" providerId="AD" clId="Web-{BBF89EEB-E53B-1BF1-F418-2D8DED1A2A71}" dt="2024-01-22T10:08:52.709" v="44" actId="1076"/>
          <ac:grpSpMkLst>
            <pc:docMk/>
            <pc:sldMk cId="1783505970" sldId="993"/>
            <ac:grpSpMk id="46" creationId="{D3597EA3-6A78-F4F5-AFCC-D59E8572EFFA}"/>
          </ac:grpSpMkLst>
        </pc:grpChg>
        <pc:picChg chg="mod">
          <ac:chgData name="Jasmin Silver" userId="S::bv929433@reading.ac.uk::2d507aff-3db3-468e-9a53-e6204b33d4b5" providerId="AD" clId="Web-{BBF89EEB-E53B-1BF1-F418-2D8DED1A2A71}" dt="2024-01-22T10:08:54.522" v="45" actId="1076"/>
          <ac:picMkLst>
            <pc:docMk/>
            <pc:sldMk cId="1783505970" sldId="993"/>
            <ac:picMk id="17" creationId="{82BB269F-2AB3-6112-86C0-76D4C6CB123D}"/>
          </ac:picMkLst>
        </pc:picChg>
        <pc:picChg chg="del">
          <ac:chgData name="Jasmin Silver" userId="S::bv929433@reading.ac.uk::2d507aff-3db3-468e-9a53-e6204b33d4b5" providerId="AD" clId="Web-{BBF89EEB-E53B-1BF1-F418-2D8DED1A2A71}" dt="2024-01-22T10:08:40.834" v="42"/>
          <ac:picMkLst>
            <pc:docMk/>
            <pc:sldMk cId="1783505970" sldId="993"/>
            <ac:picMk id="23" creationId="{0C3B858B-50D0-4880-B308-AF39B38F3CE7}"/>
          </ac:picMkLst>
        </pc:picChg>
      </pc:sldChg>
      <pc:sldChg chg="modNotes">
        <pc:chgData name="Jasmin Silver" userId="S::bv929433@reading.ac.uk::2d507aff-3db3-468e-9a53-e6204b33d4b5" providerId="AD" clId="Web-{BBF89EEB-E53B-1BF1-F418-2D8DED1A2A71}" dt="2024-01-22T10:08:37.803" v="41"/>
        <pc:sldMkLst>
          <pc:docMk/>
          <pc:sldMk cId="1410081281" sldId="9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a:t>
            </a:r>
            <a:r>
              <a:rPr lang="en-GB" sz="1800" b="0" strike="noStrike" spc="-1" dirty="0" err="1">
                <a:solidFill>
                  <a:srgbClr val="002060"/>
                </a:solidFill>
                <a:latin typeface="Century Gothic"/>
                <a:ea typeface="Century Gothic"/>
              </a:rPr>
              <a:t>ie</a:t>
            </a:r>
            <a:r>
              <a:rPr lang="en-GB" sz="1800" b="0" strike="noStrike" spc="-1" dirty="0">
                <a:solidFill>
                  <a:srgbClr val="002060"/>
                </a:solidFill>
                <a:latin typeface="Century Gothic"/>
                <a:ea typeface="Century Gothic"/>
              </a:rPr>
              <a:t>] and [</a:t>
            </a:r>
            <a:r>
              <a:rPr lang="en-GB" sz="1800" b="0" strike="noStrike" spc="-1" dirty="0" err="1">
                <a:solidFill>
                  <a:srgbClr val="002060"/>
                </a:solidFill>
                <a:latin typeface="Century Gothic"/>
                <a:ea typeface="Century Gothic"/>
              </a:rPr>
              <a:t>ei</a:t>
            </a:r>
            <a:r>
              <a:rPr lang="en-GB" sz="1800" b="0"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putzen </a:t>
            </a:r>
            <a:r>
              <a:rPr lang="de-DE" sz="1800" b="0" i="0" strike="noStrike" spc="-1" dirty="0">
                <a:solidFill>
                  <a:srgbClr val="002060"/>
                </a:solidFill>
                <a:latin typeface="Century Gothic"/>
                <a:ea typeface="Century Gothic"/>
              </a:rPr>
              <a:t>[3586] waschen</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[2315] </a:t>
            </a:r>
            <a:r>
              <a:rPr lang="de-DE" sz="1800" b="1" i="0" strike="noStrike" spc="-1" dirty="0">
                <a:solidFill>
                  <a:srgbClr val="002060"/>
                </a:solidFill>
                <a:latin typeface="Century Gothic"/>
                <a:ea typeface="Century Gothic"/>
              </a:rPr>
              <a:t>wollen, ich will, du willst, er/sie/es will </a:t>
            </a:r>
            <a:r>
              <a:rPr lang="de-DE" sz="1800" b="0" i="0" strike="noStrike" spc="-1" dirty="0">
                <a:solidFill>
                  <a:srgbClr val="002060"/>
                </a:solidFill>
                <a:latin typeface="Century Gothic"/>
                <a:ea typeface="Century Gothic"/>
              </a:rPr>
              <a:t>[57] Auto</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[361] Frühstück [2600] </a:t>
            </a:r>
            <a:r>
              <a:rPr lang="de-DE" sz="1800" b="1" i="0" strike="noStrike" spc="-1" dirty="0">
                <a:solidFill>
                  <a:srgbClr val="002060"/>
                </a:solidFill>
                <a:latin typeface="Century Gothic"/>
                <a:ea typeface="Century Gothic"/>
              </a:rPr>
              <a:t>Skateboard </a:t>
            </a:r>
            <a:r>
              <a:rPr lang="de-DE" sz="1800" b="0" i="0" strike="noStrike" spc="-1" dirty="0">
                <a:solidFill>
                  <a:srgbClr val="002060"/>
                </a:solidFill>
                <a:latin typeface="Century Gothic"/>
                <a:ea typeface="Century Gothic"/>
              </a:rPr>
              <a:t>[n/a] Zimmer</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[665] </a:t>
            </a:r>
            <a:r>
              <a:rPr lang="de-DE" sz="1800" b="1" i="0" strike="noStrike" spc="-1" dirty="0">
                <a:solidFill>
                  <a:srgbClr val="002060"/>
                </a:solidFill>
                <a:latin typeface="Century Gothic"/>
                <a:ea typeface="Century Gothic"/>
              </a:rPr>
              <a:t>sauber</a:t>
            </a:r>
            <a:endParaRPr lang="de-DE" sz="1800" b="0" i="0" strike="noStrike" spc="-1" dirty="0">
              <a:solidFill>
                <a:srgbClr val="002060"/>
              </a:solidFill>
              <a:latin typeface="Century Gothic"/>
              <a:ea typeface="Century Gothic"/>
            </a:endParaRPr>
          </a:p>
          <a:p>
            <a:pPr marL="216000" indent="-216000">
              <a:lnSpc>
                <a:spcPct val="100000"/>
              </a:lnSpc>
            </a:pPr>
            <a:r>
              <a:rPr lang="de-DE" sz="1800" b="0" i="0" strike="noStrike" spc="-1" dirty="0">
                <a:solidFill>
                  <a:srgbClr val="002060"/>
                </a:solidFill>
                <a:latin typeface="Century Gothic"/>
                <a:ea typeface="Century Gothic"/>
              </a:rPr>
              <a:t>[2026] </a:t>
            </a:r>
            <a:r>
              <a:rPr lang="de-DE" sz="1800" b="1" i="0" strike="noStrike" spc="-1" dirty="0">
                <a:solidFill>
                  <a:srgbClr val="002060"/>
                </a:solidFill>
                <a:latin typeface="Century Gothic"/>
                <a:ea typeface="Century Gothic"/>
              </a:rPr>
              <a:t>warum? </a:t>
            </a:r>
            <a:r>
              <a:rPr lang="de-DE" sz="1800" b="0" i="0" strike="noStrike" spc="-1" dirty="0">
                <a:solidFill>
                  <a:srgbClr val="002060"/>
                </a:solidFill>
                <a:latin typeface="Century Gothic"/>
                <a:ea typeface="Century Gothic"/>
              </a:rPr>
              <a:t>[192]</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laufen [252] lesen [288] schlafen [679] sehen [79] sprechen [161] </a:t>
            </a:r>
          </a:p>
          <a:p>
            <a:pPr marL="216000" indent="-216000">
              <a:lnSpc>
                <a:spcPct val="100000"/>
              </a:lnSpc>
            </a:pPr>
            <a:r>
              <a:rPr lang="de-DE" sz="1800" b="1" i="0" strike="noStrike" spc="-1" dirty="0">
                <a:solidFill>
                  <a:srgbClr val="002060"/>
                </a:solidFill>
                <a:effectLst/>
                <a:latin typeface="Century Gothic"/>
                <a:ea typeface="+mn-ea"/>
                <a:cs typeface="+mn-cs"/>
              </a:rPr>
              <a:t>Revisit 2: </a:t>
            </a:r>
            <a:r>
              <a:rPr lang="de-DE" sz="1800" b="0" i="0" strike="noStrike" spc="-1" dirty="0">
                <a:solidFill>
                  <a:srgbClr val="002060"/>
                </a:solidFill>
                <a:effectLst/>
                <a:latin typeface="Century Gothic"/>
                <a:ea typeface="+mn-ea"/>
                <a:cs typeface="+mn-cs"/>
              </a:rPr>
              <a:t>gehen [66] kommen [62]  sein [3] tanzen [1497] Fest [2089] Platz [326] Straße [391] auf [16] nach Hause [n/a]</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2/2</a:t>
            </a:r>
          </a:p>
          <a:p>
            <a:pPr marL="0" marR="0" lvl="0" indent="0" algn="l" rtl="0">
              <a:lnSpc>
                <a:spcPct val="100000"/>
              </a:lnSpc>
              <a:spcBef>
                <a:spcPts val="0"/>
              </a:spcBef>
              <a:spcAft>
                <a:spcPts val="0"/>
              </a:spcAft>
              <a:buClr>
                <a:schemeClr val="dk1"/>
              </a:buClr>
              <a:buSzPts val="1200"/>
              <a:buFont typeface="Calibri"/>
              <a:buNone/>
            </a:pPr>
            <a:r>
              <a:rPr lang="en-GB" b="1" dirty="0"/>
              <a:t>Partners swap roles. </a:t>
            </a:r>
            <a:endParaRPr lang="en-GB" b="0" i="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dirty="0"/>
              <a:t>Click on each verb icon to hear the questions. Click on each answer image to hear reasons.</a:t>
            </a:r>
          </a:p>
          <a:p>
            <a:pPr marL="0" marR="0" lvl="0" indent="0" algn="l" rtl="0">
              <a:lnSpc>
                <a:spcPct val="100000"/>
              </a:lnSpc>
              <a:spcBef>
                <a:spcPts val="0"/>
              </a:spcBef>
              <a:spcAft>
                <a:spcPts val="0"/>
              </a:spcAft>
              <a:buClr>
                <a:schemeClr val="dk1"/>
              </a:buClr>
              <a:buSzPts val="1200"/>
              <a:buFont typeface="Calibri"/>
              <a:buNone/>
            </a:pPr>
            <a:endParaRPr lang="en-GB" b="1" i="0" dirty="0"/>
          </a:p>
          <a:p>
            <a:pPr marL="0" marR="0" lvl="0" indent="0" algn="l" rtl="0">
              <a:lnSpc>
                <a:spcPct val="100000"/>
              </a:lnSpc>
              <a:spcBef>
                <a:spcPts val="0"/>
              </a:spcBef>
              <a:spcAft>
                <a:spcPts val="0"/>
              </a:spcAft>
              <a:buClr>
                <a:schemeClr val="dk1"/>
              </a:buClr>
              <a:buSzPts val="1200"/>
              <a:buFont typeface="Calibri"/>
              <a:buNone/>
            </a:pPr>
            <a:r>
              <a:rPr lang="en-GB" b="1" i="0" dirty="0"/>
              <a:t>Possible question/answer pairs: </a:t>
            </a:r>
          </a:p>
          <a:p>
            <a:r>
              <a:rPr lang="en-GB" b="0" i="0" err="1"/>
              <a:t>Warum</a:t>
            </a:r>
            <a:r>
              <a:rPr lang="en-GB" b="0" i="0"/>
              <a:t> </a:t>
            </a:r>
            <a:r>
              <a:rPr lang="en-GB" b="0" i="0" err="1"/>
              <a:t>willst</a:t>
            </a:r>
            <a:r>
              <a:rPr lang="en-GB" b="0" i="0"/>
              <a:t> du </a:t>
            </a:r>
            <a:r>
              <a:rPr lang="en-GB"/>
              <a:t>das Auto </a:t>
            </a:r>
            <a:r>
              <a:rPr lang="en-GB" err="1"/>
              <a:t>waschen</a:t>
            </a:r>
            <a:r>
              <a:rPr lang="en-GB"/>
              <a:t>?</a:t>
            </a:r>
            <a:endParaRPr lang="en-US"/>
          </a:p>
          <a:p>
            <a:r>
              <a:rPr lang="en-GB"/>
              <a:t>Es </a:t>
            </a:r>
            <a:r>
              <a:rPr lang="en-GB" err="1"/>
              <a:t>ist</a:t>
            </a:r>
            <a:r>
              <a:rPr lang="en-GB" dirty="0"/>
              <a:t> </a:t>
            </a:r>
            <a:r>
              <a:rPr lang="en-GB" err="1"/>
              <a:t>nicht</a:t>
            </a:r>
            <a:r>
              <a:rPr lang="en-GB" dirty="0"/>
              <a:t> </a:t>
            </a:r>
            <a:r>
              <a:rPr lang="en-GB" err="1"/>
              <a:t>sauber</a:t>
            </a:r>
            <a:r>
              <a:rPr lang="en-GB"/>
              <a:t>. </a:t>
            </a:r>
          </a:p>
          <a:p>
            <a:endParaRPr lang="en-GB" dirty="0"/>
          </a:p>
          <a:p>
            <a:r>
              <a:rPr lang="en-GB" dirty="0" err="1"/>
              <a:t>Warum</a:t>
            </a:r>
            <a:r>
              <a:rPr lang="en-GB" dirty="0"/>
              <a:t> </a:t>
            </a:r>
            <a:r>
              <a:rPr lang="en-GB" dirty="0" err="1"/>
              <a:t>willst</a:t>
            </a:r>
            <a:r>
              <a:rPr lang="en-GB" dirty="0"/>
              <a:t> du </a:t>
            </a:r>
            <a:r>
              <a:rPr lang="en-GB" b="0" i="0" dirty="0" err="1"/>
              <a:t>laufen</a:t>
            </a:r>
            <a:r>
              <a:rPr lang="en-GB" b="0" i="0" dirty="0"/>
              <a:t>?</a:t>
            </a:r>
            <a:endParaRPr lang="en-GB" dirty="0">
              <a:cs typeface="Calibri"/>
            </a:endParaRPr>
          </a:p>
          <a:p>
            <a:pPr marL="0" marR="0" lvl="0" indent="0" algn="l" rtl="0">
              <a:lnSpc>
                <a:spcPct val="100000"/>
              </a:lnSpc>
              <a:spcBef>
                <a:spcPts val="0"/>
              </a:spcBef>
              <a:spcAft>
                <a:spcPts val="0"/>
              </a:spcAft>
              <a:buClr>
                <a:schemeClr val="dk1"/>
              </a:buClr>
              <a:buSzPts val="1200"/>
              <a:buFont typeface="Calibri"/>
              <a:buNone/>
            </a:pPr>
            <a:r>
              <a:rPr lang="en-GB" b="0" i="0" dirty="0"/>
              <a:t>Es </a:t>
            </a:r>
            <a:r>
              <a:rPr lang="en-GB" b="0" i="0" dirty="0" err="1"/>
              <a:t>macht</a:t>
            </a:r>
            <a:r>
              <a:rPr lang="en-GB" b="0" i="0" dirty="0"/>
              <a:t> </a:t>
            </a:r>
            <a:r>
              <a:rPr lang="en-GB" b="0" i="0" dirty="0" err="1"/>
              <a:t>Spaß</a:t>
            </a:r>
            <a:r>
              <a:rPr lang="en-GB" b="0" i="0" dirty="0"/>
              <a:t>.</a:t>
            </a:r>
          </a:p>
          <a:p>
            <a:pPr marL="0" marR="0" lvl="0" indent="0" algn="l" rtl="0">
              <a:lnSpc>
                <a:spcPct val="100000"/>
              </a:lnSpc>
              <a:spcBef>
                <a:spcPts val="0"/>
              </a:spcBef>
              <a:spcAft>
                <a:spcPts val="0"/>
              </a:spcAft>
              <a:buClr>
                <a:schemeClr val="dk1"/>
              </a:buClr>
              <a:buSzPts val="1200"/>
              <a:buFont typeface="Calibri"/>
              <a:buNone/>
            </a:pPr>
            <a:endParaRPr lang="en-GB" b="0" i="0" dirty="0"/>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Warum willst du einen Film sehen?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macht Spaß.</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Warum willst du Wasser trinken? </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Durst. </a:t>
            </a:r>
          </a:p>
          <a:p>
            <a:pPr algn="l">
              <a:lnSpc>
                <a:spcPct val="107000"/>
              </a:lnSpc>
              <a:spcAft>
                <a:spcPts val="800"/>
              </a:spcAft>
            </a:pPr>
            <a:endPar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Warum willst du schlafen? </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bin müde.</a:t>
            </a:r>
          </a:p>
          <a:p>
            <a:pPr marL="0" marR="0" lvl="0" indent="0" algn="l" rtl="0">
              <a:lnSpc>
                <a:spcPct val="100000"/>
              </a:lnSpc>
              <a:spcBef>
                <a:spcPts val="0"/>
              </a:spcBef>
              <a:spcAft>
                <a:spcPts val="0"/>
              </a:spcAft>
              <a:buClr>
                <a:schemeClr val="dk1"/>
              </a:buClr>
              <a:buSzPts val="1200"/>
              <a:buFont typeface="Calibri"/>
              <a:buNone/>
            </a:pPr>
            <a:endParaRPr lang="en-GB" b="0" i="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400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789299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69688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0" indent="0">
              <a:lnSpc>
                <a:spcPct val="100000"/>
              </a:lnSpc>
              <a:buNone/>
            </a:pPr>
            <a:endParaRPr lang="fr-FR" sz="1200" b="0" strike="noStrike" spc="-1" baseline="0"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‘Liebe’ might be to make a ‘heart’ shape with both hands approximately where your heart is in your body. </a:t>
            </a:r>
            <a:br>
              <a:rPr lang="fr-FR"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indent="0">
              <a:lnSpc>
                <a:spcPct val="100000"/>
              </a:lnSpc>
              <a:buNone/>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720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production, comprehension and written production of </a:t>
            </a:r>
            <a:r>
              <a:rPr lang="en-GB" b="0"/>
              <a:t>the SSCs </a:t>
            </a:r>
            <a:r>
              <a:rPr lang="en-GB" b="0" dirty="0"/>
              <a:t>[</a:t>
            </a:r>
            <a:r>
              <a:rPr lang="en-GB" b="0" dirty="0" err="1"/>
              <a:t>ei</a:t>
            </a:r>
            <a:r>
              <a:rPr lang="en-GB" b="0" dirty="0"/>
              <a:t>] and [</a:t>
            </a:r>
            <a:r>
              <a:rPr lang="en-GB" b="0" dirty="0" err="1"/>
              <a:t>ie</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Split the class into Person A and Person B pairs.</a:t>
            </a:r>
          </a:p>
          <a:p>
            <a:pPr marL="228600" lvl="0" indent="-228600" algn="l" rtl="0">
              <a:spcBef>
                <a:spcPts val="0"/>
              </a:spcBef>
              <a:spcAft>
                <a:spcPts val="0"/>
              </a:spcAft>
              <a:buAutoNum type="arabicPeriod"/>
            </a:pPr>
            <a:r>
              <a:rPr lang="en-GB" dirty="0"/>
              <a:t>Person B turns away from the board. </a:t>
            </a:r>
          </a:p>
          <a:p>
            <a:pPr marL="228600" lvl="0" indent="-228600" algn="l" rtl="0">
              <a:spcBef>
                <a:spcPts val="0"/>
              </a:spcBef>
              <a:spcAft>
                <a:spcPts val="0"/>
              </a:spcAft>
              <a:buAutoNum type="arabicPeriod"/>
            </a:pPr>
            <a:r>
              <a:rPr lang="en-GB" dirty="0"/>
              <a:t>Click to bring up the first item for Person A to read out. </a:t>
            </a:r>
          </a:p>
          <a:p>
            <a:pPr marL="228600" lvl="0" indent="-228600" algn="l" rtl="0">
              <a:spcBef>
                <a:spcPts val="0"/>
              </a:spcBef>
              <a:spcAft>
                <a:spcPts val="0"/>
              </a:spcAft>
              <a:buAutoNum type="arabicPeriod"/>
            </a:pPr>
            <a:r>
              <a:rPr lang="en-GB" dirty="0"/>
              <a:t>Person B writes down what they have heard, taking care with the [</a:t>
            </a:r>
            <a:r>
              <a:rPr lang="en-GB" dirty="0" err="1"/>
              <a:t>ei</a:t>
            </a:r>
            <a:r>
              <a:rPr lang="en-GB" dirty="0"/>
              <a:t>] and [</a:t>
            </a:r>
            <a:r>
              <a:rPr lang="en-GB" dirty="0" err="1"/>
              <a:t>ie</a:t>
            </a:r>
            <a:r>
              <a:rPr lang="en-GB" dirty="0"/>
              <a:t>] SSCs. </a:t>
            </a:r>
          </a:p>
          <a:p>
            <a:pPr marL="228600" lvl="0" indent="-228600" algn="l" rtl="0">
              <a:spcBef>
                <a:spcPts val="0"/>
              </a:spcBef>
              <a:spcAft>
                <a:spcPts val="0"/>
              </a:spcAft>
              <a:buAutoNum type="arabicPeriod"/>
            </a:pPr>
            <a:r>
              <a:rPr lang="en-GB" dirty="0"/>
              <a:t>Person B turns around and compares what they have written with the version on the board. </a:t>
            </a:r>
          </a:p>
          <a:p>
            <a:pPr marL="228600" lvl="0" indent="-228600" algn="l" rtl="0">
              <a:spcBef>
                <a:spcPts val="0"/>
              </a:spcBef>
              <a:spcAft>
                <a:spcPts val="0"/>
              </a:spcAft>
              <a:buAutoNum type="arabicPeriod"/>
            </a:pPr>
            <a:r>
              <a:rPr lang="en-GB" dirty="0"/>
              <a:t>Now Person A turns away from the board. </a:t>
            </a:r>
          </a:p>
          <a:p>
            <a:pPr marL="228600" lvl="0" indent="-228600" algn="l" rtl="0">
              <a:spcBef>
                <a:spcPts val="0"/>
              </a:spcBef>
              <a:spcAft>
                <a:spcPts val="0"/>
              </a:spcAft>
              <a:buAutoNum type="arabicPeriod"/>
            </a:pPr>
            <a:r>
              <a:rPr lang="en-GB" dirty="0"/>
              <a:t>Click to bring up item 2 for Person B to read.</a:t>
            </a:r>
          </a:p>
          <a:p>
            <a:pPr marL="228600" lvl="0" indent="-228600" algn="l" rtl="0">
              <a:spcBef>
                <a:spcPts val="0"/>
              </a:spcBef>
              <a:spcAft>
                <a:spcPts val="0"/>
              </a:spcAft>
              <a:buAutoNum type="arabicPeriod"/>
            </a:pPr>
            <a:r>
              <a:rPr lang="en-GB" dirty="0"/>
              <a:t>Person B reads out loud and Person A transcribes. </a:t>
            </a:r>
          </a:p>
          <a:p>
            <a:pPr marL="228600" lvl="0" indent="-228600" algn="l" rtl="0">
              <a:spcBef>
                <a:spcPts val="0"/>
              </a:spcBef>
              <a:spcAft>
                <a:spcPts val="0"/>
              </a:spcAft>
              <a:buAutoNum type="arabicPeriod"/>
            </a:pPr>
            <a:r>
              <a:rPr lang="en-GB" dirty="0"/>
              <a:t>Then Person A turns around and compares their version with what is on the board.</a:t>
            </a:r>
          </a:p>
          <a:p>
            <a:pPr marL="228600" lvl="0" indent="-228600" algn="l" rtl="0">
              <a:spcBef>
                <a:spcPts val="0"/>
              </a:spcBef>
              <a:spcAft>
                <a:spcPts val="0"/>
              </a:spcAft>
              <a:buAutoNum type="arabicPeriod"/>
            </a:pPr>
            <a:r>
              <a:rPr lang="en-GB" dirty="0"/>
              <a:t>Continue for items 2-6.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 </a:t>
            </a:r>
            <a:r>
              <a:rPr lang="en-GB" dirty="0"/>
              <a:t>in the audio version of the lesson, click on the writing hand to hear the sentence pronounced.</a:t>
            </a:r>
            <a:br>
              <a:rPr lang="en-GB" dirty="0"/>
            </a:br>
            <a:endParaRPr lang="en-GB" dirty="0"/>
          </a:p>
          <a:p>
            <a:pPr marL="0" lvl="0" indent="0" algn="l" rtl="0">
              <a:spcBef>
                <a:spcPts val="0"/>
              </a:spcBef>
              <a:spcAft>
                <a:spcPts val="0"/>
              </a:spcAft>
              <a:buNone/>
            </a:pPr>
            <a:r>
              <a:rPr lang="en-GB" b="1" dirty="0"/>
              <a:t>Vocabulary:</a:t>
            </a:r>
          </a:p>
          <a:p>
            <a:pPr marL="0" lvl="0" indent="0" algn="l" rtl="0">
              <a:spcBef>
                <a:spcPts val="0"/>
              </a:spcBef>
              <a:spcAft>
                <a:spcPts val="0"/>
              </a:spcAft>
              <a:buNone/>
            </a:pPr>
            <a:r>
              <a:rPr lang="en-GB" b="1" dirty="0" err="1"/>
              <a:t>beide</a:t>
            </a:r>
            <a:r>
              <a:rPr lang="en-GB" b="1" dirty="0"/>
              <a:t> [117 ] </a:t>
            </a:r>
            <a:r>
              <a:rPr lang="en-GB" b="1" dirty="0" err="1"/>
              <a:t>beißen</a:t>
            </a:r>
            <a:r>
              <a:rPr lang="en-GB" b="1" dirty="0"/>
              <a:t> [3317] Klavier [4340] Meier [N/A] </a:t>
            </a:r>
            <a:r>
              <a:rPr lang="en-GB" b="1" dirty="0" err="1"/>
              <a:t>meinen</a:t>
            </a:r>
            <a:r>
              <a:rPr lang="en-GB" b="1" dirty="0"/>
              <a:t> [213] </a:t>
            </a:r>
            <a:r>
              <a:rPr lang="en-GB" b="1" dirty="0" err="1"/>
              <a:t>meistens</a:t>
            </a:r>
            <a:r>
              <a:rPr lang="en-GB" b="1" dirty="0"/>
              <a:t> [1262] </a:t>
            </a:r>
            <a:r>
              <a:rPr lang="en-GB" b="1" dirty="0" err="1"/>
              <a:t>Riese</a:t>
            </a:r>
            <a:r>
              <a:rPr lang="en-GB" b="1" dirty="0"/>
              <a:t> [4585]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4</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409134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to pupils that they need to decide which verbs could be correct enders to each of the 5 sentence starters, based on their meaning. Sometimes all verbs might make sense.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discuss in pairs and write down 1-5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for ticks to appear next to correct verbs. Discuss meanings of each sentence as you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the audio version, click on the numbered buttons to hear all the possible sentences.  Pupils can be encouraged to join in with the audio.</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Ensure pupils know the meanings of the sentence starters in red boxes, as without this knowledge they will struggle to access the task. </a:t>
            </a:r>
            <a:br>
              <a:rPr lang="en-GB" dirty="0"/>
            </a:br>
            <a:br>
              <a:rPr lang="en-GB" dirty="0"/>
            </a:br>
            <a:r>
              <a:rPr lang="en-GB" b="1" dirty="0"/>
              <a:t>Additional task suggestions:</a:t>
            </a:r>
            <a:br>
              <a:rPr lang="en-GB" dirty="0"/>
            </a:br>
            <a:r>
              <a:rPr lang="en-GB" dirty="0"/>
              <a:t>1.  Pupils make up their own sense and nonsense sentences, and their partner or the class must decide whether or not they make sense.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writing activity to practise using</a:t>
            </a:r>
            <a:r>
              <a:rPr lang="en-GB" b="0" baseline="0" dirty="0"/>
              <a:t> ‘ich will’, focusing on correct word order with the infinitive verb at the end of each clause.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that pupils are going</a:t>
            </a:r>
            <a:r>
              <a:rPr lang="en-GB" sz="1200" b="0" baseline="0" dirty="0"/>
              <a:t> to play a memory game.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Model how this will work by clicking through the example. After the first sentence click to bring up a callout explaining that pupils can choose to use a verb compliment, or not (inbuilt differentiation).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baseline="0" dirty="0"/>
              <a:t>Pupils work individually.  They choose a phrase from the 9 options at random.  They start with ‘ich will’ and write a sentence. </a:t>
            </a:r>
          </a:p>
          <a:p>
            <a:pPr marL="228600" marR="0" lvl="0" indent="-228600" algn="l" rtl="0">
              <a:lnSpc>
                <a:spcPct val="100000"/>
              </a:lnSpc>
              <a:spcBef>
                <a:spcPts val="0"/>
              </a:spcBef>
              <a:spcAft>
                <a:spcPts val="0"/>
              </a:spcAft>
              <a:buClr>
                <a:schemeClr val="dk1"/>
              </a:buClr>
              <a:buSzPts val="1200"/>
              <a:buFont typeface="Calibri"/>
              <a:buAutoNum type="arabicPeriod" startAt="4"/>
            </a:pPr>
            <a:r>
              <a:rPr lang="en-GB" sz="1200" b="0" dirty="0"/>
              <a:t>They exchange papers with their partner, who writes a sentence with two of the pictures, starting with the same one as their partner.</a:t>
            </a:r>
          </a:p>
          <a:p>
            <a:pPr marL="228600" marR="0" lvl="0" indent="-228600" algn="l" rtl="0">
              <a:lnSpc>
                <a:spcPct val="100000"/>
              </a:lnSpc>
              <a:spcBef>
                <a:spcPts val="0"/>
              </a:spcBef>
              <a:spcAft>
                <a:spcPts val="0"/>
              </a:spcAft>
              <a:buClr>
                <a:schemeClr val="dk1"/>
              </a:buClr>
              <a:buSzPts val="1200"/>
              <a:buFont typeface="Calibri"/>
              <a:buAutoNum type="arabicPeriod" startAt="4"/>
            </a:pPr>
            <a:r>
              <a:rPr lang="en-GB" sz="1200" b="0" dirty="0"/>
              <a:t>They keep swapping papers and adding sentences until all options are used up.</a:t>
            </a:r>
          </a:p>
          <a:p>
            <a:pPr marL="228600" marR="0" lvl="0" indent="-228600" algn="l" rtl="0">
              <a:lnSpc>
                <a:spcPct val="100000"/>
              </a:lnSpc>
              <a:spcBef>
                <a:spcPts val="0"/>
              </a:spcBef>
              <a:spcAft>
                <a:spcPts val="0"/>
              </a:spcAft>
              <a:buClr>
                <a:schemeClr val="dk1"/>
              </a:buClr>
              <a:buSzPts val="1200"/>
              <a:buFont typeface="Calibri"/>
              <a:buAutoNum type="arabicPeriod" startAt="6"/>
            </a:pPr>
            <a:r>
              <a:rPr lang="en-GB" b="0" dirty="0"/>
              <a:t>If there is any time remaining, they take their own original list back and read it to their partner, who acts out the list, doing an action to show comprehension of each sentence.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Note: in the audio version only, click on the verb icons to hear the verb phrase.</a:t>
            </a:r>
            <a:br>
              <a:rPr lang="en-GB" b="0" dirty="0"/>
            </a:br>
            <a:br>
              <a:rPr lang="en-GB" b="0" dirty="0"/>
            </a:br>
            <a:r>
              <a:rPr lang="en-GB" b="1" dirty="0"/>
              <a:t>Transcript</a:t>
            </a:r>
            <a:r>
              <a:rPr lang="en-GB" b="0" dirty="0"/>
              <a:t>:</a:t>
            </a:r>
            <a:br>
              <a:rPr lang="en-GB" b="0" dirty="0"/>
            </a:br>
            <a:r>
              <a:rPr lang="en-GB" b="0" dirty="0"/>
              <a:t>auf </a:t>
            </a:r>
            <a:r>
              <a:rPr lang="en-GB" b="0" dirty="0" err="1"/>
              <a:t>dem</a:t>
            </a:r>
            <a:r>
              <a:rPr lang="en-GB" b="0" dirty="0"/>
              <a:t> Fest tanzen</a:t>
            </a:r>
            <a:br>
              <a:rPr lang="en-GB" b="0" dirty="0"/>
            </a:br>
            <a:r>
              <a:rPr lang="en-GB" b="0" dirty="0" err="1"/>
              <a:t>mit</a:t>
            </a:r>
            <a:r>
              <a:rPr lang="en-GB" b="0" dirty="0"/>
              <a:t> Johanna </a:t>
            </a:r>
            <a:r>
              <a:rPr lang="en-GB" b="0" dirty="0" err="1"/>
              <a:t>sprechen</a:t>
            </a:r>
            <a:br>
              <a:rPr lang="en-GB" b="0" dirty="0"/>
            </a:br>
            <a:r>
              <a:rPr lang="en-GB" b="0" dirty="0"/>
              <a:t>am </a:t>
            </a:r>
            <a:r>
              <a:rPr lang="en-GB" b="0" dirty="0" err="1"/>
              <a:t>Nachmittag</a:t>
            </a:r>
            <a:r>
              <a:rPr lang="en-GB" b="0" dirty="0"/>
              <a:t> </a:t>
            </a:r>
            <a:r>
              <a:rPr lang="en-GB" b="0" dirty="0" err="1"/>
              <a:t>laufen</a:t>
            </a:r>
            <a:br>
              <a:rPr lang="en-GB" b="0" dirty="0"/>
            </a:br>
            <a:r>
              <a:rPr lang="en-GB" b="0" dirty="0" err="1"/>
              <a:t>jetzt</a:t>
            </a:r>
            <a:r>
              <a:rPr lang="en-GB" b="0" dirty="0"/>
              <a:t> </a:t>
            </a:r>
            <a:r>
              <a:rPr lang="en-GB" b="0" dirty="0" err="1"/>
              <a:t>im</a:t>
            </a:r>
            <a:r>
              <a:rPr lang="en-GB" b="0" dirty="0"/>
              <a:t> Bett </a:t>
            </a:r>
            <a:r>
              <a:rPr lang="en-GB" b="0" dirty="0" err="1"/>
              <a:t>schlafen</a:t>
            </a:r>
            <a:br>
              <a:rPr lang="en-GB" b="0" dirty="0"/>
            </a:br>
            <a:r>
              <a:rPr lang="en-GB" b="0" dirty="0"/>
              <a:t>Skateboard </a:t>
            </a:r>
            <a:r>
              <a:rPr lang="en-GB" b="0" dirty="0" err="1"/>
              <a:t>fahren</a:t>
            </a:r>
            <a:br>
              <a:rPr lang="en-GB" b="0" dirty="0"/>
            </a:br>
            <a:r>
              <a:rPr lang="en-GB" b="0" dirty="0" err="1"/>
              <a:t>nach</a:t>
            </a:r>
            <a:r>
              <a:rPr lang="en-GB" b="0" dirty="0"/>
              <a:t> </a:t>
            </a:r>
            <a:r>
              <a:rPr lang="en-GB" b="0" dirty="0" err="1"/>
              <a:t>Hause</a:t>
            </a:r>
            <a:r>
              <a:rPr lang="en-GB" b="0" dirty="0"/>
              <a:t> </a:t>
            </a:r>
            <a:r>
              <a:rPr lang="en-GB" b="0" dirty="0" err="1"/>
              <a:t>gehen</a:t>
            </a:r>
            <a:br>
              <a:rPr lang="en-GB" b="0" dirty="0"/>
            </a:br>
            <a:r>
              <a:rPr lang="en-GB" b="0" dirty="0" err="1"/>
              <a:t>etwas</a:t>
            </a:r>
            <a:r>
              <a:rPr lang="en-GB" b="0" dirty="0"/>
              <a:t> </a:t>
            </a:r>
            <a:r>
              <a:rPr lang="en-GB" b="0" dirty="0" err="1"/>
              <a:t>putzen</a:t>
            </a:r>
            <a:br>
              <a:rPr lang="en-GB" b="0" dirty="0"/>
            </a:br>
            <a:r>
              <a:rPr lang="en-GB" b="0" dirty="0" err="1"/>
              <a:t>einen</a:t>
            </a:r>
            <a:r>
              <a:rPr lang="en-GB" b="0" dirty="0"/>
              <a:t> Film </a:t>
            </a:r>
            <a:r>
              <a:rPr lang="en-GB" b="0" dirty="0" err="1"/>
              <a:t>sehen</a:t>
            </a:r>
            <a:br>
              <a:rPr lang="en-GB" b="0" dirty="0"/>
            </a:br>
            <a:r>
              <a:rPr lang="en-GB" b="0" dirty="0"/>
              <a:t>das Auto </a:t>
            </a:r>
            <a:r>
              <a:rPr lang="en-GB" b="0" dirty="0" err="1"/>
              <a:t>waschen</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formation of yes/no questions by swapping the subject and verb and to teach</a:t>
            </a:r>
            <a:r>
              <a:rPr lang="en-GB" sz="1200" b="0" strike="noStrike" spc="-1" baseline="0" dirty="0">
                <a:solidFill>
                  <a:srgbClr val="000000"/>
                </a:solidFill>
                <a:latin typeface="Calibri"/>
                <a:ea typeface="Calibri"/>
              </a:rPr>
              <a:t> the formation of information questions by swapping the subject and verb.</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recap the formation of yes/no questions and to teach the formation of information questions.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 for the German examples provided line by line.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147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1/2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practice (speaking) in asking and answering questions using </a:t>
            </a:r>
            <a:r>
              <a:rPr lang="en-GB" b="0" dirty="0" err="1"/>
              <a:t>wollen</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Moritz’ and Lukas’ speech bubbles.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both ask and answer all questions, noting down their partner’s answers as they go.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If time allows, hear some of the conversations as a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After all questions have been asked, partners swap roles – click for next slide.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dirty="0"/>
              <a:t>Possible question/answer pairs: </a:t>
            </a:r>
          </a:p>
          <a:p>
            <a:pPr marL="0" marR="0" lvl="0" indent="0" algn="l" rtl="0">
              <a:lnSpc>
                <a:spcPct val="100000"/>
              </a:lnSpc>
              <a:spcBef>
                <a:spcPts val="0"/>
              </a:spcBef>
              <a:spcAft>
                <a:spcPts val="0"/>
              </a:spcAft>
              <a:buClr>
                <a:schemeClr val="dk1"/>
              </a:buClr>
              <a:buSzPts val="1200"/>
              <a:buFont typeface="Calibri"/>
              <a:buNone/>
            </a:pPr>
            <a:r>
              <a:rPr lang="en-GB" b="0" i="0" dirty="0" err="1"/>
              <a:t>Warum</a:t>
            </a:r>
            <a:r>
              <a:rPr lang="en-GB" b="0" i="0" dirty="0"/>
              <a:t> </a:t>
            </a:r>
            <a:r>
              <a:rPr lang="en-GB" b="0" i="0" dirty="0" err="1"/>
              <a:t>willst</a:t>
            </a:r>
            <a:r>
              <a:rPr lang="en-GB" b="0" i="0" dirty="0"/>
              <a:t> du </a:t>
            </a:r>
            <a:r>
              <a:rPr lang="en-GB" b="0" i="0" dirty="0" err="1"/>
              <a:t>tanzen</a:t>
            </a:r>
            <a:r>
              <a:rPr lang="en-GB" b="0" i="0" dirty="0"/>
              <a:t>?</a:t>
            </a:r>
          </a:p>
          <a:p>
            <a:pPr marL="0" marR="0" lvl="0" indent="0" algn="l" rtl="0">
              <a:lnSpc>
                <a:spcPct val="100000"/>
              </a:lnSpc>
              <a:spcBef>
                <a:spcPts val="0"/>
              </a:spcBef>
              <a:spcAft>
                <a:spcPts val="0"/>
              </a:spcAft>
              <a:buClr>
                <a:schemeClr val="dk1"/>
              </a:buClr>
              <a:buSzPts val="1200"/>
              <a:buFont typeface="Calibri"/>
              <a:buNone/>
            </a:pPr>
            <a:r>
              <a:rPr lang="en-GB" b="0" i="0" dirty="0"/>
              <a:t>Es </a:t>
            </a:r>
            <a:r>
              <a:rPr lang="en-GB" b="0" i="0" dirty="0" err="1"/>
              <a:t>macht</a:t>
            </a:r>
            <a:r>
              <a:rPr lang="en-GB" b="0" i="0" dirty="0"/>
              <a:t> </a:t>
            </a:r>
            <a:r>
              <a:rPr lang="en-GB" b="0" i="0" dirty="0" err="1"/>
              <a:t>Spaß</a:t>
            </a:r>
            <a:r>
              <a:rPr lang="en-GB" b="0" i="0" dirty="0"/>
              <a:t>.</a:t>
            </a:r>
          </a:p>
          <a:p>
            <a:pPr marL="0" marR="0" lvl="0" indent="0" algn="l" rtl="0">
              <a:lnSpc>
                <a:spcPct val="100000"/>
              </a:lnSpc>
              <a:spcBef>
                <a:spcPts val="0"/>
              </a:spcBef>
              <a:spcAft>
                <a:spcPts val="0"/>
              </a:spcAft>
              <a:buClr>
                <a:schemeClr val="dk1"/>
              </a:buClr>
              <a:buSzPts val="1200"/>
              <a:buFont typeface="Calibri"/>
              <a:buNone/>
            </a:pPr>
            <a:endParaRPr lang="en-GB" b="0" i="0" dirty="0"/>
          </a:p>
          <a:p>
            <a:r>
              <a:rPr lang="en-GB" b="0" i="0" dirty="0" err="1"/>
              <a:t>Warum</a:t>
            </a:r>
            <a:r>
              <a:rPr lang="en-GB" b="0" i="0" dirty="0"/>
              <a:t> </a:t>
            </a:r>
            <a:r>
              <a:rPr lang="en-GB" b="0" i="0" dirty="0" err="1"/>
              <a:t>willst</a:t>
            </a:r>
            <a:r>
              <a:rPr lang="en-GB" b="0" i="0" dirty="0"/>
              <a:t> du </a:t>
            </a:r>
            <a:r>
              <a:rPr lang="en-GB" dirty="0" err="1"/>
              <a:t>nach</a:t>
            </a:r>
            <a:r>
              <a:rPr lang="en-GB" dirty="0"/>
              <a:t> Hause </a:t>
            </a:r>
            <a:r>
              <a:rPr lang="en-GB" dirty="0" err="1"/>
              <a:t>gehen</a:t>
            </a:r>
            <a:r>
              <a:rPr lang="en-GB" dirty="0"/>
              <a:t>? </a:t>
            </a:r>
            <a:endParaRPr lang="en-US" dirty="0"/>
          </a:p>
          <a:p>
            <a:r>
              <a:rPr lang="en-GB" dirty="0"/>
              <a:t>Ich bin </a:t>
            </a:r>
            <a:r>
              <a:rPr lang="en-GB" dirty="0" err="1"/>
              <a:t>müde</a:t>
            </a:r>
            <a:r>
              <a:rPr lang="en-GB" dirty="0"/>
              <a:t>.</a:t>
            </a:r>
            <a:endParaRPr lang="en-GB" dirty="0">
              <a:cs typeface="Calibri"/>
            </a:endParaRPr>
          </a:p>
          <a:p>
            <a:endParaRPr lang="en-GB" dirty="0"/>
          </a:p>
          <a:p>
            <a:r>
              <a:rPr lang="en-GB" dirty="0" err="1"/>
              <a:t>Warum</a:t>
            </a:r>
            <a:r>
              <a:rPr lang="en-GB" dirty="0"/>
              <a:t> </a:t>
            </a:r>
            <a:r>
              <a:rPr lang="en-GB" dirty="0" err="1"/>
              <a:t>willst</a:t>
            </a:r>
            <a:r>
              <a:rPr lang="en-GB" dirty="0"/>
              <a:t> du </a:t>
            </a:r>
            <a:r>
              <a:rPr lang="en-GB" dirty="0" err="1"/>
              <a:t>putzen</a:t>
            </a:r>
            <a:r>
              <a:rPr lang="en-GB" dirty="0"/>
              <a:t>?</a:t>
            </a:r>
            <a:endParaRPr lang="en-US" dirty="0"/>
          </a:p>
          <a:p>
            <a:r>
              <a:rPr lang="en-GB" dirty="0"/>
              <a:t>Mein Zimmer </a:t>
            </a:r>
            <a:r>
              <a:rPr lang="en-GB" dirty="0" err="1"/>
              <a:t>ist</a:t>
            </a:r>
            <a:r>
              <a:rPr lang="en-GB" dirty="0"/>
              <a:t> </a:t>
            </a:r>
            <a:r>
              <a:rPr lang="en-GB" dirty="0" err="1"/>
              <a:t>nicht</a:t>
            </a:r>
            <a:r>
              <a:rPr lang="en-GB" dirty="0"/>
              <a:t> </a:t>
            </a:r>
            <a:r>
              <a:rPr lang="en-GB" dirty="0" err="1"/>
              <a:t>sauber</a:t>
            </a:r>
            <a:r>
              <a:rPr lang="en-GB" dirty="0"/>
              <a:t>. </a:t>
            </a:r>
            <a:endParaRPr lang="en-GB" dirty="0">
              <a:cs typeface="Calibri"/>
            </a:endParaRPr>
          </a:p>
          <a:p>
            <a:endParaRPr lang="en-GB" dirty="0"/>
          </a:p>
          <a:p>
            <a:r>
              <a:rPr lang="en-GB" dirty="0" err="1"/>
              <a:t>Warum</a:t>
            </a:r>
            <a:r>
              <a:rPr lang="en-GB" dirty="0"/>
              <a:t> </a:t>
            </a:r>
            <a:r>
              <a:rPr lang="en-GB" dirty="0" err="1"/>
              <a:t>willst</a:t>
            </a:r>
            <a:r>
              <a:rPr lang="en-GB" dirty="0"/>
              <a:t> du Skateboard </a:t>
            </a:r>
            <a:r>
              <a:rPr lang="en-GB" dirty="0" err="1"/>
              <a:t>fahren</a:t>
            </a:r>
            <a:r>
              <a:rPr lang="en-GB" dirty="0"/>
              <a:t>?</a:t>
            </a:r>
            <a:endParaRPr lang="en-US" dirty="0"/>
          </a:p>
          <a:p>
            <a:r>
              <a:rPr lang="en-GB" dirty="0"/>
              <a:t>Es </a:t>
            </a:r>
            <a:r>
              <a:rPr lang="en-GB" dirty="0" err="1"/>
              <a:t>macht</a:t>
            </a:r>
            <a:r>
              <a:rPr lang="en-GB" dirty="0"/>
              <a:t> </a:t>
            </a:r>
            <a:r>
              <a:rPr lang="en-GB" dirty="0" err="1"/>
              <a:t>Spaß</a:t>
            </a:r>
            <a:r>
              <a:rPr lang="en-GB" dirty="0"/>
              <a:t>.</a:t>
            </a:r>
            <a:endParaRPr lang="en-GB" dirty="0">
              <a:cs typeface="Calibri"/>
            </a:endParaRPr>
          </a:p>
          <a:p>
            <a:endParaRPr lang="en-GB" dirty="0"/>
          </a:p>
          <a:p>
            <a:r>
              <a:rPr lang="en-GB" dirty="0" err="1"/>
              <a:t>Warum</a:t>
            </a:r>
            <a:r>
              <a:rPr lang="en-GB" dirty="0"/>
              <a:t> </a:t>
            </a:r>
            <a:r>
              <a:rPr lang="en-GB" dirty="0" err="1"/>
              <a:t>willst</a:t>
            </a:r>
            <a:r>
              <a:rPr lang="en-GB" dirty="0"/>
              <a:t> du </a:t>
            </a:r>
            <a:r>
              <a:rPr lang="en-GB" b="0" i="0" dirty="0" err="1"/>
              <a:t>etwas</a:t>
            </a:r>
            <a:r>
              <a:rPr lang="en-GB" b="0" i="0" dirty="0"/>
              <a:t> </a:t>
            </a:r>
            <a:r>
              <a:rPr lang="en-GB" b="0" i="0" dirty="0" err="1"/>
              <a:t>essen</a:t>
            </a:r>
            <a:r>
              <a:rPr lang="en-GB" b="0" i="0" dirty="0"/>
              <a:t>?</a:t>
            </a:r>
            <a:endParaRPr lang="en-GB">
              <a:cs typeface="Calibri"/>
            </a:endParaRPr>
          </a:p>
          <a:p>
            <a:pPr marL="0" marR="0" lvl="0" indent="0" algn="l" rtl="0">
              <a:lnSpc>
                <a:spcPct val="100000"/>
              </a:lnSpc>
              <a:spcBef>
                <a:spcPts val="0"/>
              </a:spcBef>
              <a:spcAft>
                <a:spcPts val="0"/>
              </a:spcAft>
              <a:buClr>
                <a:schemeClr val="dk1"/>
              </a:buClr>
              <a:buSzPts val="1200"/>
              <a:buFont typeface="Calibri"/>
              <a:buNone/>
            </a:pPr>
            <a:r>
              <a:rPr lang="en-GB" b="0" i="0" dirty="0"/>
              <a:t>Ich </a:t>
            </a:r>
            <a:r>
              <a:rPr lang="en-GB" b="0" i="0" dirty="0" err="1"/>
              <a:t>habe</a:t>
            </a:r>
            <a:r>
              <a:rPr lang="en-GB" b="0" i="0" dirty="0"/>
              <a:t> Hunger.</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8.png"/><Relationship Id="rId18" Type="http://schemas.openxmlformats.org/officeDocument/2006/relationships/image" Target="../media/image42.png"/><Relationship Id="rId26" Type="http://schemas.openxmlformats.org/officeDocument/2006/relationships/image" Target="../media/image48.svg"/><Relationship Id="rId3" Type="http://schemas.openxmlformats.org/officeDocument/2006/relationships/audio" Target="../media/audio71.wav"/><Relationship Id="rId21" Type="http://schemas.openxmlformats.org/officeDocument/2006/relationships/audio" Target="../media/audio78.wav"/><Relationship Id="rId7" Type="http://schemas.openxmlformats.org/officeDocument/2006/relationships/image" Target="../media/image8.svg"/><Relationship Id="rId12" Type="http://schemas.openxmlformats.org/officeDocument/2006/relationships/audio" Target="../media/audio75.wav"/><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audio" Target="../media/audio76.wav"/><Relationship Id="rId20" Type="http://schemas.openxmlformats.org/officeDocument/2006/relationships/image" Target="../media/image46.png"/><Relationship Id="rId29" Type="http://schemas.openxmlformats.org/officeDocument/2006/relationships/audio" Target="../media/audio81.wav"/><Relationship Id="rId1" Type="http://schemas.openxmlformats.org/officeDocument/2006/relationships/slideLayout" Target="../slideLayouts/slideLayout27.xml"/><Relationship Id="rId6" Type="http://schemas.openxmlformats.org/officeDocument/2006/relationships/image" Target="../media/image7.png"/><Relationship Id="rId11" Type="http://schemas.openxmlformats.org/officeDocument/2006/relationships/audio" Target="../media/audio74.wav"/><Relationship Id="rId24" Type="http://schemas.openxmlformats.org/officeDocument/2006/relationships/image" Target="../media/image23.png"/><Relationship Id="rId5" Type="http://schemas.openxmlformats.org/officeDocument/2006/relationships/image" Target="../media/image34.png"/><Relationship Id="rId15" Type="http://schemas.openxmlformats.org/officeDocument/2006/relationships/image" Target="../media/image45.png"/><Relationship Id="rId23" Type="http://schemas.openxmlformats.org/officeDocument/2006/relationships/audio" Target="../media/audio79.wav"/><Relationship Id="rId28" Type="http://schemas.openxmlformats.org/officeDocument/2006/relationships/image" Target="../media/image22.png"/><Relationship Id="rId10" Type="http://schemas.openxmlformats.org/officeDocument/2006/relationships/audio" Target="../media/audio73.wav"/><Relationship Id="rId19" Type="http://schemas.openxmlformats.org/officeDocument/2006/relationships/audio" Target="../media/audio77.wav"/><Relationship Id="rId31" Type="http://schemas.openxmlformats.org/officeDocument/2006/relationships/image" Target="../media/image50.png"/><Relationship Id="rId4" Type="http://schemas.openxmlformats.org/officeDocument/2006/relationships/audio" Target="../media/audio72.wav"/><Relationship Id="rId9" Type="http://schemas.openxmlformats.org/officeDocument/2006/relationships/image" Target="../media/image36.gif"/><Relationship Id="rId14" Type="http://schemas.openxmlformats.org/officeDocument/2006/relationships/image" Target="../media/image19.png"/><Relationship Id="rId22" Type="http://schemas.openxmlformats.org/officeDocument/2006/relationships/image" Target="../media/image40.png"/><Relationship Id="rId27" Type="http://schemas.openxmlformats.org/officeDocument/2006/relationships/audio" Target="../media/audio80.wav"/><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6.png"/><Relationship Id="rId7" Type="http://schemas.openxmlformats.org/officeDocument/2006/relationships/audio" Target="../media/audio6.wav"/><Relationship Id="rId12"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5.wav"/><Relationship Id="rId11" Type="http://schemas.openxmlformats.org/officeDocument/2006/relationships/audio" Target="../media/audio10.wav"/><Relationship Id="rId5" Type="http://schemas.openxmlformats.org/officeDocument/2006/relationships/image" Target="../media/image8.svg"/><Relationship Id="rId10" Type="http://schemas.openxmlformats.org/officeDocument/2006/relationships/audio" Target="../media/audio9.wav"/><Relationship Id="rId4" Type="http://schemas.openxmlformats.org/officeDocument/2006/relationships/image" Target="../media/image7.png"/><Relationship Id="rId9" Type="http://schemas.openxmlformats.org/officeDocument/2006/relationships/audio" Target="../media/audio8.wav"/></Relationships>
</file>

<file path=ppt/slides/_rels/slide4.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26" Type="http://schemas.openxmlformats.org/officeDocument/2006/relationships/audio" Target="../media/audio33.wav"/><Relationship Id="rId3" Type="http://schemas.openxmlformats.org/officeDocument/2006/relationships/audio" Target="../media/audio13.wav"/><Relationship Id="rId21" Type="http://schemas.openxmlformats.org/officeDocument/2006/relationships/audio" Target="../media/audio28.wav"/><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audio" Target="../media/audio32.wav"/><Relationship Id="rId2" Type="http://schemas.openxmlformats.org/officeDocument/2006/relationships/notesSlide" Target="../notesSlides/notesSlide5.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18.wav"/><Relationship Id="rId24" Type="http://schemas.openxmlformats.org/officeDocument/2006/relationships/audio" Target="../media/audio31.wav"/><Relationship Id="rId5" Type="http://schemas.openxmlformats.org/officeDocument/2006/relationships/image" Target="../media/image10.png"/><Relationship Id="rId15" Type="http://schemas.openxmlformats.org/officeDocument/2006/relationships/audio" Target="../media/audio22.wav"/><Relationship Id="rId23" Type="http://schemas.openxmlformats.org/officeDocument/2006/relationships/audio" Target="../media/audio30.wav"/><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image" Target="../media/image9.png"/><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audio" Target="../media/audio29.wav"/><Relationship Id="rId27" Type="http://schemas.openxmlformats.org/officeDocument/2006/relationships/audio" Target="../media/audio34.wav"/></Relationships>
</file>

<file path=ppt/slides/_rels/slide6.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audio" Target="../media/audio4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audio" Target="../media/audio39.wav"/><Relationship Id="rId5" Type="http://schemas.openxmlformats.org/officeDocument/2006/relationships/image" Target="../media/image7.png"/><Relationship Id="rId10" Type="http://schemas.openxmlformats.org/officeDocument/2006/relationships/audio" Target="../media/audio38.wav"/><Relationship Id="rId4" Type="http://schemas.openxmlformats.org/officeDocument/2006/relationships/audio" Target="../media/audio35.wav"/><Relationship Id="rId9" Type="http://schemas.openxmlformats.org/officeDocument/2006/relationships/audio" Target="../media/audio37.wav"/></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audio" Target="../media/audio46.wav"/><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audio" Target="../media/audio41.wav"/><Relationship Id="rId21" Type="http://schemas.openxmlformats.org/officeDocument/2006/relationships/audio" Target="../media/audio50.wav"/><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audio" Target="../media/audio48.wav"/><Relationship Id="rId25" Type="http://schemas.openxmlformats.org/officeDocument/2006/relationships/audio" Target="../media/audio52.wav"/><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45.wav"/><Relationship Id="rId24" Type="http://schemas.openxmlformats.org/officeDocument/2006/relationships/image" Target="../media/image23.png"/><Relationship Id="rId5" Type="http://schemas.openxmlformats.org/officeDocument/2006/relationships/audio" Target="../media/audio43.wav"/><Relationship Id="rId15" Type="http://schemas.openxmlformats.org/officeDocument/2006/relationships/audio" Target="../media/audio47.wav"/><Relationship Id="rId23" Type="http://schemas.openxmlformats.org/officeDocument/2006/relationships/audio" Target="../media/audio51.wav"/><Relationship Id="rId10" Type="http://schemas.openxmlformats.org/officeDocument/2006/relationships/image" Target="../media/image16.png"/><Relationship Id="rId19" Type="http://schemas.openxmlformats.org/officeDocument/2006/relationships/audio" Target="../media/audio49.wav"/><Relationship Id="rId4" Type="http://schemas.openxmlformats.org/officeDocument/2006/relationships/audio" Target="../media/audio42.wav"/><Relationship Id="rId9" Type="http://schemas.openxmlformats.org/officeDocument/2006/relationships/audio" Target="../media/audio44.wav"/><Relationship Id="rId14" Type="http://schemas.openxmlformats.org/officeDocument/2006/relationships/image" Target="../media/image18.png"/><Relationship Id="rId22"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29.gif"/><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image" Target="../media/image28.gif"/><Relationship Id="rId17" Type="http://schemas.openxmlformats.org/officeDocument/2006/relationships/image" Target="../media/image33.gif"/><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audio" Target="../media/audio56.wav"/><Relationship Id="rId11" Type="http://schemas.openxmlformats.org/officeDocument/2006/relationships/image" Target="../media/image27.gif"/><Relationship Id="rId5" Type="http://schemas.openxmlformats.org/officeDocument/2006/relationships/audio" Target="../media/audio55.wav"/><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audio" Target="../media/audio54.wav"/><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audio" Target="../media/audio63.wav"/><Relationship Id="rId18" Type="http://schemas.openxmlformats.org/officeDocument/2006/relationships/audio" Target="../media/audio66.wav"/><Relationship Id="rId26" Type="http://schemas.openxmlformats.org/officeDocument/2006/relationships/image" Target="../media/image20.png"/><Relationship Id="rId3" Type="http://schemas.openxmlformats.org/officeDocument/2006/relationships/audio" Target="../media/audio59.wav"/><Relationship Id="rId21" Type="http://schemas.openxmlformats.org/officeDocument/2006/relationships/audio" Target="../media/audio67.wav"/><Relationship Id="rId7"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audio" Target="../media/audio65.wav"/><Relationship Id="rId25"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audio" Target="../media/audio64.wav"/><Relationship Id="rId20" Type="http://schemas.openxmlformats.org/officeDocument/2006/relationships/image" Target="../media/image39.png"/><Relationship Id="rId29" Type="http://schemas.openxmlformats.org/officeDocument/2006/relationships/image" Target="../media/image43.jpg"/><Relationship Id="rId1" Type="http://schemas.openxmlformats.org/officeDocument/2006/relationships/slideLayout" Target="../slideLayouts/slideLayout27.xml"/><Relationship Id="rId6" Type="http://schemas.openxmlformats.org/officeDocument/2006/relationships/image" Target="../media/image34.png"/><Relationship Id="rId11" Type="http://schemas.openxmlformats.org/officeDocument/2006/relationships/audio" Target="../media/audio62.wav"/><Relationship Id="rId24" Type="http://schemas.openxmlformats.org/officeDocument/2006/relationships/image" Target="../media/image41.png"/><Relationship Id="rId5" Type="http://schemas.openxmlformats.org/officeDocument/2006/relationships/audio" Target="../media/audio61.wav"/><Relationship Id="rId15" Type="http://schemas.openxmlformats.org/officeDocument/2006/relationships/image" Target="../media/image37.png"/><Relationship Id="rId23" Type="http://schemas.openxmlformats.org/officeDocument/2006/relationships/audio" Target="../media/audio68.wav"/><Relationship Id="rId28" Type="http://schemas.openxmlformats.org/officeDocument/2006/relationships/image" Target="../media/image21.png"/><Relationship Id="rId10" Type="http://schemas.openxmlformats.org/officeDocument/2006/relationships/image" Target="../media/image36.gif"/><Relationship Id="rId19" Type="http://schemas.openxmlformats.org/officeDocument/2006/relationships/image" Target="../media/image38.png"/><Relationship Id="rId31" Type="http://schemas.openxmlformats.org/officeDocument/2006/relationships/image" Target="../media/image44.png"/><Relationship Id="rId4" Type="http://schemas.openxmlformats.org/officeDocument/2006/relationships/audio" Target="../media/audio60.wav"/><Relationship Id="rId9" Type="http://schemas.openxmlformats.org/officeDocument/2006/relationships/image" Target="../media/image35.png"/><Relationship Id="rId14" Type="http://schemas.openxmlformats.org/officeDocument/2006/relationships/image" Target="../media/image17.png"/><Relationship Id="rId22" Type="http://schemas.openxmlformats.org/officeDocument/2006/relationships/image" Target="../media/image40.png"/><Relationship Id="rId27" Type="http://schemas.openxmlformats.org/officeDocument/2006/relationships/audio" Target="../media/audio69.wav"/><Relationship Id="rId30" Type="http://schemas.openxmlformats.org/officeDocument/2006/relationships/audio" Target="../media/audio7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34157" y="107393"/>
            <a:ext cx="4082669"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home and away</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pic>
        <p:nvPicPr>
          <p:cNvPr id="3" name="Picture 2">
            <a:extLst>
              <a:ext uri="{FF2B5EF4-FFF2-40B4-BE49-F238E27FC236}">
                <a16:creationId xmlns:a16="http://schemas.microsoft.com/office/drawing/2014/main" id="{C57BD4D7-3C7C-9442-DCE7-A10AC71C1826}"/>
              </a:ext>
            </a:extLst>
          </p:cNvPr>
          <p:cNvPicPr>
            <a:picLocks noChangeAspect="1"/>
          </p:cNvPicPr>
          <p:nvPr/>
        </p:nvPicPr>
        <p:blipFill>
          <a:blip r:embed="rId4"/>
          <a:stretch>
            <a:fillRect/>
          </a:stretch>
        </p:blipFill>
        <p:spPr>
          <a:xfrm>
            <a:off x="186599" y="2692380"/>
            <a:ext cx="4030227" cy="24295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1591BA21-A922-B120-CC65-C78C1DE1A585}"/>
              </a:ext>
            </a:extLst>
          </p:cNvPr>
          <p:cNvSpPr txBox="1"/>
          <p:nvPr/>
        </p:nvSpPr>
        <p:spPr>
          <a:xfrm>
            <a:off x="428181" y="2987957"/>
            <a:ext cx="4456168" cy="2701725"/>
          </a:xfrm>
          <a:prstGeom prst="rect">
            <a:avLst/>
          </a:prstGeom>
          <a:noFill/>
          <a:ln>
            <a:solidFill>
              <a:srgbClr val="002060"/>
            </a:solidFill>
          </a:ln>
        </p:spPr>
        <p:txBody>
          <a:bodyPr wrap="square" rtlCol="0">
            <a:spAutoFit/>
          </a:bodyPr>
          <a:lstStyle/>
          <a:p>
            <a:endParaRPr lang="en-GB" dirty="0"/>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5b</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Warum</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willst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946221" y="677832"/>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892706" y="667206"/>
            <a:ext cx="33706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Tauscht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die Rollen*!</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1" name="TextBox 10">
            <a:extLst>
              <a:ext uri="{FF2B5EF4-FFF2-40B4-BE49-F238E27FC236}">
                <a16:creationId xmlns:a16="http://schemas.microsoft.com/office/drawing/2014/main" id="{51503675-978F-4FC5-9EEB-67D96F9F21BC}"/>
              </a:ext>
            </a:extLst>
          </p:cNvPr>
          <p:cNvSpPr txBox="1"/>
          <p:nvPr/>
        </p:nvSpPr>
        <p:spPr>
          <a:xfrm>
            <a:off x="49886" y="1417615"/>
            <a:ext cx="411942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why they want to do each of the things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A picture containing text, toy, doll, vector graphics&#10;&#10;Description automatically generated">
            <a:extLst>
              <a:ext uri="{FF2B5EF4-FFF2-40B4-BE49-F238E27FC236}">
                <a16:creationId xmlns:a16="http://schemas.microsoft.com/office/drawing/2014/main" id="{F101CE09-325C-467B-8DC1-F4D2E2074C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9542" y="2200440"/>
            <a:ext cx="1597684" cy="1547756"/>
          </a:xfrm>
          <a:prstGeom prst="ellipse">
            <a:avLst/>
          </a:prstGeom>
        </p:spPr>
      </p:pic>
      <p:pic>
        <p:nvPicPr>
          <p:cNvPr id="26" name="Picture 25" descr="A picture containing text&#10;&#10;Description automatically generated">
            <a:extLst>
              <a:ext uri="{FF2B5EF4-FFF2-40B4-BE49-F238E27FC236}">
                <a16:creationId xmlns:a16="http://schemas.microsoft.com/office/drawing/2014/main" id="{D1BBA909-4F9F-4CB0-940F-D29020522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0424" y="1449045"/>
            <a:ext cx="868143" cy="1346372"/>
          </a:xfrm>
          <a:prstGeom prst="ellipse">
            <a:avLst/>
          </a:prstGeom>
        </p:spPr>
      </p:pic>
      <p:sp>
        <p:nvSpPr>
          <p:cNvPr id="19" name="Google Shape;653;p27">
            <a:extLst>
              <a:ext uri="{FF2B5EF4-FFF2-40B4-BE49-F238E27FC236}">
                <a16:creationId xmlns:a16="http://schemas.microsoft.com/office/drawing/2014/main" id="{DE3A277D-7887-4672-9531-2DBF620A690B}"/>
              </a:ext>
            </a:extLst>
          </p:cNvPr>
          <p:cNvSpPr/>
          <p:nvPr/>
        </p:nvSpPr>
        <p:spPr>
          <a:xfrm>
            <a:off x="8119838" y="2029628"/>
            <a:ext cx="2775838" cy="920619"/>
          </a:xfrm>
          <a:prstGeom prst="wedgeRoundRectCallout">
            <a:avLst>
              <a:gd name="adj1" fmla="val 60997"/>
              <a:gd name="adj2" fmla="val 57141"/>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panose="020F0302020204030204"/>
              </a:rPr>
              <a:t>Es </a:t>
            </a:r>
            <a:r>
              <a:rPr lang="en-GB" sz="2000" dirty="0" err="1">
                <a:solidFill>
                  <a:srgbClr val="FFFFFF"/>
                </a:solidFill>
                <a:latin typeface="Century Gothic" panose="020F0302020204030204"/>
              </a:rPr>
              <a:t>ist</a:t>
            </a:r>
            <a:r>
              <a:rPr lang="en-GB" sz="2000" dirty="0">
                <a:solidFill>
                  <a:srgbClr val="FFFFFF"/>
                </a:solidFill>
                <a:latin typeface="Century Gothic" panose="020F0302020204030204"/>
              </a:rPr>
              <a:t> </a:t>
            </a:r>
            <a:r>
              <a:rPr lang="en-GB" sz="2000" dirty="0" err="1">
                <a:solidFill>
                  <a:srgbClr val="FFFFFF"/>
                </a:solidFill>
                <a:latin typeface="Century Gothic" panose="020F0302020204030204"/>
              </a:rPr>
              <a:t>nicht</a:t>
            </a:r>
            <a:r>
              <a:rPr lang="en-GB" sz="2000" dirty="0">
                <a:solidFill>
                  <a:srgbClr val="FFFFFF"/>
                </a:solidFill>
                <a:latin typeface="Century Gothic" panose="020F0302020204030204"/>
              </a:rPr>
              <a:t> </a:t>
            </a:r>
            <a:r>
              <a:rPr lang="en-GB" sz="2000" dirty="0" err="1">
                <a:solidFill>
                  <a:srgbClr val="FFFFFF"/>
                </a:solidFill>
                <a:latin typeface="Century Gothic" panose="020F0302020204030204"/>
              </a:rPr>
              <a:t>sauber</a:t>
            </a:r>
            <a:r>
              <a:rPr lang="en-GB" sz="2000" dirty="0">
                <a:solidFill>
                  <a:srgbClr val="FFFFFF"/>
                </a:solidFill>
                <a:latin typeface="Century Gothic" panose="020F0302020204030204"/>
              </a:rPr>
              <a:t>.</a:t>
            </a:r>
            <a:endParaRPr kumimoji="0"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7" name="Google Shape;653;p27">
            <a:extLst>
              <a:ext uri="{FF2B5EF4-FFF2-40B4-BE49-F238E27FC236}">
                <a16:creationId xmlns:a16="http://schemas.microsoft.com/office/drawing/2014/main" id="{637BF226-647B-4F30-A90B-10C7C5AEA210}"/>
              </a:ext>
            </a:extLst>
          </p:cNvPr>
          <p:cNvSpPr/>
          <p:nvPr/>
        </p:nvSpPr>
        <p:spPr>
          <a:xfrm>
            <a:off x="292994" y="5801275"/>
            <a:ext cx="4963340" cy="804855"/>
          </a:xfrm>
          <a:prstGeom prst="wedgeRoundRectCallout">
            <a:avLst>
              <a:gd name="adj1" fmla="val -27829"/>
              <a:gd name="adj2" fmla="val -77112"/>
              <a:gd name="adj3" fmla="val 16667"/>
            </a:avLst>
          </a:prstGeom>
          <a:solidFill>
            <a:srgbClr val="002060"/>
          </a:solidFill>
          <a:ln w="12700" cap="flat" cmpd="sng">
            <a:solidFill>
              <a:srgbClr val="FFD457"/>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Remember! the 2</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nd</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 in German goes to the end.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Willst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is the 1</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Google Shape;167;p2">
            <a:extLst>
              <a:ext uri="{FF2B5EF4-FFF2-40B4-BE49-F238E27FC236}">
                <a16:creationId xmlns:a16="http://schemas.microsoft.com/office/drawing/2014/main" id="{B3F3D600-492E-3783-B09D-2F777C837B6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8E1561CC-BA21-8D92-B244-C535090C1278}"/>
              </a:ext>
            </a:extLst>
          </p:cNvPr>
          <p:cNvSpPr txBox="1"/>
          <p:nvPr/>
        </p:nvSpPr>
        <p:spPr>
          <a:xfrm>
            <a:off x="6160217" y="3053462"/>
            <a:ext cx="4488634" cy="2625999"/>
          </a:xfrm>
          <a:prstGeom prst="rect">
            <a:avLst/>
          </a:prstGeom>
          <a:noFill/>
          <a:ln>
            <a:solidFill>
              <a:srgbClr val="002060"/>
            </a:solidFill>
          </a:ln>
        </p:spPr>
        <p:txBody>
          <a:bodyPr wrap="square" rtlCol="0">
            <a:spAutoFit/>
          </a:bodyPr>
          <a:lstStyle/>
          <a:p>
            <a:endParaRPr lang="en-GB" dirty="0"/>
          </a:p>
        </p:txBody>
      </p:sp>
      <p:sp>
        <p:nvSpPr>
          <p:cNvPr id="48" name="Google Shape;153;p2">
            <a:hlinkClick r:id="" action="ppaction://noaction">
              <a:snd r:embed="rId10" name="T3E_W7F_10.1.wav"/>
            </a:hlinkClick>
            <a:extLst>
              <a:ext uri="{FF2B5EF4-FFF2-40B4-BE49-F238E27FC236}">
                <a16:creationId xmlns:a16="http://schemas.microsoft.com/office/drawing/2014/main" id="{20CEF3A4-3481-21BB-DEC1-C98B51B54405}"/>
              </a:ext>
            </a:extLst>
          </p:cNvPr>
          <p:cNvSpPr txBox="1"/>
          <p:nvPr/>
        </p:nvSpPr>
        <p:spPr>
          <a:xfrm>
            <a:off x="313630" y="251810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B</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9" name="Google Shape;153;p2">
            <a:hlinkClick r:id="" action="ppaction://noaction">
              <a:snd r:embed="rId11" name="T3E_W7F_10.7.wav"/>
            </a:hlinkClick>
            <a:extLst>
              <a:ext uri="{FF2B5EF4-FFF2-40B4-BE49-F238E27FC236}">
                <a16:creationId xmlns:a16="http://schemas.microsoft.com/office/drawing/2014/main" id="{BD9BA0F2-BE83-955A-7584-F14ED6C98679}"/>
              </a:ext>
            </a:extLst>
          </p:cNvPr>
          <p:cNvSpPr txBox="1"/>
          <p:nvPr/>
        </p:nvSpPr>
        <p:spPr>
          <a:xfrm>
            <a:off x="6073949" y="256011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2" name="Speech Bubble: Rectangle with Corners Rounded 61">
            <a:extLst>
              <a:ext uri="{FF2B5EF4-FFF2-40B4-BE49-F238E27FC236}">
                <a16:creationId xmlns:a16="http://schemas.microsoft.com/office/drawing/2014/main" id="{C84D99E0-5A13-05F8-FBC9-0F7AB35E8212}"/>
              </a:ext>
            </a:extLst>
          </p:cNvPr>
          <p:cNvSpPr/>
          <p:nvPr/>
        </p:nvSpPr>
        <p:spPr>
          <a:xfrm>
            <a:off x="7876266" y="5889712"/>
            <a:ext cx="3264179" cy="662385"/>
          </a:xfrm>
          <a:prstGeom prst="wedgeRoundRectCallout">
            <a:avLst>
              <a:gd name="adj1" fmla="val 17966"/>
              <a:gd name="adj2" fmla="val -112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rPr>
              <a:t>You can use a reason more than once!</a:t>
            </a:r>
          </a:p>
        </p:txBody>
      </p:sp>
      <p:sp>
        <p:nvSpPr>
          <p:cNvPr id="1024" name="TextBox 1023">
            <a:extLst>
              <a:ext uri="{FF2B5EF4-FFF2-40B4-BE49-F238E27FC236}">
                <a16:creationId xmlns:a16="http://schemas.microsoft.com/office/drawing/2014/main" id="{4928E1B2-B741-0C9C-8196-F45BADD91524}"/>
              </a:ext>
            </a:extLst>
          </p:cNvPr>
          <p:cNvSpPr txBox="1"/>
          <p:nvPr/>
        </p:nvSpPr>
        <p:spPr>
          <a:xfrm>
            <a:off x="6835070" y="1377538"/>
            <a:ext cx="44886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why you want to do the things your partner asks you about. </a:t>
            </a:r>
          </a:p>
        </p:txBody>
      </p:sp>
      <p:sp>
        <p:nvSpPr>
          <p:cNvPr id="18" name="Google Shape;653;p27">
            <a:extLst>
              <a:ext uri="{FF2B5EF4-FFF2-40B4-BE49-F238E27FC236}">
                <a16:creationId xmlns:a16="http://schemas.microsoft.com/office/drawing/2014/main" id="{24DDAFD8-CF9D-4AB9-9630-45EF0827C12F}"/>
              </a:ext>
            </a:extLst>
          </p:cNvPr>
          <p:cNvSpPr/>
          <p:nvPr/>
        </p:nvSpPr>
        <p:spPr>
          <a:xfrm>
            <a:off x="4935914" y="1132242"/>
            <a:ext cx="1862483" cy="1069918"/>
          </a:xfrm>
          <a:prstGeom prst="wedgeRoundRectCallout">
            <a:avLst>
              <a:gd name="adj1" fmla="val -46129"/>
              <a:gd name="adj2" fmla="val 8714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Warum</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willst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du </a:t>
            </a:r>
            <a:r>
              <a:rPr kumimoji="0" lang="en-GB" sz="20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das Auto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waschen</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41" name="Picture 40" descr="A cartoon of a child running&#10;&#10;Description automatically generated with medium confidence">
            <a:hlinkClick r:id="" action="ppaction://noaction">
              <a:snd r:embed="rId12" name="T3E_W7F_10.3.wav"/>
            </a:hlinkClick>
            <a:extLst>
              <a:ext uri="{FF2B5EF4-FFF2-40B4-BE49-F238E27FC236}">
                <a16:creationId xmlns:a16="http://schemas.microsoft.com/office/drawing/2014/main" id="{6A527F2D-03BF-4675-98DA-DD14A41A5E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400" y="3293431"/>
            <a:ext cx="917827" cy="858379"/>
          </a:xfrm>
          <a:prstGeom prst="rect">
            <a:avLst/>
          </a:prstGeom>
        </p:spPr>
      </p:pic>
      <p:grpSp>
        <p:nvGrpSpPr>
          <p:cNvPr id="42" name="Group 41">
            <a:extLst>
              <a:ext uri="{FF2B5EF4-FFF2-40B4-BE49-F238E27FC236}">
                <a16:creationId xmlns:a16="http://schemas.microsoft.com/office/drawing/2014/main" id="{17323C76-3545-4F26-B15D-80EC1F1417CE}"/>
              </a:ext>
            </a:extLst>
          </p:cNvPr>
          <p:cNvGrpSpPr/>
          <p:nvPr/>
        </p:nvGrpSpPr>
        <p:grpSpPr>
          <a:xfrm>
            <a:off x="1776351" y="3144846"/>
            <a:ext cx="1554506" cy="803821"/>
            <a:chOff x="3281208" y="3798267"/>
            <a:chExt cx="1554506" cy="803821"/>
          </a:xfrm>
        </p:grpSpPr>
        <p:pic>
          <p:nvPicPr>
            <p:cNvPr id="43" name="Picture 42" descr="A hand washing with soap bubbles under a faucet&#10;&#10;Description automatically generated with low confidence">
              <a:extLst>
                <a:ext uri="{FF2B5EF4-FFF2-40B4-BE49-F238E27FC236}">
                  <a16:creationId xmlns:a16="http://schemas.microsoft.com/office/drawing/2014/main" id="{4AE45B9B-1A31-4346-9730-0BD156B81A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6743" y="3798267"/>
              <a:ext cx="858971" cy="803821"/>
            </a:xfrm>
            <a:prstGeom prst="rect">
              <a:avLst/>
            </a:prstGeom>
          </p:spPr>
        </p:pic>
        <p:pic>
          <p:nvPicPr>
            <p:cNvPr id="47" name="Picture 2" descr="Free Passenger Car Car vector and picture">
              <a:extLst>
                <a:ext uri="{FF2B5EF4-FFF2-40B4-BE49-F238E27FC236}">
                  <a16:creationId xmlns:a16="http://schemas.microsoft.com/office/drawing/2014/main" id="{BB077867-BEE4-4367-A1C3-579AA7723F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81208" y="3877374"/>
              <a:ext cx="858971" cy="634386"/>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51" descr="A picture containing font, graphics, typography, design&#10;&#10;Description automatically generated">
            <a:hlinkClick r:id="" action="ppaction://noaction">
              <a:snd r:embed="rId16" name="T3E_W7F_10.9.wav"/>
            </a:hlinkClick>
            <a:extLst>
              <a:ext uri="{FF2B5EF4-FFF2-40B4-BE49-F238E27FC236}">
                <a16:creationId xmlns:a16="http://schemas.microsoft.com/office/drawing/2014/main" id="{FB98E338-A2BE-41DC-B617-C04A4CFA74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16266" y="4748913"/>
            <a:ext cx="1227971" cy="668389"/>
          </a:xfrm>
          <a:prstGeom prst="rect">
            <a:avLst/>
          </a:prstGeom>
        </p:spPr>
      </p:pic>
      <p:pic>
        <p:nvPicPr>
          <p:cNvPr id="54" name="Picture 53">
            <a:extLst>
              <a:ext uri="{FF2B5EF4-FFF2-40B4-BE49-F238E27FC236}">
                <a16:creationId xmlns:a16="http://schemas.microsoft.com/office/drawing/2014/main" id="{8BE71FA1-5256-4E30-8AF6-45601A7C36FD}"/>
              </a:ext>
            </a:extLst>
          </p:cNvPr>
          <p:cNvPicPr>
            <a:picLocks noChangeAspect="1"/>
          </p:cNvPicPr>
          <p:nvPr/>
        </p:nvPicPr>
        <p:blipFill>
          <a:blip r:embed="rId18"/>
          <a:stretch>
            <a:fillRect/>
          </a:stretch>
        </p:blipFill>
        <p:spPr>
          <a:xfrm>
            <a:off x="9646177" y="4173845"/>
            <a:ext cx="871955" cy="848388"/>
          </a:xfrm>
          <a:prstGeom prst="rect">
            <a:avLst/>
          </a:prstGeom>
        </p:spPr>
      </p:pic>
      <p:pic>
        <p:nvPicPr>
          <p:cNvPr id="58" name="Picture 57">
            <a:hlinkClick r:id="" action="ppaction://noaction">
              <a:snd r:embed="rId19" name="T3E_W7F_10.10.wav"/>
            </a:hlinkClick>
            <a:extLst>
              <a:ext uri="{FF2B5EF4-FFF2-40B4-BE49-F238E27FC236}">
                <a16:creationId xmlns:a16="http://schemas.microsoft.com/office/drawing/2014/main" id="{0EC47A03-1DB2-46FE-86A3-6AE419490905}"/>
              </a:ext>
            </a:extLst>
          </p:cNvPr>
          <p:cNvPicPr>
            <a:picLocks noChangeAspect="1"/>
          </p:cNvPicPr>
          <p:nvPr/>
        </p:nvPicPr>
        <p:blipFill>
          <a:blip r:embed="rId20"/>
          <a:stretch>
            <a:fillRect/>
          </a:stretch>
        </p:blipFill>
        <p:spPr>
          <a:xfrm>
            <a:off x="6709066" y="3343877"/>
            <a:ext cx="916427" cy="827889"/>
          </a:xfrm>
          <a:prstGeom prst="rect">
            <a:avLst/>
          </a:prstGeom>
        </p:spPr>
      </p:pic>
      <p:pic>
        <p:nvPicPr>
          <p:cNvPr id="61" name="Picture 60">
            <a:hlinkClick r:id="" action="ppaction://noaction">
              <a:snd r:embed="rId21" name="T3E_W7F_10.11.wav"/>
            </a:hlinkClick>
            <a:extLst>
              <a:ext uri="{FF2B5EF4-FFF2-40B4-BE49-F238E27FC236}">
                <a16:creationId xmlns:a16="http://schemas.microsoft.com/office/drawing/2014/main" id="{41244AF1-7B61-4235-9AEE-902476334859}"/>
              </a:ext>
            </a:extLst>
          </p:cNvPr>
          <p:cNvPicPr>
            <a:picLocks noChangeAspect="1"/>
          </p:cNvPicPr>
          <p:nvPr/>
        </p:nvPicPr>
        <p:blipFill>
          <a:blip r:embed="rId22"/>
          <a:stretch>
            <a:fillRect/>
          </a:stretch>
        </p:blipFill>
        <p:spPr>
          <a:xfrm>
            <a:off x="8512597" y="3364303"/>
            <a:ext cx="1133580" cy="748635"/>
          </a:xfrm>
          <a:prstGeom prst="rect">
            <a:avLst/>
          </a:prstGeom>
        </p:spPr>
      </p:pic>
      <p:pic>
        <p:nvPicPr>
          <p:cNvPr id="64" name="Picture 2" descr="Free Passenger Car Car vector and picture">
            <a:extLst>
              <a:ext uri="{FF2B5EF4-FFF2-40B4-BE49-F238E27FC236}">
                <a16:creationId xmlns:a16="http://schemas.microsoft.com/office/drawing/2014/main" id="{4E5F1B8A-4838-4000-843D-5E09E75E68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73558" y="4609396"/>
            <a:ext cx="858971" cy="63438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A green circle with two eyes&#10;&#10;Description automatically generated with low confidence">
            <a:hlinkClick r:id="" action="ppaction://noaction">
              <a:snd r:embed="rId23" name="T3E_W7F_10.4.wav"/>
            </a:hlinkClick>
            <a:extLst>
              <a:ext uri="{FF2B5EF4-FFF2-40B4-BE49-F238E27FC236}">
                <a16:creationId xmlns:a16="http://schemas.microsoft.com/office/drawing/2014/main" id="{D24DC1E9-18B2-41BA-9F65-2F50ACD419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65022" y="3854630"/>
            <a:ext cx="871449" cy="867514"/>
          </a:xfrm>
          <a:prstGeom prst="rect">
            <a:avLst/>
          </a:prstGeom>
        </p:spPr>
      </p:pic>
      <p:pic>
        <p:nvPicPr>
          <p:cNvPr id="70" name="Graphic 69" descr="Video camera with solid fill">
            <a:hlinkClick r:id="" action="ppaction://noaction">
              <a:snd r:embed="rId23" name="T3E_W7F_10.4.wav"/>
            </a:hlinkClick>
            <a:extLst>
              <a:ext uri="{FF2B5EF4-FFF2-40B4-BE49-F238E27FC236}">
                <a16:creationId xmlns:a16="http://schemas.microsoft.com/office/drawing/2014/main" id="{3B3074DC-881E-4297-AF2B-AE9CB0F5909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921030" y="3876044"/>
            <a:ext cx="914400" cy="914400"/>
          </a:xfrm>
          <a:prstGeom prst="rect">
            <a:avLst/>
          </a:prstGeom>
        </p:spPr>
      </p:pic>
      <p:pic>
        <p:nvPicPr>
          <p:cNvPr id="71" name="Picture 70" descr="A picture containing clipart, graphics, cartoon&#10;&#10;Description automatically generated">
            <a:hlinkClick r:id="" action="ppaction://noaction">
              <a:snd r:embed="rId27" name="T3E_W7F_10.6.wav"/>
            </a:hlinkClick>
            <a:extLst>
              <a:ext uri="{FF2B5EF4-FFF2-40B4-BE49-F238E27FC236}">
                <a16:creationId xmlns:a16="http://schemas.microsoft.com/office/drawing/2014/main" id="{A8C89E2A-AB67-4DB2-82F4-9F3638F3D8A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91752" y="4790444"/>
            <a:ext cx="879178" cy="845960"/>
          </a:xfrm>
          <a:prstGeom prst="rect">
            <a:avLst/>
          </a:prstGeom>
        </p:spPr>
      </p:pic>
      <p:sp>
        <p:nvSpPr>
          <p:cNvPr id="28" name="Oval 27">
            <a:hlinkClick r:id="" action="ppaction://noaction">
              <a:snd r:embed="rId3" name="T3E_W7F_10.2.wav"/>
            </a:hlinkClick>
            <a:extLst>
              <a:ext uri="{FF2B5EF4-FFF2-40B4-BE49-F238E27FC236}">
                <a16:creationId xmlns:a16="http://schemas.microsoft.com/office/drawing/2014/main" id="{83EEEDA1-9868-4214-8040-CEBCDDABB148}"/>
              </a:ext>
            </a:extLst>
          </p:cNvPr>
          <p:cNvSpPr/>
          <p:nvPr/>
        </p:nvSpPr>
        <p:spPr>
          <a:xfrm>
            <a:off x="1671229" y="3044219"/>
            <a:ext cx="1893793" cy="1028923"/>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hlinkClick r:id="" action="ppaction://noaction">
              <a:snd r:embed="rId4" name="T3E_W7F_10.8.wav"/>
            </a:hlinkClick>
            <a:extLst>
              <a:ext uri="{FF2B5EF4-FFF2-40B4-BE49-F238E27FC236}">
                <a16:creationId xmlns:a16="http://schemas.microsoft.com/office/drawing/2014/main" id="{C9F083E3-E19E-437A-8934-BA112DBF4AE1}"/>
              </a:ext>
            </a:extLst>
          </p:cNvPr>
          <p:cNvSpPr/>
          <p:nvPr/>
        </p:nvSpPr>
        <p:spPr>
          <a:xfrm>
            <a:off x="8964695" y="4139784"/>
            <a:ext cx="1684156" cy="1298807"/>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hlinkClick r:id="" action="ppaction://noaction">
              <a:snd r:embed="rId29" name="T3E_W7F_10.5.wav"/>
            </a:hlinkClick>
            <a:extLst>
              <a:ext uri="{FF2B5EF4-FFF2-40B4-BE49-F238E27FC236}">
                <a16:creationId xmlns:a16="http://schemas.microsoft.com/office/drawing/2014/main" id="{79E8D102-1B3C-4442-BA22-5F379BB4181A}"/>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121014" y="4383396"/>
            <a:ext cx="1217734" cy="1217734"/>
          </a:xfrm>
          <a:prstGeom prst="rect">
            <a:avLst/>
          </a:prstGeom>
        </p:spPr>
      </p:pic>
      <p:pic>
        <p:nvPicPr>
          <p:cNvPr id="72" name="Picture 71" descr="A cartoon of a person drinking from a glass&#10;&#10;Description automatically generated with medium confidence">
            <a:hlinkClick r:id="" action="ppaction://noaction">
              <a:snd r:embed="rId29" name="T3E_W7F_10.5.wav"/>
            </a:hlinkClick>
            <a:extLst>
              <a:ext uri="{FF2B5EF4-FFF2-40B4-BE49-F238E27FC236}">
                <a16:creationId xmlns:a16="http://schemas.microsoft.com/office/drawing/2014/main" id="{E0313C5B-338D-4531-92A5-C1E8D506326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2706" y="4719247"/>
            <a:ext cx="892085" cy="858379"/>
          </a:xfrm>
          <a:prstGeom prst="rect">
            <a:avLst/>
          </a:prstGeom>
        </p:spPr>
      </p:pic>
      <p:sp>
        <p:nvSpPr>
          <p:cNvPr id="73" name="Rounded Rectangle 2">
            <a:extLst>
              <a:ext uri="{FF2B5EF4-FFF2-40B4-BE49-F238E27FC236}">
                <a16:creationId xmlns:a16="http://schemas.microsoft.com/office/drawing/2014/main" id="{D3813FBF-EF4B-4B3A-BA3A-9A19EE65DFD6}"/>
              </a:ext>
            </a:extLst>
          </p:cNvPr>
          <p:cNvSpPr/>
          <p:nvPr/>
        </p:nvSpPr>
        <p:spPr>
          <a:xfrm>
            <a:off x="4008683" y="614593"/>
            <a:ext cx="2351732" cy="43155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Swap roles!</a:t>
            </a:r>
          </a:p>
        </p:txBody>
      </p:sp>
    </p:spTree>
    <p:extLst>
      <p:ext uri="{BB962C8B-B14F-4D97-AF65-F5344CB8AC3E}">
        <p14:creationId xmlns:p14="http://schemas.microsoft.com/office/powerpoint/2010/main" val="14100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E_W7F_10.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E_W7F_10.8.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8"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29736369"/>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Fest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kommen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 der Platz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Straße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a:t>
                      </a:r>
                      <a:r>
                        <a:rPr lang="en-GB" sz="2400" b="1" dirty="0" err="1">
                          <a:solidFill>
                            <a:srgbClr val="002060"/>
                          </a:solidFill>
                          <a:latin typeface="Century Gothic" panose="020B0502020202020204" pitchFamily="34" charset="0"/>
                        </a:rPr>
                        <a:t>uf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nach</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err="1">
                          <a:solidFill>
                            <a:srgbClr val="002060"/>
                          </a:solidFill>
                          <a:latin typeface="Century Gothic" panose="020B0502020202020204" pitchFamily="34" charset="0"/>
                        </a:rPr>
                        <a:t>aschen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prechen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l</a:t>
                      </a:r>
                      <a:r>
                        <a:rPr lang="en-GB" sz="2400" b="1" dirty="0" err="1">
                          <a:solidFill>
                            <a:srgbClr val="002060"/>
                          </a:solidFill>
                          <a:latin typeface="Century Gothic" panose="020B0502020202020204" pitchFamily="34" charset="0"/>
                        </a:rPr>
                        <a:t>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wollen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putzen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r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a:solidFill>
                            <a:srgbClr val="002060"/>
                          </a:solidFill>
                          <a:latin typeface="Century Gothic" panose="020B0502020202020204" pitchFamily="34" charset="0"/>
                        </a:rPr>
                        <a:t>arum?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sauber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ich will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1180976" y="-16471"/>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42002" y="241283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267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05352099"/>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street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to,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come, coming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festival, celebration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square, place,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wash, washing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clean, cleaning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want (to), wanting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6035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5" name="T3_W7_2.1.wav"/>
            </a:hlinkClick>
            <a:extLst>
              <a:ext uri="{FF2B5EF4-FFF2-40B4-BE49-F238E27FC236}">
                <a16:creationId xmlns:a16="http://schemas.microsoft.com/office/drawing/2014/main" id="{6DC42178-501A-44BF-9149-1C679CF37202}"/>
              </a:ext>
            </a:extLst>
          </p:cNvPr>
          <p:cNvSpPr txBox="1"/>
          <p:nvPr/>
        </p:nvSpPr>
        <p:spPr>
          <a:xfrm>
            <a:off x="1618627" y="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1486951" y="4993641"/>
            <a:ext cx="2101857" cy="163121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9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1194553" y="1660099"/>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
        <p:nvSpPr>
          <p:cNvPr id="12" name="TextBox 11">
            <a:hlinkClick r:id="" action="ppaction://noaction">
              <a:snd r:embed="rId8" name="T3_W7_4.1.wav"/>
            </a:hlinkClick>
            <a:extLst>
              <a:ext uri="{FF2B5EF4-FFF2-40B4-BE49-F238E27FC236}">
                <a16:creationId xmlns:a16="http://schemas.microsoft.com/office/drawing/2014/main" id="{9F15ED6F-B127-4826-88EF-145F44C19FFB}"/>
              </a:ext>
            </a:extLst>
          </p:cNvPr>
          <p:cNvSpPr txBox="1"/>
          <p:nvPr/>
        </p:nvSpPr>
        <p:spPr>
          <a:xfrm>
            <a:off x="6962368" y="1272"/>
            <a:ext cx="54659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3" name="Rectangle 12">
            <a:extLst>
              <a:ext uri="{FF2B5EF4-FFF2-40B4-BE49-F238E27FC236}">
                <a16:creationId xmlns:a16="http://schemas.microsoft.com/office/drawing/2014/main" id="{B3511186-34E4-46D3-9B63-A5DAF4088685}"/>
              </a:ext>
            </a:extLst>
          </p:cNvPr>
          <p:cNvSpPr/>
          <p:nvPr/>
        </p:nvSpPr>
        <p:spPr>
          <a:xfrm>
            <a:off x="6716494" y="4993641"/>
            <a:ext cx="3477234" cy="156966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16" name="Picture 15" descr="man with hearts">
            <a:extLst>
              <a:ext uri="{FF2B5EF4-FFF2-40B4-BE49-F238E27FC236}">
                <a16:creationId xmlns:a16="http://schemas.microsoft.com/office/drawing/2014/main" id="{586CB146-3FE1-45B8-8E75-E7F6565A8B6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7440" y="2294121"/>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4.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123171" y="1791116"/>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2.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32;p2">
            <a:extLst>
              <a:ext uri="{FF2B5EF4-FFF2-40B4-BE49-F238E27FC236}">
                <a16:creationId xmlns:a16="http://schemas.microsoft.com/office/drawing/2014/main" id="{43424632-1D3D-CF59-6C8E-82D1F31F9F6F}"/>
              </a:ext>
            </a:extLst>
          </p:cNvPr>
          <p:cNvSpPr txBox="1"/>
          <p:nvPr/>
        </p:nvSpPr>
        <p:spPr>
          <a:xfrm>
            <a:off x="6093010" y="1100348"/>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1. 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2093662" y="472167"/>
            <a:ext cx="26397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8169863" y="216299"/>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a:solidFill>
                  <a:srgbClr val="002060"/>
                </a:solidFill>
                <a:latin typeface="Century Gothic"/>
                <a:ea typeface="Calibri"/>
                <a:cs typeface="Calibri"/>
                <a:sym typeface="Century Gothic"/>
              </a:rPr>
              <a:t>P</a:t>
            </a:r>
            <a:r>
              <a:rPr lang="en-GB" sz="4000" b="1" kern="0" dirty="0" err="1">
                <a:solidFill>
                  <a:srgbClr val="002060"/>
                </a:solidFill>
                <a:latin typeface="Century Gothic"/>
                <a:ea typeface="Calibri"/>
                <a:cs typeface="Calibri"/>
                <a:sym typeface="Century Gothic"/>
              </a:rPr>
              <a:t>erson</a:t>
            </a:r>
            <a:r>
              <a:rPr lang="en-GB" sz="4000" b="1" kern="0" dirty="0">
                <a:solidFill>
                  <a:srgbClr val="002060"/>
                </a:solidFill>
                <a:latin typeface="Century Gothic"/>
                <a:ea typeface="Calibri"/>
                <a:cs typeface="Calibri"/>
                <a:sym typeface="Century Gothic"/>
              </a:rPr>
              <a:t> B</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p:cNvSpPr txBox="1"/>
          <p:nvPr/>
        </p:nvSpPr>
        <p:spPr>
          <a:xfrm>
            <a:off x="166983" y="949686"/>
            <a:ext cx="622196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Liebe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heißt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frei</a:t>
            </a:r>
            <a:r>
              <a:rPr lang="en-GB" sz="2400" b="1" kern="0" noProof="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und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nicht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allein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sein.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Graphic 4" descr="Teacher">
            <a:extLst>
              <a:ext uri="{FF2B5EF4-FFF2-40B4-BE49-F238E27FC236}">
                <a16:creationId xmlns:a16="http://schemas.microsoft.com/office/drawing/2014/main" id="{815AE6AA-938B-32B2-5B09-62B4F7B090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7319" y="-16375"/>
            <a:ext cx="679111" cy="679111"/>
          </a:xfrm>
          <a:prstGeom prst="rect">
            <a:avLst/>
          </a:prstGeom>
        </p:spPr>
      </p:pic>
      <p:sp>
        <p:nvSpPr>
          <p:cNvPr id="7" name="Speech Bubble: Rectangle with Corners Rounded 6">
            <a:hlinkClick r:id="" action="ppaction://noaction">
              <a:snd r:embed="rId6" name="T3_W7F_3.1.wav"/>
            </a:hlinkClick>
            <a:extLst>
              <a:ext uri="{FF2B5EF4-FFF2-40B4-BE49-F238E27FC236}">
                <a16:creationId xmlns:a16="http://schemas.microsoft.com/office/drawing/2014/main" id="{5F6793D5-4E56-CE2B-E64F-BFE1142E4486}"/>
              </a:ext>
            </a:extLst>
          </p:cNvPr>
          <p:cNvSpPr/>
          <p:nvPr/>
        </p:nvSpPr>
        <p:spPr>
          <a:xfrm>
            <a:off x="4210067" y="146415"/>
            <a:ext cx="3860341" cy="420130"/>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Google Shape;108;p3">
            <a:hlinkClick r:id="" action="ppaction://noaction">
              <a:snd r:embed="rId6" name="T3_W7F_3.1.wav"/>
            </a:hlinkClick>
            <a:extLst>
              <a:ext uri="{FF2B5EF4-FFF2-40B4-BE49-F238E27FC236}">
                <a16:creationId xmlns:a16="http://schemas.microsoft.com/office/drawing/2014/main" id="{AB21B483-32A9-EC2D-4FEB-59ABE4F50E23}"/>
              </a:ext>
            </a:extLst>
          </p:cNvPr>
          <p:cNvSpPr txBox="1"/>
          <p:nvPr/>
        </p:nvSpPr>
        <p:spPr>
          <a:xfrm>
            <a:off x="4224360" y="141947"/>
            <a:ext cx="552434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0"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Lies</a:t>
            </a:r>
            <a:r>
              <a:rPr kumimoji="0" lang="de-DE"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hör zu, und schreib. </a:t>
            </a:r>
            <a:endParaRPr kumimoji="0" lang="de-DE" sz="24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sp>
        <p:nvSpPr>
          <p:cNvPr id="8" name="Google Shape;157;p2">
            <a:extLst>
              <a:ext uri="{FF2B5EF4-FFF2-40B4-BE49-F238E27FC236}">
                <a16:creationId xmlns:a16="http://schemas.microsoft.com/office/drawing/2014/main" id="{A3B3FDC1-9370-FD82-F151-09C8672F76A7}"/>
              </a:ext>
            </a:extLst>
          </p:cNvPr>
          <p:cNvSpPr txBox="1"/>
          <p:nvPr/>
        </p:nvSpPr>
        <p:spPr>
          <a:xfrm>
            <a:off x="6093010" y="1745995"/>
            <a:ext cx="622196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2.</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Deine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beiden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Haustiere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beißen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
        <p:nvSpPr>
          <p:cNvPr id="13" name="Google Shape;157;p2">
            <a:extLst>
              <a:ext uri="{FF2B5EF4-FFF2-40B4-BE49-F238E27FC236}">
                <a16:creationId xmlns:a16="http://schemas.microsoft.com/office/drawing/2014/main" id="{A3C3F8C6-DE6D-5741-53F9-F244BDACB7AA}"/>
              </a:ext>
            </a:extLst>
          </p:cNvPr>
          <p:cNvSpPr txBox="1"/>
          <p:nvPr/>
        </p:nvSpPr>
        <p:spPr>
          <a:xfrm>
            <a:off x="103525" y="2574859"/>
            <a:ext cx="598460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3.</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meisten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Spieler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lieben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Papier und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Bleistift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4" name="Google Shape;132;p2">
            <a:extLst>
              <a:ext uri="{FF2B5EF4-FFF2-40B4-BE49-F238E27FC236}">
                <a16:creationId xmlns:a16="http://schemas.microsoft.com/office/drawing/2014/main" id="{0BC037B2-07D3-5F59-C3BB-C6E9C7C06088}"/>
              </a:ext>
            </a:extLst>
          </p:cNvPr>
          <p:cNvSpPr txBox="1"/>
          <p:nvPr/>
        </p:nvSpPr>
        <p:spPr>
          <a:xfrm>
            <a:off x="6083723" y="2768351"/>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3.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157;p2">
            <a:extLst>
              <a:ext uri="{FF2B5EF4-FFF2-40B4-BE49-F238E27FC236}">
                <a16:creationId xmlns:a16="http://schemas.microsoft.com/office/drawing/2014/main" id="{630E6BE1-8349-C7BA-D3F3-40DEEEA4BA3F}"/>
              </a:ext>
            </a:extLst>
          </p:cNvPr>
          <p:cNvSpPr txBox="1"/>
          <p:nvPr/>
        </p:nvSpPr>
        <p:spPr>
          <a:xfrm>
            <a:off x="6107778" y="3604220"/>
            <a:ext cx="598460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4.</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Ich</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wiederhole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keine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Briefe</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für die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Feier</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bei</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Meier*!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7" name="Google Shape;132;p2">
            <a:extLst>
              <a:ext uri="{FF2B5EF4-FFF2-40B4-BE49-F238E27FC236}">
                <a16:creationId xmlns:a16="http://schemas.microsoft.com/office/drawing/2014/main" id="{36C16073-906A-3CDF-E712-E0620F88DECF}"/>
              </a:ext>
            </a:extLst>
          </p:cNvPr>
          <p:cNvSpPr txBox="1"/>
          <p:nvPr/>
        </p:nvSpPr>
        <p:spPr>
          <a:xfrm>
            <a:off x="35797" y="3788886"/>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4.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157;p2">
            <a:extLst>
              <a:ext uri="{FF2B5EF4-FFF2-40B4-BE49-F238E27FC236}">
                <a16:creationId xmlns:a16="http://schemas.microsoft.com/office/drawing/2014/main" id="{68E605E4-545F-FF82-2215-4DE0F423A336}"/>
              </a:ext>
            </a:extLst>
          </p:cNvPr>
          <p:cNvSpPr txBox="1"/>
          <p:nvPr/>
        </p:nvSpPr>
        <p:spPr>
          <a:xfrm>
            <a:off x="32514" y="4673483"/>
            <a:ext cx="598460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5.</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Zwei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Riesen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liegen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auf der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weißen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Wiese.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0" name="Google Shape;132;p2">
            <a:extLst>
              <a:ext uri="{FF2B5EF4-FFF2-40B4-BE49-F238E27FC236}">
                <a16:creationId xmlns:a16="http://schemas.microsoft.com/office/drawing/2014/main" id="{2EF54601-1F7E-4F32-9F34-7F9C64504752}"/>
              </a:ext>
            </a:extLst>
          </p:cNvPr>
          <p:cNvSpPr txBox="1"/>
          <p:nvPr/>
        </p:nvSpPr>
        <p:spPr>
          <a:xfrm>
            <a:off x="6049097" y="4776160"/>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5.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132;p2">
            <a:extLst>
              <a:ext uri="{FF2B5EF4-FFF2-40B4-BE49-F238E27FC236}">
                <a16:creationId xmlns:a16="http://schemas.microsoft.com/office/drawing/2014/main" id="{F2BDF68C-F267-0080-A750-9619C08EC2DA}"/>
              </a:ext>
            </a:extLst>
          </p:cNvPr>
          <p:cNvSpPr txBox="1"/>
          <p:nvPr/>
        </p:nvSpPr>
        <p:spPr>
          <a:xfrm>
            <a:off x="-12477" y="5850581"/>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2060"/>
                </a:solidFill>
                <a:latin typeface="Century Gothic"/>
                <a:cs typeface="Arial"/>
                <a:sym typeface="Century Gothic"/>
              </a:rPr>
              <a:t>6. __________________________________</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57;p2">
            <a:extLst>
              <a:ext uri="{FF2B5EF4-FFF2-40B4-BE49-F238E27FC236}">
                <a16:creationId xmlns:a16="http://schemas.microsoft.com/office/drawing/2014/main" id="{9B6EB2CB-FAC0-47BA-BD86-619168DD471D}"/>
              </a:ext>
            </a:extLst>
          </p:cNvPr>
          <p:cNvSpPr txBox="1"/>
          <p:nvPr/>
        </p:nvSpPr>
        <p:spPr>
          <a:xfrm>
            <a:off x="6216927" y="5737254"/>
            <a:ext cx="59846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6.</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Die </a:t>
            </a:r>
            <a:r>
              <a:rPr lang="en-GB" sz="2400" b="1" kern="0" dirty="0">
                <a:solidFill>
                  <a:srgbClr val="002060"/>
                </a:solidFill>
                <a:latin typeface="Century Gothic"/>
                <a:ea typeface="Century Gothic"/>
                <a:cs typeface="Century Gothic"/>
                <a:sym typeface="Century Gothic"/>
              </a:rPr>
              <a:t>s</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ieben</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reisen</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mit</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drei</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Klavieren</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TextBox 24">
            <a:hlinkClick r:id="" action="ppaction://noaction">
              <a:snd r:embed="rId7" name="T3_W7F_3.3.wav"/>
            </a:hlinkClick>
            <a:extLst>
              <a:ext uri="{FF2B5EF4-FFF2-40B4-BE49-F238E27FC236}">
                <a16:creationId xmlns:a16="http://schemas.microsoft.com/office/drawing/2014/main" id="{F89C180D-B9C3-97F4-99D0-4AB201FFEA78}"/>
              </a:ext>
            </a:extLst>
          </p:cNvPr>
          <p:cNvSpPr txBox="1"/>
          <p:nvPr/>
        </p:nvSpPr>
        <p:spPr>
          <a:xfrm>
            <a:off x="400784" y="132542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BEF667A4-1841-A1BF-9617-1C8C82683583}"/>
              </a:ext>
            </a:extLst>
          </p:cNvPr>
          <p:cNvSpPr txBox="1"/>
          <p:nvPr/>
        </p:nvSpPr>
        <p:spPr>
          <a:xfrm>
            <a:off x="2286007" y="6502630"/>
            <a:ext cx="9915527" cy="361637"/>
          </a:xfrm>
          <a:prstGeom prst="rect">
            <a:avLst/>
          </a:prstGeom>
          <a:solidFill>
            <a:srgbClr val="92D050"/>
          </a:solidFill>
        </p:spPr>
        <p:txBody>
          <a:bodyPr wrap="square" rtlCol="0">
            <a:spAutoFit/>
          </a:bodyPr>
          <a:lstStyle/>
          <a:p>
            <a:pPr algn="ctr"/>
            <a:r>
              <a:rPr lang="en-US" sz="1750" dirty="0" err="1">
                <a:latin typeface="Century Gothic" panose="020B0502020202020204" pitchFamily="34" charset="0"/>
              </a:rPr>
              <a:t>beißen</a:t>
            </a:r>
            <a:r>
              <a:rPr lang="en-US" sz="1750" dirty="0">
                <a:latin typeface="Century Gothic" panose="020B0502020202020204" pitchFamily="34" charset="0"/>
              </a:rPr>
              <a:t> – to bite, </a:t>
            </a:r>
            <a:r>
              <a:rPr lang="en-US" sz="1750" dirty="0" err="1">
                <a:latin typeface="Century Gothic" panose="020B0502020202020204" pitchFamily="34" charset="0"/>
              </a:rPr>
              <a:t>meistens</a:t>
            </a:r>
            <a:r>
              <a:rPr lang="en-US" sz="1750" dirty="0">
                <a:latin typeface="Century Gothic" panose="020B0502020202020204" pitchFamily="34" charset="0"/>
              </a:rPr>
              <a:t> – mostly, Meier – common surname, </a:t>
            </a:r>
            <a:r>
              <a:rPr lang="en-US" sz="1750" dirty="0" err="1">
                <a:latin typeface="Century Gothic" panose="020B0502020202020204" pitchFamily="34" charset="0"/>
              </a:rPr>
              <a:t>Riese</a:t>
            </a:r>
            <a:r>
              <a:rPr lang="en-US" sz="1750" dirty="0">
                <a:latin typeface="Century Gothic" panose="020B0502020202020204" pitchFamily="34" charset="0"/>
              </a:rPr>
              <a:t> – giant, Klavier - piano  </a:t>
            </a:r>
            <a:endParaRPr lang="en-GB" sz="1750" dirty="0">
              <a:latin typeface="Century Gothic" panose="020B0502020202020204" pitchFamily="34" charset="0"/>
            </a:endParaRPr>
          </a:p>
        </p:txBody>
      </p:sp>
      <p:sp>
        <p:nvSpPr>
          <p:cNvPr id="18" name="TextBox 17">
            <a:hlinkClick r:id="" action="ppaction://noaction">
              <a:snd r:embed="rId8" name="T3_W7F_3.5.wav"/>
            </a:hlinkClick>
            <a:extLst>
              <a:ext uri="{FF2B5EF4-FFF2-40B4-BE49-F238E27FC236}">
                <a16:creationId xmlns:a16="http://schemas.microsoft.com/office/drawing/2014/main" id="{89A2CC78-81CF-9A11-B32B-507273AAF389}"/>
              </a:ext>
            </a:extLst>
          </p:cNvPr>
          <p:cNvSpPr txBox="1"/>
          <p:nvPr/>
        </p:nvSpPr>
        <p:spPr>
          <a:xfrm>
            <a:off x="208265" y="3293316"/>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2" name="TextBox 21">
            <a:hlinkClick r:id="" action="ppaction://noaction">
              <a:snd r:embed="rId9" name="T3_W7F_3.7.wav"/>
            </a:hlinkClick>
            <a:extLst>
              <a:ext uri="{FF2B5EF4-FFF2-40B4-BE49-F238E27FC236}">
                <a16:creationId xmlns:a16="http://schemas.microsoft.com/office/drawing/2014/main" id="{67B61EC7-C570-6388-47D1-C3E33A2CA147}"/>
              </a:ext>
            </a:extLst>
          </p:cNvPr>
          <p:cNvSpPr txBox="1"/>
          <p:nvPr/>
        </p:nvSpPr>
        <p:spPr>
          <a:xfrm>
            <a:off x="166983" y="534955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1" name="TextBox 20">
            <a:hlinkClick r:id="" action="ppaction://noaction">
              <a:snd r:embed="rId10" name="T3_W7F_3.6.wav"/>
            </a:hlinkClick>
            <a:extLst>
              <a:ext uri="{FF2B5EF4-FFF2-40B4-BE49-F238E27FC236}">
                <a16:creationId xmlns:a16="http://schemas.microsoft.com/office/drawing/2014/main" id="{FF7C7929-C3EB-4BB1-C237-1CCD278FE1CC}"/>
              </a:ext>
            </a:extLst>
          </p:cNvPr>
          <p:cNvSpPr txBox="1"/>
          <p:nvPr/>
        </p:nvSpPr>
        <p:spPr>
          <a:xfrm>
            <a:off x="6255137" y="426832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15" name="TextBox 14">
            <a:hlinkClick r:id="" action="ppaction://noaction">
              <a:snd r:embed="rId11" name="T3_W7F_3.4.wav"/>
            </a:hlinkClick>
            <a:extLst>
              <a:ext uri="{FF2B5EF4-FFF2-40B4-BE49-F238E27FC236}">
                <a16:creationId xmlns:a16="http://schemas.microsoft.com/office/drawing/2014/main" id="{58551911-8ABA-C7C3-33AC-0334B4CECE3A}"/>
              </a:ext>
            </a:extLst>
          </p:cNvPr>
          <p:cNvSpPr txBox="1"/>
          <p:nvPr/>
        </p:nvSpPr>
        <p:spPr>
          <a:xfrm>
            <a:off x="6234473" y="2252740"/>
            <a:ext cx="982877"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4" name="TextBox 3">
            <a:hlinkClick r:id="" action="ppaction://noaction">
              <a:snd r:embed="rId12" name="T3_W7F_3.2.wav"/>
            </a:hlinkClick>
            <a:extLst>
              <a:ext uri="{FF2B5EF4-FFF2-40B4-BE49-F238E27FC236}">
                <a16:creationId xmlns:a16="http://schemas.microsoft.com/office/drawing/2014/main" id="{E5D591FD-B2CC-CB6C-4C00-0134EFA99CFC}"/>
              </a:ext>
            </a:extLst>
          </p:cNvPr>
          <p:cNvSpPr txBox="1"/>
          <p:nvPr/>
        </p:nvSpPr>
        <p:spPr>
          <a:xfrm>
            <a:off x="6249165" y="559956"/>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8" grpId="0"/>
      <p:bldP spid="13" grpId="0"/>
      <p:bldP spid="16" grpId="0"/>
      <p:bldP spid="1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21546813"/>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Fest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kommen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 der Platz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Straße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a</a:t>
                      </a:r>
                      <a:r>
                        <a:rPr lang="en-GB" sz="2400" b="1" dirty="0" err="1">
                          <a:solidFill>
                            <a:srgbClr val="00B0F0"/>
                          </a:solidFill>
                          <a:latin typeface="Century Gothic" panose="020B0502020202020204" pitchFamily="34" charset="0"/>
                        </a:rPr>
                        <a:t>uf</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nach</a:t>
                      </a:r>
                      <a:r>
                        <a:rPr lang="en-US" sz="2400" b="1" dirty="0">
                          <a:solidFill>
                            <a:srgbClr val="00B0F0"/>
                          </a:solidFill>
                          <a:latin typeface="Century Gothic" panose="020B0502020202020204" pitchFamily="34" charset="0"/>
                        </a:rPr>
                        <a:t> </a:t>
                      </a:r>
                      <a:r>
                        <a:rPr lang="en-US" sz="2400" b="1" dirty="0" err="1">
                          <a:solidFill>
                            <a:srgbClr val="00B0F0"/>
                          </a:solidFill>
                          <a:latin typeface="Century Gothic" panose="020B0502020202020204" pitchFamily="34" charset="0"/>
                        </a:rPr>
                        <a:t>Hause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w</a:t>
                      </a:r>
                      <a:r>
                        <a:rPr lang="en-GB" sz="2400" b="1" dirty="0" err="1">
                          <a:solidFill>
                            <a:srgbClr val="92D050"/>
                          </a:solidFill>
                          <a:latin typeface="Century Gothic" panose="020B0502020202020204" pitchFamily="34" charset="0"/>
                        </a:rPr>
                        <a:t>aschen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lesen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schlafen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s</a:t>
                      </a:r>
                      <a:r>
                        <a:rPr lang="en-GB" sz="2400" b="1" dirty="0" err="1">
                          <a:solidFill>
                            <a:srgbClr val="92D050"/>
                          </a:solidFill>
                          <a:latin typeface="Century Gothic" panose="020B0502020202020204" pitchFamily="34" charset="0"/>
                        </a:rPr>
                        <a:t>prechen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s</a:t>
                      </a:r>
                      <a:r>
                        <a:rPr lang="en-GB" sz="2400" b="1" dirty="0" err="1">
                          <a:solidFill>
                            <a:srgbClr val="92D050"/>
                          </a:solidFill>
                          <a:latin typeface="Century Gothic" panose="020B0502020202020204" pitchFamily="34" charset="0"/>
                        </a:rPr>
                        <a:t>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l</a:t>
                      </a:r>
                      <a:r>
                        <a:rPr lang="en-GB" sz="2400" b="1" dirty="0" err="1">
                          <a:solidFill>
                            <a:srgbClr val="92D050"/>
                          </a:solidFill>
                          <a:latin typeface="Century Gothic" panose="020B0502020202020204" pitchFamily="34" charset="0"/>
                        </a:rPr>
                        <a:t>aufen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wollen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putzen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a:t>
                      </a:r>
                      <a:r>
                        <a:rPr lang="en-GB" sz="2400" b="1" dirty="0">
                          <a:solidFill>
                            <a:srgbClr val="FF3399"/>
                          </a:solidFill>
                          <a:latin typeface="Century Gothic" panose="020B0502020202020204" pitchFamily="34" charset="0"/>
                        </a:rPr>
                        <a:t>r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a:solidFill>
                            <a:srgbClr val="FF3399"/>
                          </a:solidFill>
                          <a:latin typeface="Century Gothic" panose="020B0502020202020204" pitchFamily="34" charset="0"/>
                        </a:rPr>
                        <a:t>as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t>
                      </a:r>
                      <a:r>
                        <a:rPr lang="en-GB" sz="2400" b="1" dirty="0">
                          <a:solidFill>
                            <a:srgbClr val="FF3399"/>
                          </a:solidFill>
                          <a:latin typeface="Century Gothic" panose="020B0502020202020204" pitchFamily="34" charset="0"/>
                        </a:rPr>
                        <a:t>arum?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sauber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ich will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7F_4.1.wav"/>
            </a:hlinkClick>
            <a:extLst>
              <a:ext uri="{FF2B5EF4-FFF2-40B4-BE49-F238E27FC236}">
                <a16:creationId xmlns:a16="http://schemas.microsoft.com/office/drawing/2014/main" id="{207C148F-45EB-4409-B006-B3FFBC980597}"/>
              </a:ext>
            </a:extLst>
          </p:cNvPr>
          <p:cNvSpPr txBox="1"/>
          <p:nvPr/>
        </p:nvSpPr>
        <p:spPr>
          <a:xfrm>
            <a:off x="3466368" y="81593"/>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70110" y="81593"/>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42002" y="241283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562398" y="617223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why?</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484264" y="6210299"/>
            <a:ext cx="27870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clean</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550385" y="6213623"/>
            <a:ext cx="30941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want (to)</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97616" y="5291912"/>
            <a:ext cx="240526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he wants (to)</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466338" y="5321169"/>
            <a:ext cx="24146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she wants (to)</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550385" y="5321168"/>
            <a:ext cx="322719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skateboard</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449710" y="4488719"/>
            <a:ext cx="28288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want (to)</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480887" y="447773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want (to)</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524980" y="4475032"/>
            <a:ext cx="322718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clean, cleaning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468218" y="3636127"/>
            <a:ext cx="31050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speak, speaking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466338" y="3611616"/>
            <a:ext cx="27208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 </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583598" y="3653668"/>
            <a:ext cx="27208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497459" y="2713843"/>
            <a:ext cx="28288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a:t>
            </a:r>
            <a:r>
              <a:rPr lang="en-GB" sz="2400" kern="0" dirty="0" err="1">
                <a:solidFill>
                  <a:srgbClr val="002060"/>
                </a:solidFill>
                <a:latin typeface="Century Gothic" panose="020B0502020202020204" pitchFamily="34" charset="0"/>
                <a:cs typeface="Arial"/>
                <a:sym typeface="Arial"/>
              </a:rPr>
              <a:t>wash,washing</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517347" y="2776687"/>
            <a:ext cx="27208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read, reading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559151" y="2783193"/>
            <a:ext cx="30766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497459" y="18785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street</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453451" y="18859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on, to, at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550385" y="19025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(to)home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3781747" y="613120"/>
            <a:ext cx="179150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festival, </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421933" y="1042935"/>
            <a:ext cx="30584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come, coming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480412" y="1081627"/>
            <a:ext cx="3386701" cy="400110"/>
          </a:xfrm>
          <a:prstGeom prst="rect">
            <a:avLst/>
          </a:prstGeom>
          <a:noFill/>
        </p:spPr>
        <p:txBody>
          <a:bodyPr wrap="square" rtlCol="0">
            <a:spAutoFit/>
          </a:bodyPr>
          <a:lstStyle/>
          <a:p>
            <a:pPr>
              <a:buClr>
                <a:srgbClr val="000000"/>
              </a:buClr>
              <a:buFont typeface="Arial"/>
              <a:buNone/>
              <a:defRPr/>
            </a:pPr>
            <a:r>
              <a:rPr lang="en-US" sz="2000" kern="0" dirty="0">
                <a:solidFill>
                  <a:srgbClr val="002060"/>
                </a:solidFill>
                <a:latin typeface="Century Gothic" panose="020B0502020202020204" pitchFamily="34" charset="0"/>
                <a:cs typeface="Arial"/>
                <a:sym typeface="Arial"/>
              </a:rPr>
              <a:t>(the) square, place, room</a:t>
            </a:r>
            <a:endParaRPr lang="en-GB" sz="20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TextBox 75">
            <a:extLst>
              <a:ext uri="{FF2B5EF4-FFF2-40B4-BE49-F238E27FC236}">
                <a16:creationId xmlns:a16="http://schemas.microsoft.com/office/drawing/2014/main" id="{DFA89FD8-C951-4197-9D0C-877AB8D4B899}"/>
              </a:ext>
            </a:extLst>
          </p:cNvPr>
          <p:cNvSpPr txBox="1"/>
          <p:nvPr/>
        </p:nvSpPr>
        <p:spPr>
          <a:xfrm>
            <a:off x="2551541" y="1066452"/>
            <a:ext cx="1791507" cy="400110"/>
          </a:xfrm>
          <a:prstGeom prst="rect">
            <a:avLst/>
          </a:prstGeom>
          <a:noFill/>
        </p:spPr>
        <p:txBody>
          <a:bodyPr wrap="square">
            <a:spAutoFit/>
          </a:bodyPr>
          <a:lstStyle/>
          <a:p>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celebration</a:t>
            </a:r>
            <a:endParaRPr lang="en-GB" dirty="0"/>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48350290"/>
              </p:ext>
            </p:extLst>
          </p:nvPr>
        </p:nvGraphicFramePr>
        <p:xfrm>
          <a:off x="557159" y="596480"/>
          <a:ext cx="11220859" cy="6029786"/>
        </p:xfrm>
        <a:graphic>
          <a:graphicData uri="http://schemas.openxmlformats.org/drawingml/2006/table">
            <a:tbl>
              <a:tblPr firstRow="1" bandRow="1"/>
              <a:tblGrid>
                <a:gridCol w="1979160">
                  <a:extLst>
                    <a:ext uri="{9D8B030D-6E8A-4147-A177-3AD203B41FA5}">
                      <a16:colId xmlns:a16="http://schemas.microsoft.com/office/drawing/2014/main" val="1203737284"/>
                    </a:ext>
                  </a:extLst>
                </a:gridCol>
                <a:gridCol w="2940558">
                  <a:extLst>
                    <a:ext uri="{9D8B030D-6E8A-4147-A177-3AD203B41FA5}">
                      <a16:colId xmlns:a16="http://schemas.microsoft.com/office/drawing/2014/main" val="1810222861"/>
                    </a:ext>
                  </a:extLst>
                </a:gridCol>
                <a:gridCol w="3093917">
                  <a:extLst>
                    <a:ext uri="{9D8B030D-6E8A-4147-A177-3AD203B41FA5}">
                      <a16:colId xmlns:a16="http://schemas.microsoft.com/office/drawing/2014/main" val="274413866"/>
                    </a:ext>
                  </a:extLst>
                </a:gridCol>
                <a:gridCol w="32072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street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on, to,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come, coming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festival, celebration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a:t>
                      </a:r>
                      <a:r>
                        <a:rPr lang="en-GB" sz="2400" b="1" dirty="0">
                          <a:solidFill>
                            <a:srgbClr val="00B0F0"/>
                          </a:solidFill>
                          <a:latin typeface="Century Gothic" panose="020B0502020202020204" pitchFamily="34" charset="0"/>
                        </a:rPr>
                        <a:t>the) square, place,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see, seeing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wash, washing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clean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clean, cleaning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want (to), wanting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7F_4.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7F_4.3.wav"/>
            </a:hlinkClick>
            <a:extLst>
              <a:ext uri="{FF2B5EF4-FFF2-40B4-BE49-F238E27FC236}">
                <a16:creationId xmlns:a16="http://schemas.microsoft.com/office/drawing/2014/main" id="{BDF82653-B951-4AAC-B1A2-20FD4CFE7478}"/>
              </a:ext>
            </a:extLst>
          </p:cNvPr>
          <p:cNvSpPr txBox="1"/>
          <p:nvPr/>
        </p:nvSpPr>
        <p:spPr>
          <a:xfrm>
            <a:off x="2454117" y="615905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putzen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7F_4.4.wav"/>
            </a:hlinkClick>
            <a:extLst>
              <a:ext uri="{FF2B5EF4-FFF2-40B4-BE49-F238E27FC236}">
                <a16:creationId xmlns:a16="http://schemas.microsoft.com/office/drawing/2014/main" id="{862CFA1C-E682-4099-8294-19B044354D55}"/>
              </a:ext>
            </a:extLst>
          </p:cNvPr>
          <p:cNvSpPr txBox="1"/>
          <p:nvPr/>
        </p:nvSpPr>
        <p:spPr>
          <a:xfrm>
            <a:off x="5466338" y="6168422"/>
            <a:ext cx="27870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Skateboard </a:t>
            </a:r>
          </a:p>
        </p:txBody>
      </p:sp>
      <p:sp>
        <p:nvSpPr>
          <p:cNvPr id="57" name="TextBox 56">
            <a:hlinkClick r:id="" action="ppaction://noaction">
              <a:snd r:embed="rId9" name="T3_W7F_4.5.wav"/>
            </a:hlinkClick>
            <a:extLst>
              <a:ext uri="{FF2B5EF4-FFF2-40B4-BE49-F238E27FC236}">
                <a16:creationId xmlns:a16="http://schemas.microsoft.com/office/drawing/2014/main" id="{DF64A05B-A2E8-4E6A-AE16-0B9A2F39F702}"/>
              </a:ext>
            </a:extLst>
          </p:cNvPr>
          <p:cNvSpPr txBox="1"/>
          <p:nvPr/>
        </p:nvSpPr>
        <p:spPr>
          <a:xfrm>
            <a:off x="10561573" y="609903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wollen</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7F_4.6.wav"/>
            </a:hlinkClick>
            <a:extLst>
              <a:ext uri="{FF2B5EF4-FFF2-40B4-BE49-F238E27FC236}">
                <a16:creationId xmlns:a16="http://schemas.microsoft.com/office/drawing/2014/main" id="{EF239C35-C144-491F-AEA8-CD145B46436E}"/>
              </a:ext>
            </a:extLst>
          </p:cNvPr>
          <p:cNvSpPr txBox="1"/>
          <p:nvPr/>
        </p:nvSpPr>
        <p:spPr>
          <a:xfrm>
            <a:off x="2497220" y="53211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will</a:t>
            </a:r>
          </a:p>
        </p:txBody>
      </p:sp>
      <p:sp>
        <p:nvSpPr>
          <p:cNvPr id="59" name="TextBox 58">
            <a:hlinkClick r:id="" action="ppaction://noaction">
              <a:snd r:embed="rId11" name="T3_W7F_4.7.wav"/>
            </a:hlinkClick>
            <a:extLst>
              <a:ext uri="{FF2B5EF4-FFF2-40B4-BE49-F238E27FC236}">
                <a16:creationId xmlns:a16="http://schemas.microsoft.com/office/drawing/2014/main" id="{5EAB8AEE-2EFB-4FCD-B290-9EBB073016C9}"/>
              </a:ext>
            </a:extLst>
          </p:cNvPr>
          <p:cNvSpPr txBox="1"/>
          <p:nvPr/>
        </p:nvSpPr>
        <p:spPr>
          <a:xfrm>
            <a:off x="5466338" y="532116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willst</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7F_4.8.wav"/>
            </a:hlinkClick>
            <a:extLst>
              <a:ext uri="{FF2B5EF4-FFF2-40B4-BE49-F238E27FC236}">
                <a16:creationId xmlns:a16="http://schemas.microsoft.com/office/drawing/2014/main" id="{D18B8898-B477-43E3-BE8C-9D0576976DA9}"/>
              </a:ext>
            </a:extLst>
          </p:cNvPr>
          <p:cNvSpPr txBox="1"/>
          <p:nvPr/>
        </p:nvSpPr>
        <p:spPr>
          <a:xfrm>
            <a:off x="8577699" y="53211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will</a:t>
            </a:r>
          </a:p>
        </p:txBody>
      </p:sp>
      <p:sp>
        <p:nvSpPr>
          <p:cNvPr id="61" name="TextBox 60">
            <a:hlinkClick r:id="" action="ppaction://noaction">
              <a:snd r:embed="rId13" name="T3_W7F_4.9.wav"/>
            </a:hlinkClick>
            <a:extLst>
              <a:ext uri="{FF2B5EF4-FFF2-40B4-BE49-F238E27FC236}">
                <a16:creationId xmlns:a16="http://schemas.microsoft.com/office/drawing/2014/main" id="{6A8195D3-7F81-44C0-B3C4-7AA5F73FDFE2}"/>
              </a:ext>
            </a:extLst>
          </p:cNvPr>
          <p:cNvSpPr txBox="1"/>
          <p:nvPr/>
        </p:nvSpPr>
        <p:spPr>
          <a:xfrm>
            <a:off x="2497221" y="445368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sauber</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3_W7F_4.10.wav"/>
            </a:hlinkClick>
            <a:extLst>
              <a:ext uri="{FF2B5EF4-FFF2-40B4-BE49-F238E27FC236}">
                <a16:creationId xmlns:a16="http://schemas.microsoft.com/office/drawing/2014/main" id="{E34A5B3A-1E1D-4D72-9D2C-CEF166467DEF}"/>
              </a:ext>
            </a:extLst>
          </p:cNvPr>
          <p:cNvSpPr txBox="1"/>
          <p:nvPr/>
        </p:nvSpPr>
        <p:spPr>
          <a:xfrm>
            <a:off x="5517349" y="443587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warum</a:t>
            </a:r>
            <a:r>
              <a:rPr lang="en-GB" sz="2400" kern="0" dirty="0">
                <a:solidFill>
                  <a:srgbClr val="002060"/>
                </a:solidFill>
                <a:latin typeface="Century Gothic" panose="020B0502020202020204" pitchFamily="34" charset="0"/>
                <a:cs typeface="Arial"/>
                <a:sym typeface="Arial"/>
              </a:rPr>
              <a:t>?</a:t>
            </a:r>
          </a:p>
        </p:txBody>
      </p:sp>
      <p:sp>
        <p:nvSpPr>
          <p:cNvPr id="63" name="TextBox 62">
            <a:hlinkClick r:id="" action="ppaction://noaction">
              <a:snd r:embed="rId15" name="T3E_W7F_6.1.wav"/>
            </a:hlinkClick>
            <a:extLst>
              <a:ext uri="{FF2B5EF4-FFF2-40B4-BE49-F238E27FC236}">
                <a16:creationId xmlns:a16="http://schemas.microsoft.com/office/drawing/2014/main" id="{4288424B-C932-4547-A012-B49F40F7D00B}"/>
              </a:ext>
            </a:extLst>
          </p:cNvPr>
          <p:cNvSpPr txBox="1"/>
          <p:nvPr/>
        </p:nvSpPr>
        <p:spPr>
          <a:xfrm>
            <a:off x="8533553" y="4453683"/>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will</a:t>
            </a:r>
          </a:p>
        </p:txBody>
      </p:sp>
      <p:sp>
        <p:nvSpPr>
          <p:cNvPr id="64" name="TextBox 63">
            <a:hlinkClick r:id="" action="ppaction://noaction">
              <a:snd r:embed="rId16" name="T3_W7F_4.12.wav"/>
            </a:hlinkClick>
            <a:extLst>
              <a:ext uri="{FF2B5EF4-FFF2-40B4-BE49-F238E27FC236}">
                <a16:creationId xmlns:a16="http://schemas.microsoft.com/office/drawing/2014/main" id="{24EF90E7-D847-4795-BDB5-8402724F776D}"/>
              </a:ext>
            </a:extLst>
          </p:cNvPr>
          <p:cNvSpPr txBox="1"/>
          <p:nvPr/>
        </p:nvSpPr>
        <p:spPr>
          <a:xfrm>
            <a:off x="2497221" y="356693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7F_4.13.wav"/>
            </a:hlinkClick>
            <a:extLst>
              <a:ext uri="{FF2B5EF4-FFF2-40B4-BE49-F238E27FC236}">
                <a16:creationId xmlns:a16="http://schemas.microsoft.com/office/drawing/2014/main" id="{14BEB3B8-B887-4DEB-A486-6CD05DC01D9A}"/>
              </a:ext>
            </a:extLst>
          </p:cNvPr>
          <p:cNvSpPr txBox="1"/>
          <p:nvPr/>
        </p:nvSpPr>
        <p:spPr>
          <a:xfrm>
            <a:off x="5466338" y="355662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lesen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8" name="T3_W7F_4.14.wav"/>
            </a:hlinkClick>
            <a:extLst>
              <a:ext uri="{FF2B5EF4-FFF2-40B4-BE49-F238E27FC236}">
                <a16:creationId xmlns:a16="http://schemas.microsoft.com/office/drawing/2014/main" id="{9A77445A-237C-48F8-B46C-8170B7D37559}"/>
              </a:ext>
            </a:extLst>
          </p:cNvPr>
          <p:cNvSpPr txBox="1"/>
          <p:nvPr/>
        </p:nvSpPr>
        <p:spPr>
          <a:xfrm>
            <a:off x="8632999" y="35709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3_W7F_4.15.wav"/>
            </a:hlinkClick>
            <a:extLst>
              <a:ext uri="{FF2B5EF4-FFF2-40B4-BE49-F238E27FC236}">
                <a16:creationId xmlns:a16="http://schemas.microsoft.com/office/drawing/2014/main" id="{2A9D9F22-C351-4596-BB7D-87AE8D30A74E}"/>
              </a:ext>
            </a:extLst>
          </p:cNvPr>
          <p:cNvSpPr txBox="1"/>
          <p:nvPr/>
        </p:nvSpPr>
        <p:spPr>
          <a:xfrm>
            <a:off x="2606294" y="272905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3_W7F_4.16.wav"/>
            </a:hlinkClick>
            <a:extLst>
              <a:ext uri="{FF2B5EF4-FFF2-40B4-BE49-F238E27FC236}">
                <a16:creationId xmlns:a16="http://schemas.microsoft.com/office/drawing/2014/main" id="{171C234B-E1D8-4BA7-9BB6-CEE92AB173E3}"/>
              </a:ext>
            </a:extLst>
          </p:cNvPr>
          <p:cNvSpPr txBox="1"/>
          <p:nvPr/>
        </p:nvSpPr>
        <p:spPr>
          <a:xfrm>
            <a:off x="5517348" y="270431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sprechen</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3_W7F_4.17.wav"/>
            </a:hlinkClick>
            <a:extLst>
              <a:ext uri="{FF2B5EF4-FFF2-40B4-BE49-F238E27FC236}">
                <a16:creationId xmlns:a16="http://schemas.microsoft.com/office/drawing/2014/main" id="{5C29C5FA-AFAC-4818-90A1-7B59F3E335C7}"/>
              </a:ext>
            </a:extLst>
          </p:cNvPr>
          <p:cNvSpPr txBox="1"/>
          <p:nvPr/>
        </p:nvSpPr>
        <p:spPr>
          <a:xfrm>
            <a:off x="8701403" y="2699810"/>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waschen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3_W7F_4.18.wav"/>
            </a:hlinkClick>
            <a:extLst>
              <a:ext uri="{FF2B5EF4-FFF2-40B4-BE49-F238E27FC236}">
                <a16:creationId xmlns:a16="http://schemas.microsoft.com/office/drawing/2014/main" id="{3BD33182-986E-45CA-86E6-40DC81B590C8}"/>
              </a:ext>
            </a:extLst>
          </p:cNvPr>
          <p:cNvSpPr txBox="1"/>
          <p:nvPr/>
        </p:nvSpPr>
        <p:spPr>
          <a:xfrm>
            <a:off x="2497220" y="186737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kommen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3_W7F_4.19.wav"/>
            </a:hlinkClick>
            <a:extLst>
              <a:ext uri="{FF2B5EF4-FFF2-40B4-BE49-F238E27FC236}">
                <a16:creationId xmlns:a16="http://schemas.microsoft.com/office/drawing/2014/main" id="{D4662F6F-BB7A-440E-99DB-3FEB806B34CB}"/>
              </a:ext>
            </a:extLst>
          </p:cNvPr>
          <p:cNvSpPr txBox="1"/>
          <p:nvPr/>
        </p:nvSpPr>
        <p:spPr>
          <a:xfrm>
            <a:off x="7286398" y="1881115"/>
            <a:ext cx="14150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Fest</a:t>
            </a:r>
          </a:p>
        </p:txBody>
      </p:sp>
      <p:sp>
        <p:nvSpPr>
          <p:cNvPr id="72" name="TextBox 71">
            <a:hlinkClick r:id="" action="ppaction://noaction">
              <a:snd r:embed="rId24" name="T3_W7F_4.20.wav"/>
            </a:hlinkClick>
            <a:extLst>
              <a:ext uri="{FF2B5EF4-FFF2-40B4-BE49-F238E27FC236}">
                <a16:creationId xmlns:a16="http://schemas.microsoft.com/office/drawing/2014/main" id="{80DD82C3-D3C7-45A3-B5A4-90223E7359A7}"/>
              </a:ext>
            </a:extLst>
          </p:cNvPr>
          <p:cNvSpPr txBox="1"/>
          <p:nvPr/>
        </p:nvSpPr>
        <p:spPr>
          <a:xfrm>
            <a:off x="9524806" y="18941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Platz</a:t>
            </a:r>
          </a:p>
        </p:txBody>
      </p:sp>
      <p:sp>
        <p:nvSpPr>
          <p:cNvPr id="73" name="TextBox 72">
            <a:hlinkClick r:id="" action="ppaction://noaction">
              <a:snd r:embed="rId25" name="T3_W7F_4.21.wav"/>
            </a:hlinkClick>
            <a:extLst>
              <a:ext uri="{FF2B5EF4-FFF2-40B4-BE49-F238E27FC236}">
                <a16:creationId xmlns:a16="http://schemas.microsoft.com/office/drawing/2014/main" id="{40541C7D-B0CC-4C45-9347-2F6A8921779D}"/>
              </a:ext>
            </a:extLst>
          </p:cNvPr>
          <p:cNvSpPr txBox="1"/>
          <p:nvPr/>
        </p:nvSpPr>
        <p:spPr>
          <a:xfrm>
            <a:off x="2485571" y="104533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Straße</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3_W7F_4.22.wav"/>
            </a:hlinkClick>
            <a:extLst>
              <a:ext uri="{FF2B5EF4-FFF2-40B4-BE49-F238E27FC236}">
                <a16:creationId xmlns:a16="http://schemas.microsoft.com/office/drawing/2014/main" id="{85556096-252E-4BFA-8C9B-3147737202F6}"/>
              </a:ext>
            </a:extLst>
          </p:cNvPr>
          <p:cNvSpPr txBox="1"/>
          <p:nvPr/>
        </p:nvSpPr>
        <p:spPr>
          <a:xfrm>
            <a:off x="5531635" y="105629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auf</a:t>
            </a:r>
          </a:p>
        </p:txBody>
      </p:sp>
      <p:sp>
        <p:nvSpPr>
          <p:cNvPr id="75" name="TextBox 74">
            <a:hlinkClick r:id="" action="ppaction://noaction">
              <a:snd r:embed="rId27" name="T3_W7F_4.23.wav"/>
            </a:hlinkClick>
            <a:extLst>
              <a:ext uri="{FF2B5EF4-FFF2-40B4-BE49-F238E27FC236}">
                <a16:creationId xmlns:a16="http://schemas.microsoft.com/office/drawing/2014/main" id="{B56FCEEC-BBC0-447D-8197-5467071F582A}"/>
              </a:ext>
            </a:extLst>
          </p:cNvPr>
          <p:cNvSpPr txBox="1"/>
          <p:nvPr/>
        </p:nvSpPr>
        <p:spPr>
          <a:xfrm>
            <a:off x="8577699" y="1001424"/>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nach</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Hause</a:t>
            </a:r>
            <a:r>
              <a:rPr lang="en-US" sz="2400" kern="0" dirty="0">
                <a:solidFill>
                  <a:srgbClr val="002060"/>
                </a:solidFill>
                <a:latin typeface="Century Gothic" panose="020B0502020202020204" pitchFamily="34" charset="0"/>
                <a:cs typeface="Arial"/>
                <a:sym typeface="Arial"/>
              </a:rPr>
              <a:t> </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98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80D81A86-3976-4E38-A6B8-9FD87B70CA4B}"/>
              </a:ext>
            </a:extLst>
          </p:cNvPr>
          <p:cNvSpPr/>
          <p:nvPr/>
        </p:nvSpPr>
        <p:spPr>
          <a:xfrm>
            <a:off x="5918742" y="193016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Rectangle: Rounded Corners 48">
            <a:extLst>
              <a:ext uri="{FF2B5EF4-FFF2-40B4-BE49-F238E27FC236}">
                <a16:creationId xmlns:a16="http://schemas.microsoft.com/office/drawing/2014/main" id="{75E5E0C4-7E77-4C7D-AC65-9A4B85EC58AC}"/>
              </a:ext>
            </a:extLst>
          </p:cNvPr>
          <p:cNvSpPr/>
          <p:nvPr/>
        </p:nvSpPr>
        <p:spPr>
          <a:xfrm>
            <a:off x="5918742" y="1383607"/>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putzen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hlinkClick r:id="" action="ppaction://noaction">
              <a:snd r:embed="rId4" name="T3_W7F_6.1.wav"/>
            </a:hlinkClick>
            <a:extLst>
              <a:ext uri="{FF2B5EF4-FFF2-40B4-BE49-F238E27FC236}">
                <a16:creationId xmlns:a16="http://schemas.microsoft.com/office/drawing/2014/main" id="{02E42610-FE93-4B80-830E-A06E023B531F}"/>
              </a:ext>
            </a:extLst>
          </p:cNvPr>
          <p:cNvSpPr/>
          <p:nvPr/>
        </p:nvSpPr>
        <p:spPr>
          <a:xfrm>
            <a:off x="4217198" y="15939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3162" y="-26897"/>
            <a:ext cx="914400" cy="914400"/>
          </a:xfrm>
          <a:prstGeom prst="rect">
            <a:avLst/>
          </a:prstGeom>
        </p:spPr>
      </p:pic>
      <p:sp>
        <p:nvSpPr>
          <p:cNvPr id="10" name="Google Shape;108;p3">
            <a:hlinkClick r:id="" action="ppaction://noaction">
              <a:snd r:embed="rId4" name="T3_W7F_6.1.wav"/>
            </a:hlinkClick>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falsch</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1833184" y="1274817"/>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singen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1847326" y="1882264"/>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verstehen</a:t>
            </a: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1847326" y="2489711"/>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wiederholen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1833184" y="3097158"/>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waschen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46240" y="1546476"/>
            <a:ext cx="1540662" cy="121288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will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Lied</a:t>
            </a:r>
          </a:p>
        </p:txBody>
      </p:sp>
      <p:pic>
        <p:nvPicPr>
          <p:cNvPr id="19" name="Picture 18">
            <a:extLst>
              <a:ext uri="{FF2B5EF4-FFF2-40B4-BE49-F238E27FC236}">
                <a16:creationId xmlns:a16="http://schemas.microsoft.com/office/drawing/2014/main" id="{6D6684CF-592A-42B9-8C97-BDA342399D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5909" y="1223918"/>
            <a:ext cx="449001" cy="467709"/>
          </a:xfrm>
          <a:prstGeom prst="rect">
            <a:avLst/>
          </a:prstGeom>
        </p:spPr>
      </p:pic>
      <p:pic>
        <p:nvPicPr>
          <p:cNvPr id="20" name="Picture 19">
            <a:extLst>
              <a:ext uri="{FF2B5EF4-FFF2-40B4-BE49-F238E27FC236}">
                <a16:creationId xmlns:a16="http://schemas.microsoft.com/office/drawing/2014/main" id="{624ADCCF-8F73-407F-B6CF-F39B2D7CF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6942" y="1853863"/>
            <a:ext cx="449001" cy="467709"/>
          </a:xfrm>
          <a:prstGeom prst="rect">
            <a:avLst/>
          </a:prstGeom>
        </p:spPr>
      </p:pic>
      <p:pic>
        <p:nvPicPr>
          <p:cNvPr id="21" name="Picture 20">
            <a:extLst>
              <a:ext uri="{FF2B5EF4-FFF2-40B4-BE49-F238E27FC236}">
                <a16:creationId xmlns:a16="http://schemas.microsoft.com/office/drawing/2014/main" id="{2DE1D65C-C733-4CD9-80CC-38ABEB4A4C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6942" y="2557276"/>
            <a:ext cx="449001" cy="467709"/>
          </a:xfrm>
          <a:prstGeom prst="rect">
            <a:avLst/>
          </a:prstGeom>
        </p:spPr>
      </p:pic>
      <p:sp>
        <p:nvSpPr>
          <p:cNvPr id="23" name="Rectangle: Rounded Corners 22">
            <a:extLst>
              <a:ext uri="{FF2B5EF4-FFF2-40B4-BE49-F238E27FC236}">
                <a16:creationId xmlns:a16="http://schemas.microsoft.com/office/drawing/2014/main" id="{887D0A40-2DE8-4556-B62A-98DF868B3464}"/>
              </a:ext>
            </a:extLst>
          </p:cNvPr>
          <p:cNvSpPr/>
          <p:nvPr/>
        </p:nvSpPr>
        <p:spPr>
          <a:xfrm>
            <a:off x="1833184" y="3976682"/>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denken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1847326" y="4540840"/>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fahren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1847326" y="5104998"/>
            <a:ext cx="2134117"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waschen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1833184" y="566915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46879" y="4169623"/>
            <a:ext cx="1894205" cy="108228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 </a:t>
            </a:r>
            <a:b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willst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Skateboard</a:t>
            </a:r>
          </a:p>
        </p:txBody>
      </p:sp>
      <p:pic>
        <p:nvPicPr>
          <p:cNvPr id="28" name="Picture 27">
            <a:extLst>
              <a:ext uri="{FF2B5EF4-FFF2-40B4-BE49-F238E27FC236}">
                <a16:creationId xmlns:a16="http://schemas.microsoft.com/office/drawing/2014/main" id="{5E5DA1F2-A438-491E-9D54-7E43165B9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2442" y="4533748"/>
            <a:ext cx="449001" cy="467709"/>
          </a:xfrm>
          <a:prstGeom prst="rect">
            <a:avLst/>
          </a:prstGeom>
        </p:spPr>
      </p:pic>
      <p:pic>
        <p:nvPicPr>
          <p:cNvPr id="29" name="Picture 28">
            <a:extLst>
              <a:ext uri="{FF2B5EF4-FFF2-40B4-BE49-F238E27FC236}">
                <a16:creationId xmlns:a16="http://schemas.microsoft.com/office/drawing/2014/main" id="{4BA6D1A1-FAC8-4BD7-88B4-FB8CD61A3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752" y="5080052"/>
            <a:ext cx="449001" cy="467709"/>
          </a:xfrm>
          <a:prstGeom prst="rect">
            <a:avLst/>
          </a:prstGeom>
        </p:spPr>
      </p:pic>
      <p:sp>
        <p:nvSpPr>
          <p:cNvPr id="33" name="Rectangle: Rounded Corners 32">
            <a:extLst>
              <a:ext uri="{FF2B5EF4-FFF2-40B4-BE49-F238E27FC236}">
                <a16:creationId xmlns:a16="http://schemas.microsoft.com/office/drawing/2014/main" id="{14ED8F8D-F8BE-40FB-AED1-26BE9F938DE9}"/>
              </a:ext>
            </a:extLst>
          </p:cNvPr>
          <p:cNvSpPr/>
          <p:nvPr/>
        </p:nvSpPr>
        <p:spPr>
          <a:xfrm>
            <a:off x="5918742" y="2476725"/>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4A2C460B-FA71-4E58-8081-F3717C591C66}"/>
              </a:ext>
            </a:extLst>
          </p:cNvPr>
          <p:cNvSpPr/>
          <p:nvPr/>
        </p:nvSpPr>
        <p:spPr>
          <a:xfrm>
            <a:off x="5918742" y="3023283"/>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C8427555-F456-4B72-9D14-A9D276F2B2D8}"/>
              </a:ext>
            </a:extLst>
          </p:cNvPr>
          <p:cNvSpPr/>
          <p:nvPr/>
        </p:nvSpPr>
        <p:spPr>
          <a:xfrm>
            <a:off x="4340775" y="1544239"/>
            <a:ext cx="1475149" cy="114273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will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etwas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E87E1A64-7CD1-4232-9A90-B3F3FACEB4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000" y="1324033"/>
            <a:ext cx="449001" cy="467709"/>
          </a:xfrm>
          <a:prstGeom prst="rect">
            <a:avLst/>
          </a:prstGeom>
        </p:spPr>
      </p:pic>
      <p:pic>
        <p:nvPicPr>
          <p:cNvPr id="37" name="Picture 36">
            <a:extLst>
              <a:ext uri="{FF2B5EF4-FFF2-40B4-BE49-F238E27FC236}">
                <a16:creationId xmlns:a16="http://schemas.microsoft.com/office/drawing/2014/main" id="{2ABAE2E2-7A5A-4A5E-8B20-8E05848E79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000" y="1948439"/>
            <a:ext cx="449001" cy="467709"/>
          </a:xfrm>
          <a:prstGeom prst="rect">
            <a:avLst/>
          </a:prstGeom>
        </p:spPr>
      </p:pic>
      <p:pic>
        <p:nvPicPr>
          <p:cNvPr id="39" name="Picture 38">
            <a:extLst>
              <a:ext uri="{FF2B5EF4-FFF2-40B4-BE49-F238E27FC236}">
                <a16:creationId xmlns:a16="http://schemas.microsoft.com/office/drawing/2014/main" id="{3AF14171-31EC-4C6C-8653-79F3DD0CB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000" y="3016144"/>
            <a:ext cx="449001" cy="467709"/>
          </a:xfrm>
          <a:prstGeom prst="rect">
            <a:avLst/>
          </a:prstGeom>
        </p:spPr>
      </p:pic>
      <p:sp>
        <p:nvSpPr>
          <p:cNvPr id="40" name="Rectangle: Rounded Corners 39">
            <a:extLst>
              <a:ext uri="{FF2B5EF4-FFF2-40B4-BE49-F238E27FC236}">
                <a16:creationId xmlns:a16="http://schemas.microsoft.com/office/drawing/2014/main" id="{B4A9F1BF-463F-4FD6-B809-E310BACE8794}"/>
              </a:ext>
            </a:extLst>
          </p:cNvPr>
          <p:cNvSpPr/>
          <p:nvPr/>
        </p:nvSpPr>
        <p:spPr>
          <a:xfrm>
            <a:off x="5918742" y="4011535"/>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verstehen</a:t>
            </a:r>
          </a:p>
        </p:txBody>
      </p:sp>
      <p:sp>
        <p:nvSpPr>
          <p:cNvPr id="41" name="Rectangle: Rounded Corners 40">
            <a:extLst>
              <a:ext uri="{FF2B5EF4-FFF2-40B4-BE49-F238E27FC236}">
                <a16:creationId xmlns:a16="http://schemas.microsoft.com/office/drawing/2014/main" id="{4CE936FB-5C31-495B-B924-2C138F57E35F}"/>
              </a:ext>
            </a:extLst>
          </p:cNvPr>
          <p:cNvSpPr/>
          <p:nvPr/>
        </p:nvSpPr>
        <p:spPr>
          <a:xfrm>
            <a:off x="5918742" y="457277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laufen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53E974A-BBBF-406D-9F13-9AABC7E690BB}"/>
              </a:ext>
            </a:extLst>
          </p:cNvPr>
          <p:cNvSpPr/>
          <p:nvPr/>
        </p:nvSpPr>
        <p:spPr>
          <a:xfrm>
            <a:off x="5918742" y="5134017"/>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62533B8-C6E0-48DE-BAE2-7817B8C9D1E2}"/>
              </a:ext>
            </a:extLst>
          </p:cNvPr>
          <p:cNvSpPr/>
          <p:nvPr/>
        </p:nvSpPr>
        <p:spPr>
          <a:xfrm>
            <a:off x="5918742" y="5695258"/>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DC46AC9B-A63A-4375-95EA-C054BEDD537C}"/>
              </a:ext>
            </a:extLst>
          </p:cNvPr>
          <p:cNvSpPr/>
          <p:nvPr/>
        </p:nvSpPr>
        <p:spPr>
          <a:xfrm>
            <a:off x="4340774" y="4169623"/>
            <a:ext cx="1475149" cy="168336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willst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5" name="Picture 44">
            <a:extLst>
              <a:ext uri="{FF2B5EF4-FFF2-40B4-BE49-F238E27FC236}">
                <a16:creationId xmlns:a16="http://schemas.microsoft.com/office/drawing/2014/main" id="{7A93B4AF-F0ED-430E-B935-3D701CE8C6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2220" y="4021464"/>
            <a:ext cx="449001" cy="467709"/>
          </a:xfrm>
          <a:prstGeom prst="rect">
            <a:avLst/>
          </a:prstGeom>
        </p:spPr>
      </p:pic>
      <p:pic>
        <p:nvPicPr>
          <p:cNvPr id="46" name="Picture 45">
            <a:extLst>
              <a:ext uri="{FF2B5EF4-FFF2-40B4-BE49-F238E27FC236}">
                <a16:creationId xmlns:a16="http://schemas.microsoft.com/office/drawing/2014/main" id="{C8500E47-3474-4B19-8CE1-485DF55E8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000" y="5687554"/>
            <a:ext cx="449001" cy="467709"/>
          </a:xfrm>
          <a:prstGeom prst="rect">
            <a:avLst/>
          </a:prstGeom>
        </p:spPr>
      </p:pic>
      <p:sp>
        <p:nvSpPr>
          <p:cNvPr id="50" name="Rectangle: Rounded Corners 49">
            <a:extLst>
              <a:ext uri="{FF2B5EF4-FFF2-40B4-BE49-F238E27FC236}">
                <a16:creationId xmlns:a16="http://schemas.microsoft.com/office/drawing/2014/main" id="{C3B8AB91-718F-4834-BAC3-560AC25C9573}"/>
              </a:ext>
            </a:extLst>
          </p:cNvPr>
          <p:cNvSpPr/>
          <p:nvPr/>
        </p:nvSpPr>
        <p:spPr>
          <a:xfrm>
            <a:off x="10017462" y="301415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10017462" y="3582429"/>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laufen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10017462" y="4150702"/>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putzen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10017462" y="4718976"/>
            <a:ext cx="2148259"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kommen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32C4FF-22A4-43B7-AEC2-7C7A8B87E295}"/>
              </a:ext>
            </a:extLst>
          </p:cNvPr>
          <p:cNvSpPr/>
          <p:nvPr/>
        </p:nvSpPr>
        <p:spPr>
          <a:xfrm>
            <a:off x="8485427" y="3344276"/>
            <a:ext cx="1429038" cy="165718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will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Hause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CustomShape 23">
            <a:hlinkClick r:id="" action="ppaction://noaction">
              <a:snd r:embed="rId8" name="T3_W7F_6.2.wav"/>
            </a:hlinkClick>
            <a:extLst>
              <a:ext uri="{FF2B5EF4-FFF2-40B4-BE49-F238E27FC236}">
                <a16:creationId xmlns:a16="http://schemas.microsoft.com/office/drawing/2014/main" id="{BBEE65DF-89EC-4388-A6FB-21E0FC9F417D}"/>
              </a:ext>
            </a:extLst>
          </p:cNvPr>
          <p:cNvSpPr/>
          <p:nvPr/>
        </p:nvSpPr>
        <p:spPr>
          <a:xfrm>
            <a:off x="39547" y="1291357"/>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CustomShape 23">
            <a:hlinkClick r:id="" action="ppaction://noaction">
              <a:snd r:embed="rId9" name="T3_W7F_6.5.wav"/>
            </a:hlinkClick>
            <a:extLst>
              <a:ext uri="{FF2B5EF4-FFF2-40B4-BE49-F238E27FC236}">
                <a16:creationId xmlns:a16="http://schemas.microsoft.com/office/drawing/2014/main" id="{0AD4123B-600B-48E7-9D02-AF262D419834}"/>
              </a:ext>
            </a:extLst>
          </p:cNvPr>
          <p:cNvSpPr/>
          <p:nvPr/>
        </p:nvSpPr>
        <p:spPr>
          <a:xfrm>
            <a:off x="32510" y="3971443"/>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CustomShape 23">
            <a:hlinkClick r:id="" action="ppaction://noaction">
              <a:snd r:embed="rId10" name="T3_W7F_6.7.wav"/>
            </a:hlinkClick>
            <a:extLst>
              <a:ext uri="{FF2B5EF4-FFF2-40B4-BE49-F238E27FC236}">
                <a16:creationId xmlns:a16="http://schemas.microsoft.com/office/drawing/2014/main" id="{4CD9733E-D38D-46D1-B9BF-4AD23EE68E4A}"/>
              </a:ext>
            </a:extLst>
          </p:cNvPr>
          <p:cNvSpPr/>
          <p:nvPr/>
        </p:nvSpPr>
        <p:spPr>
          <a:xfrm>
            <a:off x="4044910" y="1291357"/>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CustomShape 23">
            <a:hlinkClick r:id="" action="ppaction://noaction">
              <a:snd r:embed="rId11" name="T3_W7F_6.11.wav"/>
            </a:hlinkClick>
            <a:extLst>
              <a:ext uri="{FF2B5EF4-FFF2-40B4-BE49-F238E27FC236}">
                <a16:creationId xmlns:a16="http://schemas.microsoft.com/office/drawing/2014/main" id="{D91AE3A9-B02C-4930-8D29-1CABE384F53B}"/>
              </a:ext>
            </a:extLst>
          </p:cNvPr>
          <p:cNvSpPr/>
          <p:nvPr/>
        </p:nvSpPr>
        <p:spPr>
          <a:xfrm>
            <a:off x="4044910" y="3935768"/>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CustomShape 23">
            <a:hlinkClick r:id="" action="ppaction://noaction">
              <a:snd r:embed="rId12" name="T3_W7F_6.13.wav"/>
            </a:hlinkClick>
            <a:extLst>
              <a:ext uri="{FF2B5EF4-FFF2-40B4-BE49-F238E27FC236}">
                <a16:creationId xmlns:a16="http://schemas.microsoft.com/office/drawing/2014/main" id="{F2C4EE49-BA69-4F8C-AF68-1CD3F37A749C}"/>
              </a:ext>
            </a:extLst>
          </p:cNvPr>
          <p:cNvSpPr/>
          <p:nvPr/>
        </p:nvSpPr>
        <p:spPr>
          <a:xfrm>
            <a:off x="8174918" y="3106097"/>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1" name="Picture 60">
            <a:extLst>
              <a:ext uri="{FF2B5EF4-FFF2-40B4-BE49-F238E27FC236}">
                <a16:creationId xmlns:a16="http://schemas.microsoft.com/office/drawing/2014/main" id="{AA60F330-476D-4306-A7AD-1BAE2E293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6720" y="3571648"/>
            <a:ext cx="449001" cy="467709"/>
          </a:xfrm>
          <a:prstGeom prst="rect">
            <a:avLst/>
          </a:prstGeom>
        </p:spPr>
      </p:pic>
      <p:pic>
        <p:nvPicPr>
          <p:cNvPr id="63" name="Picture 62">
            <a:extLst>
              <a:ext uri="{FF2B5EF4-FFF2-40B4-BE49-F238E27FC236}">
                <a16:creationId xmlns:a16="http://schemas.microsoft.com/office/drawing/2014/main" id="{AA60F330-476D-4306-A7AD-1BAE2E293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44101" y="4718596"/>
            <a:ext cx="449001" cy="467709"/>
          </a:xfrm>
          <a:prstGeom prst="rect">
            <a:avLst/>
          </a:prstGeom>
        </p:spPr>
      </p:pic>
      <p:pic>
        <p:nvPicPr>
          <p:cNvPr id="4" name="Picture 3">
            <a:extLst>
              <a:ext uri="{FF2B5EF4-FFF2-40B4-BE49-F238E27FC236}">
                <a16:creationId xmlns:a16="http://schemas.microsoft.com/office/drawing/2014/main" id="{81B2C50E-5A75-3B6E-98B3-B46CD616F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9694" y="2387951"/>
            <a:ext cx="449001" cy="467709"/>
          </a:xfrm>
          <a:prstGeom prst="rect">
            <a:avLst/>
          </a:prstGeom>
        </p:spPr>
      </p:pic>
    </p:spTree>
    <p:extLst>
      <p:ext uri="{BB962C8B-B14F-4D97-AF65-F5344CB8AC3E}">
        <p14:creationId xmlns:p14="http://schemas.microsoft.com/office/powerpoint/2010/main" val="17632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2B0EB-EFFE-CC2F-8843-A3A5309B328F}"/>
              </a:ext>
            </a:extLst>
          </p:cNvPr>
          <p:cNvSpPr txBox="1"/>
          <p:nvPr/>
        </p:nvSpPr>
        <p:spPr>
          <a:xfrm>
            <a:off x="4676338" y="1224460"/>
            <a:ext cx="7674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0066"/>
                </a:solidFill>
                <a:latin typeface="Century Gothic" panose="020B0502020202020204" pitchFamily="34" charset="0"/>
                <a:cs typeface="Arial"/>
                <a:sym typeface="Arial"/>
              </a:rPr>
              <a:t>2</a:t>
            </a:r>
            <a:r>
              <a:rPr lang="en-GB" sz="2400" b="1" kern="0" dirty="0">
                <a:solidFill>
                  <a:srgbClr val="002060"/>
                </a:solidFill>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____________________________________________</a:t>
            </a:r>
          </a:p>
        </p:txBody>
      </p:sp>
      <p:sp>
        <p:nvSpPr>
          <p:cNvPr id="43" name="Rectangle: Rounded Corners 55">
            <a:extLst>
              <a:ext uri="{FF2B5EF4-FFF2-40B4-BE49-F238E27FC236}">
                <a16:creationId xmlns:a16="http://schemas.microsoft.com/office/drawing/2014/main" id="{92EC73DF-4A38-A509-7F0B-0B07208F117B}"/>
              </a:ext>
            </a:extLst>
          </p:cNvPr>
          <p:cNvSpPr/>
          <p:nvPr/>
        </p:nvSpPr>
        <p:spPr>
          <a:xfrm>
            <a:off x="1175597" y="522515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Rounded Corners 55">
            <a:extLst>
              <a:ext uri="{FF2B5EF4-FFF2-40B4-BE49-F238E27FC236}">
                <a16:creationId xmlns:a16="http://schemas.microsoft.com/office/drawing/2014/main" id="{D1A60DA4-D116-1A62-7DC0-09D41742631E}"/>
              </a:ext>
            </a:extLst>
          </p:cNvPr>
          <p:cNvSpPr/>
          <p:nvPr/>
        </p:nvSpPr>
        <p:spPr>
          <a:xfrm>
            <a:off x="4520097" y="522110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Rectangle: Rounded Corners 55">
            <a:extLst>
              <a:ext uri="{FF2B5EF4-FFF2-40B4-BE49-F238E27FC236}">
                <a16:creationId xmlns:a16="http://schemas.microsoft.com/office/drawing/2014/main" id="{6B84FDE1-583A-E6D0-1388-629526E084F3}"/>
              </a:ext>
            </a:extLst>
          </p:cNvPr>
          <p:cNvSpPr/>
          <p:nvPr/>
        </p:nvSpPr>
        <p:spPr>
          <a:xfrm>
            <a:off x="7864438" y="519207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310D7C92-0C97-48AB-9EEA-4B3178EDAFBD}"/>
              </a:ext>
            </a:extLst>
          </p:cNvPr>
          <p:cNvSpPr txBox="1"/>
          <p:nvPr/>
        </p:nvSpPr>
        <p:spPr>
          <a:xfrm>
            <a:off x="15748" y="1210067"/>
            <a:ext cx="4795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1</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__________________________</a:t>
            </a:r>
          </a:p>
        </p:txBody>
      </p:sp>
      <p:sp>
        <p:nvSpPr>
          <p:cNvPr id="20" name="TextBox 19">
            <a:hlinkClick r:id="" action="ppaction://noaction">
              <a:snd r:embed="rId6" name="T3_W7F_4.2.wav"/>
            </a:hlinkClick>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extLst>
              <a:ext uri="{FF2B5EF4-FFF2-40B4-BE49-F238E27FC236}">
                <a16:creationId xmlns:a16="http://schemas.microsoft.com/office/drawing/2014/main" id="{7B117850-D006-4562-A7E8-B068C9CCE3E1}"/>
              </a:ext>
            </a:extLst>
          </p:cNvPr>
          <p:cNvSpPr txBox="1"/>
          <p:nvPr/>
        </p:nvSpPr>
        <p:spPr>
          <a:xfrm>
            <a:off x="521820" y="1168637"/>
            <a:ext cx="402385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kern="0" dirty="0">
                <a:solidFill>
                  <a:srgbClr val="002060"/>
                </a:solidFill>
                <a:latin typeface="Century Gothic" panose="020B0502020202020204" pitchFamily="34" charset="0"/>
                <a:cs typeface="Arial"/>
                <a:sym typeface="Arial"/>
              </a:rPr>
              <a:t>Ich will heute etwas putzen. </a:t>
            </a:r>
            <a:endParaRPr kumimoji="0" lang="es-AR"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39934" y="417446"/>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9345670" y="301613"/>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D93B42F1-A981-ABF9-E0BE-EEAF9FBF3EE4}"/>
              </a:ext>
            </a:extLst>
          </p:cNvPr>
          <p:cNvSpPr txBox="1"/>
          <p:nvPr/>
        </p:nvSpPr>
        <p:spPr>
          <a:xfrm>
            <a:off x="5071355" y="1178200"/>
            <a:ext cx="666721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kern="0" dirty="0">
                <a:solidFill>
                  <a:srgbClr val="002060"/>
                </a:solidFill>
                <a:latin typeface="Century Gothic" panose="020B0502020202020204" pitchFamily="34" charset="0"/>
                <a:cs typeface="Arial"/>
                <a:sym typeface="Arial"/>
              </a:rPr>
              <a:t>Ich will etwas putzen und auf dem Fest tanzen.  </a:t>
            </a:r>
            <a:endParaRPr kumimoji="0" lang="es-AR"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extBox 4">
            <a:extLst>
              <a:ext uri="{FF2B5EF4-FFF2-40B4-BE49-F238E27FC236}">
                <a16:creationId xmlns:a16="http://schemas.microsoft.com/office/drawing/2014/main" id="{4592D6C3-1E04-DC80-E719-7E0BDA04A765}"/>
              </a:ext>
            </a:extLst>
          </p:cNvPr>
          <p:cNvSpPr txBox="1"/>
          <p:nvPr/>
        </p:nvSpPr>
        <p:spPr>
          <a:xfrm>
            <a:off x="4597852" y="41330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CECD395B-C7FE-CD28-F350-445D5674F353}"/>
              </a:ext>
            </a:extLst>
          </p:cNvPr>
          <p:cNvSpPr txBox="1"/>
          <p:nvPr/>
        </p:nvSpPr>
        <p:spPr>
          <a:xfrm>
            <a:off x="3903" y="1859476"/>
            <a:ext cx="10868149"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0066"/>
                </a:solidFill>
                <a:latin typeface="Century Gothic"/>
                <a:cs typeface="Arial"/>
                <a:sym typeface="Arial"/>
              </a:rPr>
              <a:t>3</a:t>
            </a:r>
            <a:r>
              <a:rPr lang="en-GB" sz="2400" b="1" kern="0" dirty="0">
                <a:solidFill>
                  <a:srgbClr val="002060"/>
                </a:solidFill>
                <a:latin typeface="Century Gothic"/>
                <a:cs typeface="Arial"/>
                <a:sym typeface="Arial"/>
              </a:rPr>
              <a:t> </a:t>
            </a:r>
            <a:r>
              <a:rPr lang="en-GB" sz="2400" kern="0" dirty="0">
                <a:solidFill>
                  <a:srgbClr val="002060"/>
                </a:solidFill>
                <a:latin typeface="Century Gothic"/>
                <a:cs typeface="Arial"/>
                <a:sym typeface="Arial"/>
              </a:rPr>
              <a:t>_________________________________________________________________</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5EF57284-899D-AC30-FC03-42F8FDC91E29}"/>
              </a:ext>
            </a:extLst>
          </p:cNvPr>
          <p:cNvSpPr txBox="1"/>
          <p:nvPr/>
        </p:nvSpPr>
        <p:spPr>
          <a:xfrm>
            <a:off x="479254" y="1816073"/>
            <a:ext cx="972093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kern="0" dirty="0">
                <a:solidFill>
                  <a:srgbClr val="002060"/>
                </a:solidFill>
                <a:latin typeface="Century Gothic" panose="020B0502020202020204" pitchFamily="34" charset="0"/>
                <a:cs typeface="Arial"/>
                <a:sym typeface="Arial"/>
              </a:rPr>
              <a:t>Ich will etwas putzen, auf dem Fest tanzen und mit Johanna sprechen.</a:t>
            </a:r>
            <a:endParaRPr kumimoji="0" lang="es-AR"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39D4361F-6796-8782-3426-A4290C62B499}"/>
              </a:ext>
            </a:extLst>
          </p:cNvPr>
          <p:cNvSpPr txBox="1"/>
          <p:nvPr/>
        </p:nvSpPr>
        <p:spPr>
          <a:xfrm>
            <a:off x="123171" y="1205405"/>
            <a:ext cx="1082031" cy="923330"/>
          </a:xfrm>
          <a:prstGeom prst="rect">
            <a:avLst/>
          </a:prstGeom>
          <a:noFill/>
        </p:spPr>
        <p:txBody>
          <a:bodyPr wrap="square" rtlCol="0">
            <a:spAutoFit/>
          </a:bodyPr>
          <a:lstStyle/>
          <a:p>
            <a:r>
              <a:rPr lang="en-GB" sz="5400" i="1" dirty="0">
                <a:solidFill>
                  <a:srgbClr val="002060"/>
                </a:solidFill>
                <a:latin typeface="Century Gothic" panose="020B0502020202020204" pitchFamily="34" charset="0"/>
                <a:sym typeface="Wingdings" panose="05000000000000000000" pitchFamily="2" charset="2"/>
              </a:rPr>
              <a:t></a:t>
            </a:r>
            <a:endParaRPr lang="en-GB" sz="5400" i="1" dirty="0">
              <a:solidFill>
                <a:srgbClr val="002060"/>
              </a:solidFill>
              <a:latin typeface="Century Gothic" panose="020B0502020202020204" pitchFamily="34" charset="0"/>
            </a:endParaRPr>
          </a:p>
        </p:txBody>
      </p:sp>
      <p:sp>
        <p:nvSpPr>
          <p:cNvPr id="9" name="Rectangle: Rounded Corners 55">
            <a:extLst>
              <a:ext uri="{FF2B5EF4-FFF2-40B4-BE49-F238E27FC236}">
                <a16:creationId xmlns:a16="http://schemas.microsoft.com/office/drawing/2014/main" id="{6015878B-43AB-5C83-BA63-EF2443CED20F}"/>
              </a:ext>
            </a:extLst>
          </p:cNvPr>
          <p:cNvSpPr/>
          <p:nvPr/>
        </p:nvSpPr>
        <p:spPr>
          <a:xfrm>
            <a:off x="1175597" y="266386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Rounded Corners 55">
            <a:extLst>
              <a:ext uri="{FF2B5EF4-FFF2-40B4-BE49-F238E27FC236}">
                <a16:creationId xmlns:a16="http://schemas.microsoft.com/office/drawing/2014/main" id="{1CB7490C-C878-4217-4E50-789045E6F541}"/>
              </a:ext>
            </a:extLst>
          </p:cNvPr>
          <p:cNvSpPr/>
          <p:nvPr/>
        </p:nvSpPr>
        <p:spPr>
          <a:xfrm>
            <a:off x="1175597" y="3944508"/>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Rounded Corners 55">
            <a:extLst>
              <a:ext uri="{FF2B5EF4-FFF2-40B4-BE49-F238E27FC236}">
                <a16:creationId xmlns:a16="http://schemas.microsoft.com/office/drawing/2014/main" id="{430DE31A-0C83-18B6-710E-E61BDADCB8F1}"/>
              </a:ext>
            </a:extLst>
          </p:cNvPr>
          <p:cNvSpPr/>
          <p:nvPr/>
        </p:nvSpPr>
        <p:spPr>
          <a:xfrm>
            <a:off x="4473008" y="264319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Rounded Corners 55">
            <a:extLst>
              <a:ext uri="{FF2B5EF4-FFF2-40B4-BE49-F238E27FC236}">
                <a16:creationId xmlns:a16="http://schemas.microsoft.com/office/drawing/2014/main" id="{727A42FA-2EDF-8B2D-46D8-E88932D7575E}"/>
              </a:ext>
            </a:extLst>
          </p:cNvPr>
          <p:cNvSpPr/>
          <p:nvPr/>
        </p:nvSpPr>
        <p:spPr>
          <a:xfrm>
            <a:off x="4520097" y="3940463"/>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Rounded Corners 55">
            <a:extLst>
              <a:ext uri="{FF2B5EF4-FFF2-40B4-BE49-F238E27FC236}">
                <a16:creationId xmlns:a16="http://schemas.microsoft.com/office/drawing/2014/main" id="{18F26409-D1E3-F2E9-2249-ED71D107CBEC}"/>
              </a:ext>
            </a:extLst>
          </p:cNvPr>
          <p:cNvSpPr/>
          <p:nvPr/>
        </p:nvSpPr>
        <p:spPr>
          <a:xfrm>
            <a:off x="7864438" y="2630783"/>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Rounded Corners 55">
            <a:extLst>
              <a:ext uri="{FF2B5EF4-FFF2-40B4-BE49-F238E27FC236}">
                <a16:creationId xmlns:a16="http://schemas.microsoft.com/office/drawing/2014/main" id="{04D236FD-6950-675A-9746-9A1115F155EC}"/>
              </a:ext>
            </a:extLst>
          </p:cNvPr>
          <p:cNvSpPr/>
          <p:nvPr/>
        </p:nvSpPr>
        <p:spPr>
          <a:xfrm>
            <a:off x="7864438" y="391142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9BFC5E0-8A73-84F7-1CF3-43BA8969F671}"/>
              </a:ext>
            </a:extLst>
          </p:cNvPr>
          <p:cNvSpPr/>
          <p:nvPr/>
        </p:nvSpPr>
        <p:spPr>
          <a:xfrm>
            <a:off x="1182612" y="3031207"/>
            <a:ext cx="27121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auf dem Fest</a:t>
            </a:r>
            <a:endParaRPr kumimoji="0" lang="en-GB" sz="2000" b="0" i="0" u="none" strike="noStrike" kern="1200" cap="none" spc="0" normalizeH="0" baseline="0" noProof="0" dirty="0">
              <a:ln>
                <a:noFill/>
              </a:ln>
              <a:solidFill>
                <a:srgbClr val="00206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99867B2F-AAFC-A070-3397-585D560287F9}"/>
              </a:ext>
            </a:extLst>
          </p:cNvPr>
          <p:cNvSpPr/>
          <p:nvPr/>
        </p:nvSpPr>
        <p:spPr>
          <a:xfrm>
            <a:off x="1200087" y="4325803"/>
            <a:ext cx="258912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noProof="0" dirty="0" err="1">
                <a:solidFill>
                  <a:srgbClr val="002060"/>
                </a:solidFill>
                <a:latin typeface="Century Gothic" panose="020B0502020202020204" pitchFamily="34" charset="0"/>
              </a:rPr>
              <a:t>jetzt</a:t>
            </a:r>
            <a:r>
              <a:rPr lang="en-US" sz="2000" spc="-1" noProof="0" dirty="0">
                <a:solidFill>
                  <a:srgbClr val="002060"/>
                </a:solidFill>
                <a:latin typeface="Century Gothic" panose="020B0502020202020204" pitchFamily="34" charset="0"/>
              </a:rPr>
              <a:t> </a:t>
            </a:r>
            <a:r>
              <a:rPr lang="en-US" sz="2000" spc="-1" noProof="0" dirty="0" err="1">
                <a:solidFill>
                  <a:srgbClr val="002060"/>
                </a:solidFill>
                <a:latin typeface="Century Gothic" panose="020B0502020202020204" pitchFamily="34" charset="0"/>
              </a:rPr>
              <a:t>im</a:t>
            </a:r>
            <a:r>
              <a:rPr lang="en-US" sz="2000" spc="-1" noProof="0" dirty="0">
                <a:solidFill>
                  <a:srgbClr val="002060"/>
                </a:solidFill>
                <a:latin typeface="Century Gothic" panose="020B0502020202020204" pitchFamily="34" charset="0"/>
              </a:rPr>
              <a:t> Bett</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D2D45E6-7944-2E75-DD62-737BA23E4D2C}"/>
              </a:ext>
            </a:extLst>
          </p:cNvPr>
          <p:cNvSpPr/>
          <p:nvPr/>
        </p:nvSpPr>
        <p:spPr>
          <a:xfrm>
            <a:off x="1137966" y="5505195"/>
            <a:ext cx="160538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etwas</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9F088FC0-950E-0D3B-960E-40F79F21F541}"/>
              </a:ext>
            </a:extLst>
          </p:cNvPr>
          <p:cNvSpPr/>
          <p:nvPr/>
        </p:nvSpPr>
        <p:spPr>
          <a:xfrm>
            <a:off x="4495772" y="2954380"/>
            <a:ext cx="18924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Johanna</a:t>
            </a:r>
            <a:r>
              <a:rPr kumimoji="0" lang="en-US" sz="20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170E2065-F045-6641-731F-4B76E922DE47}"/>
              </a:ext>
            </a:extLst>
          </p:cNvPr>
          <p:cNvSpPr/>
          <p:nvPr/>
        </p:nvSpPr>
        <p:spPr>
          <a:xfrm>
            <a:off x="4501082" y="4295025"/>
            <a:ext cx="23712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Skateboard</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00068BA8-91CA-B913-ADE8-0578578A44D8}"/>
              </a:ext>
            </a:extLst>
          </p:cNvPr>
          <p:cNvSpPr/>
          <p:nvPr/>
        </p:nvSpPr>
        <p:spPr>
          <a:xfrm>
            <a:off x="4560417" y="5538754"/>
            <a:ext cx="217269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Film </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9DC71F01-2B20-4DAE-D74F-168D46826418}"/>
              </a:ext>
            </a:extLst>
          </p:cNvPr>
          <p:cNvSpPr/>
          <p:nvPr/>
        </p:nvSpPr>
        <p:spPr>
          <a:xfrm>
            <a:off x="7868307" y="2797127"/>
            <a:ext cx="196859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 </a:t>
            </a:r>
            <a:r>
              <a:rPr kumimoji="0" lang="en-US" sz="2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Nachmittag</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C6F74EA0-D459-03A8-33D3-5C12A77FDA91}"/>
              </a:ext>
            </a:extLst>
          </p:cNvPr>
          <p:cNvSpPr/>
          <p:nvPr/>
        </p:nvSpPr>
        <p:spPr>
          <a:xfrm>
            <a:off x="7710957" y="4295025"/>
            <a:ext cx="2154894"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spc="-1" dirty="0" err="1">
                <a:solidFill>
                  <a:srgbClr val="002060"/>
                </a:solidFill>
                <a:latin typeface="Century Gothic" panose="020B0502020202020204" pitchFamily="34" charset="0"/>
              </a:rPr>
              <a:t>nach</a:t>
            </a:r>
            <a:r>
              <a:rPr lang="en-US" sz="2000" spc="-1" dirty="0">
                <a:solidFill>
                  <a:srgbClr val="002060"/>
                </a:solidFill>
                <a:latin typeface="Century Gothic" panose="020B0502020202020204" pitchFamily="34" charset="0"/>
              </a:rPr>
              <a:t> </a:t>
            </a:r>
            <a:r>
              <a:rPr lang="en-US" sz="2000" spc="-1" dirty="0" err="1">
                <a:solidFill>
                  <a:srgbClr val="002060"/>
                </a:solidFill>
                <a:latin typeface="Century Gothic" panose="020B0502020202020204" pitchFamily="34" charset="0"/>
              </a:rPr>
              <a:t>Hause</a:t>
            </a:r>
            <a:r>
              <a:rPr lang="en-US" sz="2000" spc="-1" dirty="0">
                <a:solidFill>
                  <a:srgbClr val="002060"/>
                </a:solidFill>
                <a:latin typeface="Century Gothic" panose="020B0502020202020204" pitchFamily="34" charset="0"/>
              </a:rPr>
              <a:t> </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D8D88716-E86C-EB5F-65E0-45472912C927}"/>
              </a:ext>
            </a:extLst>
          </p:cNvPr>
          <p:cNvSpPr/>
          <p:nvPr/>
        </p:nvSpPr>
        <p:spPr>
          <a:xfrm>
            <a:off x="7696570" y="5538754"/>
            <a:ext cx="214033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das Auto</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47" name="Picture 46" descr="A picture containing circle, graphics, clipart, cartoon&#10;&#10;Description automatically generated">
            <a:hlinkClick r:id="" action="ppaction://noaction">
              <a:snd r:embed="rId9" name="T3_W7F_7.10.wav"/>
            </a:hlinkClick>
            <a:extLst>
              <a:ext uri="{FF2B5EF4-FFF2-40B4-BE49-F238E27FC236}">
                <a16:creationId xmlns:a16="http://schemas.microsoft.com/office/drawing/2014/main" id="{8EE22035-D71B-E2EA-B289-9A893C65FC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749" y="5288208"/>
            <a:ext cx="1035710" cy="969635"/>
          </a:xfrm>
          <a:prstGeom prst="rect">
            <a:avLst/>
          </a:prstGeom>
        </p:spPr>
      </p:pic>
      <p:pic>
        <p:nvPicPr>
          <p:cNvPr id="51" name="Picture 50" descr="A picture containing text, circle, vehicle, design&#10;&#10;Description automatically generated">
            <a:hlinkClick r:id="" action="ppaction://noaction">
              <a:snd r:embed="rId11" name="T3_W7F_7.8.wav"/>
            </a:hlinkClick>
            <a:extLst>
              <a:ext uri="{FF2B5EF4-FFF2-40B4-BE49-F238E27FC236}">
                <a16:creationId xmlns:a16="http://schemas.microsoft.com/office/drawing/2014/main" id="{BA8074A8-8717-D675-46DD-D5EBCE276E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5317" y="3992024"/>
            <a:ext cx="1011101" cy="1067667"/>
          </a:xfrm>
          <a:prstGeom prst="rect">
            <a:avLst/>
          </a:prstGeom>
        </p:spPr>
      </p:pic>
      <p:pic>
        <p:nvPicPr>
          <p:cNvPr id="52" name="Picture 51" descr="A cartoon of a child running&#10;&#10;Description automatically generated with medium confidence">
            <a:hlinkClick r:id="" action="ppaction://noaction">
              <a:snd r:embed="rId13" name="T3_W7F_7.6.wav"/>
            </a:hlinkClick>
            <a:extLst>
              <a:ext uri="{FF2B5EF4-FFF2-40B4-BE49-F238E27FC236}">
                <a16:creationId xmlns:a16="http://schemas.microsoft.com/office/drawing/2014/main" id="{134C5FB0-3E34-A709-D761-095ADDA7C6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0799" y="2694252"/>
            <a:ext cx="1060020" cy="991362"/>
          </a:xfrm>
          <a:prstGeom prst="rect">
            <a:avLst/>
          </a:prstGeom>
        </p:spPr>
      </p:pic>
      <p:pic>
        <p:nvPicPr>
          <p:cNvPr id="57" name="Picture 56" descr="A hand washing with soap bubbles under a faucet&#10;&#10;Description automatically generated with low confidence">
            <a:hlinkClick r:id="" action="ppaction://noaction">
              <a:snd r:embed="rId15" name="T3_W7F_7.12.wav"/>
            </a:hlinkClick>
            <a:extLst>
              <a:ext uri="{FF2B5EF4-FFF2-40B4-BE49-F238E27FC236}">
                <a16:creationId xmlns:a16="http://schemas.microsoft.com/office/drawing/2014/main" id="{4C055577-64AB-4BB8-B93E-51CBF95CFE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00600" y="5254492"/>
            <a:ext cx="1024692" cy="958902"/>
          </a:xfrm>
          <a:prstGeom prst="rect">
            <a:avLst/>
          </a:prstGeom>
        </p:spPr>
      </p:pic>
      <p:pic>
        <p:nvPicPr>
          <p:cNvPr id="16" name="Picture 15" descr="A picture containing circle, graphics, cartoon, creativity&#10;&#10;Description automatically generated">
            <a:hlinkClick r:id="" action="ppaction://noaction">
              <a:snd r:embed="rId17" name="T3_W7F_7.4.wav"/>
            </a:hlinkClick>
            <a:extLst>
              <a:ext uri="{FF2B5EF4-FFF2-40B4-BE49-F238E27FC236}">
                <a16:creationId xmlns:a16="http://schemas.microsoft.com/office/drawing/2014/main" id="{43358EEF-C3F0-4EC6-A667-B0811C1DE27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33566" y="2675012"/>
            <a:ext cx="1037069" cy="1030008"/>
          </a:xfrm>
          <a:prstGeom prst="rect">
            <a:avLst/>
          </a:prstGeom>
        </p:spPr>
      </p:pic>
      <p:pic>
        <p:nvPicPr>
          <p:cNvPr id="19" name="Picture 18" descr="A picture containing silhouette&#10;&#10;Description automatically generated with medium confidence">
            <a:hlinkClick r:id="" action="ppaction://noaction">
              <a:snd r:embed="rId19" name="T3_W7F_7.9.wav"/>
            </a:hlinkClick>
            <a:extLst>
              <a:ext uri="{FF2B5EF4-FFF2-40B4-BE49-F238E27FC236}">
                <a16:creationId xmlns:a16="http://schemas.microsoft.com/office/drawing/2014/main" id="{4C92478B-05AB-46DC-8079-3FFB7D0F5A4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739817" y="3952861"/>
            <a:ext cx="1106512" cy="1093477"/>
          </a:xfrm>
          <a:prstGeom prst="rect">
            <a:avLst/>
          </a:prstGeom>
        </p:spPr>
      </p:pic>
      <p:pic>
        <p:nvPicPr>
          <p:cNvPr id="22" name="Picture 21" descr="A picture containing clipart, graphics, cartoon&#10;&#10;Description automatically generated">
            <a:hlinkClick r:id="" action="ppaction://noaction">
              <a:snd r:embed="rId21" name="T3_W7F_7.7.wav"/>
            </a:hlinkClick>
            <a:extLst>
              <a:ext uri="{FF2B5EF4-FFF2-40B4-BE49-F238E27FC236}">
                <a16:creationId xmlns:a16="http://schemas.microsoft.com/office/drawing/2014/main" id="{207984A2-1753-458F-AD7B-1C7E31AEC2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70573" y="3952861"/>
            <a:ext cx="1100062" cy="1058498"/>
          </a:xfrm>
          <a:prstGeom prst="rect">
            <a:avLst/>
          </a:prstGeom>
        </p:spPr>
      </p:pic>
      <p:pic>
        <p:nvPicPr>
          <p:cNvPr id="27" name="Picture 26" descr="A green circle with two eyes&#10;&#10;Description automatically generated with low confidence">
            <a:hlinkClick r:id="" action="ppaction://noaction">
              <a:snd r:embed="rId23" name="T3_W7F_7.11.wav"/>
            </a:hlinkClick>
            <a:extLst>
              <a:ext uri="{FF2B5EF4-FFF2-40B4-BE49-F238E27FC236}">
                <a16:creationId xmlns:a16="http://schemas.microsoft.com/office/drawing/2014/main" id="{CC444183-F92B-4DD5-B845-3CF3B1BE03B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370116" y="5254492"/>
            <a:ext cx="1031363" cy="1026706"/>
          </a:xfrm>
          <a:prstGeom prst="rect">
            <a:avLst/>
          </a:prstGeom>
        </p:spPr>
      </p:pic>
      <p:pic>
        <p:nvPicPr>
          <p:cNvPr id="61" name="Picture 60" descr="A red yellow and black lips in a speech bubble&#10;&#10;Description automatically generated with low confidence">
            <a:hlinkClick r:id="" action="ppaction://noaction">
              <a:snd r:embed="rId25" name="T3_W7F_7.5.wav"/>
            </a:hlinkClick>
            <a:extLst>
              <a:ext uri="{FF2B5EF4-FFF2-40B4-BE49-F238E27FC236}">
                <a16:creationId xmlns:a16="http://schemas.microsoft.com/office/drawing/2014/main" id="{077B3267-BCDB-40F5-B29F-C42B6DAEB0C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332131" y="2684585"/>
            <a:ext cx="1069348" cy="1027015"/>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7.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7F_7.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7F_7.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peech Bubble: Rectangle with Corners Rounded 64">
            <a:extLst>
              <a:ext uri="{FF2B5EF4-FFF2-40B4-BE49-F238E27FC236}">
                <a16:creationId xmlns:a16="http://schemas.microsoft.com/office/drawing/2014/main" id="{D1690CDA-C5EF-432B-8750-FAACE3D9BE54}"/>
              </a:ext>
            </a:extLst>
          </p:cNvPr>
          <p:cNvSpPr/>
          <p:nvPr/>
        </p:nvSpPr>
        <p:spPr>
          <a:xfrm>
            <a:off x="9054569" y="2014328"/>
            <a:ext cx="2821342" cy="897667"/>
          </a:xfrm>
          <a:prstGeom prst="wedgeRoundRectCallout">
            <a:avLst>
              <a:gd name="adj1" fmla="val -114085"/>
              <a:gd name="adj2" fmla="val -6558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Note that the verb </a:t>
            </a:r>
            <a:r>
              <a:rPr kumimoji="0" lang="en-GB" sz="2000" b="1" i="0" u="none" strike="noStrike" kern="1200" cap="none" spc="0" normalizeH="0" baseline="0" noProof="0">
                <a:ln>
                  <a:noFill/>
                </a:ln>
                <a:solidFill>
                  <a:prstClr val="white"/>
                </a:solidFill>
                <a:effectLst/>
                <a:uLnTx/>
                <a:uFillTx/>
                <a:latin typeface="Century Gothic"/>
                <a:ea typeface="+mn-ea"/>
                <a:cs typeface="+mn-cs"/>
              </a:rPr>
              <a:t>wollen</a:t>
            </a:r>
            <a:r>
              <a:rPr kumimoji="0" lang="en-GB" sz="2000" b="0" i="0" u="none" strike="noStrike" kern="1200" cap="none" spc="0" normalizeH="0" baseline="0" noProof="0">
                <a:ln>
                  <a:noFill/>
                </a:ln>
                <a:solidFill>
                  <a:prstClr val="white"/>
                </a:solidFill>
                <a:effectLst/>
                <a:uLnTx/>
                <a:uFillTx/>
                <a:latin typeface="Century Gothic"/>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swaps with the subject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du</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9" name="Google Shape;170;p8"/>
          <p:cNvPicPr/>
          <p:nvPr/>
        </p:nvPicPr>
        <p:blipFill>
          <a:blip r:embed="rId9"/>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756" y="-132719"/>
            <a:ext cx="7267988" cy="1144800"/>
          </a:xfrm>
        </p:spPr>
        <p:txBody>
          <a:bodyPr/>
          <a:lstStyle/>
          <a:p>
            <a:r>
              <a:rPr lang="en-US" sz="3600" b="1" spc="-1" dirty="0">
                <a:latin typeface="Century Gothic" panose="020B0502020202020204" pitchFamily="34" charset="0"/>
              </a:rPr>
              <a:t>Questions</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74266" y="658359"/>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ask </a:t>
            </a:r>
            <a:r>
              <a:rPr kumimoji="0" lang="en-US"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yes</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questions with </a:t>
            </a:r>
            <a:r>
              <a:rPr lang="en-US" sz="2800" b="1" spc="-1" dirty="0" err="1">
                <a:solidFill>
                  <a:srgbClr val="002060"/>
                </a:solidFill>
                <a:latin typeface="Century Gothic" panose="020B0502020202020204" pitchFamily="34" charset="0"/>
              </a:rPr>
              <a:t>wollen</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A8134564-6136-4535-98BB-CCA1E96EB1FC}"/>
              </a:ext>
            </a:extLst>
          </p:cNvPr>
          <p:cNvSpPr/>
          <p:nvPr/>
        </p:nvSpPr>
        <p:spPr>
          <a:xfrm>
            <a:off x="74266" y="1454928"/>
            <a:ext cx="34010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Arrow: Right 33">
            <a:extLst>
              <a:ext uri="{FF2B5EF4-FFF2-40B4-BE49-F238E27FC236}">
                <a16:creationId xmlns:a16="http://schemas.microsoft.com/office/drawing/2014/main" id="{D17965B2-69AB-4256-B332-3624397C55C0}"/>
              </a:ext>
            </a:extLst>
          </p:cNvPr>
          <p:cNvSpPr/>
          <p:nvPr/>
        </p:nvSpPr>
        <p:spPr>
          <a:xfrm>
            <a:off x="5211953" y="1550679"/>
            <a:ext cx="844112" cy="35439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17BBCF52-F783-4EA0-A7FE-879EE0654790}"/>
              </a:ext>
            </a:extLst>
          </p:cNvPr>
          <p:cNvSpPr/>
          <p:nvPr/>
        </p:nvSpPr>
        <p:spPr>
          <a:xfrm>
            <a:off x="6107869" y="1407195"/>
            <a:ext cx="40863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7" name="Picture 26" descr="A picture containing clipart&#10;&#10;Description automatically generated">
            <a:extLst>
              <a:ext uri="{FF2B5EF4-FFF2-40B4-BE49-F238E27FC236}">
                <a16:creationId xmlns:a16="http://schemas.microsoft.com/office/drawing/2014/main" id="{753F2757-4EB4-4D72-B87C-65E300DCEF7E}"/>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880031" y="1385941"/>
            <a:ext cx="844113" cy="593291"/>
          </a:xfrm>
          <a:prstGeom prst="rect">
            <a:avLst/>
          </a:prstGeom>
        </p:spPr>
      </p:pic>
      <p:sp>
        <p:nvSpPr>
          <p:cNvPr id="60" name="TextBox 59">
            <a:extLst>
              <a:ext uri="{FF2B5EF4-FFF2-40B4-BE49-F238E27FC236}">
                <a16:creationId xmlns:a16="http://schemas.microsoft.com/office/drawing/2014/main" id="{DD2E1D33-FB70-4604-A3BE-11048B7DF5DD}"/>
              </a:ext>
            </a:extLst>
          </p:cNvPr>
          <p:cNvSpPr txBox="1"/>
          <p:nvPr/>
        </p:nvSpPr>
        <p:spPr>
          <a:xfrm>
            <a:off x="10563372" y="1278874"/>
            <a:ext cx="46768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 name="Rectangle 65">
            <a:extLst>
              <a:ext uri="{FF2B5EF4-FFF2-40B4-BE49-F238E27FC236}">
                <a16:creationId xmlns:a16="http://schemas.microsoft.com/office/drawing/2014/main" id="{D8ED6D46-E6D4-463B-BD92-E132B324CDE5}"/>
              </a:ext>
            </a:extLst>
          </p:cNvPr>
          <p:cNvSpPr/>
          <p:nvPr/>
        </p:nvSpPr>
        <p:spPr>
          <a:xfrm>
            <a:off x="48103" y="2706482"/>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 the same swap with </a:t>
            </a:r>
            <a:r>
              <a:rPr kumimoji="0" lang="en-US"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information</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questions, too: </a:t>
            </a: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EC3EE33B-E5FB-42F1-B519-F4DC6F7FF41E}"/>
              </a:ext>
            </a:extLst>
          </p:cNvPr>
          <p:cNvSpPr/>
          <p:nvPr/>
        </p:nvSpPr>
        <p:spPr>
          <a:xfrm>
            <a:off x="74266" y="3506317"/>
            <a:ext cx="42067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 name="Rectangle 68">
            <a:extLst>
              <a:ext uri="{FF2B5EF4-FFF2-40B4-BE49-F238E27FC236}">
                <a16:creationId xmlns:a16="http://schemas.microsoft.com/office/drawing/2014/main" id="{139F5DB4-A5F8-4686-9E7C-61C38906C76A}"/>
              </a:ext>
            </a:extLst>
          </p:cNvPr>
          <p:cNvSpPr/>
          <p:nvPr/>
        </p:nvSpPr>
        <p:spPr>
          <a:xfrm>
            <a:off x="7117560" y="3489917"/>
            <a:ext cx="52427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Where </a:t>
            </a:r>
            <a:r>
              <a:rPr lang="en-GB" sz="2800" b="1" spc="-1" dirty="0">
                <a:solidFill>
                  <a:srgbClr val="002060"/>
                </a:solidFill>
                <a:latin typeface="Century Gothic" panose="020B0502020202020204" pitchFamily="34" charset="0"/>
                <a:ea typeface="Century Gothic"/>
              </a:rPr>
              <a:t>do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want to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read?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0" name="Picture 69" descr="A picture containing clipart&#10;&#10;Description automatically generated">
            <a:extLst>
              <a:ext uri="{FF2B5EF4-FFF2-40B4-BE49-F238E27FC236}">
                <a16:creationId xmlns:a16="http://schemas.microsoft.com/office/drawing/2014/main" id="{A64B735B-4808-4876-9423-90B77F9B2A10}"/>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97823" y="3414489"/>
            <a:ext cx="844113" cy="593291"/>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1A41555-3ECE-4545-BB81-923249E3D9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15496" y="3381961"/>
            <a:ext cx="681483" cy="5792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9F7A26EA-492A-4265-9A46-9BC1E98153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77501" y="4373306"/>
            <a:ext cx="488900" cy="504925"/>
          </a:xfrm>
          <a:prstGeom prst="rect">
            <a:avLst/>
          </a:prstGeom>
        </p:spPr>
      </p:pic>
      <p:pic>
        <p:nvPicPr>
          <p:cNvPr id="10" name="Picture 9" descr="A picture containing qr code&#10;&#10;Description automatically generated">
            <a:extLst>
              <a:ext uri="{FF2B5EF4-FFF2-40B4-BE49-F238E27FC236}">
                <a16:creationId xmlns:a16="http://schemas.microsoft.com/office/drawing/2014/main" id="{BF1518EC-D317-4E99-8F10-5FD5E554B2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12026" y="5383199"/>
            <a:ext cx="619849" cy="443571"/>
          </a:xfrm>
          <a:prstGeom prst="rect">
            <a:avLst/>
          </a:prstGeom>
        </p:spPr>
      </p:pic>
      <p:pic>
        <p:nvPicPr>
          <p:cNvPr id="78" name="Picture 77" descr="A picture containing clipart&#10;&#10;Description automatically generated">
            <a:extLst>
              <a:ext uri="{FF2B5EF4-FFF2-40B4-BE49-F238E27FC236}">
                <a16:creationId xmlns:a16="http://schemas.microsoft.com/office/drawing/2014/main" id="{81C5CD60-0CAD-40E8-BACD-7D442D164DFF}"/>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13641" y="4329122"/>
            <a:ext cx="844113" cy="593291"/>
          </a:xfrm>
          <a:prstGeom prst="rect">
            <a:avLst/>
          </a:prstGeom>
        </p:spPr>
      </p:pic>
      <p:sp>
        <p:nvSpPr>
          <p:cNvPr id="81" name="Rectangle 80">
            <a:extLst>
              <a:ext uri="{FF2B5EF4-FFF2-40B4-BE49-F238E27FC236}">
                <a16:creationId xmlns:a16="http://schemas.microsoft.com/office/drawing/2014/main" id="{48274BC1-05C0-4E52-B2BD-F13F41A3F58E}"/>
              </a:ext>
            </a:extLst>
          </p:cNvPr>
          <p:cNvSpPr/>
          <p:nvPr/>
        </p:nvSpPr>
        <p:spPr>
          <a:xfrm>
            <a:off x="56843" y="4391484"/>
            <a:ext cx="42067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2" name="Rectangle 81">
            <a:extLst>
              <a:ext uri="{FF2B5EF4-FFF2-40B4-BE49-F238E27FC236}">
                <a16:creationId xmlns:a16="http://schemas.microsoft.com/office/drawing/2014/main" id="{58C6D352-4AA9-42B8-937C-F05476A589FD}"/>
              </a:ext>
            </a:extLst>
          </p:cNvPr>
          <p:cNvSpPr/>
          <p:nvPr/>
        </p:nvSpPr>
        <p:spPr>
          <a:xfrm>
            <a:off x="74266" y="5331382"/>
            <a:ext cx="47638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Wann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3" name="Rectangle 82">
            <a:extLst>
              <a:ext uri="{FF2B5EF4-FFF2-40B4-BE49-F238E27FC236}">
                <a16:creationId xmlns:a16="http://schemas.microsoft.com/office/drawing/2014/main" id="{F32399E8-3965-4EFB-B51E-54DC902D0ABC}"/>
              </a:ext>
            </a:extLst>
          </p:cNvPr>
          <p:cNvSpPr/>
          <p:nvPr/>
        </p:nvSpPr>
        <p:spPr>
          <a:xfrm>
            <a:off x="74266" y="6182837"/>
            <a:ext cx="47638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Warum</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 </a:t>
            </a:r>
            <a:r>
              <a:rPr lang="en-GB" sz="2800" spc="-1" dirty="0" err="1">
                <a:solidFill>
                  <a:srgbClr val="002060"/>
                </a:solidFill>
                <a:latin typeface="Century Gothic" panose="020B0502020202020204" pitchFamily="34" charset="0"/>
                <a:ea typeface="Century Gothic"/>
              </a:rPr>
              <a:t>lesen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84" name="Google Shape;183;p8">
            <a:extLst>
              <a:ext uri="{FF2B5EF4-FFF2-40B4-BE49-F238E27FC236}">
                <a16:creationId xmlns:a16="http://schemas.microsoft.com/office/drawing/2014/main" id="{464841AF-73BC-42DC-B899-C9695DAD2F4F}"/>
              </a:ext>
            </a:extLst>
          </p:cNvPr>
          <p:cNvPicPr/>
          <p:nvPr/>
        </p:nvPicPr>
        <p:blipFill>
          <a:blip r:embed="rId14"/>
          <a:stretch/>
        </p:blipFill>
        <p:spPr>
          <a:xfrm>
            <a:off x="6589122" y="3466330"/>
            <a:ext cx="522720" cy="488972"/>
          </a:xfrm>
          <a:prstGeom prst="rect">
            <a:avLst/>
          </a:prstGeom>
          <a:ln>
            <a:noFill/>
          </a:ln>
        </p:spPr>
      </p:pic>
      <p:pic>
        <p:nvPicPr>
          <p:cNvPr id="85" name="Google Shape;183;p8">
            <a:extLst>
              <a:ext uri="{FF2B5EF4-FFF2-40B4-BE49-F238E27FC236}">
                <a16:creationId xmlns:a16="http://schemas.microsoft.com/office/drawing/2014/main" id="{B4FE4E5C-5D4F-4A3B-A34A-1D673623118F}"/>
              </a:ext>
            </a:extLst>
          </p:cNvPr>
          <p:cNvPicPr/>
          <p:nvPr/>
        </p:nvPicPr>
        <p:blipFill>
          <a:blip r:embed="rId14"/>
          <a:stretch/>
        </p:blipFill>
        <p:spPr>
          <a:xfrm>
            <a:off x="6543113" y="4359543"/>
            <a:ext cx="522720" cy="488972"/>
          </a:xfrm>
          <a:prstGeom prst="rect">
            <a:avLst/>
          </a:prstGeom>
          <a:ln>
            <a:noFill/>
          </a:ln>
        </p:spPr>
      </p:pic>
      <p:sp>
        <p:nvSpPr>
          <p:cNvPr id="86" name="Rectangle 85">
            <a:extLst>
              <a:ext uri="{FF2B5EF4-FFF2-40B4-BE49-F238E27FC236}">
                <a16:creationId xmlns:a16="http://schemas.microsoft.com/office/drawing/2014/main" id="{CD64BB3D-A394-4577-8E7E-8863E6FFE92A}"/>
              </a:ext>
            </a:extLst>
          </p:cNvPr>
          <p:cNvSpPr/>
          <p:nvPr/>
        </p:nvSpPr>
        <p:spPr>
          <a:xfrm>
            <a:off x="7076068" y="4372069"/>
            <a:ext cx="52944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What do you want to</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read?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87" name="Picture 86" descr="A picture containing clipart&#10;&#10;Description automatically generated">
            <a:extLst>
              <a:ext uri="{FF2B5EF4-FFF2-40B4-BE49-F238E27FC236}">
                <a16:creationId xmlns:a16="http://schemas.microsoft.com/office/drawing/2014/main" id="{31CF0699-A1B2-4ABE-A07C-534667A2DDFD}"/>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7748" y="5252151"/>
            <a:ext cx="844113" cy="593291"/>
          </a:xfrm>
          <a:prstGeom prst="rect">
            <a:avLst/>
          </a:prstGeom>
        </p:spPr>
      </p:pic>
      <p:pic>
        <p:nvPicPr>
          <p:cNvPr id="91" name="Google Shape;183;p8">
            <a:extLst>
              <a:ext uri="{FF2B5EF4-FFF2-40B4-BE49-F238E27FC236}">
                <a16:creationId xmlns:a16="http://schemas.microsoft.com/office/drawing/2014/main" id="{B27ECD71-ECF9-4FC0-B599-0D3151875E83}"/>
              </a:ext>
            </a:extLst>
          </p:cNvPr>
          <p:cNvPicPr/>
          <p:nvPr/>
        </p:nvPicPr>
        <p:blipFill>
          <a:blip r:embed="rId14"/>
          <a:stretch/>
        </p:blipFill>
        <p:spPr>
          <a:xfrm>
            <a:off x="6560536" y="5319465"/>
            <a:ext cx="522720" cy="488972"/>
          </a:xfrm>
          <a:prstGeom prst="rect">
            <a:avLst/>
          </a:prstGeom>
          <a:ln>
            <a:noFill/>
          </a:ln>
        </p:spPr>
      </p:pic>
      <p:sp>
        <p:nvSpPr>
          <p:cNvPr id="92" name="Rectangle 91">
            <a:extLst>
              <a:ext uri="{FF2B5EF4-FFF2-40B4-BE49-F238E27FC236}">
                <a16:creationId xmlns:a16="http://schemas.microsoft.com/office/drawing/2014/main" id="{FE9FEFE1-0447-41CE-95ED-5C742F7A6BC6}"/>
              </a:ext>
            </a:extLst>
          </p:cNvPr>
          <p:cNvSpPr/>
          <p:nvPr/>
        </p:nvSpPr>
        <p:spPr>
          <a:xfrm>
            <a:off x="7065833" y="5301268"/>
            <a:ext cx="52944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When do you want to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5" name="Google Shape;183;p8">
            <a:extLst>
              <a:ext uri="{FF2B5EF4-FFF2-40B4-BE49-F238E27FC236}">
                <a16:creationId xmlns:a16="http://schemas.microsoft.com/office/drawing/2014/main" id="{3CA6B37A-6159-4FF8-BC88-401F71D19530}"/>
              </a:ext>
            </a:extLst>
          </p:cNvPr>
          <p:cNvPicPr/>
          <p:nvPr/>
        </p:nvPicPr>
        <p:blipFill>
          <a:blip r:embed="rId14"/>
          <a:stretch/>
        </p:blipFill>
        <p:spPr>
          <a:xfrm>
            <a:off x="6489285" y="6207599"/>
            <a:ext cx="522720" cy="488972"/>
          </a:xfrm>
          <a:prstGeom prst="rect">
            <a:avLst/>
          </a:prstGeom>
          <a:ln>
            <a:noFill/>
          </a:ln>
        </p:spPr>
      </p:pic>
      <p:sp>
        <p:nvSpPr>
          <p:cNvPr id="96" name="Rectangle 95">
            <a:extLst>
              <a:ext uri="{FF2B5EF4-FFF2-40B4-BE49-F238E27FC236}">
                <a16:creationId xmlns:a16="http://schemas.microsoft.com/office/drawing/2014/main" id="{7E7C306B-021A-4551-A112-B4BFED2D073B}"/>
              </a:ext>
            </a:extLst>
          </p:cNvPr>
          <p:cNvSpPr/>
          <p:nvPr/>
        </p:nvSpPr>
        <p:spPr>
          <a:xfrm>
            <a:off x="7111842" y="6146033"/>
            <a:ext cx="48755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Why do you want to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read?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grpSp>
        <p:nvGrpSpPr>
          <p:cNvPr id="7" name="Group 6">
            <a:extLst>
              <a:ext uri="{FF2B5EF4-FFF2-40B4-BE49-F238E27FC236}">
                <a16:creationId xmlns:a16="http://schemas.microsoft.com/office/drawing/2014/main" id="{60B4A6C1-88B2-4555-B4BF-37D56BA5ECBD}"/>
              </a:ext>
            </a:extLst>
          </p:cNvPr>
          <p:cNvGrpSpPr/>
          <p:nvPr/>
        </p:nvGrpSpPr>
        <p:grpSpPr>
          <a:xfrm>
            <a:off x="3681929" y="1431036"/>
            <a:ext cx="1123021" cy="525127"/>
            <a:chOff x="3883774" y="1827684"/>
            <a:chExt cx="1123021" cy="525127"/>
          </a:xfrm>
        </p:grpSpPr>
        <p:pic>
          <p:nvPicPr>
            <p:cNvPr id="5" name="Picture 4" descr="A cartoon lizard reading a book&#10;&#10;Description automatically generated with medium confidence">
              <a:extLst>
                <a:ext uri="{FF2B5EF4-FFF2-40B4-BE49-F238E27FC236}">
                  <a16:creationId xmlns:a16="http://schemas.microsoft.com/office/drawing/2014/main" id="{100D3FDE-ED47-4D6D-A9C0-D6A0E56990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64449" y="1829591"/>
              <a:ext cx="542346" cy="523220"/>
            </a:xfrm>
            <a:prstGeom prst="rect">
              <a:avLst/>
            </a:prstGeom>
          </p:spPr>
        </p:pic>
        <p:pic>
          <p:nvPicPr>
            <p:cNvPr id="41" name="Picture 40" descr="A picture containing graphics, clipart, circle, font&#10;&#10;Description automatically generated">
              <a:extLst>
                <a:ext uri="{FF2B5EF4-FFF2-40B4-BE49-F238E27FC236}">
                  <a16:creationId xmlns:a16="http://schemas.microsoft.com/office/drawing/2014/main" id="{C93A0BA8-1491-4EC8-AEC1-F9EEA7BD4C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83774" y="1827684"/>
              <a:ext cx="546815" cy="523221"/>
            </a:xfrm>
            <a:prstGeom prst="rect">
              <a:avLst/>
            </a:prstGeom>
          </p:spPr>
        </p:pic>
      </p:grpSp>
      <p:pic>
        <p:nvPicPr>
          <p:cNvPr id="45" name="Picture 44" descr="A cartoon lizard reading a book&#10;&#10;Description automatically generated with medium confidence">
            <a:extLst>
              <a:ext uri="{FF2B5EF4-FFF2-40B4-BE49-F238E27FC236}">
                <a16:creationId xmlns:a16="http://schemas.microsoft.com/office/drawing/2014/main" id="{DCFB3514-4EF4-4891-9DED-951FF16FE1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19315" y="1363843"/>
            <a:ext cx="542346" cy="523220"/>
          </a:xfrm>
          <a:prstGeom prst="rect">
            <a:avLst/>
          </a:prstGeom>
        </p:spPr>
      </p:pic>
      <p:pic>
        <p:nvPicPr>
          <p:cNvPr id="46" name="Picture 45" descr="A picture containing graphics, clipart, circle, font&#10;&#10;Description automatically generated">
            <a:extLst>
              <a:ext uri="{FF2B5EF4-FFF2-40B4-BE49-F238E27FC236}">
                <a16:creationId xmlns:a16="http://schemas.microsoft.com/office/drawing/2014/main" id="{BB70649B-B0E0-4E0A-AD4E-256DCEE35B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67431" y="1373058"/>
            <a:ext cx="546815" cy="523221"/>
          </a:xfrm>
          <a:prstGeom prst="rect">
            <a:avLst/>
          </a:prstGeom>
        </p:spPr>
      </p:pic>
      <p:pic>
        <p:nvPicPr>
          <p:cNvPr id="47" name="Picture 46" descr="A picture containing clipart&#10;&#10;Description automatically generated">
            <a:extLst>
              <a:ext uri="{FF2B5EF4-FFF2-40B4-BE49-F238E27FC236}">
                <a16:creationId xmlns:a16="http://schemas.microsoft.com/office/drawing/2014/main" id="{DE225912-D363-46C7-BC26-38AC764B9288}"/>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376515" y="1334367"/>
            <a:ext cx="844113" cy="593291"/>
          </a:xfrm>
          <a:prstGeom prst="rect">
            <a:avLst/>
          </a:prstGeom>
        </p:spPr>
      </p:pic>
      <p:pic>
        <p:nvPicPr>
          <p:cNvPr id="48" name="Picture 47" descr="A cartoon lizard reading a book&#10;&#10;Description automatically generated with medium confidence">
            <a:extLst>
              <a:ext uri="{FF2B5EF4-FFF2-40B4-BE49-F238E27FC236}">
                <a16:creationId xmlns:a16="http://schemas.microsoft.com/office/drawing/2014/main" id="{4EC2E1E5-00D4-447E-B0AC-C1E1B54881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96291" y="3470994"/>
            <a:ext cx="542346" cy="523220"/>
          </a:xfrm>
          <a:prstGeom prst="rect">
            <a:avLst/>
          </a:prstGeom>
        </p:spPr>
      </p:pic>
      <p:pic>
        <p:nvPicPr>
          <p:cNvPr id="49" name="Picture 48" descr="A picture containing graphics, clipart, circle, font&#10;&#10;Description automatically generated">
            <a:extLst>
              <a:ext uri="{FF2B5EF4-FFF2-40B4-BE49-F238E27FC236}">
                <a16:creationId xmlns:a16="http://schemas.microsoft.com/office/drawing/2014/main" id="{00C473C7-3C38-427D-A870-1F33238335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88309" y="3480209"/>
            <a:ext cx="546815" cy="523221"/>
          </a:xfrm>
          <a:prstGeom prst="rect">
            <a:avLst/>
          </a:prstGeom>
        </p:spPr>
      </p:pic>
      <p:pic>
        <p:nvPicPr>
          <p:cNvPr id="50" name="Picture 49" descr="A cartoon lizard reading a book&#10;&#10;Description automatically generated with medium confidence">
            <a:extLst>
              <a:ext uri="{FF2B5EF4-FFF2-40B4-BE49-F238E27FC236}">
                <a16:creationId xmlns:a16="http://schemas.microsoft.com/office/drawing/2014/main" id="{113D70D7-F4BA-4C07-97B7-25ABF1897B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96141" y="4366461"/>
            <a:ext cx="542346" cy="523220"/>
          </a:xfrm>
          <a:prstGeom prst="rect">
            <a:avLst/>
          </a:prstGeom>
        </p:spPr>
      </p:pic>
      <p:pic>
        <p:nvPicPr>
          <p:cNvPr id="51" name="Picture 50" descr="A picture containing graphics, clipart, circle, font&#10;&#10;Description automatically generated">
            <a:extLst>
              <a:ext uri="{FF2B5EF4-FFF2-40B4-BE49-F238E27FC236}">
                <a16:creationId xmlns:a16="http://schemas.microsoft.com/office/drawing/2014/main" id="{19AB450C-A125-4544-A31B-E4CC99B89E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2818" y="4366180"/>
            <a:ext cx="546815" cy="523221"/>
          </a:xfrm>
          <a:prstGeom prst="rect">
            <a:avLst/>
          </a:prstGeom>
        </p:spPr>
      </p:pic>
      <p:pic>
        <p:nvPicPr>
          <p:cNvPr id="52" name="Picture 51" descr="A cartoon lizard reading a book&#10;&#10;Description automatically generated with medium confidence">
            <a:extLst>
              <a:ext uri="{FF2B5EF4-FFF2-40B4-BE49-F238E27FC236}">
                <a16:creationId xmlns:a16="http://schemas.microsoft.com/office/drawing/2014/main" id="{844FBE4A-CD0C-492E-A37E-5FD9AF52E1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8611" y="5303550"/>
            <a:ext cx="542346" cy="523220"/>
          </a:xfrm>
          <a:prstGeom prst="rect">
            <a:avLst/>
          </a:prstGeom>
        </p:spPr>
      </p:pic>
      <p:pic>
        <p:nvPicPr>
          <p:cNvPr id="53" name="Picture 52" descr="A picture containing graphics, clipart, circle, font&#10;&#10;Description automatically generated">
            <a:extLst>
              <a:ext uri="{FF2B5EF4-FFF2-40B4-BE49-F238E27FC236}">
                <a16:creationId xmlns:a16="http://schemas.microsoft.com/office/drawing/2014/main" id="{EE5F9082-475A-4650-ACEB-1D597FF7C5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38031" y="5299251"/>
            <a:ext cx="546815" cy="523221"/>
          </a:xfrm>
          <a:prstGeom prst="rect">
            <a:avLst/>
          </a:prstGeom>
        </p:spPr>
      </p:pic>
      <p:pic>
        <p:nvPicPr>
          <p:cNvPr id="54" name="Picture 53" descr="Cartoon a cartoon of a person shrugging&#10;&#10;Description automatically generated with medium confidence">
            <a:extLst>
              <a:ext uri="{FF2B5EF4-FFF2-40B4-BE49-F238E27FC236}">
                <a16:creationId xmlns:a16="http://schemas.microsoft.com/office/drawing/2014/main" id="{F6B78FB8-DF27-4423-ADB9-04FA7E455E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77501" y="6132222"/>
            <a:ext cx="580435" cy="499874"/>
          </a:xfrm>
          <a:prstGeom prst="rect">
            <a:avLst/>
          </a:prstGeom>
        </p:spPr>
      </p:pic>
      <p:pic>
        <p:nvPicPr>
          <p:cNvPr id="55" name="Picture 54" descr="A picture containing clipart&#10;&#10;Description automatically generated">
            <a:extLst>
              <a:ext uri="{FF2B5EF4-FFF2-40B4-BE49-F238E27FC236}">
                <a16:creationId xmlns:a16="http://schemas.microsoft.com/office/drawing/2014/main" id="{7974FF54-70F5-4E22-85C4-F202BB042BF6}"/>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91080" y="6075962"/>
            <a:ext cx="844113" cy="593291"/>
          </a:xfrm>
          <a:prstGeom prst="rect">
            <a:avLst/>
          </a:prstGeom>
        </p:spPr>
      </p:pic>
      <p:pic>
        <p:nvPicPr>
          <p:cNvPr id="56" name="Picture 55" descr="A cartoon lizard reading a book&#10;&#10;Description automatically generated with medium confidence">
            <a:extLst>
              <a:ext uri="{FF2B5EF4-FFF2-40B4-BE49-F238E27FC236}">
                <a16:creationId xmlns:a16="http://schemas.microsoft.com/office/drawing/2014/main" id="{E9C135E4-1376-4AC8-B930-0E64ED4E01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1943" y="6127361"/>
            <a:ext cx="542346" cy="523220"/>
          </a:xfrm>
          <a:prstGeom prst="rect">
            <a:avLst/>
          </a:prstGeom>
        </p:spPr>
      </p:pic>
      <p:pic>
        <p:nvPicPr>
          <p:cNvPr id="57" name="Picture 56" descr="A picture containing graphics, clipart, circle, font&#10;&#10;Description automatically generated">
            <a:extLst>
              <a:ext uri="{FF2B5EF4-FFF2-40B4-BE49-F238E27FC236}">
                <a16:creationId xmlns:a16="http://schemas.microsoft.com/office/drawing/2014/main" id="{559A7BBF-4545-422C-914C-734E078C2F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61363" y="6123062"/>
            <a:ext cx="546815" cy="523221"/>
          </a:xfrm>
          <a:prstGeom prst="rect">
            <a:avLst/>
          </a:prstGeom>
        </p:spPr>
      </p:pic>
    </p:spTree>
    <p:extLst>
      <p:ext uri="{BB962C8B-B14F-4D97-AF65-F5344CB8AC3E}">
        <p14:creationId xmlns:p14="http://schemas.microsoft.com/office/powerpoint/2010/main" val="20510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8.1.wav"/>
                                        </p:tgtEl>
                                      </p:cMediaNode>
                                    </p:audio>
                                  </p:sub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7F_8.2.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3_W7F_8.3.wav"/>
                                        </p:tgtEl>
                                      </p:cMediaNode>
                                    </p:audio>
                                  </p:sub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7F_8.4.wav"/>
                                        </p:tgtEl>
                                      </p:cMediaNode>
                                    </p:audio>
                                  </p:sub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T3_W7F_8.5.wav"/>
                                        </p:tgtEl>
                                      </p:cMediaNode>
                                    </p:audio>
                                  </p:subTnLst>
                                </p:cTn>
                              </p:par>
                              <p:par>
                                <p:cTn id="79" presetID="1" presetClass="entr" presetSubtype="0" fill="hold" nodeType="withEffect">
                                  <p:stCondLst>
                                    <p:cond delay="0"/>
                                  </p:stCondLst>
                                  <p:childTnLst>
                                    <p:set>
                                      <p:cBhvr>
                                        <p:cTn id="80" dur="1" fill="hold">
                                          <p:stCondLst>
                                            <p:cond delay="0"/>
                                          </p:stCondLst>
                                        </p:cTn>
                                        <p:tgtEl>
                                          <p:spTgt spid="8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8" name="T3_W7F_8.6.wav"/>
                                        </p:tgtEl>
                                      </p:cMediaNode>
                                    </p:audio>
                                  </p:subTnLst>
                                </p:cTn>
                              </p:par>
                              <p:par>
                                <p:cTn id="97" presetID="1" presetClass="entr" presetSubtype="0" fill="hold" nodeType="with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6" grpId="0"/>
      <p:bldP spid="34" grpId="0" animBg="1"/>
      <p:bldP spid="37" grpId="0"/>
      <p:bldP spid="60" grpId="0"/>
      <p:bldP spid="66" grpId="0"/>
      <p:bldP spid="67" grpId="0"/>
      <p:bldP spid="69" grpId="0"/>
      <p:bldP spid="81" grpId="0"/>
      <p:bldP spid="82" grpId="0"/>
      <p:bldP spid="83" grpId="0"/>
      <p:bldP spid="86" grpId="0"/>
      <p:bldP spid="92" grpId="0"/>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1591BA21-A922-B120-CC65-C78C1DE1A585}"/>
              </a:ext>
            </a:extLst>
          </p:cNvPr>
          <p:cNvSpPr txBox="1"/>
          <p:nvPr/>
        </p:nvSpPr>
        <p:spPr>
          <a:xfrm>
            <a:off x="428181" y="2987957"/>
            <a:ext cx="4456168" cy="2701725"/>
          </a:xfrm>
          <a:prstGeom prst="rect">
            <a:avLst/>
          </a:prstGeom>
          <a:noFill/>
          <a:ln>
            <a:solidFill>
              <a:srgbClr val="002060"/>
            </a:solidFill>
          </a:ln>
        </p:spPr>
        <p:txBody>
          <a:bodyPr wrap="square" rtlCol="0">
            <a:spAutoFit/>
          </a:bodyPr>
          <a:lstStyle/>
          <a:p>
            <a:endParaRPr lang="en-GB" dirty="0"/>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5a</a:t>
            </a:r>
            <a:endParaRPr lang="en-GB" sz="3200" dirty="0"/>
          </a:p>
        </p:txBody>
      </p:sp>
      <p:sp>
        <p:nvSpPr>
          <p:cNvPr id="6" name="Rectangle 5">
            <a:hlinkClick r:id="" action="ppaction://noaction">
              <a:snd r:embed="rId5" name="T3E_W7F_9.1.wav"/>
            </a:hlinkClick>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Warum</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willst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946221" y="677832"/>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089651" y="678232"/>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Partnerarbeit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1" name="TextBox 10">
            <a:extLst>
              <a:ext uri="{FF2B5EF4-FFF2-40B4-BE49-F238E27FC236}">
                <a16:creationId xmlns:a16="http://schemas.microsoft.com/office/drawing/2014/main" id="{51503675-978F-4FC5-9EEB-67D96F9F21BC}"/>
              </a:ext>
            </a:extLst>
          </p:cNvPr>
          <p:cNvSpPr txBox="1"/>
          <p:nvPr/>
        </p:nvSpPr>
        <p:spPr>
          <a:xfrm>
            <a:off x="49886" y="1474403"/>
            <a:ext cx="411942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why they want to do each of the things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A picture containing text, toy, doll, vector graphics&#10;&#10;Description automatically generated">
            <a:extLst>
              <a:ext uri="{FF2B5EF4-FFF2-40B4-BE49-F238E27FC236}">
                <a16:creationId xmlns:a16="http://schemas.microsoft.com/office/drawing/2014/main" id="{F101CE09-325C-467B-8DC1-F4D2E2074C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5644" y="1359975"/>
            <a:ext cx="1597684" cy="1547756"/>
          </a:xfrm>
          <a:prstGeom prst="ellipse">
            <a:avLst/>
          </a:prstGeom>
        </p:spPr>
      </p:pic>
      <p:pic>
        <p:nvPicPr>
          <p:cNvPr id="26" name="Picture 25" descr="A picture containing text&#10;&#10;Description automatically generated">
            <a:extLst>
              <a:ext uri="{FF2B5EF4-FFF2-40B4-BE49-F238E27FC236}">
                <a16:creationId xmlns:a16="http://schemas.microsoft.com/office/drawing/2014/main" id="{D1BBA909-4F9F-4CB0-940F-D290205229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1038" y="1561359"/>
            <a:ext cx="868143" cy="1346372"/>
          </a:xfrm>
          <a:prstGeom prst="ellipse">
            <a:avLst/>
          </a:prstGeom>
        </p:spPr>
      </p:pic>
      <p:sp>
        <p:nvSpPr>
          <p:cNvPr id="19" name="Google Shape;653;p27">
            <a:extLst>
              <a:ext uri="{FF2B5EF4-FFF2-40B4-BE49-F238E27FC236}">
                <a16:creationId xmlns:a16="http://schemas.microsoft.com/office/drawing/2014/main" id="{DE3A277D-7887-4672-9531-2DBF620A690B}"/>
              </a:ext>
            </a:extLst>
          </p:cNvPr>
          <p:cNvSpPr/>
          <p:nvPr/>
        </p:nvSpPr>
        <p:spPr>
          <a:xfrm>
            <a:off x="8119838" y="2168267"/>
            <a:ext cx="2775838" cy="781980"/>
          </a:xfrm>
          <a:prstGeom prst="wedgeRoundRectCallout">
            <a:avLst>
              <a:gd name="adj1" fmla="val 74824"/>
              <a:gd name="adj2" fmla="val -26242"/>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panose="020F0302020204030204"/>
              </a:rPr>
              <a:t>Es </a:t>
            </a:r>
            <a:r>
              <a:rPr lang="en-GB" sz="2000" dirty="0" err="1">
                <a:solidFill>
                  <a:srgbClr val="FFFFFF"/>
                </a:solidFill>
                <a:latin typeface="Century Gothic" panose="020F0302020204030204"/>
              </a:rPr>
              <a:t>macht</a:t>
            </a:r>
            <a:r>
              <a:rPr lang="en-GB" sz="2000" dirty="0">
                <a:solidFill>
                  <a:srgbClr val="FFFFFF"/>
                </a:solidFill>
                <a:latin typeface="Century Gothic" panose="020F0302020204030204"/>
              </a:rPr>
              <a:t> </a:t>
            </a:r>
            <a:r>
              <a:rPr lang="en-GB" sz="2000" dirty="0" err="1">
                <a:solidFill>
                  <a:srgbClr val="FFFFFF"/>
                </a:solidFill>
                <a:latin typeface="Century Gothic" panose="020F0302020204030204"/>
              </a:rPr>
              <a:t>Spaß</a:t>
            </a: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7" name="Google Shape;653;p27">
            <a:extLst>
              <a:ext uri="{FF2B5EF4-FFF2-40B4-BE49-F238E27FC236}">
                <a16:creationId xmlns:a16="http://schemas.microsoft.com/office/drawing/2014/main" id="{637BF226-647B-4F30-A90B-10C7C5AEA210}"/>
              </a:ext>
            </a:extLst>
          </p:cNvPr>
          <p:cNvSpPr/>
          <p:nvPr/>
        </p:nvSpPr>
        <p:spPr>
          <a:xfrm>
            <a:off x="292994" y="5801275"/>
            <a:ext cx="4963340" cy="804855"/>
          </a:xfrm>
          <a:prstGeom prst="wedgeRoundRectCallout">
            <a:avLst>
              <a:gd name="adj1" fmla="val -27829"/>
              <a:gd name="adj2" fmla="val -77112"/>
              <a:gd name="adj3" fmla="val 16667"/>
            </a:avLst>
          </a:prstGeom>
          <a:solidFill>
            <a:srgbClr val="002060"/>
          </a:solidFill>
          <a:ln w="12700" cap="flat" cmpd="sng">
            <a:solidFill>
              <a:srgbClr val="FFD457"/>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Remember! the 2</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nd</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 in German goes to the end.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Willst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is the 1</a:t>
            </a:r>
            <a:r>
              <a:rPr kumimoji="0" lang="en-GB" sz="2000" b="0" i="0" u="none" strike="noStrike" kern="1200" cap="none" spc="0" normalizeH="0" baseline="30000" noProof="0" dirty="0">
                <a:ln>
                  <a:noFill/>
                </a:ln>
                <a:solidFill>
                  <a:prstClr val="white"/>
                </a:solidFill>
                <a:effectLst/>
                <a:uLnTx/>
                <a:uFillTx/>
                <a:latin typeface="Century Gothic"/>
                <a:ea typeface="Century Gothic"/>
                <a:cs typeface="Century Gothic"/>
                <a:sym typeface="Century Gothic"/>
              </a:rPr>
              <a:t>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verb.</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 name="Rounded Rectangle 2"/>
          <p:cNvSpPr/>
          <p:nvPr/>
        </p:nvSpPr>
        <p:spPr>
          <a:xfrm>
            <a:off x="3437912" y="715910"/>
            <a:ext cx="2351732" cy="43155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Partner work</a:t>
            </a:r>
          </a:p>
        </p:txBody>
      </p:sp>
      <p:sp>
        <p:nvSpPr>
          <p:cNvPr id="4" name="Google Shape;167;p2">
            <a:extLst>
              <a:ext uri="{FF2B5EF4-FFF2-40B4-BE49-F238E27FC236}">
                <a16:creationId xmlns:a16="http://schemas.microsoft.com/office/drawing/2014/main" id="{B3F3D600-492E-3783-B09D-2F777C837B6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8E1561CC-BA21-8D92-B244-C535090C1278}"/>
              </a:ext>
            </a:extLst>
          </p:cNvPr>
          <p:cNvSpPr txBox="1"/>
          <p:nvPr/>
        </p:nvSpPr>
        <p:spPr>
          <a:xfrm>
            <a:off x="6160217" y="3053462"/>
            <a:ext cx="4488634" cy="2625999"/>
          </a:xfrm>
          <a:prstGeom prst="rect">
            <a:avLst/>
          </a:prstGeom>
          <a:noFill/>
          <a:ln>
            <a:solidFill>
              <a:srgbClr val="002060"/>
            </a:solidFill>
          </a:ln>
        </p:spPr>
        <p:txBody>
          <a:bodyPr wrap="square" rtlCol="0">
            <a:spAutoFit/>
          </a:bodyPr>
          <a:lstStyle/>
          <a:p>
            <a:endParaRPr lang="en-GB" dirty="0"/>
          </a:p>
        </p:txBody>
      </p:sp>
      <p:pic>
        <p:nvPicPr>
          <p:cNvPr id="17" name="Picture 16" descr="A picture containing circle, graphics, clipart, cartoon&#10;&#10;Description automatically generated">
            <a:hlinkClick r:id="" action="ppaction://noaction">
              <a:snd r:embed="rId11" name="T3E_W7F_9.5.wav"/>
            </a:hlinkClick>
            <a:extLst>
              <a:ext uri="{FF2B5EF4-FFF2-40B4-BE49-F238E27FC236}">
                <a16:creationId xmlns:a16="http://schemas.microsoft.com/office/drawing/2014/main" id="{82BB269F-2AB3-6112-86C0-76D4C6CB12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54396" y="4019420"/>
            <a:ext cx="858971" cy="804171"/>
          </a:xfrm>
          <a:prstGeom prst="rect">
            <a:avLst/>
          </a:prstGeom>
        </p:spPr>
      </p:pic>
      <p:grpSp>
        <p:nvGrpSpPr>
          <p:cNvPr id="46" name="Group 45">
            <a:extLst>
              <a:ext uri="{FF2B5EF4-FFF2-40B4-BE49-F238E27FC236}">
                <a16:creationId xmlns:a16="http://schemas.microsoft.com/office/drawing/2014/main" id="{D3597EA3-6A78-F4F5-AFCC-D59E8572EFFA}"/>
              </a:ext>
            </a:extLst>
          </p:cNvPr>
          <p:cNvGrpSpPr/>
          <p:nvPr/>
        </p:nvGrpSpPr>
        <p:grpSpPr>
          <a:xfrm>
            <a:off x="785790" y="4412664"/>
            <a:ext cx="1073139" cy="1152471"/>
            <a:chOff x="1750415" y="4093533"/>
            <a:chExt cx="1073139" cy="1152471"/>
          </a:xfrm>
        </p:grpSpPr>
        <p:pic>
          <p:nvPicPr>
            <p:cNvPr id="39" name="Picture 38" descr="A picture containing text, circle, vehicle, design&#10;&#10;Description automatically generated">
              <a:hlinkClick r:id="" action="ppaction://noaction">
                <a:snd r:embed="rId13" name="T3E_W7F_9.6.wav"/>
              </a:hlinkClick>
              <a:extLst>
                <a:ext uri="{FF2B5EF4-FFF2-40B4-BE49-F238E27FC236}">
                  <a16:creationId xmlns:a16="http://schemas.microsoft.com/office/drawing/2014/main" id="{5A225A5E-C405-8166-313A-FB72787B18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3821" y="4093533"/>
              <a:ext cx="633424" cy="668861"/>
            </a:xfrm>
            <a:prstGeom prst="rect">
              <a:avLst/>
            </a:prstGeom>
          </p:spPr>
        </p:pic>
        <p:pic>
          <p:nvPicPr>
            <p:cNvPr id="45" name="Picture 44">
              <a:hlinkClick r:id="" action="ppaction://noaction">
                <a:snd r:embed="rId13" name="T3E_W7F_9.6.wav"/>
              </a:hlinkClick>
              <a:extLst>
                <a:ext uri="{FF2B5EF4-FFF2-40B4-BE49-F238E27FC236}">
                  <a16:creationId xmlns:a16="http://schemas.microsoft.com/office/drawing/2014/main" id="{B171C679-064A-7BF2-7000-4E7B5F10DC8D}"/>
                </a:ext>
              </a:extLst>
            </p:cNvPr>
            <p:cNvPicPr>
              <a:picLocks noChangeAspect="1"/>
            </p:cNvPicPr>
            <p:nvPr/>
          </p:nvPicPr>
          <p:blipFill>
            <a:blip r:embed="rId15"/>
            <a:stretch>
              <a:fillRect/>
            </a:stretch>
          </p:blipFill>
          <p:spPr>
            <a:xfrm>
              <a:off x="1750415" y="4441150"/>
              <a:ext cx="1073139" cy="804854"/>
            </a:xfrm>
            <a:prstGeom prst="rect">
              <a:avLst/>
            </a:prstGeom>
          </p:spPr>
        </p:pic>
      </p:grpSp>
      <p:sp>
        <p:nvSpPr>
          <p:cNvPr id="48" name="Google Shape;153;p2">
            <a:hlinkClick r:id="" action="ppaction://noaction">
              <a:snd r:embed="rId16" name="T3E_W7F_9.2.wav"/>
            </a:hlinkClick>
            <a:extLst>
              <a:ext uri="{FF2B5EF4-FFF2-40B4-BE49-F238E27FC236}">
                <a16:creationId xmlns:a16="http://schemas.microsoft.com/office/drawing/2014/main" id="{20CEF3A4-3481-21BB-DEC1-C98B51B54405}"/>
              </a:ext>
            </a:extLst>
          </p:cNvPr>
          <p:cNvSpPr txBox="1"/>
          <p:nvPr/>
        </p:nvSpPr>
        <p:spPr>
          <a:xfrm>
            <a:off x="313630" y="251810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9" name="Google Shape;153;p2">
            <a:hlinkClick r:id="" action="ppaction://noaction">
              <a:snd r:embed="rId17" name="T3E_W7F_9.8.wav"/>
            </a:hlinkClick>
            <a:extLst>
              <a:ext uri="{FF2B5EF4-FFF2-40B4-BE49-F238E27FC236}">
                <a16:creationId xmlns:a16="http://schemas.microsoft.com/office/drawing/2014/main" id="{BD9BA0F2-BE83-955A-7584-F14ED6C98679}"/>
              </a:ext>
            </a:extLst>
          </p:cNvPr>
          <p:cNvSpPr txBox="1"/>
          <p:nvPr/>
        </p:nvSpPr>
        <p:spPr>
          <a:xfrm>
            <a:off x="6073949" y="2560111"/>
            <a:ext cx="26397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Person B</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1" name="Picture 50">
            <a:hlinkClick r:id="" action="ppaction://noaction">
              <a:snd r:embed="rId18" name="T3E_W7F_9.11.wav"/>
            </a:hlinkClick>
            <a:extLst>
              <a:ext uri="{FF2B5EF4-FFF2-40B4-BE49-F238E27FC236}">
                <a16:creationId xmlns:a16="http://schemas.microsoft.com/office/drawing/2014/main" id="{76E03A90-86EC-F60B-6EC3-198BC17CAF4B}"/>
              </a:ext>
            </a:extLst>
          </p:cNvPr>
          <p:cNvPicPr>
            <a:picLocks noChangeAspect="1"/>
          </p:cNvPicPr>
          <p:nvPr/>
        </p:nvPicPr>
        <p:blipFill>
          <a:blip r:embed="rId19"/>
          <a:stretch>
            <a:fillRect/>
          </a:stretch>
        </p:blipFill>
        <p:spPr>
          <a:xfrm>
            <a:off x="6746310" y="4422658"/>
            <a:ext cx="631815" cy="816709"/>
          </a:xfrm>
          <a:prstGeom prst="rect">
            <a:avLst/>
          </a:prstGeom>
        </p:spPr>
      </p:pic>
      <p:pic>
        <p:nvPicPr>
          <p:cNvPr id="59" name="Picture 58" descr="A picture containing font, graphics, typography, design&#10;&#10;Description automatically generated">
            <a:extLst>
              <a:ext uri="{FF2B5EF4-FFF2-40B4-BE49-F238E27FC236}">
                <a16:creationId xmlns:a16="http://schemas.microsoft.com/office/drawing/2014/main" id="{58450F67-579F-F7A4-FB9D-E99061F5E33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07252" y="3432175"/>
            <a:ext cx="1266518" cy="689370"/>
          </a:xfrm>
          <a:prstGeom prst="rect">
            <a:avLst/>
          </a:prstGeom>
        </p:spPr>
      </p:pic>
      <p:pic>
        <p:nvPicPr>
          <p:cNvPr id="60" name="Picture 59">
            <a:hlinkClick r:id="" action="ppaction://noaction">
              <a:snd r:embed="rId21" name="T3E_W7F_9.10.wav"/>
            </a:hlinkClick>
            <a:extLst>
              <a:ext uri="{FF2B5EF4-FFF2-40B4-BE49-F238E27FC236}">
                <a16:creationId xmlns:a16="http://schemas.microsoft.com/office/drawing/2014/main" id="{F2B73FED-C2DF-CAE9-8479-3DE7FB26B9CA}"/>
              </a:ext>
            </a:extLst>
          </p:cNvPr>
          <p:cNvPicPr>
            <a:picLocks noChangeAspect="1"/>
          </p:cNvPicPr>
          <p:nvPr/>
        </p:nvPicPr>
        <p:blipFill>
          <a:blip r:embed="rId22"/>
          <a:stretch>
            <a:fillRect/>
          </a:stretch>
        </p:blipFill>
        <p:spPr>
          <a:xfrm>
            <a:off x="7361288" y="3447208"/>
            <a:ext cx="1133580" cy="748635"/>
          </a:xfrm>
          <a:prstGeom prst="rect">
            <a:avLst/>
          </a:prstGeom>
        </p:spPr>
      </p:pic>
      <p:sp>
        <p:nvSpPr>
          <p:cNvPr id="62" name="Speech Bubble: Rectangle with Corners Rounded 61">
            <a:extLst>
              <a:ext uri="{FF2B5EF4-FFF2-40B4-BE49-F238E27FC236}">
                <a16:creationId xmlns:a16="http://schemas.microsoft.com/office/drawing/2014/main" id="{C84D99E0-5A13-05F8-FBC9-0F7AB35E8212}"/>
              </a:ext>
            </a:extLst>
          </p:cNvPr>
          <p:cNvSpPr/>
          <p:nvPr/>
        </p:nvSpPr>
        <p:spPr>
          <a:xfrm>
            <a:off x="7876266" y="5889712"/>
            <a:ext cx="3264179" cy="662385"/>
          </a:xfrm>
          <a:prstGeom prst="wedgeRoundRectCallout">
            <a:avLst>
              <a:gd name="adj1" fmla="val 17966"/>
              <a:gd name="adj2" fmla="val -112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rPr>
              <a:t>You can use a reason more than once!</a:t>
            </a:r>
          </a:p>
        </p:txBody>
      </p:sp>
      <p:pic>
        <p:nvPicPr>
          <p:cNvPr id="63" name="Picture 62">
            <a:hlinkClick r:id="" action="ppaction://noaction">
              <a:snd r:embed="rId23" name="T3E_W7F_9.12.wav"/>
            </a:hlinkClick>
            <a:extLst>
              <a:ext uri="{FF2B5EF4-FFF2-40B4-BE49-F238E27FC236}">
                <a16:creationId xmlns:a16="http://schemas.microsoft.com/office/drawing/2014/main" id="{E1578FC0-919F-18DD-4E2F-414AE68A6D4A}"/>
              </a:ext>
            </a:extLst>
          </p:cNvPr>
          <p:cNvPicPr>
            <a:picLocks noChangeAspect="1"/>
          </p:cNvPicPr>
          <p:nvPr/>
        </p:nvPicPr>
        <p:blipFill>
          <a:blip r:embed="rId24"/>
          <a:stretch>
            <a:fillRect/>
          </a:stretch>
        </p:blipFill>
        <p:spPr>
          <a:xfrm>
            <a:off x="8924862" y="4409056"/>
            <a:ext cx="1133581" cy="819484"/>
          </a:xfrm>
          <a:prstGeom prst="rect">
            <a:avLst/>
          </a:prstGeom>
        </p:spPr>
      </p:pic>
      <p:sp>
        <p:nvSpPr>
          <p:cNvPr id="1024" name="TextBox 1023">
            <a:extLst>
              <a:ext uri="{FF2B5EF4-FFF2-40B4-BE49-F238E27FC236}">
                <a16:creationId xmlns:a16="http://schemas.microsoft.com/office/drawing/2014/main" id="{4928E1B2-B741-0C9C-8196-F45BADD91524}"/>
              </a:ext>
            </a:extLst>
          </p:cNvPr>
          <p:cNvSpPr txBox="1"/>
          <p:nvPr/>
        </p:nvSpPr>
        <p:spPr>
          <a:xfrm>
            <a:off x="6848460" y="1462584"/>
            <a:ext cx="44886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why you want to do the things your partner asks you about. </a:t>
            </a:r>
          </a:p>
        </p:txBody>
      </p:sp>
      <p:pic>
        <p:nvPicPr>
          <p:cNvPr id="56" name="Picture 55">
            <a:hlinkClick r:id="" action="ppaction://noaction">
              <a:snd r:embed="rId23" name="T3E_W7F_9.12.wav"/>
            </a:hlinkClick>
            <a:extLst>
              <a:ext uri="{FF2B5EF4-FFF2-40B4-BE49-F238E27FC236}">
                <a16:creationId xmlns:a16="http://schemas.microsoft.com/office/drawing/2014/main" id="{6BC20E88-946B-D19F-CBD6-40EE9C452325}"/>
              </a:ext>
            </a:extLst>
          </p:cNvPr>
          <p:cNvPicPr>
            <a:picLocks noChangeAspect="1"/>
          </p:cNvPicPr>
          <p:nvPr/>
        </p:nvPicPr>
        <p:blipFill>
          <a:blip r:embed="rId25"/>
          <a:stretch>
            <a:fillRect/>
          </a:stretch>
        </p:blipFill>
        <p:spPr>
          <a:xfrm>
            <a:off x="9708317" y="4705706"/>
            <a:ext cx="704877" cy="685826"/>
          </a:xfrm>
          <a:prstGeom prst="rect">
            <a:avLst/>
          </a:prstGeom>
        </p:spPr>
      </p:pic>
      <p:pic>
        <p:nvPicPr>
          <p:cNvPr id="38" name="Picture 37" descr="A picture containing circle, graphics, cartoon, creativity&#10;&#10;Description automatically generated">
            <a:extLst>
              <a:ext uri="{FF2B5EF4-FFF2-40B4-BE49-F238E27FC236}">
                <a16:creationId xmlns:a16="http://schemas.microsoft.com/office/drawing/2014/main" id="{983193A5-6A44-41CB-94AC-074492DF55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50912" y="3053462"/>
            <a:ext cx="882077" cy="876071"/>
          </a:xfrm>
          <a:prstGeom prst="rect">
            <a:avLst/>
          </a:prstGeom>
        </p:spPr>
      </p:pic>
      <p:pic>
        <p:nvPicPr>
          <p:cNvPr id="40" name="Picture 39" descr="A picture containing silhouette&#10;&#10;Description automatically generated with medium confidence">
            <a:hlinkClick r:id="" action="ppaction://noaction">
              <a:snd r:embed="rId27" name="T3E_W7F_9.4.wav"/>
            </a:hlinkClick>
            <a:extLst>
              <a:ext uri="{FF2B5EF4-FFF2-40B4-BE49-F238E27FC236}">
                <a16:creationId xmlns:a16="http://schemas.microsoft.com/office/drawing/2014/main" id="{6C34398F-D8C7-400E-93A4-CCC5921F2B0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61899" y="3083521"/>
            <a:ext cx="863681" cy="853507"/>
          </a:xfrm>
          <a:prstGeom prst="rect">
            <a:avLst/>
          </a:prstGeom>
        </p:spPr>
      </p:pic>
      <p:pic>
        <p:nvPicPr>
          <p:cNvPr id="16" name="Picture 15" descr="A cartoon of a house&#10;&#10;Description automatically generated with medium confidence">
            <a:hlinkClick r:id="" action="ppaction://noaction">
              <a:snd r:embed="rId27" name="T3E_W7F_9.4.wav"/>
            </a:hlinkClick>
            <a:extLst>
              <a:ext uri="{FF2B5EF4-FFF2-40B4-BE49-F238E27FC236}">
                <a16:creationId xmlns:a16="http://schemas.microsoft.com/office/drawing/2014/main" id="{C3C07E8A-64FC-476D-912D-E12BD79DD6FA}"/>
              </a:ext>
            </a:extLst>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457" y="3053462"/>
            <a:ext cx="1044425" cy="687750"/>
          </a:xfrm>
          <a:prstGeom prst="rect">
            <a:avLst/>
          </a:prstGeom>
        </p:spPr>
      </p:pic>
      <p:pic>
        <p:nvPicPr>
          <p:cNvPr id="21" name="Picture 20" descr="A picture containing food, fast food, american food, bun&#10;&#10;Description automatically generated">
            <a:hlinkClick r:id="" action="ppaction://noaction">
              <a:snd r:embed="rId30" name="T3E_W7F_9.7.wav"/>
            </a:hlinkClick>
            <a:extLst>
              <a:ext uri="{FF2B5EF4-FFF2-40B4-BE49-F238E27FC236}">
                <a16:creationId xmlns:a16="http://schemas.microsoft.com/office/drawing/2014/main" id="{AAC40A89-F79C-4851-B675-2971CAA9F93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03266" y="4676659"/>
            <a:ext cx="917748" cy="911532"/>
          </a:xfrm>
          <a:prstGeom prst="rect">
            <a:avLst/>
          </a:prstGeom>
        </p:spPr>
      </p:pic>
      <p:sp>
        <p:nvSpPr>
          <p:cNvPr id="44" name="TextBox 43">
            <a:hlinkClick r:id="" action="ppaction://noaction">
              <a:snd r:embed="rId30" name="T3E_W7F_9.7.wav"/>
            </a:hlinkClick>
            <a:extLst>
              <a:ext uri="{FF2B5EF4-FFF2-40B4-BE49-F238E27FC236}">
                <a16:creationId xmlns:a16="http://schemas.microsoft.com/office/drawing/2014/main" id="{5D26831D-BEE2-4887-9F8E-01342534A068}"/>
              </a:ext>
            </a:extLst>
          </p:cNvPr>
          <p:cNvSpPr txBox="1"/>
          <p:nvPr/>
        </p:nvSpPr>
        <p:spPr>
          <a:xfrm>
            <a:off x="3803266" y="4322355"/>
            <a:ext cx="110807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etwas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Oval 27">
            <a:hlinkClick r:id="" action="ppaction://noaction">
              <a:snd r:embed="rId3" name="T3E_W7F_9.3.wav"/>
            </a:hlinkClick>
            <a:extLst>
              <a:ext uri="{FF2B5EF4-FFF2-40B4-BE49-F238E27FC236}">
                <a16:creationId xmlns:a16="http://schemas.microsoft.com/office/drawing/2014/main" id="{83EEEDA1-9868-4214-8040-CEBCDDABB148}"/>
              </a:ext>
            </a:extLst>
          </p:cNvPr>
          <p:cNvSpPr/>
          <p:nvPr/>
        </p:nvSpPr>
        <p:spPr>
          <a:xfrm>
            <a:off x="3502812" y="2953003"/>
            <a:ext cx="1192525" cy="1028923"/>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hlinkClick r:id="" action="ppaction://noaction">
              <a:snd r:embed="rId4" name="T3E_W7F_9.9.wav"/>
            </a:hlinkClick>
            <a:extLst>
              <a:ext uri="{FF2B5EF4-FFF2-40B4-BE49-F238E27FC236}">
                <a16:creationId xmlns:a16="http://schemas.microsoft.com/office/drawing/2014/main" id="{C9F083E3-E19E-437A-8934-BA112DBF4AE1}"/>
              </a:ext>
            </a:extLst>
          </p:cNvPr>
          <p:cNvSpPr/>
          <p:nvPr/>
        </p:nvSpPr>
        <p:spPr>
          <a:xfrm>
            <a:off x="8912092" y="3207496"/>
            <a:ext cx="1192525" cy="1028923"/>
          </a:xfrm>
          <a:prstGeom prst="ellipse">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oogle Shape;653;p27">
            <a:extLst>
              <a:ext uri="{FF2B5EF4-FFF2-40B4-BE49-F238E27FC236}">
                <a16:creationId xmlns:a16="http://schemas.microsoft.com/office/drawing/2014/main" id="{24DDAFD8-CF9D-4AB9-9630-45EF0827C12F}"/>
              </a:ext>
            </a:extLst>
          </p:cNvPr>
          <p:cNvSpPr/>
          <p:nvPr/>
        </p:nvSpPr>
        <p:spPr>
          <a:xfrm>
            <a:off x="4935914" y="1311570"/>
            <a:ext cx="1862483" cy="890590"/>
          </a:xfrm>
          <a:prstGeom prst="wedgeRoundRectCallout">
            <a:avLst>
              <a:gd name="adj1" fmla="val -46129"/>
              <a:gd name="adj2" fmla="val 8714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Warum</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willst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du </a:t>
            </a: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tanzen</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4" name="TextBox 53">
            <a:hlinkClick r:id="" action="ppaction://noaction">
              <a:snd r:embed="rId23" name="T3E_W7F_9.12.wav"/>
            </a:hlinkClick>
            <a:extLst>
              <a:ext uri="{FF2B5EF4-FFF2-40B4-BE49-F238E27FC236}">
                <a16:creationId xmlns:a16="http://schemas.microsoft.com/office/drawing/2014/main" id="{3C25F909-9036-4934-A584-86D8F39756D3}"/>
              </a:ext>
            </a:extLst>
          </p:cNvPr>
          <p:cNvSpPr txBox="1"/>
          <p:nvPr/>
        </p:nvSpPr>
        <p:spPr>
          <a:xfrm>
            <a:off x="8159616" y="4313516"/>
            <a:ext cx="11080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Zimmer</a:t>
            </a:r>
          </a:p>
        </p:txBody>
      </p:sp>
    </p:spTree>
    <p:extLst>
      <p:ext uri="{BB962C8B-B14F-4D97-AF65-F5344CB8AC3E}">
        <p14:creationId xmlns:p14="http://schemas.microsoft.com/office/powerpoint/2010/main" val="17835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E_W7F_9.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E_W7F_9.9.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62" grpId="0" animBg="1"/>
      <p:bldP spid="28" grpId="0" animBg="1"/>
      <p:bldP spid="53" grpId="0" animBg="1"/>
      <p:bldP spid="1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2881</TotalTime>
  <Words>2654</Words>
  <Application>Microsoft Office PowerPoint</Application>
  <PresentationFormat>Widescreen</PresentationFormat>
  <Paragraphs>457</Paragraphs>
  <Slides>13</Slides>
  <Notes>13</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13</vt:i4>
      </vt:variant>
    </vt:vector>
  </HeadingPairs>
  <TitlesOfParts>
    <vt:vector size="22" baseType="lpstr">
      <vt:lpstr>Arial</vt:lpstr>
      <vt:lpstr>Calibri</vt:lpstr>
      <vt:lpstr>Century Gothic</vt:lpstr>
      <vt:lpstr>Modern Love</vt:lpstr>
      <vt:lpstr>Symbol</vt:lpstr>
      <vt:lpstr>Wingdings</vt:lpstr>
      <vt:lpstr>1_Office Theme</vt:lpstr>
      <vt:lpstr>Office Theme</vt:lpstr>
      <vt:lpstr>2_Office Theme</vt:lpstr>
      <vt:lpstr>Experiences home and away </vt:lpstr>
      <vt:lpstr>aussprechen</vt:lpstr>
      <vt:lpstr>Follow up 1 </vt:lpstr>
      <vt:lpstr>Follow up 2 </vt:lpstr>
      <vt:lpstr>Follow up 2 </vt:lpstr>
      <vt:lpstr>Follow up 3</vt:lpstr>
      <vt:lpstr>Follow up 4: </vt:lpstr>
      <vt:lpstr>Questions</vt:lpstr>
      <vt:lpstr>Follow up 5a</vt:lpstr>
      <vt:lpstr>Follow up 5b</vt:lpstr>
      <vt:lpstr>Tschüss!</vt:lpstr>
      <vt:lpstr>Follow up 2 </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93</cp:revision>
  <dcterms:created xsi:type="dcterms:W3CDTF">2021-06-12T06:20:35Z</dcterms:created>
  <dcterms:modified xsi:type="dcterms:W3CDTF">2024-02-15T10:19:33Z</dcterms:modified>
</cp:coreProperties>
</file>