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75" r:id="rId2"/>
    <p:sldId id="926" r:id="rId3"/>
    <p:sldId id="927" r:id="rId4"/>
    <p:sldId id="403" r:id="rId5"/>
    <p:sldId id="925" r:id="rId6"/>
    <p:sldId id="928" r:id="rId7"/>
    <p:sldId id="965" r:id="rId8"/>
    <p:sldId id="973" r:id="rId9"/>
    <p:sldId id="974" r:id="rId10"/>
    <p:sldId id="968" r:id="rId11"/>
    <p:sldId id="969" r:id="rId12"/>
    <p:sldId id="971" r:id="rId13"/>
    <p:sldId id="964" r:id="rId14"/>
    <p:sldId id="976" r:id="rId15"/>
    <p:sldId id="98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94AF"/>
    <a:srgbClr val="0070C0"/>
    <a:srgbClr val="FFFFCC"/>
    <a:srgbClr val="FFD10D"/>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DE1C60-AA85-5443-658D-6D71260FC799}" v="4" dt="2024-01-22T09:49:57.9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62" autoAdjust="0"/>
    <p:restoredTop sz="80816" autoAdjust="0"/>
  </p:normalViewPr>
  <p:slideViewPr>
    <p:cSldViewPr snapToGrid="0">
      <p:cViewPr varScale="1">
        <p:scale>
          <a:sx n="54" d="100"/>
          <a:sy n="54" d="100"/>
        </p:scale>
        <p:origin x="1116" y="3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min Silver" userId="S::bv929433@reading.ac.uk::2d507aff-3db3-468e-9a53-e6204b33d4b5" providerId="AD" clId="Web-{33DE1C60-AA85-5443-658D-6D71260FC799}"/>
    <pc:docChg chg="modSld">
      <pc:chgData name="Jasmin Silver" userId="S::bv929433@reading.ac.uk::2d507aff-3db3-468e-9a53-e6204b33d4b5" providerId="AD" clId="Web-{33DE1C60-AA85-5443-658D-6D71260FC799}" dt="2024-01-22T09:49:57.986" v="2" actId="20577"/>
      <pc:docMkLst>
        <pc:docMk/>
      </pc:docMkLst>
      <pc:sldChg chg="modSp">
        <pc:chgData name="Jasmin Silver" userId="S::bv929433@reading.ac.uk::2d507aff-3db3-468e-9a53-e6204b33d4b5" providerId="AD" clId="Web-{33DE1C60-AA85-5443-658D-6D71260FC799}" dt="2024-01-22T09:49:57.986" v="2" actId="20577"/>
        <pc:sldMkLst>
          <pc:docMk/>
          <pc:sldMk cId="1238403204" sldId="964"/>
        </pc:sldMkLst>
        <pc:spChg chg="mod">
          <ac:chgData name="Jasmin Silver" userId="S::bv929433@reading.ac.uk::2d507aff-3db3-468e-9a53-e6204b33d4b5" providerId="AD" clId="Web-{33DE1C60-AA85-5443-658D-6D71260FC799}" dt="2024-01-22T09:49:57.986" v="2" actId="20577"/>
          <ac:spMkLst>
            <pc:docMk/>
            <pc:sldMk cId="1238403204" sldId="964"/>
            <ac:spMk id="87" creationId="{3EDC2397-1559-4EB1-9FE4-D4FADB0BFD1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15/02/2024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‹N›</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r>
              <a:rPr lang="en-GB" sz="1200" b="0" strike="noStrike" spc="-1" dirty="0">
                <a:solidFill>
                  <a:srgbClr val="002060"/>
                </a:solidFill>
                <a:latin typeface="Century Gothic"/>
                <a:ea typeface="Century Gothic"/>
              </a:rPr>
              <a:t>revisit [</a:t>
            </a:r>
            <a:r>
              <a:rPr lang="en-GB" sz="1200" b="0" strike="noStrike" spc="-1" dirty="0" err="1">
                <a:solidFill>
                  <a:srgbClr val="002060"/>
                </a:solidFill>
                <a:latin typeface="Century Gothic"/>
                <a:ea typeface="Century Gothic"/>
              </a:rPr>
              <a:t>ie</a:t>
            </a:r>
            <a:r>
              <a:rPr lang="en-GB" sz="1200" b="0" strike="noStrike" spc="-1" dirty="0">
                <a:solidFill>
                  <a:srgbClr val="002060"/>
                </a:solidFill>
                <a:latin typeface="Century Gothic"/>
                <a:ea typeface="Century Gothic"/>
              </a:rPr>
              <a:t>] and [</a:t>
            </a:r>
            <a:r>
              <a:rPr lang="en-GB" sz="1200" b="0" strike="noStrike" spc="-1" dirty="0" err="1">
                <a:solidFill>
                  <a:srgbClr val="002060"/>
                </a:solidFill>
                <a:latin typeface="Century Gothic"/>
                <a:ea typeface="Century Gothic"/>
              </a:rPr>
              <a:t>ei</a:t>
            </a:r>
            <a:r>
              <a:rPr lang="en-GB" sz="1200" b="0" strike="noStrike" spc="-1" dirty="0">
                <a:solidFill>
                  <a:srgbClr val="002060"/>
                </a:solidFill>
                <a:latin typeface="Century Gothic"/>
                <a:ea typeface="Century Gothic"/>
              </a:rPr>
              <a:t>]</a:t>
            </a: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putzen </a:t>
            </a:r>
            <a:r>
              <a:rPr lang="de-DE" sz="1200" b="0" i="0" strike="noStrike" spc="-1" dirty="0">
                <a:solidFill>
                  <a:srgbClr val="002060"/>
                </a:solidFill>
                <a:latin typeface="Century Gothic"/>
                <a:ea typeface="Century Gothic"/>
              </a:rPr>
              <a:t>[3586] </a:t>
            </a:r>
            <a:r>
              <a:rPr lang="de-DE" sz="1200" b="1" i="0" strike="noStrike" spc="-1" dirty="0">
                <a:solidFill>
                  <a:srgbClr val="002060"/>
                </a:solidFill>
                <a:latin typeface="Century Gothic"/>
                <a:ea typeface="Century Gothic"/>
              </a:rPr>
              <a:t>waschen </a:t>
            </a:r>
            <a:r>
              <a:rPr lang="de-DE" sz="1200" b="0" i="0" strike="noStrike" spc="-1" dirty="0">
                <a:solidFill>
                  <a:srgbClr val="002060"/>
                </a:solidFill>
                <a:latin typeface="Century Gothic"/>
                <a:ea typeface="Century Gothic"/>
              </a:rPr>
              <a:t>[2315] </a:t>
            </a:r>
            <a:r>
              <a:rPr lang="de-DE" sz="1200" b="1" i="0" strike="noStrike" spc="-1" dirty="0">
                <a:solidFill>
                  <a:srgbClr val="002060"/>
                </a:solidFill>
                <a:latin typeface="Century Gothic"/>
                <a:ea typeface="Century Gothic"/>
              </a:rPr>
              <a:t>wollen, ich will, du willst, er/sie/es will </a:t>
            </a:r>
            <a:r>
              <a:rPr lang="de-DE" sz="1200" b="0" i="0" strike="noStrike" spc="-1" dirty="0">
                <a:solidFill>
                  <a:srgbClr val="002060"/>
                </a:solidFill>
                <a:latin typeface="Century Gothic"/>
                <a:ea typeface="Century Gothic"/>
              </a:rPr>
              <a:t>[57] </a:t>
            </a:r>
            <a:r>
              <a:rPr lang="de-DE" sz="1200" b="1" i="0" strike="noStrike" spc="-1" dirty="0">
                <a:solidFill>
                  <a:srgbClr val="002060"/>
                </a:solidFill>
                <a:latin typeface="Century Gothic"/>
                <a:ea typeface="Century Gothic"/>
              </a:rPr>
              <a:t>Auto </a:t>
            </a:r>
            <a:r>
              <a:rPr lang="de-DE" sz="1200" b="0" i="0" strike="noStrike" spc="-1" dirty="0">
                <a:solidFill>
                  <a:srgbClr val="002060"/>
                </a:solidFill>
                <a:latin typeface="Century Gothic"/>
                <a:ea typeface="Century Gothic"/>
              </a:rPr>
              <a:t>[361] </a:t>
            </a:r>
            <a:r>
              <a:rPr lang="de-DE" sz="1200" b="1" i="0" strike="noStrike" spc="-1" dirty="0">
                <a:solidFill>
                  <a:srgbClr val="002060"/>
                </a:solidFill>
                <a:latin typeface="Century Gothic"/>
                <a:ea typeface="Century Gothic"/>
              </a:rPr>
              <a:t>Frühstück </a:t>
            </a:r>
            <a:r>
              <a:rPr lang="de-DE" sz="1200" b="0" i="0" strike="noStrike" spc="-1" dirty="0">
                <a:solidFill>
                  <a:srgbClr val="002060"/>
                </a:solidFill>
                <a:latin typeface="Century Gothic"/>
                <a:ea typeface="Century Gothic"/>
              </a:rPr>
              <a:t>[2600] </a:t>
            </a:r>
            <a:r>
              <a:rPr lang="de-DE" sz="1200" b="1" i="0" strike="noStrike" spc="-1" dirty="0">
                <a:solidFill>
                  <a:srgbClr val="002060"/>
                </a:solidFill>
                <a:latin typeface="Century Gothic"/>
                <a:ea typeface="Century Gothic"/>
              </a:rPr>
              <a:t>Skateboard </a:t>
            </a:r>
            <a:r>
              <a:rPr lang="de-DE" sz="1200" b="0" i="0" strike="noStrike" spc="-1" dirty="0">
                <a:solidFill>
                  <a:srgbClr val="002060"/>
                </a:solidFill>
                <a:latin typeface="Century Gothic"/>
                <a:ea typeface="Century Gothic"/>
              </a:rPr>
              <a:t>[n/a] </a:t>
            </a:r>
            <a:r>
              <a:rPr lang="de-DE" sz="1200" b="1" i="0" strike="noStrike" spc="-1" dirty="0">
                <a:solidFill>
                  <a:srgbClr val="002060"/>
                </a:solidFill>
                <a:latin typeface="Century Gothic"/>
                <a:ea typeface="Century Gothic"/>
              </a:rPr>
              <a:t>Zimmer </a:t>
            </a:r>
            <a:r>
              <a:rPr lang="de-DE" sz="1200" b="0" i="0" strike="noStrike" spc="-1" dirty="0">
                <a:solidFill>
                  <a:srgbClr val="002060"/>
                </a:solidFill>
                <a:latin typeface="Century Gothic"/>
                <a:ea typeface="Century Gothic"/>
              </a:rPr>
              <a:t>[665] </a:t>
            </a:r>
            <a:r>
              <a:rPr lang="de-DE" sz="1200" b="1" i="0" strike="noStrike" spc="-1" dirty="0">
                <a:solidFill>
                  <a:srgbClr val="002060"/>
                </a:solidFill>
                <a:latin typeface="Century Gothic"/>
                <a:ea typeface="Century Gothic"/>
              </a:rPr>
              <a:t>sauber</a:t>
            </a:r>
            <a:r>
              <a:rPr lang="de-DE" sz="1200" b="0" i="0" strike="noStrike" spc="-1" dirty="0">
                <a:solidFill>
                  <a:srgbClr val="002060"/>
                </a:solidFill>
                <a:latin typeface="Century Gothic"/>
                <a:ea typeface="Century Gothic"/>
              </a:rPr>
              <a:t> [2026] </a:t>
            </a:r>
            <a:r>
              <a:rPr lang="de-DE" sz="1200" b="1" i="0" strike="noStrike" spc="-1" dirty="0">
                <a:solidFill>
                  <a:srgbClr val="002060"/>
                </a:solidFill>
                <a:latin typeface="Century Gothic"/>
                <a:ea typeface="Century Gothic"/>
              </a:rPr>
              <a:t>warum? </a:t>
            </a:r>
            <a:r>
              <a:rPr lang="de-DE" sz="1200" b="0" i="0" strike="noStrike" spc="-1" dirty="0">
                <a:solidFill>
                  <a:srgbClr val="002060"/>
                </a:solidFill>
                <a:latin typeface="Century Gothic"/>
                <a:ea typeface="Century Gothic"/>
              </a:rPr>
              <a:t>[192] </a:t>
            </a:r>
          </a:p>
          <a:p>
            <a:pPr marL="216000" indent="-216000">
              <a:lnSpc>
                <a:spcPct val="100000"/>
              </a:lnSpc>
            </a:pPr>
            <a:r>
              <a:rPr lang="de-DE" sz="1200" b="1" i="0" strike="noStrike" spc="-1" dirty="0" err="1">
                <a:solidFill>
                  <a:srgbClr val="002060"/>
                </a:solidFill>
                <a:effectLst/>
                <a:latin typeface="Century Gothic"/>
                <a:ea typeface="+mn-ea"/>
                <a:cs typeface="+mn-cs"/>
              </a:rPr>
              <a:t>Revisit</a:t>
            </a:r>
            <a:r>
              <a:rPr lang="de-DE" sz="1200" b="1" i="0" strike="noStrike" spc="-1" dirty="0">
                <a:solidFill>
                  <a:srgbClr val="002060"/>
                </a:solidFill>
                <a:effectLst/>
                <a:latin typeface="Century Gothic"/>
                <a:ea typeface="+mn-ea"/>
                <a:cs typeface="+mn-cs"/>
              </a:rPr>
              <a:t> 1: </a:t>
            </a:r>
            <a:r>
              <a:rPr lang="de-DE" sz="1200" b="0" i="0" strike="noStrike" spc="-1" dirty="0">
                <a:solidFill>
                  <a:srgbClr val="002060"/>
                </a:solidFill>
                <a:effectLst/>
                <a:latin typeface="Century Gothic"/>
                <a:ea typeface="+mn-ea"/>
                <a:cs typeface="+mn-cs"/>
              </a:rPr>
              <a:t>laufen [252] lesen [288] schlafen [679] sehen [79] sprechen [161] </a:t>
            </a:r>
          </a:p>
          <a:p>
            <a:pPr marL="216000" indent="-216000">
              <a:lnSpc>
                <a:spcPct val="100000"/>
              </a:lnSpc>
            </a:pPr>
            <a:r>
              <a:rPr lang="de-DE" sz="1200" b="1" i="0" strike="noStrike" spc="-1" dirty="0">
                <a:solidFill>
                  <a:srgbClr val="002060"/>
                </a:solidFill>
                <a:effectLst/>
                <a:latin typeface="Century Gothic"/>
                <a:ea typeface="+mn-ea"/>
                <a:cs typeface="+mn-cs"/>
              </a:rPr>
              <a:t>Revisit 2: </a:t>
            </a:r>
            <a:r>
              <a:rPr lang="de-DE" sz="1200" b="0" i="0" strike="noStrike" spc="-1" dirty="0">
                <a:solidFill>
                  <a:srgbClr val="002060"/>
                </a:solidFill>
                <a:effectLst/>
                <a:latin typeface="Century Gothic"/>
                <a:ea typeface="+mn-ea"/>
                <a:cs typeface="+mn-cs"/>
              </a:rPr>
              <a:t>gehen [66] kommen [62]  sein [3] tanzen [1497] Fest [2089] Platz [326] Straße [391] auf [16] nach Hause [n/a]</a:t>
            </a: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2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2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2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2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b="0" dirty="0">
                <a:effectLst/>
              </a:rPr>
              <a:t> </a:t>
            </a:r>
            <a:endParaRPr lang="en-GB" sz="10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Aim: </a:t>
            </a:r>
            <a:r>
              <a:rPr lang="en-GB" sz="1200" b="0" strike="noStrike" spc="-1" dirty="0">
                <a:latin typeface="Arial"/>
              </a:rPr>
              <a:t>to present the 1</a:t>
            </a:r>
            <a:r>
              <a:rPr lang="en-GB" sz="1200" b="0" strike="noStrike" spc="-1" baseline="30000" dirty="0">
                <a:latin typeface="Arial"/>
              </a:rPr>
              <a:t>st</a:t>
            </a:r>
            <a:r>
              <a:rPr lang="en-GB" sz="1200" b="0" strike="noStrike" spc="-1" dirty="0">
                <a:latin typeface="Arial"/>
              </a:rPr>
              <a:t> and 2</a:t>
            </a:r>
            <a:r>
              <a:rPr lang="en-GB" sz="1200" b="0" strike="noStrike" spc="-1" baseline="30000" dirty="0">
                <a:latin typeface="Arial"/>
              </a:rPr>
              <a:t>nd</a:t>
            </a:r>
            <a:r>
              <a:rPr lang="en-GB" sz="1200" b="0" strike="noStrike" spc="-1" dirty="0">
                <a:latin typeface="Arial"/>
              </a:rPr>
              <a:t> persons singular of the </a:t>
            </a:r>
            <a:r>
              <a:rPr lang="en-GB" sz="1200" b="0" strike="noStrike" spc="-1">
                <a:latin typeface="Arial"/>
              </a:rPr>
              <a:t>verb </a:t>
            </a:r>
            <a:r>
              <a:rPr lang="en-GB" sz="1200" b="1" strike="noStrike" spc="-1">
                <a:latin typeface="Arial"/>
              </a:rPr>
              <a:t>wollen</a:t>
            </a:r>
            <a:r>
              <a:rPr lang="en-GB" sz="1200" b="0" strike="noStrike" spc="-1">
                <a:latin typeface="Arial"/>
              </a:rPr>
              <a:t>.</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identification and comprehension of </a:t>
            </a:r>
            <a:r>
              <a:rPr lang="en-GB" sz="1200" b="0" strike="noStrike" spc="-1" dirty="0" err="1">
                <a:solidFill>
                  <a:srgbClr val="000000"/>
                </a:solidFill>
                <a:latin typeface="Calibri"/>
                <a:ea typeface="Calibri"/>
              </a:rPr>
              <a:t>wollen</a:t>
            </a:r>
            <a:r>
              <a:rPr lang="en-GB" sz="1200" b="0" strike="noStrike" spc="-1" dirty="0">
                <a:solidFill>
                  <a:srgbClr val="000000"/>
                </a:solidFill>
                <a:latin typeface="Calibri"/>
                <a:ea typeface="Calibri"/>
              </a:rPr>
              <a:t> in first and second persons singular.</a:t>
            </a:r>
          </a:p>
          <a:p>
            <a:pPr marL="216000" indent="-216000">
              <a:lnSpc>
                <a:spcPct val="100000"/>
              </a:lnSpc>
            </a:pPr>
            <a:endParaRPr lang="en-GB" sz="1200" b="0"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Explain the</a:t>
            </a:r>
            <a:r>
              <a:rPr lang="en-GB" sz="1200" b="0" strike="noStrike" spc="-1" baseline="0" dirty="0">
                <a:solidFill>
                  <a:srgbClr val="000000"/>
                </a:solidFill>
                <a:latin typeface="Calibri"/>
              </a:rPr>
              <a:t> task. Johanna and Moritz are planning for their cousins, the twins </a:t>
            </a:r>
            <a:r>
              <a:rPr lang="en-GB" sz="1200" b="0" strike="noStrike" spc="-1" baseline="0" dirty="0" err="1">
                <a:solidFill>
                  <a:srgbClr val="000000"/>
                </a:solidFill>
                <a:latin typeface="Calibri"/>
              </a:rPr>
              <a:t>Lias</a:t>
            </a:r>
            <a:r>
              <a:rPr lang="en-GB" sz="1200" b="0" strike="noStrike" spc="-1" baseline="0" dirty="0">
                <a:solidFill>
                  <a:srgbClr val="000000"/>
                </a:solidFill>
                <a:latin typeface="Calibri"/>
              </a:rPr>
              <a:t> and Ronja’s, visit. Johanna is summarising what they each want to do.</a:t>
            </a:r>
          </a:p>
          <a:p>
            <a:pPr marL="228600" indent="-228600">
              <a:lnSpc>
                <a:spcPct val="100000"/>
              </a:lnSpc>
              <a:buAutoNum type="arabicPeriod"/>
            </a:pPr>
            <a:r>
              <a:rPr lang="en-GB" sz="1200" b="0" strike="noStrike" spc="-1" baseline="0" dirty="0">
                <a:solidFill>
                  <a:srgbClr val="000000"/>
                </a:solidFill>
                <a:latin typeface="Calibri"/>
              </a:rPr>
              <a:t>Students listen carefully. If they hear ‘will’ it is something Johanna wants to do and they tick Johanna. If they hear ‘</a:t>
            </a:r>
            <a:r>
              <a:rPr lang="en-GB" sz="1200" b="0" strike="noStrike" spc="-1" baseline="0" dirty="0" err="1">
                <a:solidFill>
                  <a:srgbClr val="000000"/>
                </a:solidFill>
                <a:latin typeface="Calibri"/>
              </a:rPr>
              <a:t>willst</a:t>
            </a:r>
            <a:r>
              <a:rPr lang="en-GB" sz="1200" b="0" strike="noStrike" spc="-1" baseline="0" dirty="0">
                <a:solidFill>
                  <a:srgbClr val="000000"/>
                </a:solidFill>
                <a:latin typeface="Calibri"/>
              </a:rPr>
              <a:t>’ then it is something Moritz wants to do.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strike="noStrike" spc="-1" dirty="0">
                <a:solidFill>
                  <a:srgbClr val="000000"/>
                </a:solidFill>
                <a:latin typeface="+mn-lt"/>
              </a:rPr>
              <a:t>Click to play number 1 as an example. Ask pupils to write either Johanna or Moritz.</a:t>
            </a:r>
            <a:endParaRPr lang="en-GB" sz="1200" b="0" strike="noStrike" spc="-1" baseline="0" dirty="0">
              <a:solidFill>
                <a:srgbClr val="000000"/>
              </a:solidFill>
              <a:latin typeface="+mn-lt"/>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strike="noStrike" spc="-1" baseline="0" dirty="0">
                <a:solidFill>
                  <a:srgbClr val="000000"/>
                </a:solidFill>
                <a:latin typeface="+mn-lt"/>
              </a:rPr>
              <a:t>Click to reveal the answer.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strike="noStrike" spc="-1" baseline="0" dirty="0">
                <a:solidFill>
                  <a:srgbClr val="000000"/>
                </a:solidFill>
                <a:latin typeface="+mn-lt"/>
              </a:rPr>
              <a:t>Repeat with items 2-6.</a:t>
            </a:r>
            <a:endParaRPr lang="en-GB" sz="1200" b="0" strike="noStrike" spc="-1" dirty="0">
              <a:solidFill>
                <a:srgbClr val="000000"/>
              </a:solidFill>
              <a:latin typeface="+mn-lt"/>
            </a:endParaRP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0" marR="0" lvl="0" indent="0" algn="l" defTabSz="914400" rtl="0" eaLnBrk="1" fontAlgn="ctr"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1. [</a:t>
            </a:r>
            <a:r>
              <a:rPr lang="de-DE" sz="1200" u="none" strike="noStrike" cap="none" dirty="0">
                <a:solidFill>
                  <a:srgbClr val="002060"/>
                </a:solidFill>
                <a:latin typeface="Century Gothic"/>
                <a:ea typeface="Century Gothic"/>
                <a:cs typeface="Century Gothic"/>
                <a:sym typeface="Century Gothic"/>
              </a:rPr>
              <a:t>Du] willst das Haus putzen.</a:t>
            </a:r>
          </a:p>
          <a:p>
            <a:pPr marL="0" marR="0" lvl="0" indent="0" algn="l" defTabSz="914400" rtl="0" eaLnBrk="1" fontAlgn="ctr"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2. [</a:t>
            </a:r>
            <a:r>
              <a:rPr lang="de-DE" sz="1200" u="none" strike="noStrike" cap="none" dirty="0">
                <a:solidFill>
                  <a:srgbClr val="002060"/>
                </a:solidFill>
                <a:latin typeface="Century Gothic"/>
                <a:ea typeface="Century Gothic"/>
                <a:cs typeface="Century Gothic"/>
                <a:sym typeface="Century Gothic"/>
              </a:rPr>
              <a:t>Ich] will einen Film sehen.</a:t>
            </a:r>
          </a:p>
          <a:p>
            <a:pPr marL="0" marR="0" lvl="0" indent="0" algn="l" defTabSz="914400" rtl="0" eaLnBrk="1" fontAlgn="ctr"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3. [</a:t>
            </a:r>
            <a:r>
              <a:rPr lang="en-GB" sz="1200" u="none" strike="noStrike" cap="none" dirty="0">
                <a:solidFill>
                  <a:srgbClr val="002060"/>
                </a:solidFill>
                <a:latin typeface="Century Gothic"/>
                <a:ea typeface="Century Gothic"/>
                <a:cs typeface="Century Gothic"/>
                <a:sym typeface="Century Gothic"/>
              </a:rPr>
              <a:t>Ich] will den Hund </a:t>
            </a:r>
            <a:r>
              <a:rPr lang="en-GB" sz="1200" u="none" strike="noStrike" cap="none" dirty="0" err="1">
                <a:solidFill>
                  <a:srgbClr val="002060"/>
                </a:solidFill>
                <a:latin typeface="Century Gothic"/>
                <a:ea typeface="Century Gothic"/>
                <a:cs typeface="Century Gothic"/>
                <a:sym typeface="Century Gothic"/>
              </a:rPr>
              <a:t>sauber</a:t>
            </a:r>
            <a:r>
              <a:rPr lang="en-GB" sz="1200" u="none" strike="noStrike" cap="none" dirty="0">
                <a:solidFill>
                  <a:srgbClr val="002060"/>
                </a:solidFill>
                <a:latin typeface="Century Gothic"/>
                <a:ea typeface="Century Gothic"/>
                <a:cs typeface="Century Gothic"/>
                <a:sym typeface="Century Gothic"/>
              </a:rPr>
              <a:t> </a:t>
            </a:r>
            <a:r>
              <a:rPr lang="en-GB" sz="1200" u="none" strike="noStrike" cap="none" dirty="0" err="1">
                <a:solidFill>
                  <a:srgbClr val="002060"/>
                </a:solidFill>
                <a:latin typeface="Century Gothic"/>
                <a:ea typeface="Century Gothic"/>
                <a:cs typeface="Century Gothic"/>
                <a:sym typeface="Century Gothic"/>
              </a:rPr>
              <a:t>waschen</a:t>
            </a:r>
            <a:r>
              <a:rPr lang="en-GB" sz="1200" u="none" strike="noStrike" cap="none" dirty="0">
                <a:solidFill>
                  <a:srgbClr val="002060"/>
                </a:solidFill>
                <a:latin typeface="Century Gothic"/>
                <a:ea typeface="Century Gothic"/>
                <a:cs typeface="Century Gothic"/>
                <a:sym typeface="Century Gothic"/>
              </a:rPr>
              <a:t>. </a:t>
            </a:r>
            <a:endParaRPr lang="en-GB" sz="1200" u="none" strike="noStrike" cap="none" dirty="0">
              <a:solidFill>
                <a:srgbClr val="002060"/>
              </a:solidFill>
              <a:latin typeface="+mn-lt"/>
              <a:ea typeface="Century Gothic"/>
              <a:cs typeface="Century Gothic"/>
              <a:sym typeface="Century Gothic"/>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4. [</a:t>
            </a:r>
            <a:r>
              <a:rPr lang="en-GB" sz="1200" u="none" strike="noStrike" cap="none" dirty="0">
                <a:solidFill>
                  <a:srgbClr val="002060"/>
                </a:solidFill>
                <a:latin typeface="Century Gothic"/>
                <a:ea typeface="Century Gothic"/>
                <a:cs typeface="Century Gothic"/>
                <a:sym typeface="Century Gothic"/>
              </a:rPr>
              <a:t>Du] </a:t>
            </a:r>
            <a:r>
              <a:rPr lang="en-GB" sz="1200" u="none" strike="noStrike" cap="none" dirty="0" err="1">
                <a:solidFill>
                  <a:srgbClr val="002060"/>
                </a:solidFill>
                <a:latin typeface="Century Gothic"/>
                <a:ea typeface="Century Gothic"/>
                <a:cs typeface="Century Gothic"/>
                <a:sym typeface="Century Gothic"/>
              </a:rPr>
              <a:t>willst</a:t>
            </a:r>
            <a:r>
              <a:rPr lang="en-GB" sz="1200" u="none" strike="noStrike" cap="none" dirty="0">
                <a:solidFill>
                  <a:srgbClr val="002060"/>
                </a:solidFill>
                <a:latin typeface="Century Gothic"/>
                <a:ea typeface="Century Gothic"/>
                <a:cs typeface="Century Gothic"/>
                <a:sym typeface="Century Gothic"/>
              </a:rPr>
              <a:t> </a:t>
            </a:r>
            <a:r>
              <a:rPr lang="en-GB" sz="1200" u="none" strike="noStrike" cap="none" dirty="0" err="1">
                <a:solidFill>
                  <a:srgbClr val="002060"/>
                </a:solidFill>
                <a:latin typeface="Century Gothic"/>
                <a:ea typeface="Century Gothic"/>
                <a:cs typeface="Century Gothic"/>
                <a:sym typeface="Century Gothic"/>
              </a:rPr>
              <a:t>mit</a:t>
            </a:r>
            <a:r>
              <a:rPr lang="en-GB" sz="1200" u="none" strike="noStrike" cap="none" dirty="0">
                <a:solidFill>
                  <a:srgbClr val="002060"/>
                </a:solidFill>
                <a:latin typeface="Century Gothic"/>
                <a:ea typeface="Century Gothic"/>
                <a:cs typeface="Century Gothic"/>
                <a:sym typeface="Century Gothic"/>
              </a:rPr>
              <a:t> </a:t>
            </a:r>
            <a:r>
              <a:rPr lang="en-GB" sz="1200" u="none" strike="noStrike" cap="none" dirty="0" err="1">
                <a:solidFill>
                  <a:srgbClr val="002060"/>
                </a:solidFill>
                <a:latin typeface="Century Gothic"/>
                <a:ea typeface="Century Gothic"/>
                <a:cs typeface="Century Gothic"/>
                <a:sym typeface="Century Gothic"/>
              </a:rPr>
              <a:t>Lias</a:t>
            </a:r>
            <a:r>
              <a:rPr lang="en-GB" sz="1200" u="none" strike="noStrike" cap="none" dirty="0">
                <a:solidFill>
                  <a:srgbClr val="002060"/>
                </a:solidFill>
                <a:latin typeface="Century Gothic"/>
                <a:ea typeface="Century Gothic"/>
                <a:cs typeface="Century Gothic"/>
                <a:sym typeface="Century Gothic"/>
              </a:rPr>
              <a:t> </a:t>
            </a:r>
            <a:r>
              <a:rPr lang="en-GB" sz="1200" u="none" strike="noStrike" cap="none" dirty="0" err="1">
                <a:solidFill>
                  <a:srgbClr val="002060"/>
                </a:solidFill>
                <a:latin typeface="Century Gothic"/>
                <a:ea typeface="Century Gothic"/>
                <a:cs typeface="Century Gothic"/>
                <a:sym typeface="Century Gothic"/>
              </a:rPr>
              <a:t>sprechen</a:t>
            </a:r>
            <a:r>
              <a:rPr lang="en-GB" sz="1200" u="none" strike="noStrike" cap="none" dirty="0">
                <a:solidFill>
                  <a:srgbClr val="002060"/>
                </a:solidFill>
                <a:latin typeface="Century Gothic"/>
                <a:ea typeface="Century Gothic"/>
                <a:cs typeface="Century Gothic"/>
                <a:sym typeface="Century Gothic"/>
              </a:rPr>
              <a:t>.</a:t>
            </a:r>
            <a:endParaRPr lang="en-GB" sz="1200" u="none" strike="noStrike" cap="none" dirty="0">
              <a:solidFill>
                <a:srgbClr val="002060"/>
              </a:solidFill>
              <a:latin typeface="+mn-lt"/>
              <a:ea typeface="Century Gothic"/>
              <a:cs typeface="Century Gothic"/>
              <a:sym typeface="Century Gothic"/>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5. [</a:t>
            </a:r>
            <a:r>
              <a:rPr lang="en-GB" sz="1200" u="none" strike="noStrike" cap="none" dirty="0">
                <a:solidFill>
                  <a:srgbClr val="002060"/>
                </a:solidFill>
                <a:latin typeface="Century Gothic"/>
                <a:ea typeface="Century Gothic"/>
                <a:cs typeface="Century Gothic"/>
                <a:sym typeface="Century Gothic"/>
              </a:rPr>
              <a:t>Du] </a:t>
            </a:r>
            <a:r>
              <a:rPr lang="en-GB" sz="1200" u="none" strike="noStrike" cap="none" dirty="0" err="1">
                <a:solidFill>
                  <a:srgbClr val="002060"/>
                </a:solidFill>
                <a:latin typeface="Century Gothic"/>
                <a:ea typeface="Century Gothic"/>
                <a:cs typeface="Century Gothic"/>
                <a:sym typeface="Century Gothic"/>
              </a:rPr>
              <a:t>willst</a:t>
            </a:r>
            <a:r>
              <a:rPr lang="en-GB" sz="1200" u="none" strike="noStrike" cap="none" dirty="0">
                <a:solidFill>
                  <a:srgbClr val="002060"/>
                </a:solidFill>
                <a:latin typeface="Century Gothic"/>
                <a:ea typeface="Century Gothic"/>
                <a:cs typeface="Century Gothic"/>
                <a:sym typeface="Century Gothic"/>
              </a:rPr>
              <a:t> Skateboard </a:t>
            </a:r>
            <a:r>
              <a:rPr lang="en-GB" sz="1200" u="none" strike="noStrike" cap="none" dirty="0" err="1">
                <a:solidFill>
                  <a:srgbClr val="002060"/>
                </a:solidFill>
                <a:latin typeface="Century Gothic"/>
                <a:ea typeface="Century Gothic"/>
                <a:cs typeface="Century Gothic"/>
                <a:sym typeface="Century Gothic"/>
              </a:rPr>
              <a:t>fahren</a:t>
            </a:r>
            <a:r>
              <a:rPr lang="en-GB" sz="1200" u="none" strike="noStrike" cap="none" dirty="0">
                <a:solidFill>
                  <a:srgbClr val="002060"/>
                </a:solidFill>
                <a:latin typeface="Century Gothic"/>
                <a:ea typeface="Century Gothic"/>
                <a:cs typeface="Century Gothic"/>
                <a:sym typeface="Century Gothic"/>
              </a:rPr>
              <a:t>.</a:t>
            </a:r>
          </a:p>
          <a:p>
            <a:pPr marL="0" marR="0" lvl="0" indent="0" algn="l" defTabSz="914400" rtl="0" eaLnBrk="1" fontAlgn="ctr"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6.</a:t>
            </a:r>
            <a:r>
              <a:rPr lang="en-GB" sz="1200" b="0" i="0" u="none" strike="noStrike" kern="1200" baseline="0" dirty="0">
                <a:solidFill>
                  <a:schemeClr val="tx1"/>
                </a:solidFill>
                <a:effectLst/>
                <a:latin typeface="+mn-lt"/>
                <a:ea typeface="+mn-ea"/>
                <a:cs typeface="+mn-cs"/>
              </a:rPr>
              <a:t> [</a:t>
            </a:r>
            <a:r>
              <a:rPr lang="de-DE" sz="1200" u="none" strike="noStrike" cap="none" dirty="0">
                <a:solidFill>
                  <a:srgbClr val="002060"/>
                </a:solidFill>
                <a:latin typeface="+mn-lt"/>
                <a:ea typeface="Century Gothic"/>
                <a:cs typeface="Century Gothic"/>
                <a:sym typeface="Century Gothic"/>
              </a:rPr>
              <a:t>Ich] will ein Frühstück für Ronja und Lias machen. </a:t>
            </a:r>
          </a:p>
          <a:p>
            <a:pPr marL="0" marR="0" lvl="0" indent="0" algn="l" defTabSz="914400" rtl="0" eaLnBrk="1" fontAlgn="ctr" latinLnBrk="0" hangingPunct="1">
              <a:lnSpc>
                <a:spcPct val="100000"/>
              </a:lnSpc>
              <a:spcBef>
                <a:spcPts val="0"/>
              </a:spcBef>
              <a:spcAft>
                <a:spcPts val="0"/>
              </a:spcAft>
              <a:buClrTx/>
              <a:buSzTx/>
              <a:buFontTx/>
              <a:buNone/>
              <a:tabLst/>
              <a:defRPr/>
            </a:pPr>
            <a:endParaRPr lang="de-DE" sz="1200" b="0" i="0" u="none" strike="noStrike" kern="1200" cap="none" dirty="0">
              <a:solidFill>
                <a:srgbClr val="002060"/>
              </a:solidFill>
              <a:effectLst/>
              <a:latin typeface="+mn-lt"/>
              <a:ea typeface="+mn-ea"/>
              <a:cs typeface="+mn-cs"/>
              <a:sym typeface="Century Gothic"/>
            </a:endParaRPr>
          </a:p>
          <a:p>
            <a:pPr marL="216000" indent="-216000">
              <a:lnSpc>
                <a:spcPct val="100000"/>
              </a:lnSpc>
            </a:pPr>
            <a:r>
              <a:rPr lang="it-IT" sz="1200" b="1" strike="noStrike" spc="-1" dirty="0" err="1">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planen</a:t>
            </a:r>
            <a:r>
              <a:rPr lang="de-DE" sz="1200" b="0" i="0" strike="noStrike" spc="-1" dirty="0">
                <a:solidFill>
                  <a:srgbClr val="002060"/>
                </a:solidFill>
                <a:latin typeface="Century Gothic"/>
                <a:ea typeface="Century Gothic"/>
              </a:rPr>
              <a:t> [579]</a:t>
            </a:r>
            <a:endParaRPr lang="de-DE" sz="1200" b="0" i="0" strike="noStrike" spc="-1" dirty="0">
              <a:solidFill>
                <a:srgbClr val="002060"/>
              </a:solidFill>
              <a:effectLst/>
              <a:latin typeface="Century Gothic"/>
              <a:ea typeface="+mn-ea"/>
              <a:cs typeface="+mn-cs"/>
            </a:endParaRP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40545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Aim: </a:t>
            </a:r>
            <a:r>
              <a:rPr lang="en-GB" sz="1200" b="0" strike="noStrike" spc="-1" dirty="0">
                <a:latin typeface="Arial"/>
              </a:rPr>
              <a:t>to present the 3</a:t>
            </a:r>
            <a:r>
              <a:rPr lang="en-GB" sz="1200" b="0" strike="noStrike" spc="-1" baseline="30000" dirty="0">
                <a:latin typeface="Arial"/>
              </a:rPr>
              <a:t>rd</a:t>
            </a:r>
            <a:r>
              <a:rPr lang="en-GB" sz="1200" b="0" strike="noStrike" spc="-1" dirty="0">
                <a:latin typeface="Arial"/>
              </a:rPr>
              <a:t> person singular of </a:t>
            </a:r>
            <a:r>
              <a:rPr lang="en-GB" sz="1200" b="1" strike="noStrike" spc="-1" dirty="0" err="1">
                <a:latin typeface="Arial"/>
              </a:rPr>
              <a:t>wollen</a:t>
            </a:r>
            <a:r>
              <a:rPr lang="en-GB" sz="1200" b="0" strike="noStrike" spc="-1" dirty="0">
                <a:latin typeface="Arial"/>
              </a:rPr>
              <a:t>.</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translations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up the callouts about the third person and person version of ‘</a:t>
            </a:r>
            <a:r>
              <a:rPr lang="en-GB" sz="1200" b="0" strike="noStrike" spc="-1" dirty="0" err="1">
                <a:solidFill>
                  <a:srgbClr val="000000"/>
                </a:solidFill>
                <a:latin typeface="Calibri"/>
                <a:ea typeface="Calibri"/>
              </a:rPr>
              <a:t>wollen</a:t>
            </a:r>
            <a:r>
              <a:rPr lang="en-GB" sz="1200" b="0" strike="noStrike" spc="-1" dirty="0">
                <a:solidFill>
                  <a:srgbClr val="000000"/>
                </a:solidFill>
                <a:latin typeface="Calibri"/>
                <a:ea typeface="Calibri"/>
              </a:rPr>
              <a:t>’ being the same: ‘will’ and that </a:t>
            </a:r>
            <a:r>
              <a:rPr lang="en-GB" sz="1200" b="0" strike="noStrike" spc="-1" dirty="0" err="1">
                <a:solidFill>
                  <a:srgbClr val="000000"/>
                </a:solidFill>
                <a:latin typeface="Calibri"/>
                <a:ea typeface="Calibri"/>
              </a:rPr>
              <a:t>wollen</a:t>
            </a:r>
            <a:r>
              <a:rPr lang="en-GB" sz="1200" b="0" strike="noStrike" spc="-1" dirty="0">
                <a:solidFill>
                  <a:srgbClr val="000000"/>
                </a:solidFill>
                <a:latin typeface="Calibri"/>
                <a:ea typeface="Calibri"/>
              </a:rPr>
              <a:t> is a false friend as it does not mean ‘will’ in English.</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09532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1/2</a:t>
            </a:r>
          </a:p>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this week’s verbs and vocabulary in the present tense.</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Read and ensure pupils understand the context and the instruction. Johanna is writing messages with Ronja, talking about what </a:t>
            </a:r>
            <a:r>
              <a:rPr lang="en-GB" sz="1200" b="0" strike="noStrike" spc="-1" dirty="0" err="1">
                <a:solidFill>
                  <a:srgbClr val="000000"/>
                </a:solidFill>
                <a:latin typeface="Calibri"/>
              </a:rPr>
              <a:t>Vati</a:t>
            </a:r>
            <a:r>
              <a:rPr lang="en-GB" sz="1200" b="0" strike="noStrike" spc="-1" dirty="0">
                <a:solidFill>
                  <a:srgbClr val="000000"/>
                </a:solidFill>
                <a:latin typeface="Calibri"/>
              </a:rPr>
              <a:t>/Steffen (er), herself (ich) and Ronja( du)want to do. </a:t>
            </a:r>
          </a:p>
          <a:p>
            <a:pPr marL="229320" indent="-228600">
              <a:lnSpc>
                <a:spcPct val="100000"/>
              </a:lnSpc>
              <a:buAutoNum type="arabicPeriod"/>
            </a:pPr>
            <a:r>
              <a:rPr lang="en-GB" sz="1200" b="0" strike="noStrike" spc="-1" dirty="0">
                <a:solidFill>
                  <a:srgbClr val="000000"/>
                </a:solidFill>
                <a:latin typeface="Calibri"/>
              </a:rPr>
              <a:t>Pupils write 1-6 and the correct English pronoun from the two options given. They use their knowledge of </a:t>
            </a:r>
            <a:r>
              <a:rPr lang="en-GB" sz="1200" b="0" strike="noStrike" spc="-1" dirty="0" err="1">
                <a:solidFill>
                  <a:srgbClr val="000000"/>
                </a:solidFill>
                <a:latin typeface="Calibri"/>
              </a:rPr>
              <a:t>wollen</a:t>
            </a:r>
            <a:r>
              <a:rPr lang="en-GB" sz="1200" b="0" strike="noStrike" spc="-1" dirty="0">
                <a:solidFill>
                  <a:srgbClr val="000000"/>
                </a:solidFill>
                <a:latin typeface="Calibri"/>
              </a:rPr>
              <a:t> in the present tense to determine which pronoun is missing.</a:t>
            </a:r>
          </a:p>
          <a:p>
            <a:pPr marL="229320" indent="-228600">
              <a:lnSpc>
                <a:spcPct val="100000"/>
              </a:lnSpc>
              <a:buAutoNum type="arabicPeriod"/>
            </a:pPr>
            <a:r>
              <a:rPr lang="en-GB" sz="1200" b="0" strike="noStrike" spc="-1" dirty="0">
                <a:solidFill>
                  <a:srgbClr val="000000"/>
                </a:solidFill>
                <a:latin typeface="Calibri"/>
              </a:rPr>
              <a:t>Click to reveal answers. To consolidate understanding, pupils can be asked to help Johanna put her sentences into English.  Rather than writing the translations, teachers can simply elicit the meanings orally.</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81246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2/2</a:t>
            </a:r>
          </a:p>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the singular forms of </a:t>
            </a:r>
            <a:r>
              <a:rPr lang="en-GB" sz="1200" b="0" strike="noStrike" spc="-1" dirty="0" err="1">
                <a:solidFill>
                  <a:srgbClr val="000000"/>
                </a:solidFill>
                <a:latin typeface="Calibri"/>
                <a:ea typeface="Calibri"/>
              </a:rPr>
              <a:t>wollen</a:t>
            </a:r>
            <a:r>
              <a:rPr lang="en-GB" sz="1200" b="0" strike="noStrike" spc="-1" dirty="0">
                <a:solidFill>
                  <a:srgbClr val="000000"/>
                </a:solidFill>
                <a:latin typeface="Calibri"/>
                <a:ea typeface="Calibri"/>
              </a:rPr>
              <a:t> and vocabulary in the present tense.</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Read the items, which are the same as on the previous slide.</a:t>
            </a:r>
          </a:p>
          <a:p>
            <a:pPr marL="229320" indent="-228600">
              <a:lnSpc>
                <a:spcPct val="100000"/>
              </a:lnSpc>
              <a:buAutoNum type="arabicPeriod"/>
            </a:pPr>
            <a:r>
              <a:rPr lang="en-GB" sz="1200" b="0" strike="noStrike" spc="-1" dirty="0">
                <a:solidFill>
                  <a:srgbClr val="000000"/>
                </a:solidFill>
                <a:latin typeface="Calibri"/>
              </a:rPr>
              <a:t>Pupils write 1-6 and answer to the question in English, as this is a comprehension task.  </a:t>
            </a:r>
          </a:p>
          <a:p>
            <a:pPr>
              <a:lnSpc>
                <a:spcPct val="100000"/>
              </a:lnSpc>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2389467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revisit the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ei</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t>
            </a:r>
            <a:r>
              <a:rPr lang="en-GB" sz="1200" b="0" strike="noStrike" spc="-1" dirty="0" err="1">
                <a:solidFill>
                  <a:srgbClr val="000000"/>
                </a:solidFill>
                <a:latin typeface="Calibri"/>
                <a:ea typeface="Calibri"/>
              </a:rPr>
              <a:t>ei</a:t>
            </a:r>
            <a:r>
              <a:rPr lang="en-GB" sz="1200" b="0" strike="noStrike" spc="-1" dirty="0">
                <a:solidFill>
                  <a:srgbClr val="000000"/>
                </a:solidFill>
                <a:latin typeface="Calibri"/>
                <a:ea typeface="Calibri"/>
              </a:rPr>
              <a:t>]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frei</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frei</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aseline="0" dirty="0" err="1"/>
              <a:t>frei</a:t>
            </a:r>
            <a:r>
              <a:rPr lang="fr-FR" baseline="0" dirty="0"/>
              <a:t>’ </a:t>
            </a:r>
            <a:r>
              <a:rPr lang="fr-FR" baseline="0" dirty="0" err="1"/>
              <a:t>might</a:t>
            </a:r>
            <a:r>
              <a:rPr lang="fr-FR" baseline="0" dirty="0"/>
              <a:t> </a:t>
            </a:r>
            <a:r>
              <a:rPr lang="fr-FR" baseline="0" dirty="0" err="1"/>
              <a:t>be</a:t>
            </a:r>
            <a:r>
              <a:rPr lang="fr-FR" baseline="0" dirty="0"/>
              <a:t> to </a:t>
            </a:r>
            <a:r>
              <a:rPr lang="fr-FR" baseline="0" dirty="0" err="1"/>
              <a:t>throw</a:t>
            </a:r>
            <a:r>
              <a:rPr lang="fr-FR" baseline="0" dirty="0"/>
              <a:t> </a:t>
            </a:r>
            <a:r>
              <a:rPr lang="fr-FR" baseline="0" dirty="0" err="1"/>
              <a:t>you</a:t>
            </a:r>
            <a:r>
              <a:rPr lang="fr-FR" baseline="0" dirty="0"/>
              <a:t> hands up in the air and </a:t>
            </a:r>
            <a:r>
              <a:rPr lang="fr-FR" baseline="0" dirty="0" err="1"/>
              <a:t>pretend</a:t>
            </a:r>
            <a:r>
              <a:rPr lang="fr-FR" baseline="0" dirty="0"/>
              <a:t> to run </a:t>
            </a:r>
            <a:r>
              <a:rPr lang="fr-FR" baseline="0" dirty="0" err="1"/>
              <a:t>away</a:t>
            </a:r>
            <a:r>
              <a:rPr lang="fr-FR" baseline="0" dirty="0"/>
              <a:t>.</a:t>
            </a:r>
          </a:p>
          <a:p>
            <a:pPr marL="285750" indent="-285750">
              <a:lnSpc>
                <a:spcPct val="100000"/>
              </a:lnSpc>
              <a:buAutoNum type="romanLcParenR"/>
            </a:pPr>
            <a:endParaRPr lang="fr-FR" sz="1200" b="0" strike="noStrike" spc="-1" baseline="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Vocabulary: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frei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[318</a:t>
            </a:r>
            <a:endPar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6324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revisit the SSC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ei</a:t>
            </a:r>
            <a:r>
              <a:rPr lang="en-GB" sz="1200" b="1" strike="noStrike" spc="-1" dirty="0">
                <a:solidFill>
                  <a:srgbClr val="000000"/>
                </a:solidFill>
                <a:latin typeface="+mn-lt"/>
                <a:ea typeface="Calibri"/>
              </a:rPr>
              <a:t>].</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frei</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frei</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Vocabulary: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frei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[318]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ein</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 [5]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klein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[114]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sein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[3]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allein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[258]</a:t>
            </a:r>
            <a:endParaRPr kumimoji="0" lang="en-GB" sz="1200" b="0" i="0" u="none" strike="noStrike" kern="1200" cap="none" spc="-1" normalizeH="0" baseline="0" noProof="0" dirty="0">
              <a:ln>
                <a:noFill/>
              </a:ln>
              <a:solidFill>
                <a:srgbClr val="002060"/>
              </a:solidFill>
              <a:effectLst/>
              <a:uLnTx/>
              <a:uFillTx/>
              <a:latin typeface="Century Gothic"/>
              <a:ea typeface="Century Gothic"/>
              <a:cs typeface="+mn-cs"/>
            </a:endParaRP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720" indent="0">
              <a:lnSpc>
                <a:spcPct val="100000"/>
              </a:lnSpc>
              <a:buClr>
                <a:srgbClr val="000000"/>
              </a:buClr>
              <a:buFont typeface="Calibri"/>
              <a:buNone/>
            </a:pPr>
            <a:endParaRPr lang="en-GB" sz="1200" b="0" strike="noStrike" spc="-1" dirty="0">
              <a:latin typeface="Arial"/>
            </a:endParaRP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revisit the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ie</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t>
            </a:r>
            <a:r>
              <a:rPr lang="en-GB" sz="1200" b="0" strike="noStrike" spc="-1" dirty="0" err="1">
                <a:solidFill>
                  <a:srgbClr val="000000"/>
                </a:solidFill>
                <a:latin typeface="Calibri"/>
                <a:ea typeface="Calibri"/>
              </a:rPr>
              <a:t>ie</a:t>
            </a:r>
            <a:r>
              <a:rPr lang="en-GB" sz="1200" b="0" strike="noStrike" spc="-1" dirty="0">
                <a:solidFill>
                  <a:srgbClr val="000000"/>
                </a:solidFill>
                <a:latin typeface="Calibri"/>
                <a:ea typeface="Calibri"/>
              </a:rPr>
              <a:t>]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0" indent="0">
              <a:lnSpc>
                <a:spcPct val="100000"/>
              </a:lnSpc>
              <a:buNone/>
            </a:pPr>
            <a:r>
              <a:rPr lang="fr-FR" baseline="0" dirty="0"/>
              <a:t>A gesture for ‘</a:t>
            </a:r>
            <a:r>
              <a:rPr lang="fr-FR" baseline="0" dirty="0" err="1"/>
              <a:t>Liebe</a:t>
            </a:r>
            <a:r>
              <a:rPr lang="fr-FR" baseline="0" dirty="0"/>
              <a:t>’ might be to </a:t>
            </a:r>
            <a:r>
              <a:rPr lang="fr-FR" baseline="0" dirty="0" err="1"/>
              <a:t>make</a:t>
            </a:r>
            <a:r>
              <a:rPr lang="fr-FR" baseline="0" dirty="0"/>
              <a:t> a ‘heart’ shape with </a:t>
            </a:r>
            <a:r>
              <a:rPr lang="fr-FR" baseline="0" dirty="0" err="1"/>
              <a:t>both</a:t>
            </a:r>
            <a:r>
              <a:rPr lang="fr-FR" baseline="0" dirty="0"/>
              <a:t> hands </a:t>
            </a:r>
            <a:r>
              <a:rPr lang="fr-FR" baseline="0" dirty="0" err="1"/>
              <a:t>approximately</a:t>
            </a:r>
            <a:r>
              <a:rPr lang="fr-FR" baseline="0" dirty="0"/>
              <a:t> </a:t>
            </a:r>
            <a:r>
              <a:rPr lang="fr-FR" baseline="0" dirty="0" err="1"/>
              <a:t>where</a:t>
            </a:r>
            <a:r>
              <a:rPr lang="fr-FR" baseline="0" dirty="0"/>
              <a:t> </a:t>
            </a:r>
            <a:r>
              <a:rPr lang="fr-FR" baseline="0" dirty="0" err="1"/>
              <a:t>your</a:t>
            </a:r>
            <a:r>
              <a:rPr lang="fr-FR" baseline="0" dirty="0"/>
              <a:t> </a:t>
            </a:r>
            <a:r>
              <a:rPr lang="fr-FR" baseline="0" dirty="0" err="1"/>
              <a:t>heart</a:t>
            </a:r>
            <a:r>
              <a:rPr lang="fr-FR" baseline="0" dirty="0"/>
              <a:t> </a:t>
            </a:r>
            <a:r>
              <a:rPr lang="fr-FR" baseline="0" dirty="0" err="1"/>
              <a:t>is</a:t>
            </a:r>
            <a:r>
              <a:rPr lang="fr-FR" baseline="0" dirty="0"/>
              <a:t> in </a:t>
            </a:r>
            <a:r>
              <a:rPr lang="fr-FR" baseline="0" dirty="0" err="1"/>
              <a:t>your</a:t>
            </a:r>
            <a:r>
              <a:rPr lang="fr-FR" baseline="0" dirty="0"/>
              <a:t> body. </a:t>
            </a:r>
            <a:br>
              <a:rPr lang="fr-FR" baseline="0" dirty="0"/>
            </a:br>
            <a:endParaRPr lang="fr-FR" sz="1200" b="0" strike="noStrike" spc="-1" baseline="0" dirty="0">
              <a:latin typeface="Arial"/>
            </a:endParaRPr>
          </a:p>
          <a:p>
            <a:pPr marL="0" indent="0">
              <a:lnSpc>
                <a:spcPct val="100000"/>
              </a:lnSpc>
              <a:buNone/>
            </a:pPr>
            <a:r>
              <a:rPr lang="de-DE" sz="1200" b="1" i="0" strike="noStrike" spc="-1" dirty="0">
                <a:solidFill>
                  <a:srgbClr val="002060"/>
                </a:solidFill>
                <a:latin typeface="Century Gothic"/>
                <a:ea typeface="Century Gothic"/>
              </a:rPr>
              <a:t>Liebe </a:t>
            </a:r>
            <a:r>
              <a:rPr lang="de-DE" sz="1200" b="0" i="0" strike="noStrike" spc="-1" dirty="0">
                <a:solidFill>
                  <a:srgbClr val="002060"/>
                </a:solidFill>
                <a:latin typeface="Century Gothic"/>
                <a:ea typeface="Century Gothic"/>
              </a:rPr>
              <a:t>[844]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indent="0">
              <a:lnSpc>
                <a:spcPct val="100000"/>
              </a:lnSpc>
              <a:buNone/>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22977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revisit the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ie</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marL="228600" indent="-227880">
              <a:lnSpc>
                <a:spcPct val="100000"/>
              </a:lnSpc>
              <a:buClr>
                <a:srgbClr val="000000"/>
              </a:buClr>
              <a:buFont typeface="Calibri"/>
              <a:buAutoNum type="arabicPeriod"/>
            </a:pP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de-DE" sz="1200" b="1" i="0" strike="noStrike" spc="-1" dirty="0">
                <a:solidFill>
                  <a:srgbClr val="002060"/>
                </a:solidFill>
                <a:latin typeface="Century Gothic"/>
                <a:ea typeface="Century Gothic"/>
              </a:rPr>
              <a:t>sie</a:t>
            </a:r>
            <a:r>
              <a:rPr lang="de-DE" sz="1200" b="0" i="0" strike="noStrike" spc="-1" dirty="0">
                <a:solidFill>
                  <a:srgbClr val="002060"/>
                </a:solidFill>
                <a:latin typeface="Century Gothic"/>
                <a:ea typeface="Century Gothic"/>
              </a:rPr>
              <a:t> [7] </a:t>
            </a:r>
            <a:r>
              <a:rPr lang="de-DE" sz="1200" b="1" i="0" strike="noStrike" spc="-1" dirty="0">
                <a:solidFill>
                  <a:srgbClr val="002060"/>
                </a:solidFill>
                <a:latin typeface="Century Gothic"/>
                <a:ea typeface="Century Gothic"/>
              </a:rPr>
              <a:t>Brief </a:t>
            </a:r>
            <a:r>
              <a:rPr lang="de-DE" sz="1200" b="0" i="0" strike="noStrike" spc="-1" dirty="0">
                <a:solidFill>
                  <a:srgbClr val="002060"/>
                </a:solidFill>
                <a:latin typeface="Century Gothic"/>
                <a:ea typeface="Century Gothic"/>
              </a:rPr>
              <a:t>[838]</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it-IT" sz="1200" b="0" strike="noStrike" spc="-1" dirty="0">
              <a:solidFill>
                <a:srgbClr val="002060"/>
              </a:solidFill>
              <a:latin typeface="Century Gothic"/>
              <a:ea typeface="Century Gothic"/>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8795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ei</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and</a:t>
            </a:r>
            <a:r>
              <a:rPr lang="en-GB" sz="1200" b="0" strike="noStrike" spc="-1" baseline="0" dirty="0">
                <a:solidFill>
                  <a:srgbClr val="000000"/>
                </a:solidFill>
                <a:latin typeface="+mn-lt"/>
                <a:ea typeface="Calibri"/>
              </a:rPr>
              <a:t> </a:t>
            </a:r>
            <a:r>
              <a:rPr lang="en-GB" sz="1200" b="1" strike="noStrike" spc="-1" baseline="0" dirty="0">
                <a:solidFill>
                  <a:srgbClr val="000000"/>
                </a:solidFill>
                <a:latin typeface="+mn-lt"/>
                <a:ea typeface="Calibri"/>
              </a:rPr>
              <a:t>[</a:t>
            </a:r>
            <a:r>
              <a:rPr lang="en-GB" sz="1200" b="1" strike="noStrike" spc="-1" baseline="0" dirty="0" err="1">
                <a:solidFill>
                  <a:srgbClr val="000000"/>
                </a:solidFill>
                <a:latin typeface="+mn-lt"/>
                <a:ea typeface="Calibri"/>
              </a:rPr>
              <a:t>ie</a:t>
            </a:r>
            <a:r>
              <a:rPr lang="en-GB" sz="1200" b="1" strike="noStrike" spc="-1" baseline="0" dirty="0">
                <a:solidFill>
                  <a:srgbClr val="000000"/>
                </a:solidFill>
                <a:latin typeface="+mn-lt"/>
                <a:ea typeface="Calibri"/>
              </a:rPr>
              <a:t>] </a:t>
            </a:r>
            <a:r>
              <a:rPr lang="en-GB" sz="1200" b="0" strike="noStrike" spc="-1" baseline="0" dirty="0">
                <a:solidFill>
                  <a:srgbClr val="000000"/>
                </a:solidFill>
                <a:latin typeface="+mn-lt"/>
                <a:ea typeface="Calibri"/>
              </a:rPr>
              <a:t>in a listening activity.</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8600">
              <a:buAutoNum type="arabicPeriod"/>
            </a:pPr>
            <a:r>
              <a:rPr lang="en-GB" dirty="0"/>
              <a:t>Explain the task. Pupils</a:t>
            </a:r>
            <a:r>
              <a:rPr lang="en-GB" baseline="0" dirty="0"/>
              <a:t> </a:t>
            </a:r>
            <a:r>
              <a:rPr lang="en-GB" dirty="0"/>
              <a:t>are going to hear six sentences which contain a mixture</a:t>
            </a:r>
            <a:r>
              <a:rPr lang="en-GB" baseline="0" dirty="0"/>
              <a:t> of [</a:t>
            </a:r>
            <a:r>
              <a:rPr lang="en-GB" baseline="0" dirty="0" err="1"/>
              <a:t>ei</a:t>
            </a:r>
            <a:r>
              <a:rPr lang="en-GB" baseline="0" dirty="0"/>
              <a:t>] and [</a:t>
            </a:r>
            <a:r>
              <a:rPr lang="en-GB" baseline="0" dirty="0" err="1"/>
              <a:t>ie</a:t>
            </a:r>
            <a:r>
              <a:rPr lang="en-GB" baseline="0" dirty="0"/>
              <a:t>] sounds.</a:t>
            </a:r>
          </a:p>
          <a:p>
            <a:pPr marL="228600" indent="-228600">
              <a:buAutoNum type="arabicPeriod"/>
            </a:pPr>
            <a:r>
              <a:rPr lang="en-GB" baseline="0" dirty="0"/>
              <a:t>For each sentence they hear, pupils count the number of times they hear each SSC, noting down their answers.</a:t>
            </a:r>
          </a:p>
          <a:p>
            <a:pPr marL="228600" indent="-228600">
              <a:buAutoNum type="arabicPeriod"/>
            </a:pPr>
            <a:r>
              <a:rPr lang="en-GB" baseline="0" dirty="0"/>
              <a:t>Click to reveal answers.</a:t>
            </a:r>
          </a:p>
          <a:p>
            <a:pPr marL="228600" indent="-228600">
              <a:buAutoNum type="arabicPeriod"/>
            </a:pPr>
            <a:r>
              <a:rPr lang="en-GB" baseline="0" dirty="0"/>
              <a:t>To aid comprehension, click to reveal a gloss box each for the unknown word in items 3, 4 and 5 respectively.</a:t>
            </a:r>
          </a:p>
          <a:p>
            <a:pPr marL="228600" indent="-228600">
              <a:buAutoNum type="arabicPeriod"/>
            </a:pPr>
            <a:endParaRPr lang="en-GB" baseline="0" dirty="0"/>
          </a:p>
          <a:p>
            <a:pPr marL="0" indent="0">
              <a:buNone/>
            </a:pPr>
            <a:r>
              <a:rPr lang="en-GB" b="1" baseline="0" dirty="0"/>
              <a:t>Transcript:</a:t>
            </a:r>
          </a:p>
          <a:p>
            <a:pPr marL="0" indent="0">
              <a:buNone/>
            </a:pPr>
            <a:endParaRPr lang="en-GB" b="1" dirty="0"/>
          </a:p>
          <a:p>
            <a:pPr marL="228600" indent="-228600">
              <a:buAutoNum type="arabicPeriod"/>
            </a:pPr>
            <a:r>
              <a:rPr lang="en-GB" b="0" dirty="0"/>
              <a:t>D</a:t>
            </a:r>
            <a:r>
              <a:rPr lang="en-GB" b="1" dirty="0"/>
              <a:t>ie</a:t>
            </a:r>
            <a:r>
              <a:rPr lang="en-GB" b="0" dirty="0"/>
              <a:t> </a:t>
            </a:r>
            <a:r>
              <a:rPr lang="en-GB" b="0" dirty="0" err="1"/>
              <a:t>zw</a:t>
            </a:r>
            <a:r>
              <a:rPr lang="en-GB" b="1" dirty="0" err="1"/>
              <a:t>ei</a:t>
            </a:r>
            <a:r>
              <a:rPr lang="en-GB" b="0" dirty="0"/>
              <a:t> Kinder </a:t>
            </a:r>
            <a:r>
              <a:rPr lang="en-GB" b="0" dirty="0" err="1"/>
              <a:t>l</a:t>
            </a:r>
            <a:r>
              <a:rPr lang="en-GB" b="1" dirty="0" err="1"/>
              <a:t>ie</a:t>
            </a:r>
            <a:r>
              <a:rPr lang="en-GB" b="0" dirty="0" err="1"/>
              <a:t>ben</a:t>
            </a:r>
            <a:r>
              <a:rPr lang="en-GB" b="0" dirty="0"/>
              <a:t> </a:t>
            </a:r>
            <a:r>
              <a:rPr lang="en-GB" b="0" dirty="0" err="1"/>
              <a:t>kl</a:t>
            </a:r>
            <a:r>
              <a:rPr lang="en-GB" b="1" dirty="0" err="1"/>
              <a:t>ei</a:t>
            </a:r>
            <a:r>
              <a:rPr lang="en-GB" b="0" dirty="0" err="1"/>
              <a:t>n</a:t>
            </a:r>
            <a:r>
              <a:rPr lang="en-GB" b="0" dirty="0"/>
              <a:t> s</a:t>
            </a:r>
            <a:r>
              <a:rPr lang="en-GB" b="1" dirty="0"/>
              <a:t>ei</a:t>
            </a:r>
            <a:r>
              <a:rPr lang="en-GB" b="0" dirty="0"/>
              <a:t>n.</a:t>
            </a:r>
          </a:p>
          <a:p>
            <a:pPr marL="228600" indent="-228600">
              <a:buAutoNum type="arabicPeriod"/>
            </a:pPr>
            <a:r>
              <a:rPr lang="en-GB" b="0" dirty="0"/>
              <a:t>W</a:t>
            </a:r>
            <a:r>
              <a:rPr lang="en-GB" b="1" dirty="0"/>
              <a:t>ie</a:t>
            </a:r>
            <a:r>
              <a:rPr lang="en-GB" b="0" dirty="0"/>
              <a:t> </a:t>
            </a:r>
            <a:r>
              <a:rPr lang="en-GB" b="0" dirty="0" err="1"/>
              <a:t>h</a:t>
            </a:r>
            <a:r>
              <a:rPr lang="en-GB" b="1" dirty="0" err="1"/>
              <a:t>ei</a:t>
            </a:r>
            <a:r>
              <a:rPr lang="en-GB" b="0" dirty="0" err="1"/>
              <a:t>ßen</a:t>
            </a:r>
            <a:r>
              <a:rPr lang="en-GB" b="0" dirty="0"/>
              <a:t> </a:t>
            </a:r>
            <a:r>
              <a:rPr lang="en-GB" b="0" dirty="0" err="1"/>
              <a:t>d</a:t>
            </a:r>
            <a:r>
              <a:rPr lang="en-GB" b="1" dirty="0" err="1"/>
              <a:t>ei</a:t>
            </a:r>
            <a:r>
              <a:rPr lang="en-GB" b="0" dirty="0" err="1"/>
              <a:t>ne</a:t>
            </a:r>
            <a:r>
              <a:rPr lang="en-GB" b="0" dirty="0"/>
              <a:t> </a:t>
            </a:r>
            <a:r>
              <a:rPr lang="en-GB" b="0" dirty="0" err="1"/>
              <a:t>L</a:t>
            </a:r>
            <a:r>
              <a:rPr lang="en-GB" b="1" dirty="0" err="1"/>
              <a:t>ie</a:t>
            </a:r>
            <a:r>
              <a:rPr lang="en-GB" b="0" dirty="0" err="1"/>
              <a:t>blingst</a:t>
            </a:r>
            <a:r>
              <a:rPr lang="en-GB" b="1" dirty="0" err="1"/>
              <a:t>ie</a:t>
            </a:r>
            <a:r>
              <a:rPr lang="en-GB" b="0" dirty="0" err="1"/>
              <a:t>re</a:t>
            </a:r>
            <a:r>
              <a:rPr lang="en-GB" b="0" dirty="0"/>
              <a:t>?</a:t>
            </a:r>
          </a:p>
          <a:p>
            <a:pPr marL="228600" indent="-228600">
              <a:buAutoNum type="arabicPeriod"/>
            </a:pPr>
            <a:r>
              <a:rPr lang="en-GB" b="0" dirty="0" err="1"/>
              <a:t>N</a:t>
            </a:r>
            <a:r>
              <a:rPr lang="en-GB" b="1" dirty="0" err="1"/>
              <a:t>ei</a:t>
            </a:r>
            <a:r>
              <a:rPr lang="en-GB" b="0" dirty="0" err="1"/>
              <a:t>n</a:t>
            </a:r>
            <a:r>
              <a:rPr lang="en-GB" b="0" dirty="0"/>
              <a:t>, für </a:t>
            </a:r>
            <a:r>
              <a:rPr lang="en-GB" b="0" dirty="0" err="1"/>
              <a:t>m</a:t>
            </a:r>
            <a:r>
              <a:rPr lang="en-GB" b="1" dirty="0" err="1"/>
              <a:t>ei</a:t>
            </a:r>
            <a:r>
              <a:rPr lang="en-GB" b="0" dirty="0" err="1"/>
              <a:t>ne</a:t>
            </a:r>
            <a:r>
              <a:rPr lang="en-GB" b="0" dirty="0"/>
              <a:t> </a:t>
            </a:r>
            <a:r>
              <a:rPr lang="en-GB" b="0" dirty="0" err="1"/>
              <a:t>dr</a:t>
            </a:r>
            <a:r>
              <a:rPr lang="en-GB" b="1" dirty="0" err="1"/>
              <a:t>ei</a:t>
            </a:r>
            <a:r>
              <a:rPr lang="en-GB" b="0" dirty="0"/>
              <a:t> </a:t>
            </a:r>
            <a:r>
              <a:rPr lang="en-GB" b="0" dirty="0" err="1"/>
              <a:t>Sp</a:t>
            </a:r>
            <a:r>
              <a:rPr lang="en-GB" b="1" dirty="0" err="1"/>
              <a:t>ie</a:t>
            </a:r>
            <a:r>
              <a:rPr lang="en-GB" b="0" dirty="0" err="1"/>
              <a:t>le</a:t>
            </a:r>
            <a:r>
              <a:rPr lang="en-GB" b="0" dirty="0"/>
              <a:t> </a:t>
            </a:r>
            <a:r>
              <a:rPr lang="en-GB" b="0" dirty="0" err="1"/>
              <a:t>kr</a:t>
            </a:r>
            <a:r>
              <a:rPr lang="en-GB" b="1" dirty="0" err="1"/>
              <a:t>ie</a:t>
            </a:r>
            <a:r>
              <a:rPr lang="en-GB" b="0" dirty="0" err="1"/>
              <a:t>ge</a:t>
            </a:r>
            <a:r>
              <a:rPr lang="en-GB" b="0" dirty="0"/>
              <a:t> ich </a:t>
            </a:r>
            <a:r>
              <a:rPr lang="en-GB" b="0" dirty="0" err="1"/>
              <a:t>k</a:t>
            </a:r>
            <a:r>
              <a:rPr lang="en-GB" b="1" dirty="0" err="1"/>
              <a:t>ei</a:t>
            </a:r>
            <a:r>
              <a:rPr lang="en-GB" b="0" dirty="0" err="1"/>
              <a:t>nen</a:t>
            </a:r>
            <a:r>
              <a:rPr lang="en-GB" b="0" dirty="0"/>
              <a:t> </a:t>
            </a:r>
            <a:r>
              <a:rPr lang="en-GB" b="0" dirty="0" err="1"/>
              <a:t>Pr</a:t>
            </a:r>
            <a:r>
              <a:rPr lang="en-GB" b="1" dirty="0" err="1"/>
              <a:t>ei</a:t>
            </a:r>
            <a:r>
              <a:rPr lang="en-GB" b="0" dirty="0" err="1"/>
              <a:t>s</a:t>
            </a:r>
            <a:r>
              <a:rPr lang="en-GB" b="0" dirty="0"/>
              <a:t>. </a:t>
            </a:r>
          </a:p>
          <a:p>
            <a:pPr marL="228600" indent="-228600">
              <a:buAutoNum type="arabicPeriod"/>
            </a:pPr>
            <a:r>
              <a:rPr lang="en-GB" b="0" dirty="0"/>
              <a:t>D</a:t>
            </a:r>
            <a:r>
              <a:rPr lang="en-GB" b="1" dirty="0"/>
              <a:t>ie</a:t>
            </a:r>
            <a:r>
              <a:rPr lang="en-GB" b="0" dirty="0"/>
              <a:t>ses </a:t>
            </a:r>
            <a:r>
              <a:rPr lang="en-GB" b="1" dirty="0" err="1"/>
              <a:t>Ei</a:t>
            </a:r>
            <a:r>
              <a:rPr lang="en-GB" b="0" dirty="0" err="1"/>
              <a:t>s</a:t>
            </a:r>
            <a:r>
              <a:rPr lang="en-GB" b="0" dirty="0"/>
              <a:t> </a:t>
            </a:r>
            <a:r>
              <a:rPr lang="en-GB" b="0" dirty="0" err="1"/>
              <a:t>ist</a:t>
            </a:r>
            <a:r>
              <a:rPr lang="en-GB" b="0" dirty="0"/>
              <a:t> </a:t>
            </a:r>
            <a:r>
              <a:rPr lang="en-GB" b="0" dirty="0" err="1"/>
              <a:t>w</a:t>
            </a:r>
            <a:r>
              <a:rPr lang="en-GB" b="1" dirty="0" err="1"/>
              <a:t>ei</a:t>
            </a:r>
            <a:r>
              <a:rPr lang="en-GB" b="0" dirty="0" err="1"/>
              <a:t>ß</a:t>
            </a:r>
            <a:r>
              <a:rPr lang="en-GB" b="0" dirty="0"/>
              <a:t> und </a:t>
            </a:r>
            <a:r>
              <a:rPr lang="en-GB" b="0" dirty="0" err="1"/>
              <a:t>n</a:t>
            </a:r>
            <a:r>
              <a:rPr lang="en-GB" b="1" dirty="0" err="1"/>
              <a:t>ie</a:t>
            </a:r>
            <a:r>
              <a:rPr lang="en-GB" b="0" dirty="0"/>
              <a:t> </a:t>
            </a:r>
            <a:r>
              <a:rPr lang="en-GB" b="0" dirty="0" err="1"/>
              <a:t>h</a:t>
            </a:r>
            <a:r>
              <a:rPr lang="en-GB" b="1" dirty="0" err="1"/>
              <a:t>ei</a:t>
            </a:r>
            <a:r>
              <a:rPr lang="en-GB" b="0" dirty="0" err="1"/>
              <a:t>ß</a:t>
            </a:r>
            <a:r>
              <a:rPr lang="en-GB" b="0" dirty="0"/>
              <a:t>!</a:t>
            </a:r>
          </a:p>
          <a:p>
            <a:pPr marL="228600" indent="-228600">
              <a:buAutoNum type="arabicPeriod"/>
            </a:pPr>
            <a:r>
              <a:rPr lang="en-GB" b="0" dirty="0"/>
              <a:t>Fr</a:t>
            </a:r>
            <a:r>
              <a:rPr lang="en-GB" b="1" dirty="0"/>
              <a:t>ie</a:t>
            </a:r>
            <a:r>
              <a:rPr lang="en-GB" b="0" dirty="0"/>
              <a:t>da, H</a:t>
            </a:r>
            <a:r>
              <a:rPr lang="en-GB" b="1" dirty="0"/>
              <a:t>ei</a:t>
            </a:r>
            <a:r>
              <a:rPr lang="en-GB" b="0" dirty="0"/>
              <a:t>ke und Add</a:t>
            </a:r>
            <a:r>
              <a:rPr lang="en-GB" b="1" dirty="0"/>
              <a:t>ie</a:t>
            </a:r>
            <a:r>
              <a:rPr lang="en-GB" b="0" dirty="0"/>
              <a:t> </a:t>
            </a:r>
            <a:r>
              <a:rPr lang="en-GB" b="0" dirty="0" err="1"/>
              <a:t>r</a:t>
            </a:r>
            <a:r>
              <a:rPr lang="en-GB" b="1" dirty="0" err="1"/>
              <a:t>ei</a:t>
            </a:r>
            <a:r>
              <a:rPr lang="en-GB" b="0" dirty="0" err="1"/>
              <a:t>sen</a:t>
            </a:r>
            <a:r>
              <a:rPr lang="en-GB" b="0" dirty="0"/>
              <a:t> in d</a:t>
            </a:r>
            <a:r>
              <a:rPr lang="en-GB" b="1" dirty="0"/>
              <a:t>ie</a:t>
            </a:r>
            <a:r>
              <a:rPr lang="en-GB" b="0" dirty="0"/>
              <a:t> Schw</a:t>
            </a:r>
            <a:r>
              <a:rPr lang="en-GB" b="1" dirty="0"/>
              <a:t>ei</a:t>
            </a:r>
            <a:r>
              <a:rPr lang="en-GB" b="0" dirty="0"/>
              <a:t>z.</a:t>
            </a:r>
          </a:p>
          <a:p>
            <a:pPr marL="228600" indent="-228600">
              <a:buAutoNum type="arabicPeriod"/>
            </a:pPr>
            <a:r>
              <a:rPr lang="en-GB" b="0" dirty="0"/>
              <a:t>W</a:t>
            </a:r>
            <a:r>
              <a:rPr lang="en-GB" b="1" dirty="0"/>
              <a:t>ie</a:t>
            </a:r>
            <a:r>
              <a:rPr lang="en-GB" b="0" dirty="0"/>
              <a:t> </a:t>
            </a:r>
            <a:r>
              <a:rPr lang="en-GB" b="0" dirty="0" err="1"/>
              <a:t>v</a:t>
            </a:r>
            <a:r>
              <a:rPr lang="en-GB" b="1" dirty="0" err="1"/>
              <a:t>ie</a:t>
            </a:r>
            <a:r>
              <a:rPr lang="en-GB" b="0" dirty="0" err="1"/>
              <a:t>le</a:t>
            </a:r>
            <a:r>
              <a:rPr lang="en-GB" b="0" dirty="0"/>
              <a:t> </a:t>
            </a:r>
            <a:r>
              <a:rPr lang="en-GB" b="0" dirty="0" err="1"/>
              <a:t>B</a:t>
            </a:r>
            <a:r>
              <a:rPr lang="en-GB" b="1" dirty="0" err="1"/>
              <a:t>ei</a:t>
            </a:r>
            <a:r>
              <a:rPr lang="en-GB" b="0" dirty="0" err="1"/>
              <a:t>sp</a:t>
            </a:r>
            <a:r>
              <a:rPr lang="en-GB" b="1" dirty="0" err="1"/>
              <a:t>ie</a:t>
            </a:r>
            <a:r>
              <a:rPr lang="en-GB" b="0" dirty="0" err="1"/>
              <a:t>le</a:t>
            </a:r>
            <a:r>
              <a:rPr lang="en-GB" b="0" dirty="0"/>
              <a:t> </a:t>
            </a:r>
            <a:r>
              <a:rPr lang="en-GB" b="0" dirty="0" err="1"/>
              <a:t>sind</a:t>
            </a:r>
            <a:r>
              <a:rPr lang="en-GB" b="0" dirty="0"/>
              <a:t> auf </a:t>
            </a:r>
            <a:r>
              <a:rPr lang="en-GB" b="0" dirty="0" err="1"/>
              <a:t>dem</a:t>
            </a:r>
            <a:r>
              <a:rPr lang="en-GB" b="0" dirty="0"/>
              <a:t> Pap</a:t>
            </a:r>
            <a:r>
              <a:rPr lang="en-GB" b="1" dirty="0"/>
              <a:t>ie</a:t>
            </a:r>
            <a:r>
              <a:rPr lang="en-GB" b="0" dirty="0"/>
              <a:t>r </a:t>
            </a:r>
            <a:r>
              <a:rPr lang="en-GB" b="0" dirty="0" err="1"/>
              <a:t>h</a:t>
            </a:r>
            <a:r>
              <a:rPr lang="en-GB" b="1" dirty="0" err="1"/>
              <a:t>ie</a:t>
            </a:r>
            <a:r>
              <a:rPr lang="en-GB" b="0" dirty="0" err="1"/>
              <a:t>r</a:t>
            </a:r>
            <a:r>
              <a:rPr lang="en-GB" b="0" dirty="0"/>
              <a:t>? </a:t>
            </a:r>
            <a:r>
              <a:rPr lang="en-GB" b="0" dirty="0" err="1"/>
              <a:t>D</a:t>
            </a:r>
            <a:r>
              <a:rPr lang="en-GB" b="1" dirty="0" err="1"/>
              <a:t>rei</a:t>
            </a:r>
            <a:r>
              <a:rPr lang="en-GB" b="0" dirty="0"/>
              <a:t>! </a:t>
            </a:r>
          </a:p>
          <a:p>
            <a:pPr marL="228600" indent="-228600">
              <a:buAutoNum type="arabicPeriod"/>
            </a:pPr>
            <a:endParaRPr lang="en-GB" b="0" dirty="0"/>
          </a:p>
          <a:p>
            <a:pPr marL="228600" indent="-228600">
              <a:buAutoNum type="arabicPeriod"/>
            </a:pPr>
            <a:endParaRPr lang="en-GB" b="0" dirty="0"/>
          </a:p>
          <a:p>
            <a:pPr marL="0" indent="0">
              <a:buNone/>
            </a:pPr>
            <a:r>
              <a:rPr lang="en-GB" b="1" dirty="0"/>
              <a:t>Vocabulary:</a:t>
            </a:r>
          </a:p>
          <a:p>
            <a:pPr marL="0" indent="0">
              <a:buNone/>
            </a:pPr>
            <a:r>
              <a:rPr lang="en-GB" b="0" dirty="0" err="1"/>
              <a:t>heiß</a:t>
            </a:r>
            <a:r>
              <a:rPr lang="en-GB" b="0" dirty="0"/>
              <a:t> [1195] </a:t>
            </a:r>
            <a:r>
              <a:rPr lang="en-GB" b="0" dirty="0" err="1"/>
              <a:t>kriegen</a:t>
            </a:r>
            <a:r>
              <a:rPr lang="en-GB" b="0" dirty="0"/>
              <a:t> [724] </a:t>
            </a:r>
            <a:r>
              <a:rPr lang="en-GB" b="0" dirty="0" err="1"/>
              <a:t>reisen</a:t>
            </a:r>
            <a:r>
              <a:rPr lang="en-GB" b="0" dirty="0"/>
              <a:t> [933] </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en-GB" sz="1200" b="0" strike="noStrike" spc="-1" dirty="0">
              <a:latin typeface="Arial"/>
            </a:endParaRPr>
          </a:p>
          <a:p>
            <a:pPr marL="0" indent="0">
              <a:buNone/>
            </a:pP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241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 (3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new vocabulary for this week</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each German word. In audio versions, the audio is attached to the appear animation.  Pupils repeat.</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English meaning and image and pupils say the German again. (This challenges them to retain the pronunciation in their working memory, but they are also supported by the written German version on the slide).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baseline="0" dirty="0">
                <a:latin typeface="Arial"/>
              </a:rPr>
              <a:t>Move to the next slide.</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87909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[2/3]</a:t>
            </a:r>
            <a:endParaRPr lang="en-GB" sz="1200" b="0" strike="noStrike" spc="-1" dirty="0">
              <a:solidFill>
                <a:srgbClr val="000000"/>
              </a:solidFill>
              <a:latin typeface="Calibri"/>
              <a:ea typeface="Calibri"/>
            </a:endParaRP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baseline="0" dirty="0">
                <a:latin typeface="Arial"/>
              </a:rPr>
              <a:t>Click to hide the English translation of each word in turn. Pupils chorally suggest the English answers.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baseline="0" dirty="0">
                <a:latin typeface="Arial"/>
              </a:rPr>
              <a:t>Move to the next slide.</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baseline="0"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0329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[3/3]</a:t>
            </a: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baseline="0"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baseline="0" dirty="0">
                <a:latin typeface="Arial"/>
              </a:rPr>
              <a:t>Click to hide the German word by word in random order. Pupils chorally suggest the German.</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baseline="0" dirty="0">
                <a:latin typeface="Arial"/>
              </a:rPr>
              <a:t>Click to reveal answers (with audio attached, in the audio version).</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baseline="0"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95270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3.png"/><Relationship Id="rId3" Type="http://schemas.openxmlformats.org/officeDocument/2006/relationships/audio" Target="../media/audio34.wav"/><Relationship Id="rId7" Type="http://schemas.openxmlformats.org/officeDocument/2006/relationships/image" Target="../media/image28.png"/><Relationship Id="rId12" Type="http://schemas.openxmlformats.org/officeDocument/2006/relationships/image" Target="../media/image32.png"/><Relationship Id="rId17" Type="http://schemas.openxmlformats.org/officeDocument/2006/relationships/image" Target="../media/image21.png"/><Relationship Id="rId2" Type="http://schemas.openxmlformats.org/officeDocument/2006/relationships/notesSlide" Target="../notesSlides/notesSlide10.xml"/><Relationship Id="rId16" Type="http://schemas.openxmlformats.org/officeDocument/2006/relationships/image" Target="../media/image35.png"/><Relationship Id="rId1" Type="http://schemas.openxmlformats.org/officeDocument/2006/relationships/slideLayout" Target="../slideLayouts/slideLayout5.xml"/><Relationship Id="rId6" Type="http://schemas.openxmlformats.org/officeDocument/2006/relationships/audio" Target="../media/audio37.wav"/><Relationship Id="rId11" Type="http://schemas.openxmlformats.org/officeDocument/2006/relationships/image" Target="../media/image31.png"/><Relationship Id="rId5" Type="http://schemas.openxmlformats.org/officeDocument/2006/relationships/audio" Target="../media/audio36.wav"/><Relationship Id="rId15" Type="http://schemas.openxmlformats.org/officeDocument/2006/relationships/image" Target="../media/image34.png"/><Relationship Id="rId10" Type="http://schemas.openxmlformats.org/officeDocument/2006/relationships/audio" Target="../media/audio38.wav"/><Relationship Id="rId4" Type="http://schemas.openxmlformats.org/officeDocument/2006/relationships/audio" Target="../media/audio35.wav"/><Relationship Id="rId9" Type="http://schemas.openxmlformats.org/officeDocument/2006/relationships/image" Target="../media/image30.png"/><Relationship Id="rId1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audio" Target="../media/audio44.wav"/><Relationship Id="rId13" Type="http://schemas.openxmlformats.org/officeDocument/2006/relationships/audio" Target="../media/audio48.wav"/><Relationship Id="rId18" Type="http://schemas.openxmlformats.org/officeDocument/2006/relationships/image" Target="../media/image18.png"/><Relationship Id="rId26" Type="http://schemas.openxmlformats.org/officeDocument/2006/relationships/image" Target="../media/image39.png"/><Relationship Id="rId3" Type="http://schemas.openxmlformats.org/officeDocument/2006/relationships/audio" Target="../media/audio39.wav"/><Relationship Id="rId21" Type="http://schemas.openxmlformats.org/officeDocument/2006/relationships/image" Target="../media/image17.svg"/><Relationship Id="rId7" Type="http://schemas.openxmlformats.org/officeDocument/2006/relationships/audio" Target="../media/audio43.wav"/><Relationship Id="rId12" Type="http://schemas.openxmlformats.org/officeDocument/2006/relationships/audio" Target="../media/audio47.wav"/><Relationship Id="rId17" Type="http://schemas.openxmlformats.org/officeDocument/2006/relationships/audio" Target="../media/audio52.wav"/><Relationship Id="rId25" Type="http://schemas.openxmlformats.org/officeDocument/2006/relationships/image" Target="../media/image38.png"/><Relationship Id="rId2" Type="http://schemas.openxmlformats.org/officeDocument/2006/relationships/notesSlide" Target="../notesSlides/notesSlide11.xml"/><Relationship Id="rId16" Type="http://schemas.openxmlformats.org/officeDocument/2006/relationships/audio" Target="../media/audio51.wav"/><Relationship Id="rId20"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audio" Target="../media/audio42.wav"/><Relationship Id="rId11" Type="http://schemas.openxmlformats.org/officeDocument/2006/relationships/audio" Target="../media/audio46.wav"/><Relationship Id="rId24" Type="http://schemas.openxmlformats.org/officeDocument/2006/relationships/audio" Target="../media/audio55.wav"/><Relationship Id="rId5" Type="http://schemas.openxmlformats.org/officeDocument/2006/relationships/audio" Target="../media/audio41.wav"/><Relationship Id="rId15" Type="http://schemas.openxmlformats.org/officeDocument/2006/relationships/audio" Target="../media/audio50.wav"/><Relationship Id="rId23" Type="http://schemas.openxmlformats.org/officeDocument/2006/relationships/image" Target="../media/image37.png"/><Relationship Id="rId28" Type="http://schemas.openxmlformats.org/officeDocument/2006/relationships/image" Target="../media/image41.gif"/><Relationship Id="rId10" Type="http://schemas.openxmlformats.org/officeDocument/2006/relationships/image" Target="../media/image36.png"/><Relationship Id="rId19" Type="http://schemas.openxmlformats.org/officeDocument/2006/relationships/audio" Target="../media/audio53.wav"/><Relationship Id="rId4" Type="http://schemas.openxmlformats.org/officeDocument/2006/relationships/audio" Target="../media/audio40.wav"/><Relationship Id="rId9" Type="http://schemas.openxmlformats.org/officeDocument/2006/relationships/audio" Target="../media/audio45.wav"/><Relationship Id="rId14" Type="http://schemas.openxmlformats.org/officeDocument/2006/relationships/audio" Target="../media/audio49.wav"/><Relationship Id="rId22" Type="http://schemas.openxmlformats.org/officeDocument/2006/relationships/audio" Target="../media/audio54.wav"/><Relationship Id="rId27" Type="http://schemas.openxmlformats.org/officeDocument/2006/relationships/image" Target="../media/image40.gif"/></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43.png"/><Relationship Id="rId3" Type="http://schemas.openxmlformats.org/officeDocument/2006/relationships/audio" Target="../media/audio56.wav"/><Relationship Id="rId7" Type="http://schemas.openxmlformats.org/officeDocument/2006/relationships/audio" Target="../media/audio60.wav"/><Relationship Id="rId12" Type="http://schemas.openxmlformats.org/officeDocument/2006/relationships/image" Target="../media/image42.png"/><Relationship Id="rId17" Type="http://schemas.openxmlformats.org/officeDocument/2006/relationships/image" Target="../media/image20.png"/><Relationship Id="rId2" Type="http://schemas.openxmlformats.org/officeDocument/2006/relationships/notesSlide" Target="../notesSlides/notesSlide12.xml"/><Relationship Id="rId16" Type="http://schemas.openxmlformats.org/officeDocument/2006/relationships/image" Target="../media/image46.png"/><Relationship Id="rId1" Type="http://schemas.openxmlformats.org/officeDocument/2006/relationships/slideLayout" Target="../slideLayouts/slideLayout5.xml"/><Relationship Id="rId6" Type="http://schemas.openxmlformats.org/officeDocument/2006/relationships/audio" Target="../media/audio59.wav"/><Relationship Id="rId11" Type="http://schemas.openxmlformats.org/officeDocument/2006/relationships/audio" Target="../media/audio38.wav"/><Relationship Id="rId5" Type="http://schemas.openxmlformats.org/officeDocument/2006/relationships/audio" Target="../media/audio58.wav"/><Relationship Id="rId15" Type="http://schemas.openxmlformats.org/officeDocument/2006/relationships/image" Target="../media/image45.png"/><Relationship Id="rId10" Type="http://schemas.openxmlformats.org/officeDocument/2006/relationships/image" Target="../media/image30.png"/><Relationship Id="rId4" Type="http://schemas.openxmlformats.org/officeDocument/2006/relationships/audio" Target="../media/audio57.wav"/><Relationship Id="rId9" Type="http://schemas.openxmlformats.org/officeDocument/2006/relationships/image" Target="../media/image29.png"/><Relationship Id="rId1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audio" Target="../media/audio66.wav"/><Relationship Id="rId18" Type="http://schemas.openxmlformats.org/officeDocument/2006/relationships/audio" Target="../media/audio70.wav"/><Relationship Id="rId3" Type="http://schemas.openxmlformats.org/officeDocument/2006/relationships/audio" Target="../media/audio61.wav"/><Relationship Id="rId7" Type="http://schemas.openxmlformats.org/officeDocument/2006/relationships/audio" Target="../media/audio64.wav"/><Relationship Id="rId12" Type="http://schemas.openxmlformats.org/officeDocument/2006/relationships/image" Target="../media/image51.gif"/><Relationship Id="rId17" Type="http://schemas.openxmlformats.org/officeDocument/2006/relationships/audio" Target="../media/audio69.wav"/><Relationship Id="rId2" Type="http://schemas.openxmlformats.org/officeDocument/2006/relationships/notesSlide" Target="../notesSlides/notesSlide13.xml"/><Relationship Id="rId16" Type="http://schemas.openxmlformats.org/officeDocument/2006/relationships/audio" Target="../media/audio68.wav"/><Relationship Id="rId20" Type="http://schemas.openxmlformats.org/officeDocument/2006/relationships/image" Target="../media/image53.png"/><Relationship Id="rId1" Type="http://schemas.openxmlformats.org/officeDocument/2006/relationships/slideLayout" Target="../slideLayouts/slideLayout5.xml"/><Relationship Id="rId6" Type="http://schemas.openxmlformats.org/officeDocument/2006/relationships/audio" Target="../media/audio63.wav"/><Relationship Id="rId11" Type="http://schemas.openxmlformats.org/officeDocument/2006/relationships/image" Target="../media/image50.png"/><Relationship Id="rId5" Type="http://schemas.openxmlformats.org/officeDocument/2006/relationships/audio" Target="../media/audio62.wav"/><Relationship Id="rId15" Type="http://schemas.openxmlformats.org/officeDocument/2006/relationships/audio" Target="../media/audio67.wav"/><Relationship Id="rId10" Type="http://schemas.openxmlformats.org/officeDocument/2006/relationships/audio" Target="../media/audio65.wav"/><Relationship Id="rId19" Type="http://schemas.openxmlformats.org/officeDocument/2006/relationships/audio" Target="../media/audio71.wav"/><Relationship Id="rId4" Type="http://schemas.openxmlformats.org/officeDocument/2006/relationships/image" Target="../media/image47.png"/><Relationship Id="rId9" Type="http://schemas.openxmlformats.org/officeDocument/2006/relationships/image" Target="../media/image49.png"/><Relationship Id="rId14" Type="http://schemas.openxmlformats.org/officeDocument/2006/relationships/image" Target="../media/image52.png"/></Relationships>
</file>

<file path=ppt/slides/_rels/slide14.xml.rels><?xml version="1.0" encoding="UTF-8" standalone="yes"?>
<Relationships xmlns="http://schemas.openxmlformats.org/package/2006/relationships"><Relationship Id="rId8" Type="http://schemas.openxmlformats.org/officeDocument/2006/relationships/audio" Target="../media/audio73.wav"/><Relationship Id="rId13" Type="http://schemas.openxmlformats.org/officeDocument/2006/relationships/audio" Target="../media/audio69.wav"/><Relationship Id="rId3" Type="http://schemas.openxmlformats.org/officeDocument/2006/relationships/image" Target="../media/image47.png"/><Relationship Id="rId7" Type="http://schemas.openxmlformats.org/officeDocument/2006/relationships/image" Target="../media/image48.png"/><Relationship Id="rId12" Type="http://schemas.openxmlformats.org/officeDocument/2006/relationships/audio" Target="../media/audio68.wav"/><Relationship Id="rId17" Type="http://schemas.openxmlformats.org/officeDocument/2006/relationships/image" Target="../media/image51.gif"/><Relationship Id="rId2" Type="http://schemas.openxmlformats.org/officeDocument/2006/relationships/notesSlide" Target="../notesSlides/notesSlide14.xml"/><Relationship Id="rId16" Type="http://schemas.openxmlformats.org/officeDocument/2006/relationships/image" Target="../media/image53.png"/><Relationship Id="rId1" Type="http://schemas.openxmlformats.org/officeDocument/2006/relationships/slideLayout" Target="../slideLayouts/slideLayout5.xml"/><Relationship Id="rId6" Type="http://schemas.openxmlformats.org/officeDocument/2006/relationships/audio" Target="../media/audio72.wav"/><Relationship Id="rId11" Type="http://schemas.openxmlformats.org/officeDocument/2006/relationships/audio" Target="../media/audio67.wav"/><Relationship Id="rId5" Type="http://schemas.openxmlformats.org/officeDocument/2006/relationships/image" Target="../media/image17.svg"/><Relationship Id="rId15" Type="http://schemas.openxmlformats.org/officeDocument/2006/relationships/audio" Target="../media/audio71.wav"/><Relationship Id="rId10" Type="http://schemas.openxmlformats.org/officeDocument/2006/relationships/image" Target="../media/image52.png"/><Relationship Id="rId4" Type="http://schemas.openxmlformats.org/officeDocument/2006/relationships/image" Target="../media/image16.png"/><Relationship Id="rId9" Type="http://schemas.openxmlformats.org/officeDocument/2006/relationships/audio" Target="../media/audio66.wav"/><Relationship Id="rId14" Type="http://schemas.openxmlformats.org/officeDocument/2006/relationships/audio" Target="../media/audio70.wav"/></Relationships>
</file>

<file path=ppt/slides/_rels/slide15.xml.rels><?xml version="1.0" encoding="UTF-8" standalone="yes"?>
<Relationships xmlns="http://schemas.openxmlformats.org/package/2006/relationships"><Relationship Id="rId3" Type="http://schemas.openxmlformats.org/officeDocument/2006/relationships/audio" Target="../media/audio74.wav"/><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6.wav"/><Relationship Id="rId12"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5.wav"/><Relationship Id="rId11" Type="http://schemas.openxmlformats.org/officeDocument/2006/relationships/image" Target="../media/image7.png"/><Relationship Id="rId5" Type="http://schemas.openxmlformats.org/officeDocument/2006/relationships/audio" Target="../media/audio4.wav"/><Relationship Id="rId15" Type="http://schemas.openxmlformats.org/officeDocument/2006/relationships/image" Target="../media/image11.png"/><Relationship Id="rId10" Type="http://schemas.openxmlformats.org/officeDocument/2006/relationships/image" Target="../media/image6.jpeg"/><Relationship Id="rId4" Type="http://schemas.openxmlformats.org/officeDocument/2006/relationships/audio" Target="../media/audio3.wav"/><Relationship Id="rId9" Type="http://schemas.openxmlformats.org/officeDocument/2006/relationships/image" Target="../media/image4.png"/><Relationship Id="rId1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4.png"/><Relationship Id="rId4" Type="http://schemas.openxmlformats.org/officeDocument/2006/relationships/audio" Target="../media/audio9.wav"/></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audio" Target="../media/audio10.wav"/><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13.wav"/><Relationship Id="rId5" Type="http://schemas.openxmlformats.org/officeDocument/2006/relationships/audio" Target="../media/audio12.wav"/><Relationship Id="rId10" Type="http://schemas.openxmlformats.org/officeDocument/2006/relationships/image" Target="../media/image14.png"/><Relationship Id="rId4" Type="http://schemas.openxmlformats.org/officeDocument/2006/relationships/audio" Target="../media/audio11.wav"/><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image" Target="../media/image17.svg"/><Relationship Id="rId3" Type="http://schemas.openxmlformats.org/officeDocument/2006/relationships/audio" Target="../media/audio14.wav"/><Relationship Id="rId7" Type="http://schemas.openxmlformats.org/officeDocument/2006/relationships/audio" Target="../media/audio17.wav"/><Relationship Id="rId12"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audio" Target="../media/audio16.wav"/><Relationship Id="rId11" Type="http://schemas.openxmlformats.org/officeDocument/2006/relationships/audio" Target="../media/audio21.wav"/><Relationship Id="rId5" Type="http://schemas.openxmlformats.org/officeDocument/2006/relationships/image" Target="../media/image15.png"/><Relationship Id="rId10" Type="http://schemas.openxmlformats.org/officeDocument/2006/relationships/audio" Target="../media/audio20.wav"/><Relationship Id="rId4" Type="http://schemas.openxmlformats.org/officeDocument/2006/relationships/audio" Target="../media/audio15.wav"/><Relationship Id="rId9" Type="http://schemas.openxmlformats.org/officeDocument/2006/relationships/audio" Target="../media/audio19.wav"/><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image" Target="../media/image16.png"/><Relationship Id="rId18" Type="http://schemas.openxmlformats.org/officeDocument/2006/relationships/image" Target="../media/image22.gif"/><Relationship Id="rId3" Type="http://schemas.openxmlformats.org/officeDocument/2006/relationships/audio" Target="../media/audio22.wav"/><Relationship Id="rId21" Type="http://schemas.openxmlformats.org/officeDocument/2006/relationships/image" Target="../media/image25.png"/><Relationship Id="rId7" Type="http://schemas.openxmlformats.org/officeDocument/2006/relationships/audio" Target="../media/audio26.wav"/><Relationship Id="rId12" Type="http://schemas.openxmlformats.org/officeDocument/2006/relationships/audio" Target="../media/audio31.wav"/><Relationship Id="rId17" Type="http://schemas.openxmlformats.org/officeDocument/2006/relationships/image" Target="../media/image21.png"/><Relationship Id="rId2" Type="http://schemas.openxmlformats.org/officeDocument/2006/relationships/notesSlide" Target="../notesSlides/notesSlide7.xml"/><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5.xml"/><Relationship Id="rId6" Type="http://schemas.openxmlformats.org/officeDocument/2006/relationships/audio" Target="../media/audio25.wav"/><Relationship Id="rId11" Type="http://schemas.openxmlformats.org/officeDocument/2006/relationships/audio" Target="../media/audio30.wav"/><Relationship Id="rId5" Type="http://schemas.openxmlformats.org/officeDocument/2006/relationships/audio" Target="../media/audio24.wav"/><Relationship Id="rId15" Type="http://schemas.openxmlformats.org/officeDocument/2006/relationships/image" Target="../media/image19.png"/><Relationship Id="rId23" Type="http://schemas.openxmlformats.org/officeDocument/2006/relationships/image" Target="../media/image27.png"/><Relationship Id="rId10" Type="http://schemas.openxmlformats.org/officeDocument/2006/relationships/audio" Target="../media/audio29.wav"/><Relationship Id="rId19" Type="http://schemas.openxmlformats.org/officeDocument/2006/relationships/image" Target="../media/image23.png"/><Relationship Id="rId4" Type="http://schemas.openxmlformats.org/officeDocument/2006/relationships/audio" Target="../media/audio23.wav"/><Relationship Id="rId9" Type="http://schemas.openxmlformats.org/officeDocument/2006/relationships/audio" Target="../media/audio28.wav"/><Relationship Id="rId14" Type="http://schemas.openxmlformats.org/officeDocument/2006/relationships/image" Target="../media/image17.svg"/><Relationship Id="rId22"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audio" Target="../media/audio24.wav"/><Relationship Id="rId13" Type="http://schemas.openxmlformats.org/officeDocument/2006/relationships/audio" Target="../media/audio25.wav"/><Relationship Id="rId18" Type="http://schemas.openxmlformats.org/officeDocument/2006/relationships/image" Target="../media/image22.gif"/><Relationship Id="rId3" Type="http://schemas.openxmlformats.org/officeDocument/2006/relationships/audio" Target="../media/audio30.wav"/><Relationship Id="rId21" Type="http://schemas.openxmlformats.org/officeDocument/2006/relationships/image" Target="../media/image25.png"/><Relationship Id="rId7" Type="http://schemas.openxmlformats.org/officeDocument/2006/relationships/audio" Target="../media/audio23.wav"/><Relationship Id="rId12" Type="http://schemas.openxmlformats.org/officeDocument/2006/relationships/audio" Target="../media/audio22.wav"/><Relationship Id="rId17" Type="http://schemas.openxmlformats.org/officeDocument/2006/relationships/image" Target="../media/image21.png"/><Relationship Id="rId2" Type="http://schemas.openxmlformats.org/officeDocument/2006/relationships/notesSlide" Target="../notesSlides/notesSlide8.xml"/><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5.xml"/><Relationship Id="rId6" Type="http://schemas.openxmlformats.org/officeDocument/2006/relationships/image" Target="../media/image17.svg"/><Relationship Id="rId11" Type="http://schemas.openxmlformats.org/officeDocument/2006/relationships/audio" Target="../media/audio29.wav"/><Relationship Id="rId5" Type="http://schemas.openxmlformats.org/officeDocument/2006/relationships/image" Target="../media/image16.png"/><Relationship Id="rId15" Type="http://schemas.openxmlformats.org/officeDocument/2006/relationships/image" Target="../media/image19.png"/><Relationship Id="rId23" Type="http://schemas.openxmlformats.org/officeDocument/2006/relationships/image" Target="../media/image27.png"/><Relationship Id="rId10" Type="http://schemas.openxmlformats.org/officeDocument/2006/relationships/audio" Target="../media/audio28.wav"/><Relationship Id="rId19" Type="http://schemas.openxmlformats.org/officeDocument/2006/relationships/image" Target="../media/image23.png"/><Relationship Id="rId4" Type="http://schemas.openxmlformats.org/officeDocument/2006/relationships/audio" Target="../media/audio32.wav"/><Relationship Id="rId9" Type="http://schemas.openxmlformats.org/officeDocument/2006/relationships/audio" Target="../media/audio26.wav"/><Relationship Id="rId14" Type="http://schemas.openxmlformats.org/officeDocument/2006/relationships/audio" Target="../media/audio27.wav"/><Relationship Id="rId22"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image" Target="../media/image16.png"/><Relationship Id="rId18" Type="http://schemas.openxmlformats.org/officeDocument/2006/relationships/image" Target="../media/image22.gif"/><Relationship Id="rId3" Type="http://schemas.openxmlformats.org/officeDocument/2006/relationships/audio" Target="../media/audio23.wav"/><Relationship Id="rId21" Type="http://schemas.openxmlformats.org/officeDocument/2006/relationships/image" Target="../media/image25.png"/><Relationship Id="rId7" Type="http://schemas.openxmlformats.org/officeDocument/2006/relationships/audio" Target="../media/audio29.wav"/><Relationship Id="rId12" Type="http://schemas.openxmlformats.org/officeDocument/2006/relationships/audio" Target="../media/audio33.wav"/><Relationship Id="rId17" Type="http://schemas.openxmlformats.org/officeDocument/2006/relationships/image" Target="../media/image21.png"/><Relationship Id="rId2" Type="http://schemas.openxmlformats.org/officeDocument/2006/relationships/notesSlide" Target="../notesSlides/notesSlide9.xml"/><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5.xml"/><Relationship Id="rId6" Type="http://schemas.openxmlformats.org/officeDocument/2006/relationships/audio" Target="../media/audio22.wav"/><Relationship Id="rId11" Type="http://schemas.openxmlformats.org/officeDocument/2006/relationships/audio" Target="../media/audio30.wav"/><Relationship Id="rId5" Type="http://schemas.openxmlformats.org/officeDocument/2006/relationships/audio" Target="../media/audio27.wav"/><Relationship Id="rId15" Type="http://schemas.openxmlformats.org/officeDocument/2006/relationships/image" Target="../media/image19.png"/><Relationship Id="rId23" Type="http://schemas.openxmlformats.org/officeDocument/2006/relationships/image" Target="../media/image27.png"/><Relationship Id="rId10" Type="http://schemas.openxmlformats.org/officeDocument/2006/relationships/audio" Target="../media/audio24.wav"/><Relationship Id="rId19" Type="http://schemas.openxmlformats.org/officeDocument/2006/relationships/image" Target="../media/image23.png"/><Relationship Id="rId4" Type="http://schemas.openxmlformats.org/officeDocument/2006/relationships/audio" Target="../media/audio26.wav"/><Relationship Id="rId9" Type="http://schemas.openxmlformats.org/officeDocument/2006/relationships/audio" Target="../media/audio28.wav"/><Relationship Id="rId14" Type="http://schemas.openxmlformats.org/officeDocument/2006/relationships/image" Target="../media/image17.svg"/><Relationship Id="rId22"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744" y="0"/>
            <a:ext cx="4350984" cy="686586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sp>
        <p:nvSpPr>
          <p:cNvPr id="47" name="CustomShape 3"/>
          <p:cNvSpPr/>
          <p:nvPr/>
        </p:nvSpPr>
        <p:spPr>
          <a:xfrm>
            <a:off x="76198" y="5339716"/>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2-verb structures with wollen</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[ei] [ie]</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150534"/>
            <a:ext cx="4350240" cy="1144800"/>
          </a:xfrm>
        </p:spPr>
        <p:txBody>
          <a:bodyPr/>
          <a:lstStyle/>
          <a:p>
            <a:pPr algn="ctr"/>
            <a:r>
              <a:rPr lang="en-GB" sz="4000" b="1" spc="-1" dirty="0">
                <a:solidFill>
                  <a:schemeClr val="bg1"/>
                </a:solidFill>
                <a:latin typeface="Century Gothic" panose="020B0502020202020204" pitchFamily="34" charset="0"/>
                <a:ea typeface="Century Gothic"/>
              </a:rPr>
              <a:t>Experiences at home and away</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7</a:t>
            </a:r>
          </a:p>
        </p:txBody>
      </p:sp>
      <p:pic>
        <p:nvPicPr>
          <p:cNvPr id="4" name="Picture 3">
            <a:extLst>
              <a:ext uri="{FF2B5EF4-FFF2-40B4-BE49-F238E27FC236}">
                <a16:creationId xmlns:a16="http://schemas.microsoft.com/office/drawing/2014/main" id="{AF71948F-8FAA-6EBD-5C38-A4ECF7E9A140}"/>
              </a:ext>
            </a:extLst>
          </p:cNvPr>
          <p:cNvPicPr>
            <a:picLocks noChangeAspect="1"/>
          </p:cNvPicPr>
          <p:nvPr/>
        </p:nvPicPr>
        <p:blipFill>
          <a:blip r:embed="rId4"/>
          <a:stretch>
            <a:fillRect/>
          </a:stretch>
        </p:blipFill>
        <p:spPr>
          <a:xfrm>
            <a:off x="445211" y="2420891"/>
            <a:ext cx="1194122" cy="1371240"/>
          </a:xfrm>
          <a:prstGeom prst="rect">
            <a:avLst/>
          </a:prstGeom>
        </p:spPr>
      </p:pic>
      <p:pic>
        <p:nvPicPr>
          <p:cNvPr id="7" name="Picture 6">
            <a:extLst>
              <a:ext uri="{FF2B5EF4-FFF2-40B4-BE49-F238E27FC236}">
                <a16:creationId xmlns:a16="http://schemas.microsoft.com/office/drawing/2014/main" id="{E6C3CF10-0E49-8AEB-3A5E-8E6679718D76}"/>
              </a:ext>
            </a:extLst>
          </p:cNvPr>
          <p:cNvPicPr>
            <a:picLocks noChangeAspect="1"/>
          </p:cNvPicPr>
          <p:nvPr/>
        </p:nvPicPr>
        <p:blipFill>
          <a:blip r:embed="rId5"/>
          <a:stretch>
            <a:fillRect/>
          </a:stretch>
        </p:blipFill>
        <p:spPr>
          <a:xfrm>
            <a:off x="1899722" y="3091393"/>
            <a:ext cx="1981468" cy="1401476"/>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7"/>
          <a:stretch/>
        </p:blipFill>
        <p:spPr>
          <a:xfrm>
            <a:off x="10994907" y="24973"/>
            <a:ext cx="1190434" cy="1088269"/>
          </a:xfrm>
          <a:prstGeom prst="rect">
            <a:avLst/>
          </a:prstGeom>
          <a:ln>
            <a:noFill/>
          </a:ln>
        </p:spPr>
      </p:pic>
      <p:sp>
        <p:nvSpPr>
          <p:cNvPr id="90" name="CustomShape 3"/>
          <p:cNvSpPr/>
          <p:nvPr/>
        </p:nvSpPr>
        <p:spPr>
          <a:xfrm>
            <a:off x="92296" y="954900"/>
            <a:ext cx="1117260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To say what you </a:t>
            </a:r>
            <a:r>
              <a:rPr kumimoji="0" lang="en-GB" sz="2800" b="0" i="1" u="sng"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want</a:t>
            </a:r>
            <a:r>
              <a:rPr kumimoji="0" lang="en-GB" sz="2800" b="0" i="1" u="sng" strike="noStrike" kern="1200" cap="none" spc="-1" normalizeH="0" noProof="0" dirty="0">
                <a:ln>
                  <a:noFill/>
                </a:ln>
                <a:solidFill>
                  <a:srgbClr val="002060"/>
                </a:solidFill>
                <a:effectLst/>
                <a:uLnTx/>
                <a:uFillTx/>
                <a:latin typeface="Century Gothic" panose="020B0502020202020204" pitchFamily="34" charset="0"/>
                <a:ea typeface="+mn-ea"/>
                <a:cs typeface="+mn-cs"/>
              </a:rPr>
              <a:t> to</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1" u="sng"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do</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use the verb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wollen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and a 2</a:t>
            </a:r>
            <a:r>
              <a:rPr kumimoji="0" lang="en-GB" sz="2800" b="0" i="0" u="none" strike="noStrike" kern="1200" cap="none" spc="-1" normalizeH="0" baseline="30000" noProof="0" dirty="0">
                <a:ln>
                  <a:noFill/>
                </a:ln>
                <a:solidFill>
                  <a:srgbClr val="002060"/>
                </a:solidFill>
                <a:effectLst/>
                <a:uLnTx/>
                <a:uFillTx/>
                <a:latin typeface="Century Gothic" panose="020B0502020202020204" pitchFamily="34" charset="0"/>
                <a:ea typeface="+mn-ea"/>
                <a:cs typeface="+mn-cs"/>
              </a:rPr>
              <a:t>nd</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verb in the infinitive form.</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1" name="CustomShape 4"/>
          <p:cNvSpPr/>
          <p:nvPr/>
        </p:nvSpPr>
        <p:spPr>
          <a:xfrm>
            <a:off x="266644" y="2176576"/>
            <a:ext cx="406330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Ich will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tanzen.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6" name="CustomShape 9"/>
          <p:cNvSpPr/>
          <p:nvPr/>
        </p:nvSpPr>
        <p:spPr>
          <a:xfrm>
            <a:off x="4607620" y="2179742"/>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 want to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dance.</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9" name="Google Shape;180;p8"/>
          <p:cNvPicPr/>
          <p:nvPr/>
        </p:nvPicPr>
        <p:blipFill>
          <a:blip r:embed="rId8"/>
          <a:stretch/>
        </p:blipFill>
        <p:spPr>
          <a:xfrm>
            <a:off x="7502436" y="2010024"/>
            <a:ext cx="359613" cy="692525"/>
          </a:xfrm>
          <a:prstGeom prst="rect">
            <a:avLst/>
          </a:prstGeom>
          <a:ln>
            <a:noFill/>
          </a:ln>
        </p:spPr>
      </p:pic>
      <p:pic>
        <p:nvPicPr>
          <p:cNvPr id="102" name="Google Shape;183;p8"/>
          <p:cNvPicPr/>
          <p:nvPr/>
        </p:nvPicPr>
        <p:blipFill>
          <a:blip r:embed="rId9"/>
          <a:stretch/>
        </p:blipFill>
        <p:spPr>
          <a:xfrm>
            <a:off x="3936146" y="2215599"/>
            <a:ext cx="522720" cy="488972"/>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3462" y="-189900"/>
            <a:ext cx="7267988" cy="1144800"/>
          </a:xfrm>
        </p:spPr>
        <p:txBody>
          <a:bodyPr/>
          <a:lstStyle/>
          <a:p>
            <a:r>
              <a:rPr lang="en-GB" sz="3600" b="1" spc="-1" dirty="0" err="1">
                <a:latin typeface="Century Gothic" panose="020B0502020202020204" pitchFamily="34" charset="0"/>
                <a:ea typeface="Century Gothic"/>
                <a:hlinkClick r:id="" action="ppaction://noaction">
                  <a:snd r:embed="rId10" name="T3_W7_10.1.wav"/>
                  <a:extLst>
                    <a:ext uri="{A12FA001-AC4F-418D-AE19-62706E023703}">
                      <ahyp:hlinkClr xmlns:ahyp="http://schemas.microsoft.com/office/drawing/2018/hyperlinkcolor" val="tx"/>
                    </a:ext>
                  </a:extLst>
                </a:hlinkClick>
              </a:rPr>
              <a:t>wollen</a:t>
            </a:r>
            <a:r>
              <a:rPr lang="en-GB" sz="3600" b="1" spc="-1" dirty="0">
                <a:latin typeface="Century Gothic" panose="020B0502020202020204" pitchFamily="34" charset="0"/>
                <a:ea typeface="Century Gothic"/>
                <a:hlinkClick r:id="" action="ppaction://noaction">
                  <a:snd r:embed="rId10" name="T3_W7_10.1.wav"/>
                  <a:extLst>
                    <a:ext uri="{A12FA001-AC4F-418D-AE19-62706E023703}">
                      <ahyp:hlinkClr xmlns:ahyp="http://schemas.microsoft.com/office/drawing/2018/hyperlinkcolor" val="tx"/>
                    </a:ext>
                  </a:extLst>
                </a:hlinkClick>
              </a:rPr>
              <a:t> – to want to</a:t>
            </a:r>
            <a:endParaRPr lang="en-GB" sz="3600" dirty="0">
              <a:hlinkClick r:id="" action="ppaction://noaction">
                <a:snd r:embed="rId10" name="T3_W7_10.1.wav"/>
                <a:extLst>
                  <a:ext uri="{A12FA001-AC4F-418D-AE19-62706E023703}">
                    <ahyp:hlinkClr xmlns:ahyp="http://schemas.microsoft.com/office/drawing/2018/hyperlinkcolor" val="tx"/>
                  </a:ext>
                </a:extLst>
              </a:hlinkClick>
            </a:endParaRPr>
          </a:p>
        </p:txBody>
      </p:sp>
      <p:sp>
        <p:nvSpPr>
          <p:cNvPr id="34" name="CustomShape 4">
            <a:extLst>
              <a:ext uri="{FF2B5EF4-FFF2-40B4-BE49-F238E27FC236}">
                <a16:creationId xmlns:a16="http://schemas.microsoft.com/office/drawing/2014/main" id="{69D85AD0-0013-4771-8946-BA524D31C720}"/>
              </a:ext>
            </a:extLst>
          </p:cNvPr>
          <p:cNvSpPr/>
          <p:nvPr/>
        </p:nvSpPr>
        <p:spPr>
          <a:xfrm>
            <a:off x="266645" y="2963236"/>
            <a:ext cx="336992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Du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willst</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spielen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5" name="CustomShape 9">
            <a:extLst>
              <a:ext uri="{FF2B5EF4-FFF2-40B4-BE49-F238E27FC236}">
                <a16:creationId xmlns:a16="http://schemas.microsoft.com/office/drawing/2014/main" id="{79E85521-4BCD-4424-8F9E-2EAFB363AEB9}"/>
              </a:ext>
            </a:extLst>
          </p:cNvPr>
          <p:cNvSpPr/>
          <p:nvPr/>
        </p:nvSpPr>
        <p:spPr>
          <a:xfrm>
            <a:off x="4607620" y="2966402"/>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You want to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play.</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7" name="Google Shape;183;p8">
            <a:extLst>
              <a:ext uri="{FF2B5EF4-FFF2-40B4-BE49-F238E27FC236}">
                <a16:creationId xmlns:a16="http://schemas.microsoft.com/office/drawing/2014/main" id="{2888F035-7CAB-4432-9315-E90062A92CA5}"/>
              </a:ext>
            </a:extLst>
          </p:cNvPr>
          <p:cNvPicPr/>
          <p:nvPr/>
        </p:nvPicPr>
        <p:blipFill>
          <a:blip r:embed="rId9"/>
          <a:stretch/>
        </p:blipFill>
        <p:spPr>
          <a:xfrm>
            <a:off x="3936146" y="3002259"/>
            <a:ext cx="522720" cy="488972"/>
          </a:xfrm>
          <a:prstGeom prst="rect">
            <a:avLst/>
          </a:prstGeom>
          <a:ln>
            <a:noFill/>
          </a:ln>
        </p:spPr>
      </p:pic>
      <p:grpSp>
        <p:nvGrpSpPr>
          <p:cNvPr id="40" name="Group 39">
            <a:extLst>
              <a:ext uri="{FF2B5EF4-FFF2-40B4-BE49-F238E27FC236}">
                <a16:creationId xmlns:a16="http://schemas.microsoft.com/office/drawing/2014/main" id="{D4869468-8C0E-46F9-8BEA-5FFB23EFC46C}"/>
              </a:ext>
            </a:extLst>
          </p:cNvPr>
          <p:cNvGrpSpPr/>
          <p:nvPr/>
        </p:nvGrpSpPr>
        <p:grpSpPr>
          <a:xfrm>
            <a:off x="9461368" y="1403235"/>
            <a:ext cx="2730632" cy="1925679"/>
            <a:chOff x="8445329" y="1846220"/>
            <a:chExt cx="3166236" cy="1925679"/>
          </a:xfrm>
        </p:grpSpPr>
        <p:sp>
          <p:nvSpPr>
            <p:cNvPr id="41" name="Oval Callout 13">
              <a:extLst>
                <a:ext uri="{FF2B5EF4-FFF2-40B4-BE49-F238E27FC236}">
                  <a16:creationId xmlns:a16="http://schemas.microsoft.com/office/drawing/2014/main" id="{2D2B0FB1-A6FB-467B-86DC-83D0AC7E99AD}"/>
                </a:ext>
              </a:extLst>
            </p:cNvPr>
            <p:cNvSpPr/>
            <p:nvPr/>
          </p:nvSpPr>
          <p:spPr>
            <a:xfrm>
              <a:off x="8445329" y="1846220"/>
              <a:ext cx="3166236" cy="1925679"/>
            </a:xfrm>
            <a:prstGeom prst="wedgeEllipseCallout">
              <a:avLst>
                <a:gd name="adj1" fmla="val -62954"/>
                <a:gd name="adj2" fmla="val -33019"/>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42" name="TextBox 41">
              <a:extLst>
                <a:ext uri="{FF2B5EF4-FFF2-40B4-BE49-F238E27FC236}">
                  <a16:creationId xmlns:a16="http://schemas.microsoft.com/office/drawing/2014/main" id="{389132F7-824D-489C-956D-894A320B31DF}"/>
                </a:ext>
              </a:extLst>
            </p:cNvPr>
            <p:cNvSpPr txBox="1"/>
            <p:nvPr/>
          </p:nvSpPr>
          <p:spPr>
            <a:xfrm>
              <a:off x="8865757" y="2030356"/>
              <a:ext cx="232537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prstClr val="white"/>
                  </a:solidFill>
                  <a:latin typeface="Century Gothic"/>
                </a:rPr>
                <a:t>Wollen</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is irregular. The spelling changes.</a:t>
              </a:r>
            </a:p>
          </p:txBody>
        </p:sp>
      </p:grpSp>
      <p:sp>
        <p:nvSpPr>
          <p:cNvPr id="43" name="CustomShape 3">
            <a:extLst>
              <a:ext uri="{FF2B5EF4-FFF2-40B4-BE49-F238E27FC236}">
                <a16:creationId xmlns:a16="http://schemas.microsoft.com/office/drawing/2014/main" id="{792E92A5-70FA-478F-832E-F29F01E0DEB9}"/>
              </a:ext>
            </a:extLst>
          </p:cNvPr>
          <p:cNvSpPr/>
          <p:nvPr/>
        </p:nvSpPr>
        <p:spPr>
          <a:xfrm>
            <a:off x="92296" y="3797872"/>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The 2</a:t>
            </a:r>
            <a:r>
              <a:rPr kumimoji="0" lang="en-GB" sz="2800" b="0" i="0" u="none" strike="noStrike" kern="1200" cap="none" spc="-1" normalizeH="0" baseline="30000" noProof="0" dirty="0">
                <a:ln>
                  <a:noFill/>
                </a:ln>
                <a:solidFill>
                  <a:srgbClr val="002060"/>
                </a:solidFill>
                <a:effectLst/>
                <a:uLnTx/>
                <a:uFillTx/>
                <a:latin typeface="Century Gothic" panose="020B0502020202020204" pitchFamily="34" charset="0"/>
                <a:ea typeface="+mn-ea"/>
                <a:cs typeface="+mn-cs"/>
              </a:rPr>
              <a:t>nd</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verb always goes to the end of the sentence: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4" name="CustomShape 4">
            <a:extLst>
              <a:ext uri="{FF2B5EF4-FFF2-40B4-BE49-F238E27FC236}">
                <a16:creationId xmlns:a16="http://schemas.microsoft.com/office/drawing/2014/main" id="{713F81B9-EB88-4377-919B-1A8604477245}"/>
              </a:ext>
            </a:extLst>
          </p:cNvPr>
          <p:cNvSpPr/>
          <p:nvPr/>
        </p:nvSpPr>
        <p:spPr>
          <a:xfrm>
            <a:off x="289502" y="4626176"/>
            <a:ext cx="495559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Ich will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Skateboard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fahren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5" name="CustomShape 9">
            <a:extLst>
              <a:ext uri="{FF2B5EF4-FFF2-40B4-BE49-F238E27FC236}">
                <a16:creationId xmlns:a16="http://schemas.microsoft.com/office/drawing/2014/main" id="{09DF509D-FE30-4F2E-A0E3-F15555D5E590}"/>
              </a:ext>
            </a:extLst>
          </p:cNvPr>
          <p:cNvSpPr/>
          <p:nvPr/>
        </p:nvSpPr>
        <p:spPr>
          <a:xfrm>
            <a:off x="5696745" y="4687676"/>
            <a:ext cx="495559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 want to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go </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skateboarding</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6" name="Google Shape;180;p8">
            <a:extLst>
              <a:ext uri="{FF2B5EF4-FFF2-40B4-BE49-F238E27FC236}">
                <a16:creationId xmlns:a16="http://schemas.microsoft.com/office/drawing/2014/main" id="{113B589A-BDC6-4808-B99C-4A8584EB1782}"/>
              </a:ext>
            </a:extLst>
          </p:cNvPr>
          <p:cNvPicPr/>
          <p:nvPr/>
        </p:nvPicPr>
        <p:blipFill>
          <a:blip r:embed="rId8"/>
          <a:stretch/>
        </p:blipFill>
        <p:spPr>
          <a:xfrm>
            <a:off x="10529594" y="4448224"/>
            <a:ext cx="357819" cy="837868"/>
          </a:xfrm>
          <a:prstGeom prst="rect">
            <a:avLst/>
          </a:prstGeom>
          <a:ln>
            <a:noFill/>
          </a:ln>
        </p:spPr>
      </p:pic>
      <p:pic>
        <p:nvPicPr>
          <p:cNvPr id="47" name="Google Shape;183;p8">
            <a:extLst>
              <a:ext uri="{FF2B5EF4-FFF2-40B4-BE49-F238E27FC236}">
                <a16:creationId xmlns:a16="http://schemas.microsoft.com/office/drawing/2014/main" id="{A35EE90A-44FD-4B12-BE3D-1110B2240538}"/>
              </a:ext>
            </a:extLst>
          </p:cNvPr>
          <p:cNvPicPr/>
          <p:nvPr/>
        </p:nvPicPr>
        <p:blipFill>
          <a:blip r:embed="rId9"/>
          <a:stretch/>
        </p:blipFill>
        <p:spPr>
          <a:xfrm>
            <a:off x="5025272" y="4723533"/>
            <a:ext cx="522720" cy="488972"/>
          </a:xfrm>
          <a:prstGeom prst="rect">
            <a:avLst/>
          </a:prstGeom>
          <a:ln>
            <a:noFill/>
          </a:ln>
        </p:spPr>
      </p:pic>
      <p:sp>
        <p:nvSpPr>
          <p:cNvPr id="50" name="CustomShape 4">
            <a:extLst>
              <a:ext uri="{FF2B5EF4-FFF2-40B4-BE49-F238E27FC236}">
                <a16:creationId xmlns:a16="http://schemas.microsoft.com/office/drawing/2014/main" id="{77E399FD-A200-41D1-9BC4-58FB7366C94D}"/>
              </a:ext>
            </a:extLst>
          </p:cNvPr>
          <p:cNvSpPr/>
          <p:nvPr/>
        </p:nvSpPr>
        <p:spPr>
          <a:xfrm>
            <a:off x="289503" y="5412836"/>
            <a:ext cx="468346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Du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willst</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Fußball</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spielen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1" name="CustomShape 9">
            <a:extLst>
              <a:ext uri="{FF2B5EF4-FFF2-40B4-BE49-F238E27FC236}">
                <a16:creationId xmlns:a16="http://schemas.microsoft.com/office/drawing/2014/main" id="{DD34A0D4-9173-4A96-8B2D-DF80E5D36966}"/>
              </a:ext>
            </a:extLst>
          </p:cNvPr>
          <p:cNvSpPr/>
          <p:nvPr/>
        </p:nvSpPr>
        <p:spPr>
          <a:xfrm>
            <a:off x="5696745" y="5474336"/>
            <a:ext cx="468346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You want to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play </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football</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3" name="Google Shape;183;p8">
            <a:extLst>
              <a:ext uri="{FF2B5EF4-FFF2-40B4-BE49-F238E27FC236}">
                <a16:creationId xmlns:a16="http://schemas.microsoft.com/office/drawing/2014/main" id="{E377668A-78B5-4859-B8CC-3DE3E56BDA8B}"/>
              </a:ext>
            </a:extLst>
          </p:cNvPr>
          <p:cNvPicPr/>
          <p:nvPr/>
        </p:nvPicPr>
        <p:blipFill>
          <a:blip r:embed="rId9"/>
          <a:stretch/>
        </p:blipFill>
        <p:spPr>
          <a:xfrm>
            <a:off x="5025272" y="5510193"/>
            <a:ext cx="522720" cy="488972"/>
          </a:xfrm>
          <a:prstGeom prst="rect">
            <a:avLst/>
          </a:prstGeom>
          <a:ln>
            <a:noFill/>
          </a:ln>
        </p:spPr>
      </p:pic>
      <p:pic>
        <p:nvPicPr>
          <p:cNvPr id="57" name="Picture 56" descr="Icon&#10;&#10;Description automatically generated">
            <a:extLst>
              <a:ext uri="{FF2B5EF4-FFF2-40B4-BE49-F238E27FC236}">
                <a16:creationId xmlns:a16="http://schemas.microsoft.com/office/drawing/2014/main" id="{ACEC8511-153C-4EC3-B966-EC28FDCF091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661616" y="5544588"/>
            <a:ext cx="490865" cy="476585"/>
          </a:xfrm>
          <a:prstGeom prst="rect">
            <a:avLst/>
          </a:prstGeom>
        </p:spPr>
      </p:pic>
      <p:pic>
        <p:nvPicPr>
          <p:cNvPr id="5" name="Picture 4" descr="A picture containing soccer, dome&#10;&#10;Description automatically generated">
            <a:extLst>
              <a:ext uri="{FF2B5EF4-FFF2-40B4-BE49-F238E27FC236}">
                <a16:creationId xmlns:a16="http://schemas.microsoft.com/office/drawing/2014/main" id="{7728E1AA-D785-4BE0-B6C1-FE7C4977033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393246" y="5468385"/>
            <a:ext cx="393754" cy="393754"/>
          </a:xfrm>
          <a:prstGeom prst="rect">
            <a:avLst/>
          </a:prstGeom>
        </p:spPr>
      </p:pic>
      <p:pic>
        <p:nvPicPr>
          <p:cNvPr id="62" name="Picture 61" descr="A picture containing clipart&#10;&#10;Description automatically generated">
            <a:extLst>
              <a:ext uri="{FF2B5EF4-FFF2-40B4-BE49-F238E27FC236}">
                <a16:creationId xmlns:a16="http://schemas.microsoft.com/office/drawing/2014/main" id="{58A096C5-7791-4B85-B0B7-20F44EF6A069}"/>
              </a:ext>
            </a:extLst>
          </p:cNvPr>
          <p:cNvPicPr>
            <a:picLocks noChangeAspect="1"/>
          </p:cNvPicPr>
          <p:nvPr/>
        </p:nvPicPr>
        <p:blipFill>
          <a:blip r:embed="rId13"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7607865" y="2766874"/>
            <a:ext cx="1110059" cy="780213"/>
          </a:xfrm>
          <a:prstGeom prst="rect">
            <a:avLst/>
          </a:prstGeom>
        </p:spPr>
      </p:pic>
      <p:pic>
        <p:nvPicPr>
          <p:cNvPr id="63" name="Picture 62" descr="A picture containing clipart&#10;&#10;Description automatically generated">
            <a:extLst>
              <a:ext uri="{FF2B5EF4-FFF2-40B4-BE49-F238E27FC236}">
                <a16:creationId xmlns:a16="http://schemas.microsoft.com/office/drawing/2014/main" id="{9C223AF6-EE50-4596-9543-AD702A0BA2CC}"/>
              </a:ext>
            </a:extLst>
          </p:cNvPr>
          <p:cNvPicPr>
            <a:picLocks noChangeAspect="1"/>
          </p:cNvPicPr>
          <p:nvPr/>
        </p:nvPicPr>
        <p:blipFill>
          <a:blip r:embed="rId13"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0026530" y="5375213"/>
            <a:ext cx="919049" cy="645960"/>
          </a:xfrm>
          <a:prstGeom prst="rect">
            <a:avLst/>
          </a:prstGeom>
        </p:spPr>
      </p:pic>
      <p:sp>
        <p:nvSpPr>
          <p:cNvPr id="6" name="Speech Bubble: Rectangle with Corners Rounded 5">
            <a:extLst>
              <a:ext uri="{FF2B5EF4-FFF2-40B4-BE49-F238E27FC236}">
                <a16:creationId xmlns:a16="http://schemas.microsoft.com/office/drawing/2014/main" id="{914A5A21-BD65-4462-BA9B-7113D3B9A8A1}"/>
              </a:ext>
            </a:extLst>
          </p:cNvPr>
          <p:cNvSpPr/>
          <p:nvPr/>
        </p:nvSpPr>
        <p:spPr>
          <a:xfrm>
            <a:off x="2832293" y="6085829"/>
            <a:ext cx="5586493" cy="691172"/>
          </a:xfrm>
          <a:prstGeom prst="wedgeRoundRectCallout">
            <a:avLst>
              <a:gd name="adj1" fmla="val 54233"/>
              <a:gd name="adj2" fmla="val 31371"/>
              <a:gd name="adj3" fmla="val 16667"/>
            </a:avLst>
          </a:prstGeom>
          <a:solidFill>
            <a:srgbClr val="002060"/>
          </a:solidFill>
          <a:ln w="19050">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5" name="TextBox 64">
            <a:extLst>
              <a:ext uri="{FF2B5EF4-FFF2-40B4-BE49-F238E27FC236}">
                <a16:creationId xmlns:a16="http://schemas.microsoft.com/office/drawing/2014/main" id="{70B9927F-FFA6-47EF-BA2A-E2893163F948}"/>
              </a:ext>
            </a:extLst>
          </p:cNvPr>
          <p:cNvSpPr txBox="1"/>
          <p:nvPr/>
        </p:nvSpPr>
        <p:spPr>
          <a:xfrm>
            <a:off x="3520494" y="6008353"/>
            <a:ext cx="4341555" cy="8461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The word order is different </a:t>
            </a:r>
            <a:r>
              <a:rPr kumimoji="0" lang="en-GB" sz="2400" b="0" i="0" u="none" strike="noStrike" kern="1200" cap="none" spc="0" normalizeH="0" baseline="0" noProof="0">
                <a:ln>
                  <a:noFill/>
                </a:ln>
                <a:solidFill>
                  <a:prstClr val="white"/>
                </a:solidFill>
                <a:effectLst/>
                <a:uLnTx/>
                <a:uFillTx/>
                <a:latin typeface="Century Gothic"/>
                <a:ea typeface="+mn-ea"/>
                <a:cs typeface="+mn-cs"/>
              </a:rPr>
              <a:t>from English!</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cxnSp>
        <p:nvCxnSpPr>
          <p:cNvPr id="8" name="Straight Arrow Connector 7">
            <a:extLst>
              <a:ext uri="{FF2B5EF4-FFF2-40B4-BE49-F238E27FC236}">
                <a16:creationId xmlns:a16="http://schemas.microsoft.com/office/drawing/2014/main" id="{4A30E4B8-329E-4A82-B520-5715336D38E7}"/>
              </a:ext>
            </a:extLst>
          </p:cNvPr>
          <p:cNvCxnSpPr>
            <a:endCxn id="50" idx="2"/>
          </p:cNvCxnSpPr>
          <p:nvPr/>
        </p:nvCxnSpPr>
        <p:spPr>
          <a:xfrm flipV="1">
            <a:off x="2622176" y="5930876"/>
            <a:ext cx="9061" cy="846125"/>
          </a:xfrm>
          <a:prstGeom prst="straightConnector1">
            <a:avLst/>
          </a:prstGeom>
          <a:ln w="57150">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9E235EF2-A45E-4937-9EDC-7F65EC94FB89}"/>
              </a:ext>
            </a:extLst>
          </p:cNvPr>
          <p:cNvCxnSpPr/>
          <p:nvPr/>
        </p:nvCxnSpPr>
        <p:spPr>
          <a:xfrm flipV="1">
            <a:off x="8970958" y="5930876"/>
            <a:ext cx="9061" cy="846125"/>
          </a:xfrm>
          <a:prstGeom prst="straightConnector1">
            <a:avLst/>
          </a:prstGeom>
          <a:ln w="57150">
            <a:solidFill>
              <a:srgbClr val="FF6600"/>
            </a:solidFill>
            <a:tailEnd type="triangle"/>
          </a:ln>
        </p:spPr>
        <p:style>
          <a:lnRef idx="1">
            <a:schemeClr val="accent1"/>
          </a:lnRef>
          <a:fillRef idx="0">
            <a:schemeClr val="accent1"/>
          </a:fillRef>
          <a:effectRef idx="0">
            <a:schemeClr val="accent1"/>
          </a:effectRef>
          <a:fontRef idx="minor">
            <a:schemeClr val="tx1"/>
          </a:fontRef>
        </p:style>
      </p:cxnSp>
      <p:pic>
        <p:nvPicPr>
          <p:cNvPr id="39" name="Picture 38" descr="A picture containing graphics, clipart, circle, font&#10;&#10;Description automatically generated">
            <a:extLst>
              <a:ext uri="{FF2B5EF4-FFF2-40B4-BE49-F238E27FC236}">
                <a16:creationId xmlns:a16="http://schemas.microsoft.com/office/drawing/2014/main" id="{A739AAE8-7786-4BD0-8F4F-EAFF24DEFB7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954167" y="2063371"/>
            <a:ext cx="590254" cy="564786"/>
          </a:xfrm>
          <a:prstGeom prst="rect">
            <a:avLst/>
          </a:prstGeom>
        </p:spPr>
      </p:pic>
      <p:pic>
        <p:nvPicPr>
          <p:cNvPr id="4" name="Picture 3" descr="A picture containing circle, graphics, cartoon, creativity&#10;&#10;Description automatically generated">
            <a:extLst>
              <a:ext uri="{FF2B5EF4-FFF2-40B4-BE49-F238E27FC236}">
                <a16:creationId xmlns:a16="http://schemas.microsoft.com/office/drawing/2014/main" id="{87AFA05B-BBAD-4214-B521-858CD2EC5E4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608552" y="2064816"/>
            <a:ext cx="545218" cy="541506"/>
          </a:xfrm>
          <a:prstGeom prst="rect">
            <a:avLst/>
          </a:prstGeom>
        </p:spPr>
      </p:pic>
      <p:pic>
        <p:nvPicPr>
          <p:cNvPr id="52" name="Picture 51" descr="A picture containing graphics, clipart, circle, font&#10;&#10;Description automatically generated">
            <a:extLst>
              <a:ext uri="{FF2B5EF4-FFF2-40B4-BE49-F238E27FC236}">
                <a16:creationId xmlns:a16="http://schemas.microsoft.com/office/drawing/2014/main" id="{6965BC46-ECDF-4741-A2C3-6D874715D02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33870" y="2888877"/>
            <a:ext cx="590254" cy="564786"/>
          </a:xfrm>
          <a:prstGeom prst="rect">
            <a:avLst/>
          </a:prstGeom>
        </p:spPr>
      </p:pic>
      <p:pic>
        <p:nvPicPr>
          <p:cNvPr id="55" name="Picture 54" descr="A picture containing graphics, clipart, circle, font&#10;&#10;Description automatically generated">
            <a:extLst>
              <a:ext uri="{FF2B5EF4-FFF2-40B4-BE49-F238E27FC236}">
                <a16:creationId xmlns:a16="http://schemas.microsoft.com/office/drawing/2014/main" id="{37E3D184-E967-497A-B539-2A009B1113E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859643" y="5488598"/>
            <a:ext cx="488688" cy="467602"/>
          </a:xfrm>
          <a:prstGeom prst="rect">
            <a:avLst/>
          </a:prstGeom>
        </p:spPr>
      </p:pic>
      <p:pic>
        <p:nvPicPr>
          <p:cNvPr id="59" name="Picture 58" descr="A picture containing graphics, clipart, circle, font&#10;&#10;Description automatically generated">
            <a:extLst>
              <a:ext uri="{FF2B5EF4-FFF2-40B4-BE49-F238E27FC236}">
                <a16:creationId xmlns:a16="http://schemas.microsoft.com/office/drawing/2014/main" id="{5404CFDC-B539-4B93-8626-AEA125A5821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881399" y="4647719"/>
            <a:ext cx="590254" cy="564786"/>
          </a:xfrm>
          <a:prstGeom prst="rect">
            <a:avLst/>
          </a:prstGeom>
        </p:spPr>
      </p:pic>
      <p:pic>
        <p:nvPicPr>
          <p:cNvPr id="61" name="Picture 60" descr="Icon&#10;&#10;Description automatically generated">
            <a:extLst>
              <a:ext uri="{FF2B5EF4-FFF2-40B4-BE49-F238E27FC236}">
                <a16:creationId xmlns:a16="http://schemas.microsoft.com/office/drawing/2014/main" id="{6BFCA248-251A-4828-88B4-D3FE17CC0C4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69751" y="2883452"/>
            <a:ext cx="592884" cy="575636"/>
          </a:xfrm>
          <a:prstGeom prst="rect">
            <a:avLst/>
          </a:prstGeom>
        </p:spPr>
      </p:pic>
      <p:pic>
        <p:nvPicPr>
          <p:cNvPr id="9" name="Picture 8" descr="A picture containing text, circle, vehicle, design&#10;&#10;Description automatically generated">
            <a:extLst>
              <a:ext uri="{FF2B5EF4-FFF2-40B4-BE49-F238E27FC236}">
                <a16:creationId xmlns:a16="http://schemas.microsoft.com/office/drawing/2014/main" id="{AA477468-6061-46B2-AA62-86E331E84A2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549588" y="4619255"/>
            <a:ext cx="588775" cy="621714"/>
          </a:xfrm>
          <a:prstGeom prst="rect">
            <a:avLst/>
          </a:prstGeom>
        </p:spPr>
      </p:pic>
      <p:pic>
        <p:nvPicPr>
          <p:cNvPr id="60" name="Picture 59">
            <a:extLst>
              <a:ext uri="{FF2B5EF4-FFF2-40B4-BE49-F238E27FC236}">
                <a16:creationId xmlns:a16="http://schemas.microsoft.com/office/drawing/2014/main" id="{79043C17-AFA6-4F7B-8E7D-ED17A091125F}"/>
              </a:ext>
            </a:extLst>
          </p:cNvPr>
          <p:cNvPicPr>
            <a:picLocks noChangeAspect="1"/>
          </p:cNvPicPr>
          <p:nvPr/>
        </p:nvPicPr>
        <p:blipFill>
          <a:blip r:embed="rId17"/>
          <a:stretch>
            <a:fillRect/>
          </a:stretch>
        </p:blipFill>
        <p:spPr>
          <a:xfrm>
            <a:off x="11311823" y="4529090"/>
            <a:ext cx="556601" cy="417451"/>
          </a:xfrm>
          <a:prstGeom prst="rect">
            <a:avLst/>
          </a:prstGeom>
        </p:spPr>
      </p:pic>
    </p:spTree>
    <p:extLst>
      <p:ext uri="{BB962C8B-B14F-4D97-AF65-F5344CB8AC3E}">
        <p14:creationId xmlns:p14="http://schemas.microsoft.com/office/powerpoint/2010/main" val="96685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T3_W7_10.2.wav"/>
                                        </p:tgtEl>
                                      </p:cMediaNode>
                                    </p:audio>
                                  </p:subTnLst>
                                </p:cTn>
                              </p:par>
                              <p:par>
                                <p:cTn id="15" presetID="1" presetClass="entr" presetSubtype="0" fill="hold" nodeType="withEffect">
                                  <p:stCondLst>
                                    <p:cond delay="0"/>
                                  </p:stCondLst>
                                  <p:childTnLst>
                                    <p:set>
                                      <p:cBhvr>
                                        <p:cTn id="16" dur="1" fill="hold">
                                          <p:stCondLst>
                                            <p:cond delay="0"/>
                                          </p:stCondLst>
                                        </p:cTn>
                                        <p:tgtEl>
                                          <p:spTgt spid="10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T3_W7_10.3.wav"/>
                                        </p:tgtEl>
                                      </p:cMediaNode>
                                    </p:audio>
                                  </p:subTnLst>
                                </p:cTn>
                              </p:par>
                              <p:par>
                                <p:cTn id="31" presetID="1"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T3_W7_10.4.wav"/>
                                        </p:tgtEl>
                                      </p:cMediaNode>
                                    </p:audio>
                                  </p:subTnLst>
                                </p:cTn>
                              </p:par>
                              <p:par>
                                <p:cTn id="51" presetID="1" presetClass="entr" presetSubtype="0" fill="hold" nodeType="with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6" name="T3_W7_10.5.wav"/>
                                        </p:tgtEl>
                                      </p:cMediaNode>
                                    </p:audio>
                                  </p:subTnLst>
                                </p:cTn>
                              </p:par>
                              <p:par>
                                <p:cTn id="69" presetID="1" presetClass="entr" presetSubtype="0" fill="hold" nodeType="withEffect">
                                  <p:stCondLst>
                                    <p:cond delay="0"/>
                                  </p:stCondLst>
                                  <p:childTnLst>
                                    <p:set>
                                      <p:cBhvr>
                                        <p:cTn id="70" dur="1" fill="hold">
                                          <p:stCondLst>
                                            <p:cond delay="0"/>
                                          </p:stCondLst>
                                        </p:cTn>
                                        <p:tgtEl>
                                          <p:spTgt spid="5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1"/>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63"/>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57"/>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5"/>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5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69"/>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65"/>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8"/>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96" grpId="0"/>
      <p:bldP spid="34" grpId="0"/>
      <p:bldP spid="35" grpId="0"/>
      <p:bldP spid="43" grpId="0"/>
      <p:bldP spid="44" grpId="0"/>
      <p:bldP spid="45" grpId="0"/>
      <p:bldP spid="50" grpId="0"/>
      <p:bldP spid="51" grpId="0"/>
      <p:bldP spid="6" grpId="0" animBg="1"/>
      <p:bldP spid="6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742DA2-1D3F-9C08-AB6F-80743652D616}"/>
              </a:ext>
            </a:extLst>
          </p:cNvPr>
          <p:cNvPicPr>
            <a:picLocks noChangeAspect="1"/>
          </p:cNvPicPr>
          <p:nvPr/>
        </p:nvPicPr>
        <p:blipFill>
          <a:blip r:embed="rId10"/>
          <a:stretch>
            <a:fillRect/>
          </a:stretch>
        </p:blipFill>
        <p:spPr>
          <a:xfrm>
            <a:off x="9428242" y="1144161"/>
            <a:ext cx="1533679" cy="1194208"/>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097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6" name="Table 2">
            <a:extLst>
              <a:ext uri="{FF2B5EF4-FFF2-40B4-BE49-F238E27FC236}">
                <a16:creationId xmlns:a16="http://schemas.microsoft.com/office/drawing/2014/main" id="{54458669-5D9D-4D2D-8CD9-BF98FB203F05}"/>
              </a:ext>
            </a:extLst>
          </p:cNvPr>
          <p:cNvGraphicFramePr/>
          <p:nvPr>
            <p:extLst>
              <p:ext uri="{D42A27DB-BD31-4B8C-83A1-F6EECF244321}">
                <p14:modId xmlns:p14="http://schemas.microsoft.com/office/powerpoint/2010/main" val="1161373722"/>
              </p:ext>
            </p:extLst>
          </p:nvPr>
        </p:nvGraphicFramePr>
        <p:xfrm>
          <a:off x="-58157" y="1522873"/>
          <a:ext cx="9311885" cy="4931410"/>
        </p:xfrm>
        <a:graphic>
          <a:graphicData uri="http://schemas.openxmlformats.org/drawingml/2006/table">
            <a:tbl>
              <a:tblPr/>
              <a:tblGrid>
                <a:gridCol w="570597">
                  <a:extLst>
                    <a:ext uri="{9D8B030D-6E8A-4147-A177-3AD203B41FA5}">
                      <a16:colId xmlns:a16="http://schemas.microsoft.com/office/drawing/2014/main" val="20000"/>
                    </a:ext>
                  </a:extLst>
                </a:gridCol>
                <a:gridCol w="5414573">
                  <a:extLst>
                    <a:ext uri="{9D8B030D-6E8A-4147-A177-3AD203B41FA5}">
                      <a16:colId xmlns:a16="http://schemas.microsoft.com/office/drawing/2014/main" val="20002"/>
                    </a:ext>
                  </a:extLst>
                </a:gridCol>
                <a:gridCol w="1632027">
                  <a:extLst>
                    <a:ext uri="{9D8B030D-6E8A-4147-A177-3AD203B41FA5}">
                      <a16:colId xmlns:a16="http://schemas.microsoft.com/office/drawing/2014/main" val="20003"/>
                    </a:ext>
                  </a:extLst>
                </a:gridCol>
                <a:gridCol w="1694688">
                  <a:extLst>
                    <a:ext uri="{9D8B030D-6E8A-4147-A177-3AD203B41FA5}">
                      <a16:colId xmlns:a16="http://schemas.microsoft.com/office/drawing/2014/main" val="20001"/>
                    </a:ext>
                  </a:extLst>
                </a:gridCol>
              </a:tblGrid>
              <a:tr h="525665">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US" sz="2400" u="none" strike="noStrike" kern="1200" cap="none" dirty="0">
                        <a:solidFill>
                          <a:srgbClr val="002060"/>
                        </a:solidFill>
                        <a:latin typeface="Century Gothic"/>
                        <a:ea typeface="Century Gothic"/>
                        <a:cs typeface="Century Gothic"/>
                      </a:endParaRPr>
                    </a:p>
                  </a:txBody>
                  <a:tcPr>
                    <a:lnL w="12700" cap="flat" cmpd="sng" algn="ctr">
                      <a:noFill/>
                      <a:prstDash val="solid"/>
                      <a:round/>
                      <a:headEnd type="none" w="med" len="med"/>
                      <a:tailEnd type="none" w="med" len="med"/>
                    </a:lnL>
                    <a:lnR w="12700" cap="flat" cmpd="sng" algn="ctr">
                      <a:solidFill>
                        <a:srgbClr val="002060"/>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u="none" strike="noStrike" kern="1200" cap="none" dirty="0">
                          <a:solidFill>
                            <a:srgbClr val="002060"/>
                          </a:solidFill>
                          <a:latin typeface="Century Gothic"/>
                          <a:ea typeface="Century Gothic"/>
                          <a:cs typeface="Century Gothic"/>
                        </a:rPr>
                        <a:t>Johanna (ich)</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2400" u="none" strike="noStrike" kern="1200" cap="none" dirty="0">
                          <a:solidFill>
                            <a:srgbClr val="002060"/>
                          </a:solidFill>
                          <a:latin typeface="Century Gothic"/>
                          <a:ea typeface="Century Gothic"/>
                          <a:cs typeface="Century Gothic"/>
                        </a:rPr>
                        <a:t>Moritz (du)</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570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r>
                        <a:rPr lang="de-DE" sz="2400" u="none" strike="noStrike" cap="none" dirty="0">
                          <a:solidFill>
                            <a:srgbClr val="002060"/>
                          </a:solidFill>
                          <a:latin typeface="Century Gothic"/>
                          <a:ea typeface="Century Gothic"/>
                          <a:cs typeface="Century Gothic"/>
                          <a:sym typeface="Century Gothic"/>
                        </a:rPr>
                        <a:t>Du willst das Haus putzen</a:t>
                      </a:r>
                      <a:r>
                        <a:rPr lang="de-DE" sz="2400" u="none" strike="noStrike" cap="none" baseline="0" dirty="0">
                          <a:solidFill>
                            <a:srgbClr val="002060"/>
                          </a:solidFill>
                          <a:latin typeface="Century Gothic"/>
                          <a:ea typeface="Century Gothic"/>
                          <a:cs typeface="Century Gothic"/>
                          <a:sym typeface="Century Gothic"/>
                        </a:rPr>
                        <a:t>.</a:t>
                      </a:r>
                      <a:endParaRPr lang="de-DE"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570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r>
                        <a:rPr lang="de-DE" sz="2400" u="none" strike="noStrike" cap="none" dirty="0">
                          <a:solidFill>
                            <a:srgbClr val="002060"/>
                          </a:solidFill>
                          <a:latin typeface="Century Gothic"/>
                          <a:ea typeface="Century Gothic"/>
                          <a:cs typeface="Century Gothic"/>
                          <a:sym typeface="Century Gothic"/>
                        </a:rPr>
                        <a:t>Ich will einen Film sehen. </a:t>
                      </a: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570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r>
                        <a:rPr lang="en-GB" sz="2400" u="none" strike="noStrike" cap="none" dirty="0">
                          <a:solidFill>
                            <a:srgbClr val="002060"/>
                          </a:solidFill>
                          <a:latin typeface="Century Gothic"/>
                          <a:ea typeface="Century Gothic"/>
                          <a:cs typeface="Century Gothic"/>
                          <a:sym typeface="Century Gothic"/>
                        </a:rPr>
                        <a:t>Ich will den Hund </a:t>
                      </a:r>
                      <a:r>
                        <a:rPr lang="en-GB" sz="2400" u="none" strike="noStrike" cap="none" dirty="0" err="1">
                          <a:solidFill>
                            <a:srgbClr val="002060"/>
                          </a:solidFill>
                          <a:latin typeface="Century Gothic"/>
                          <a:ea typeface="Century Gothic"/>
                          <a:cs typeface="Century Gothic"/>
                          <a:sym typeface="Century Gothic"/>
                        </a:rPr>
                        <a:t>sauber</a:t>
                      </a:r>
                      <a:r>
                        <a:rPr lang="en-GB" sz="2400" u="none" strike="noStrike" cap="none" dirty="0">
                          <a:solidFill>
                            <a:srgbClr val="002060"/>
                          </a:solidFill>
                          <a:latin typeface="Century Gothic"/>
                          <a:ea typeface="Century Gothic"/>
                          <a:cs typeface="Century Gothic"/>
                          <a:sym typeface="Century Gothic"/>
                        </a:rPr>
                        <a:t> </a:t>
                      </a:r>
                      <a:r>
                        <a:rPr lang="en-GB" sz="2400" u="none" strike="noStrike" cap="none" dirty="0" err="1">
                          <a:solidFill>
                            <a:srgbClr val="002060"/>
                          </a:solidFill>
                          <a:latin typeface="Century Gothic"/>
                          <a:ea typeface="Century Gothic"/>
                          <a:cs typeface="Century Gothic"/>
                          <a:sym typeface="Century Gothic"/>
                        </a:rPr>
                        <a:t>waschen</a:t>
                      </a:r>
                      <a:r>
                        <a:rPr lang="en-GB" sz="2400" u="none" strike="noStrike" cap="none" dirty="0">
                          <a:solidFill>
                            <a:srgbClr val="002060"/>
                          </a:solidFill>
                          <a:latin typeface="Century Gothic"/>
                          <a:ea typeface="Century Gothic"/>
                          <a:cs typeface="Century Gothic"/>
                          <a:sym typeface="Century Gothic"/>
                        </a:rPr>
                        <a:t>.</a:t>
                      </a:r>
                      <a:endParaRPr lang="en-GB" sz="2400" u="none" strike="noStrike" cap="none" dirty="0">
                        <a:solidFill>
                          <a:srgbClr val="002060"/>
                        </a:solidFill>
                        <a:latin typeface="+mn-lt"/>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570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r>
                        <a:rPr lang="en-GB" sz="2400" u="none" strike="noStrike" cap="none" dirty="0">
                          <a:solidFill>
                            <a:srgbClr val="002060"/>
                          </a:solidFill>
                          <a:latin typeface="Century Gothic"/>
                          <a:ea typeface="Century Gothic"/>
                          <a:cs typeface="Century Gothic"/>
                          <a:sym typeface="Century Gothic"/>
                        </a:rPr>
                        <a:t>Du </a:t>
                      </a:r>
                      <a:r>
                        <a:rPr lang="en-GB" sz="2400" u="none" strike="noStrike" cap="none" dirty="0" err="1">
                          <a:solidFill>
                            <a:srgbClr val="002060"/>
                          </a:solidFill>
                          <a:latin typeface="Century Gothic"/>
                          <a:ea typeface="Century Gothic"/>
                          <a:cs typeface="Century Gothic"/>
                          <a:sym typeface="Century Gothic"/>
                        </a:rPr>
                        <a:t>willst</a:t>
                      </a:r>
                      <a:r>
                        <a:rPr lang="en-GB" sz="2400" u="none" strike="noStrike" cap="none" dirty="0">
                          <a:solidFill>
                            <a:srgbClr val="002060"/>
                          </a:solidFill>
                          <a:latin typeface="Century Gothic"/>
                          <a:ea typeface="Century Gothic"/>
                          <a:cs typeface="Century Gothic"/>
                          <a:sym typeface="Century Gothic"/>
                        </a:rPr>
                        <a:t> </a:t>
                      </a:r>
                      <a:r>
                        <a:rPr lang="en-GB" sz="2400" u="none" strike="noStrike" cap="none" dirty="0" err="1">
                          <a:solidFill>
                            <a:srgbClr val="002060"/>
                          </a:solidFill>
                          <a:latin typeface="Century Gothic"/>
                          <a:ea typeface="Century Gothic"/>
                          <a:cs typeface="Century Gothic"/>
                          <a:sym typeface="Century Gothic"/>
                        </a:rPr>
                        <a:t>mit</a:t>
                      </a:r>
                      <a:r>
                        <a:rPr lang="en-GB" sz="2400" u="none" strike="noStrike" cap="none" dirty="0">
                          <a:solidFill>
                            <a:srgbClr val="002060"/>
                          </a:solidFill>
                          <a:latin typeface="Century Gothic"/>
                          <a:ea typeface="Century Gothic"/>
                          <a:cs typeface="Century Gothic"/>
                          <a:sym typeface="Century Gothic"/>
                        </a:rPr>
                        <a:t> </a:t>
                      </a:r>
                      <a:r>
                        <a:rPr lang="en-GB" sz="2400" u="none" strike="noStrike" cap="none" dirty="0" err="1">
                          <a:solidFill>
                            <a:srgbClr val="002060"/>
                          </a:solidFill>
                          <a:latin typeface="Century Gothic"/>
                          <a:ea typeface="Century Gothic"/>
                          <a:cs typeface="Century Gothic"/>
                          <a:sym typeface="Century Gothic"/>
                        </a:rPr>
                        <a:t>Lias</a:t>
                      </a:r>
                      <a:r>
                        <a:rPr lang="en-GB" sz="2400" u="none" strike="noStrike" cap="none" dirty="0">
                          <a:solidFill>
                            <a:srgbClr val="002060"/>
                          </a:solidFill>
                          <a:latin typeface="Century Gothic"/>
                          <a:ea typeface="Century Gothic"/>
                          <a:cs typeface="Century Gothic"/>
                          <a:sym typeface="Century Gothic"/>
                        </a:rPr>
                        <a:t> </a:t>
                      </a:r>
                      <a:r>
                        <a:rPr lang="en-GB" sz="2400" u="none" strike="noStrike" cap="none" dirty="0" err="1">
                          <a:solidFill>
                            <a:srgbClr val="002060"/>
                          </a:solidFill>
                          <a:latin typeface="Century Gothic"/>
                          <a:ea typeface="Century Gothic"/>
                          <a:cs typeface="Century Gothic"/>
                          <a:sym typeface="Century Gothic"/>
                        </a:rPr>
                        <a:t>sprechen</a:t>
                      </a:r>
                      <a:r>
                        <a:rPr lang="en-GB" sz="2400" u="none" strike="noStrike" cap="none" dirty="0">
                          <a:solidFill>
                            <a:srgbClr val="002060"/>
                          </a:solidFill>
                          <a:latin typeface="Century Gothic"/>
                          <a:ea typeface="Century Gothic"/>
                          <a:cs typeface="Century Gothic"/>
                          <a:sym typeface="Century Gothic"/>
                        </a:rPr>
                        <a:t>.</a:t>
                      </a:r>
                      <a:endParaRPr lang="en-GB" sz="2400" u="none" strike="noStrike" cap="none" dirty="0">
                        <a:solidFill>
                          <a:srgbClr val="002060"/>
                        </a:solidFill>
                        <a:latin typeface="+mn-lt"/>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570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r>
                        <a:rPr lang="en-GB" sz="2400" u="none" strike="noStrike" cap="none" dirty="0">
                          <a:solidFill>
                            <a:srgbClr val="002060"/>
                          </a:solidFill>
                          <a:latin typeface="Century Gothic"/>
                          <a:ea typeface="Century Gothic"/>
                          <a:cs typeface="Century Gothic"/>
                          <a:sym typeface="Century Gothic"/>
                        </a:rPr>
                        <a:t>Du </a:t>
                      </a:r>
                      <a:r>
                        <a:rPr lang="en-GB" sz="2400" u="none" strike="noStrike" cap="none" dirty="0" err="1">
                          <a:solidFill>
                            <a:srgbClr val="002060"/>
                          </a:solidFill>
                          <a:latin typeface="Century Gothic"/>
                          <a:ea typeface="Century Gothic"/>
                          <a:cs typeface="Century Gothic"/>
                          <a:sym typeface="Century Gothic"/>
                        </a:rPr>
                        <a:t>willst</a:t>
                      </a:r>
                      <a:r>
                        <a:rPr lang="en-GB" sz="2400" u="none" strike="noStrike" cap="none" dirty="0">
                          <a:solidFill>
                            <a:srgbClr val="002060"/>
                          </a:solidFill>
                          <a:latin typeface="Century Gothic"/>
                          <a:ea typeface="Century Gothic"/>
                          <a:cs typeface="Century Gothic"/>
                          <a:sym typeface="Century Gothic"/>
                        </a:rPr>
                        <a:t> Skateboard </a:t>
                      </a:r>
                      <a:r>
                        <a:rPr lang="en-GB" sz="2400" u="none" strike="noStrike" cap="none" dirty="0" err="1">
                          <a:solidFill>
                            <a:srgbClr val="002060"/>
                          </a:solidFill>
                          <a:latin typeface="Century Gothic"/>
                          <a:ea typeface="Century Gothic"/>
                          <a:cs typeface="Century Gothic"/>
                          <a:sym typeface="Century Gothic"/>
                        </a:rPr>
                        <a:t>fahren</a:t>
                      </a:r>
                      <a:r>
                        <a:rPr lang="en-GB" sz="2400" u="none" strike="noStrike" cap="none" dirty="0">
                          <a:solidFill>
                            <a:srgbClr val="002060"/>
                          </a:solidFill>
                          <a:latin typeface="Century Gothic"/>
                          <a:ea typeface="Century Gothic"/>
                          <a:cs typeface="Century Gothic"/>
                          <a:sym typeface="Century Gothic"/>
                        </a:rPr>
                        <a:t>.</a:t>
                      </a: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6570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lang="de-DE" sz="2400" u="none" strike="noStrike" cap="none" dirty="0">
                          <a:solidFill>
                            <a:srgbClr val="002060"/>
                          </a:solidFill>
                          <a:latin typeface="+mn-lt"/>
                          <a:ea typeface="Century Gothic"/>
                          <a:cs typeface="Century Gothic"/>
                          <a:sym typeface="Century Gothic"/>
                        </a:rPr>
                        <a:t>Ich will ein Frühstück für Ronja und Lias machen</a:t>
                      </a:r>
                      <a:r>
                        <a:rPr lang="de-DE" sz="2400" u="none" strike="noStrike" cap="none" baseline="0" dirty="0">
                          <a:solidFill>
                            <a:srgbClr val="002060"/>
                          </a:solidFill>
                          <a:latin typeface="+mn-lt"/>
                          <a:ea typeface="Century Gothic"/>
                          <a:cs typeface="Century Gothic"/>
                          <a:sym typeface="Century Gothic"/>
                        </a:rPr>
                        <a:t>.</a:t>
                      </a:r>
                      <a:endParaRPr lang="de-DE" sz="2400" u="none" strike="noStrike" cap="none" dirty="0">
                        <a:solidFill>
                          <a:srgbClr val="002060"/>
                        </a:solidFill>
                        <a:latin typeface="+mn-lt"/>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16" name="CustomShape 23">
            <a:hlinkClick r:id="" action="ppaction://noaction">
              <a:snd r:embed="rId11" name="T3_W7_11.7B.wav"/>
            </a:hlinkClick>
            <a:extLst>
              <a:ext uri="{FF2B5EF4-FFF2-40B4-BE49-F238E27FC236}">
                <a16:creationId xmlns:a16="http://schemas.microsoft.com/office/drawing/2014/main" id="{3AD5864B-E328-4811-82EC-A3D77BDC6BF2}"/>
              </a:ext>
            </a:extLst>
          </p:cNvPr>
          <p:cNvSpPr/>
          <p:nvPr/>
        </p:nvSpPr>
        <p:spPr>
          <a:xfrm>
            <a:off x="40132" y="250814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CustomShape 24">
            <a:hlinkClick r:id="" action="ppaction://noaction">
              <a:snd r:embed="rId12" name="T3_W7_11.8B.wav"/>
            </a:hlinkClick>
            <a:extLst>
              <a:ext uri="{FF2B5EF4-FFF2-40B4-BE49-F238E27FC236}">
                <a16:creationId xmlns:a16="http://schemas.microsoft.com/office/drawing/2014/main" id="{F2DAD2AC-ADD2-4480-845B-008BBA9A5F70}"/>
              </a:ext>
            </a:extLst>
          </p:cNvPr>
          <p:cNvSpPr/>
          <p:nvPr/>
        </p:nvSpPr>
        <p:spPr>
          <a:xfrm>
            <a:off x="10573" y="309899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8" name="CustomShape 25">
            <a:hlinkClick r:id="" action="ppaction://noaction">
              <a:snd r:embed="rId13" name="T3_W7_11.9B.wav"/>
            </a:hlinkClick>
            <a:extLst>
              <a:ext uri="{FF2B5EF4-FFF2-40B4-BE49-F238E27FC236}">
                <a16:creationId xmlns:a16="http://schemas.microsoft.com/office/drawing/2014/main" id="{E47FAB46-1A11-4EF4-B700-EF919D0338F8}"/>
              </a:ext>
            </a:extLst>
          </p:cNvPr>
          <p:cNvSpPr/>
          <p:nvPr/>
        </p:nvSpPr>
        <p:spPr>
          <a:xfrm>
            <a:off x="10573" y="379039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9" name="CustomShape 26">
            <a:hlinkClick r:id="" action="ppaction://noaction">
              <a:snd r:embed="rId14" name="T3_W7_11.10B.wav"/>
            </a:hlinkClick>
            <a:extLst>
              <a:ext uri="{FF2B5EF4-FFF2-40B4-BE49-F238E27FC236}">
                <a16:creationId xmlns:a16="http://schemas.microsoft.com/office/drawing/2014/main" id="{1ECA2C39-8E1B-46F9-B4CE-5D69DA706F12}"/>
              </a:ext>
            </a:extLst>
          </p:cNvPr>
          <p:cNvSpPr/>
          <p:nvPr/>
        </p:nvSpPr>
        <p:spPr>
          <a:xfrm>
            <a:off x="16438" y="442988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1" name="CustomShape 27">
            <a:hlinkClick r:id="" action="ppaction://noaction">
              <a:snd r:embed="rId15" name="T3_W7_11.11B.wav"/>
            </a:hlinkClick>
            <a:extLst>
              <a:ext uri="{FF2B5EF4-FFF2-40B4-BE49-F238E27FC236}">
                <a16:creationId xmlns:a16="http://schemas.microsoft.com/office/drawing/2014/main" id="{B06E6BFD-FB69-40F9-9653-301D379E5A17}"/>
              </a:ext>
            </a:extLst>
          </p:cNvPr>
          <p:cNvSpPr/>
          <p:nvPr/>
        </p:nvSpPr>
        <p:spPr>
          <a:xfrm>
            <a:off x="32944" y="511393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CustomShape 28">
            <a:hlinkClick r:id="" action="ppaction://noaction">
              <a:snd r:embed="rId16" name="T3_W7_11.12B.wav"/>
            </a:hlinkClick>
            <a:extLst>
              <a:ext uri="{FF2B5EF4-FFF2-40B4-BE49-F238E27FC236}">
                <a16:creationId xmlns:a16="http://schemas.microsoft.com/office/drawing/2014/main" id="{34261C61-C209-49EF-A2E1-6B62F7BA1FCB}"/>
              </a:ext>
            </a:extLst>
          </p:cNvPr>
          <p:cNvSpPr/>
          <p:nvPr/>
        </p:nvSpPr>
        <p:spPr>
          <a:xfrm>
            <a:off x="16438" y="586083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4" name="CustomShape 14">
            <a:hlinkClick r:id="" action="ppaction://noaction">
              <a:snd r:embed="rId17" name="T3_W7_11.3.wav"/>
            </a:hlinkClick>
            <a:extLst>
              <a:ext uri="{FF2B5EF4-FFF2-40B4-BE49-F238E27FC236}">
                <a16:creationId xmlns:a16="http://schemas.microsoft.com/office/drawing/2014/main" id="{5B038370-52AC-441F-8035-3DB346524715}"/>
              </a:ext>
            </a:extLst>
          </p:cNvPr>
          <p:cNvSpPr/>
          <p:nvPr/>
        </p:nvSpPr>
        <p:spPr>
          <a:xfrm>
            <a:off x="3236085" y="52991"/>
            <a:ext cx="6192157" cy="132057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Ist</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es Johanna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oder</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Moritz? </a:t>
            </a:r>
            <a:b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rPr>
              <a:t>Was will Johanna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rPr>
              <a:t>machen</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rPr>
              <a:t>? </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Wingdings" panose="05000000000000000000" pitchFamily="2" charset="2"/>
              </a:rPr>
              <a:t> Ich will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rPr>
              <a:t>Was will Moritz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rPr>
              <a:t>machen</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rPr>
              <a:t>? </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Wingdings" panose="05000000000000000000" pitchFamily="2" charset="2"/>
              </a:rPr>
              <a:t> Du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Wingdings" panose="05000000000000000000" pitchFamily="2" charset="2"/>
              </a:rPr>
              <a:t>will</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Wingdings" panose="05000000000000000000" pitchFamily="2" charset="2"/>
              </a:rPr>
              <a:t>st</a:t>
            </a:r>
            <a:endPar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endParaRPr>
          </a:p>
        </p:txBody>
      </p:sp>
      <p:pic>
        <p:nvPicPr>
          <p:cNvPr id="33" name="Picture 32" descr="A picture containing text, clipart&#10;&#10;Description automatically generated">
            <a:extLst>
              <a:ext uri="{FF2B5EF4-FFF2-40B4-BE49-F238E27FC236}">
                <a16:creationId xmlns:a16="http://schemas.microsoft.com/office/drawing/2014/main" id="{50C56FBF-3F02-499B-9E63-F1CBAE74E24F}"/>
              </a:ext>
            </a:extLst>
          </p:cNvPr>
          <p:cNvPicPr>
            <a:picLocks noChangeAspect="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4" name="Speech Bubble: Rectangle with Corners Rounded 13">
            <a:hlinkClick r:id="" action="ppaction://noaction">
              <a:snd r:embed="rId19" name="T3_W7_11.1.wav"/>
            </a:hlinkClick>
            <a:extLst>
              <a:ext uri="{FF2B5EF4-FFF2-40B4-BE49-F238E27FC236}">
                <a16:creationId xmlns:a16="http://schemas.microsoft.com/office/drawing/2014/main" id="{2E68E65F-55F0-47AC-9ADC-ED8FE3C4852B}"/>
              </a:ext>
            </a:extLst>
          </p:cNvPr>
          <p:cNvSpPr/>
          <p:nvPr/>
        </p:nvSpPr>
        <p:spPr>
          <a:xfrm>
            <a:off x="1012922" y="209577"/>
            <a:ext cx="1431250"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5" name="Graphic 14" descr="Teacher">
            <a:extLst>
              <a:ext uri="{FF2B5EF4-FFF2-40B4-BE49-F238E27FC236}">
                <a16:creationId xmlns:a16="http://schemas.microsoft.com/office/drawing/2014/main" id="{2FFFBC55-60C9-42C6-98DD-7B93D2AE22F7}"/>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1129" y="6635"/>
            <a:ext cx="914400" cy="914400"/>
          </a:xfrm>
          <a:prstGeom prst="rect">
            <a:avLst/>
          </a:prstGeom>
        </p:spPr>
      </p:pic>
      <p:sp>
        <p:nvSpPr>
          <p:cNvPr id="20" name="Google Shape;108;p3">
            <a:hlinkClick r:id="" action="ppaction://noaction">
              <a:snd r:embed="rId19" name="T3_W7_11.1.wav"/>
            </a:hlinkClick>
            <a:extLst>
              <a:ext uri="{FF2B5EF4-FFF2-40B4-BE49-F238E27FC236}">
                <a16:creationId xmlns:a16="http://schemas.microsoft.com/office/drawing/2014/main" id="{7B515708-41AA-4439-88F6-0DF78819F2D8}"/>
              </a:ext>
            </a:extLst>
          </p:cNvPr>
          <p:cNvSpPr txBox="1"/>
          <p:nvPr/>
        </p:nvSpPr>
        <p:spPr>
          <a:xfrm>
            <a:off x="1065853" y="236175"/>
            <a:ext cx="1398806" cy="461624"/>
          </a:xfrm>
          <a:prstGeom prst="rect">
            <a:avLst/>
          </a:prstGeom>
          <a:solidFill>
            <a:srgbClr val="002060"/>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25" name="Speech Bubble: Rectangle with Corners Rounded 13">
            <a:hlinkClick r:id="" action="ppaction://noaction">
              <a:snd r:embed="rId22" name="T3_W7_11.6.wav"/>
            </a:hlinkClick>
            <a:extLst>
              <a:ext uri="{FF2B5EF4-FFF2-40B4-BE49-F238E27FC236}">
                <a16:creationId xmlns:a16="http://schemas.microsoft.com/office/drawing/2014/main" id="{2E68E65F-55F0-47AC-9ADC-ED8FE3C4852B}"/>
              </a:ext>
            </a:extLst>
          </p:cNvPr>
          <p:cNvSpPr/>
          <p:nvPr/>
        </p:nvSpPr>
        <p:spPr>
          <a:xfrm>
            <a:off x="10946110" y="1631195"/>
            <a:ext cx="1245890" cy="812806"/>
          </a:xfrm>
          <a:prstGeom prst="wedgeRoundRectCallout">
            <a:avLst>
              <a:gd name="adj1" fmla="val -90953"/>
              <a:gd name="adj2" fmla="val -3084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8" name="Picture 2" descr="Image result for tick clipart transparent">
            <a:extLst>
              <a:ext uri="{FF2B5EF4-FFF2-40B4-BE49-F238E27FC236}">
                <a16:creationId xmlns:a16="http://schemas.microsoft.com/office/drawing/2014/main" id="{FF55D761-DB83-4510-9219-C6D2279CF811}"/>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27934" y="2447834"/>
            <a:ext cx="453710" cy="4728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69853" y="2429043"/>
            <a:ext cx="4649931" cy="396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29" name="Picture 2" descr="Image result for tick clipart transparent">
            <a:extLst>
              <a:ext uri="{FF2B5EF4-FFF2-40B4-BE49-F238E27FC236}">
                <a16:creationId xmlns:a16="http://schemas.microsoft.com/office/drawing/2014/main" id="{FF55D761-DB83-4510-9219-C6D2279CF811}"/>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664354" y="3079382"/>
            <a:ext cx="453710" cy="472813"/>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569852" y="3185315"/>
            <a:ext cx="4649931" cy="396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31" name="Picture 2" descr="Image result for tick clipart transparent">
            <a:extLst>
              <a:ext uri="{FF2B5EF4-FFF2-40B4-BE49-F238E27FC236}">
                <a16:creationId xmlns:a16="http://schemas.microsoft.com/office/drawing/2014/main" id="{FF55D761-DB83-4510-9219-C6D2279CF811}"/>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664354" y="3701505"/>
            <a:ext cx="453710" cy="472813"/>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608900" y="3790398"/>
            <a:ext cx="5123581" cy="396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34" name="Picture 2" descr="Image result for tick clipart transparent">
            <a:extLst>
              <a:ext uri="{FF2B5EF4-FFF2-40B4-BE49-F238E27FC236}">
                <a16:creationId xmlns:a16="http://schemas.microsoft.com/office/drawing/2014/main" id="{FF55D761-DB83-4510-9219-C6D2279CF811}"/>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311396" y="4318421"/>
            <a:ext cx="453710" cy="472813"/>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569852" y="4465441"/>
            <a:ext cx="3926844" cy="45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36" name="Picture 2" descr="Image result for tick clipart transparent">
            <a:extLst>
              <a:ext uri="{FF2B5EF4-FFF2-40B4-BE49-F238E27FC236}">
                <a16:creationId xmlns:a16="http://schemas.microsoft.com/office/drawing/2014/main" id="{FF55D761-DB83-4510-9219-C6D2279CF811}"/>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27934" y="5084702"/>
            <a:ext cx="453710" cy="472813"/>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609984" y="5080626"/>
            <a:ext cx="4609799" cy="399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38" name="Picture 2" descr="Image result for tick clipart transparent">
            <a:extLst>
              <a:ext uri="{FF2B5EF4-FFF2-40B4-BE49-F238E27FC236}">
                <a16:creationId xmlns:a16="http://schemas.microsoft.com/office/drawing/2014/main" id="{FF55D761-DB83-4510-9219-C6D2279CF811}"/>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579096" y="5715555"/>
            <a:ext cx="453710" cy="472813"/>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555073" y="5702269"/>
            <a:ext cx="5177408" cy="671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 name="Google Shape;108;p3">
            <a:hlinkClick r:id="" action="ppaction://noaction">
              <a:snd r:embed="rId22" name="T3_W7_11.6.wav"/>
            </a:hlinkClick>
            <a:extLst>
              <a:ext uri="{FF2B5EF4-FFF2-40B4-BE49-F238E27FC236}">
                <a16:creationId xmlns:a16="http://schemas.microsoft.com/office/drawing/2014/main" id="{4F7A7E81-5029-3337-1D6D-7806BE66350A}"/>
              </a:ext>
            </a:extLst>
          </p:cNvPr>
          <p:cNvSpPr txBox="1"/>
          <p:nvPr/>
        </p:nvSpPr>
        <p:spPr>
          <a:xfrm>
            <a:off x="10946110" y="1716292"/>
            <a:ext cx="1241424"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Ich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oder</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du?</a:t>
            </a:r>
            <a:endParaRPr kumimoji="0" sz="20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8" name="CustomShape 14">
            <a:hlinkClick r:id="" action="ppaction://noaction">
              <a:snd r:embed="rId24" name="T3_W7_11.2.wav"/>
            </a:hlinkClick>
            <a:extLst>
              <a:ext uri="{FF2B5EF4-FFF2-40B4-BE49-F238E27FC236}">
                <a16:creationId xmlns:a16="http://schemas.microsoft.com/office/drawing/2014/main" id="{F4C41AA4-4EED-E08B-13BF-A2B12FAF6862}"/>
              </a:ext>
            </a:extLst>
          </p:cNvPr>
          <p:cNvSpPr/>
          <p:nvPr/>
        </p:nvSpPr>
        <p:spPr>
          <a:xfrm>
            <a:off x="85992" y="973309"/>
            <a:ext cx="2902530" cy="119420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0" dirty="0">
                <a:solidFill>
                  <a:srgbClr val="002060"/>
                </a:solidFill>
                <a:latin typeface="Century Gothic"/>
                <a:ea typeface="Century Gothic"/>
                <a:cs typeface="Century Gothic"/>
                <a:sym typeface="Century Gothic"/>
              </a:rPr>
              <a:t>J</a:t>
            </a:r>
            <a:r>
              <a:rPr lang="en-GB" sz="2400" kern="0" dirty="0" err="1">
                <a:solidFill>
                  <a:srgbClr val="002060"/>
                </a:solidFill>
                <a:latin typeface="Century Gothic"/>
                <a:ea typeface="Century Gothic"/>
                <a:cs typeface="Century Gothic"/>
                <a:sym typeface="Century Gothic"/>
              </a:rPr>
              <a:t>ohanna</a:t>
            </a:r>
            <a:r>
              <a:rPr lang="en-GB" sz="2400" kern="0" dirty="0">
                <a:solidFill>
                  <a:srgbClr val="002060"/>
                </a:solidFill>
                <a:latin typeface="Century Gothic"/>
                <a:ea typeface="Century Gothic"/>
                <a:cs typeface="Century Gothic"/>
                <a:sym typeface="Century Gothic"/>
              </a:rPr>
              <a:t> und Moritz </a:t>
            </a:r>
            <a:r>
              <a:rPr lang="en-GB" sz="2400" kern="0" dirty="0" err="1">
                <a:solidFill>
                  <a:srgbClr val="002060"/>
                </a:solidFill>
                <a:latin typeface="Century Gothic"/>
                <a:ea typeface="Century Gothic"/>
                <a:cs typeface="Century Gothic"/>
                <a:sym typeface="Century Gothic"/>
              </a:rPr>
              <a:t>planen</a:t>
            </a:r>
            <a:r>
              <a:rPr lang="en-GB" sz="2400" kern="0" dirty="0">
                <a:solidFill>
                  <a:srgbClr val="002060"/>
                </a:solidFill>
                <a:latin typeface="Century Gothic"/>
                <a:ea typeface="Century Gothic"/>
                <a:cs typeface="Century Gothic"/>
                <a:sym typeface="Century Gothic"/>
              </a:rPr>
              <a:t>* für </a:t>
            </a:r>
            <a:r>
              <a:rPr lang="en-GB" sz="2400" kern="0" dirty="0" err="1">
                <a:solidFill>
                  <a:srgbClr val="002060"/>
                </a:solidFill>
                <a:latin typeface="Century Gothic"/>
                <a:ea typeface="Century Gothic"/>
                <a:cs typeface="Century Gothic"/>
                <a:sym typeface="Century Gothic"/>
              </a:rPr>
              <a:t>Lias</a:t>
            </a:r>
            <a:r>
              <a:rPr lang="en-GB" sz="2400" kern="0" dirty="0">
                <a:solidFill>
                  <a:srgbClr val="002060"/>
                </a:solidFill>
                <a:latin typeface="Century Gothic"/>
                <a:ea typeface="Century Gothic"/>
                <a:cs typeface="Century Gothic"/>
                <a:sym typeface="Century Gothic"/>
              </a:rPr>
              <a:t> und Ronja. </a:t>
            </a:r>
            <a:endPar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endParaRPr>
          </a:p>
        </p:txBody>
      </p:sp>
      <p:pic>
        <p:nvPicPr>
          <p:cNvPr id="27" name="Picture 26" descr="A picture containing text, toy, doll, vector graphics&#10;&#10;Description automatically generated">
            <a:extLst>
              <a:ext uri="{FF2B5EF4-FFF2-40B4-BE49-F238E27FC236}">
                <a16:creationId xmlns:a16="http://schemas.microsoft.com/office/drawing/2014/main" id="{2867896C-19D6-4FD2-9249-5612FDF72914}"/>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082799" y="2371484"/>
            <a:ext cx="1244633" cy="1205739"/>
          </a:xfrm>
          <a:prstGeom prst="rect">
            <a:avLst/>
          </a:prstGeom>
        </p:spPr>
      </p:pic>
      <p:pic>
        <p:nvPicPr>
          <p:cNvPr id="10" name="Picture 9" descr="A picture containing map, text&#10;&#10;Description automatically generated">
            <a:extLst>
              <a:ext uri="{FF2B5EF4-FFF2-40B4-BE49-F238E27FC236}">
                <a16:creationId xmlns:a16="http://schemas.microsoft.com/office/drawing/2014/main" id="{D8C5539A-AD02-E3AD-B543-DDDDCA83D731}"/>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202296" y="2866645"/>
            <a:ext cx="2120769" cy="1964666"/>
          </a:xfrm>
          <a:prstGeom prst="rect">
            <a:avLst/>
          </a:prstGeom>
        </p:spPr>
      </p:pic>
      <p:pic>
        <p:nvPicPr>
          <p:cNvPr id="11" name="Picture 10" descr="A cartoon of a person&#10;&#10;Description automatically generated with medium confidence">
            <a:extLst>
              <a:ext uri="{FF2B5EF4-FFF2-40B4-BE49-F238E27FC236}">
                <a16:creationId xmlns:a16="http://schemas.microsoft.com/office/drawing/2014/main" id="{64A10C6E-8F40-120C-9CBB-B74F8D4DE6C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flipH="1">
            <a:off x="9593292" y="4926233"/>
            <a:ext cx="1024636" cy="1168114"/>
          </a:xfrm>
          <a:prstGeom prst="ellipse">
            <a:avLst/>
          </a:prstGeom>
        </p:spPr>
      </p:pic>
      <p:pic>
        <p:nvPicPr>
          <p:cNvPr id="12" name="Picture 11" descr="A cartoon of a child&#10;&#10;Description automatically generated with medium confidence">
            <a:extLst>
              <a:ext uri="{FF2B5EF4-FFF2-40B4-BE49-F238E27FC236}">
                <a16:creationId xmlns:a16="http://schemas.microsoft.com/office/drawing/2014/main" id="{DCAA379B-02AE-71C0-8D6B-344D441F20C1}"/>
              </a:ext>
            </a:extLst>
          </p:cNvPr>
          <p:cNvPicPr>
            <a:picLocks noChangeAspect="1"/>
          </p:cNvPicPr>
          <p:nvPr/>
        </p:nvPicPr>
        <p:blipFill rotWithShape="1">
          <a:blip r:embed="rId28">
            <a:extLst>
              <a:ext uri="{28A0092B-C50C-407E-A947-70E740481C1C}">
                <a14:useLocalDpi xmlns:a14="http://schemas.microsoft.com/office/drawing/2010/main" val="0"/>
              </a:ext>
            </a:extLst>
          </a:blip>
          <a:srcRect b="38148"/>
          <a:stretch/>
        </p:blipFill>
        <p:spPr>
          <a:xfrm>
            <a:off x="10600985" y="4697558"/>
            <a:ext cx="1221749" cy="1371893"/>
          </a:xfrm>
          <a:prstGeom prst="ellipse">
            <a:avLst/>
          </a:prstGeom>
        </p:spPr>
      </p:pic>
      <p:sp>
        <p:nvSpPr>
          <p:cNvPr id="13" name="TextBox 12">
            <a:extLst>
              <a:ext uri="{FF2B5EF4-FFF2-40B4-BE49-F238E27FC236}">
                <a16:creationId xmlns:a16="http://schemas.microsoft.com/office/drawing/2014/main" id="{E0705DF3-59AE-A501-3505-CA621DF448B0}"/>
              </a:ext>
            </a:extLst>
          </p:cNvPr>
          <p:cNvSpPr txBox="1"/>
          <p:nvPr/>
        </p:nvSpPr>
        <p:spPr>
          <a:xfrm>
            <a:off x="9565994" y="2357767"/>
            <a:ext cx="1297105" cy="400110"/>
          </a:xfrm>
          <a:prstGeom prst="rect">
            <a:avLst/>
          </a:prstGeom>
          <a:noFill/>
          <a:ln>
            <a:solidFill>
              <a:srgbClr val="002060"/>
            </a:solidFill>
          </a:ln>
        </p:spPr>
        <p:txBody>
          <a:bodyPr wrap="square" rtlCol="0">
            <a:spAutoFit/>
          </a:bodyPr>
          <a:lstStyle/>
          <a:p>
            <a:pPr algn="ctr"/>
            <a:r>
              <a:rPr lang="en-US" sz="2000" b="1" dirty="0">
                <a:solidFill>
                  <a:srgbClr val="002060"/>
                </a:solidFill>
              </a:rPr>
              <a:t>Johanna</a:t>
            </a:r>
            <a:endParaRPr lang="en-GB" sz="2000" b="1" dirty="0">
              <a:solidFill>
                <a:srgbClr val="002060"/>
              </a:solidFill>
            </a:endParaRPr>
          </a:p>
        </p:txBody>
      </p:sp>
      <p:sp>
        <p:nvSpPr>
          <p:cNvPr id="23" name="TextBox 22">
            <a:extLst>
              <a:ext uri="{FF2B5EF4-FFF2-40B4-BE49-F238E27FC236}">
                <a16:creationId xmlns:a16="http://schemas.microsoft.com/office/drawing/2014/main" id="{16D1BFEA-E00E-5704-D7D0-231BC7C4B5D9}"/>
              </a:ext>
            </a:extLst>
          </p:cNvPr>
          <p:cNvSpPr txBox="1"/>
          <p:nvPr/>
        </p:nvSpPr>
        <p:spPr>
          <a:xfrm>
            <a:off x="11194982" y="3597844"/>
            <a:ext cx="997018" cy="400110"/>
          </a:xfrm>
          <a:prstGeom prst="rect">
            <a:avLst/>
          </a:prstGeom>
          <a:noFill/>
          <a:ln>
            <a:solidFill>
              <a:srgbClr val="002060"/>
            </a:solidFill>
          </a:ln>
        </p:spPr>
        <p:txBody>
          <a:bodyPr wrap="square" rtlCol="0">
            <a:spAutoFit/>
          </a:bodyPr>
          <a:lstStyle/>
          <a:p>
            <a:pPr algn="ctr"/>
            <a:r>
              <a:rPr lang="en-US" sz="2000" b="1" dirty="0">
                <a:solidFill>
                  <a:srgbClr val="002060"/>
                </a:solidFill>
              </a:rPr>
              <a:t>Moritz</a:t>
            </a:r>
            <a:endParaRPr lang="en-GB" sz="2000" b="1" dirty="0">
              <a:solidFill>
                <a:srgbClr val="002060"/>
              </a:solidFill>
            </a:endParaRPr>
          </a:p>
        </p:txBody>
      </p:sp>
      <p:sp>
        <p:nvSpPr>
          <p:cNvPr id="40" name="TextBox 39">
            <a:extLst>
              <a:ext uri="{FF2B5EF4-FFF2-40B4-BE49-F238E27FC236}">
                <a16:creationId xmlns:a16="http://schemas.microsoft.com/office/drawing/2014/main" id="{FC368668-CC01-66BA-4E39-A721855E4A8B}"/>
              </a:ext>
            </a:extLst>
          </p:cNvPr>
          <p:cNvSpPr txBox="1"/>
          <p:nvPr/>
        </p:nvSpPr>
        <p:spPr>
          <a:xfrm>
            <a:off x="10856352" y="6175083"/>
            <a:ext cx="848764" cy="400110"/>
          </a:xfrm>
          <a:prstGeom prst="rect">
            <a:avLst/>
          </a:prstGeom>
          <a:noFill/>
          <a:ln>
            <a:solidFill>
              <a:srgbClr val="002060"/>
            </a:solidFill>
          </a:ln>
        </p:spPr>
        <p:txBody>
          <a:bodyPr wrap="square" rtlCol="0">
            <a:spAutoFit/>
          </a:bodyPr>
          <a:lstStyle/>
          <a:p>
            <a:pPr algn="ctr"/>
            <a:r>
              <a:rPr lang="en-US" sz="2000" b="1" dirty="0" err="1">
                <a:solidFill>
                  <a:srgbClr val="002060"/>
                </a:solidFill>
              </a:rPr>
              <a:t>Lias</a:t>
            </a:r>
            <a:endParaRPr lang="en-GB" sz="2000" b="1" dirty="0">
              <a:solidFill>
                <a:srgbClr val="002060"/>
              </a:solidFill>
            </a:endParaRPr>
          </a:p>
        </p:txBody>
      </p:sp>
      <p:sp>
        <p:nvSpPr>
          <p:cNvPr id="41" name="TextBox 40">
            <a:extLst>
              <a:ext uri="{FF2B5EF4-FFF2-40B4-BE49-F238E27FC236}">
                <a16:creationId xmlns:a16="http://schemas.microsoft.com/office/drawing/2014/main" id="{D4B4CDB1-B604-A6C9-B801-E0957314D720}"/>
              </a:ext>
            </a:extLst>
          </p:cNvPr>
          <p:cNvSpPr txBox="1"/>
          <p:nvPr/>
        </p:nvSpPr>
        <p:spPr>
          <a:xfrm>
            <a:off x="9635896" y="6155414"/>
            <a:ext cx="1024637" cy="400110"/>
          </a:xfrm>
          <a:prstGeom prst="rect">
            <a:avLst/>
          </a:prstGeom>
          <a:noFill/>
          <a:ln>
            <a:solidFill>
              <a:srgbClr val="002060"/>
            </a:solidFill>
          </a:ln>
        </p:spPr>
        <p:txBody>
          <a:bodyPr wrap="square" rtlCol="0">
            <a:spAutoFit/>
          </a:bodyPr>
          <a:lstStyle/>
          <a:p>
            <a:pPr algn="ctr"/>
            <a:r>
              <a:rPr lang="en-US" sz="2000" b="1" dirty="0">
                <a:solidFill>
                  <a:srgbClr val="002060"/>
                </a:solidFill>
              </a:rPr>
              <a:t>Ronja</a:t>
            </a:r>
            <a:endParaRPr lang="en-GB" sz="2000" b="1" dirty="0">
              <a:solidFill>
                <a:srgbClr val="002060"/>
              </a:solidFill>
            </a:endParaRPr>
          </a:p>
        </p:txBody>
      </p:sp>
    </p:spTree>
    <p:extLst>
      <p:ext uri="{BB962C8B-B14F-4D97-AF65-F5344CB8AC3E}">
        <p14:creationId xmlns:p14="http://schemas.microsoft.com/office/powerpoint/2010/main" val="151268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7_11.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7_11.7.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T3_W7_11.8.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T3_W7_11.9.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7" name="T3_W7_11.10.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8" name="T3E_W7_11.1.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9" name="T3_W7_11.12.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5" grpId="0" animBg="1"/>
      <p:bldP spid="30" grpId="0" animBg="1"/>
      <p:bldP spid="32" grpId="0" animBg="1"/>
      <p:bldP spid="35" grpId="0" animBg="1"/>
      <p:bldP spid="37" grpId="0" animBg="1"/>
      <p:bldP spid="3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8"/>
          <a:stretch/>
        </p:blipFill>
        <p:spPr>
          <a:xfrm>
            <a:off x="10996970" y="26419"/>
            <a:ext cx="1190434" cy="1088269"/>
          </a:xfrm>
          <a:prstGeom prst="rect">
            <a:avLst/>
          </a:prstGeom>
          <a:ln>
            <a:noFill/>
          </a:ln>
        </p:spPr>
      </p:pic>
      <p:sp>
        <p:nvSpPr>
          <p:cNvPr id="90" name="CustomShape 3"/>
          <p:cNvSpPr/>
          <p:nvPr/>
        </p:nvSpPr>
        <p:spPr>
          <a:xfrm>
            <a:off x="92296" y="954900"/>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Remember how to say what you </a:t>
            </a:r>
            <a:r>
              <a:rPr kumimoji="0" lang="en-GB" sz="2800" b="0" i="1" u="sng"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want to</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1" u="sng"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do</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with the verb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wollen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1" name="CustomShape 4"/>
          <p:cNvSpPr/>
          <p:nvPr/>
        </p:nvSpPr>
        <p:spPr>
          <a:xfrm>
            <a:off x="266644" y="1656414"/>
            <a:ext cx="406330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Ich will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laufen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6" name="CustomShape 9"/>
          <p:cNvSpPr/>
          <p:nvPr/>
        </p:nvSpPr>
        <p:spPr>
          <a:xfrm>
            <a:off x="5693138" y="1631089"/>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 want to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run.</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9" name="Google Shape;180;p8"/>
          <p:cNvPicPr/>
          <p:nvPr/>
        </p:nvPicPr>
        <p:blipFill>
          <a:blip r:embed="rId9"/>
          <a:stretch/>
        </p:blipFill>
        <p:spPr>
          <a:xfrm>
            <a:off x="8827971" y="1447110"/>
            <a:ext cx="357819" cy="837868"/>
          </a:xfrm>
          <a:prstGeom prst="rect">
            <a:avLst/>
          </a:prstGeom>
          <a:ln>
            <a:noFill/>
          </a:ln>
        </p:spPr>
      </p:pic>
      <p:pic>
        <p:nvPicPr>
          <p:cNvPr id="102" name="Google Shape;183;p8"/>
          <p:cNvPicPr/>
          <p:nvPr/>
        </p:nvPicPr>
        <p:blipFill>
          <a:blip r:embed="rId10"/>
          <a:stretch/>
        </p:blipFill>
        <p:spPr>
          <a:xfrm>
            <a:off x="5021664" y="1666946"/>
            <a:ext cx="522720" cy="488972"/>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55885" y="-10173"/>
            <a:ext cx="7267988" cy="1144800"/>
          </a:xfrm>
        </p:spPr>
        <p:txBody>
          <a:bodyPr/>
          <a:lstStyle/>
          <a:p>
            <a:r>
              <a:rPr lang="en-GB" sz="3600" b="1" spc="-1" dirty="0" err="1">
                <a:latin typeface="Century Gothic" panose="020B0502020202020204" pitchFamily="34" charset="0"/>
                <a:ea typeface="Century Gothic"/>
                <a:hlinkClick r:id="" action="ppaction://noaction">
                  <a:snd r:embed="rId11" name="T3_W7_10.1.wav"/>
                  <a:extLst>
                    <a:ext uri="{A12FA001-AC4F-418D-AE19-62706E023703}">
                      <ahyp:hlinkClr xmlns:ahyp="http://schemas.microsoft.com/office/drawing/2018/hyperlinkcolor" val="tx"/>
                    </a:ext>
                  </a:extLst>
                </a:hlinkClick>
              </a:rPr>
              <a:t>wollen</a:t>
            </a:r>
            <a:r>
              <a:rPr lang="en-GB" sz="3600" b="1" spc="-1" dirty="0">
                <a:latin typeface="Century Gothic" panose="020B0502020202020204" pitchFamily="34" charset="0"/>
                <a:ea typeface="Century Gothic"/>
                <a:hlinkClick r:id="" action="ppaction://noaction">
                  <a:snd r:embed="rId11" name="T3_W7_10.1.wav"/>
                  <a:extLst>
                    <a:ext uri="{A12FA001-AC4F-418D-AE19-62706E023703}">
                      <ahyp:hlinkClr xmlns:ahyp="http://schemas.microsoft.com/office/drawing/2018/hyperlinkcolor" val="tx"/>
                    </a:ext>
                  </a:extLst>
                </a:hlinkClick>
              </a:rPr>
              <a:t> – to want to</a:t>
            </a:r>
            <a:endParaRPr lang="en-GB" sz="3600" dirty="0">
              <a:hlinkClick r:id="" action="ppaction://noaction">
                <a:snd r:embed="rId11" name="T3_W7_10.1.wav"/>
                <a:extLst>
                  <a:ext uri="{A12FA001-AC4F-418D-AE19-62706E023703}">
                    <ahyp:hlinkClr xmlns:ahyp="http://schemas.microsoft.com/office/drawing/2018/hyperlinkcolor" val="tx"/>
                  </a:ext>
                </a:extLst>
              </a:hlinkClick>
            </a:endParaRPr>
          </a:p>
        </p:txBody>
      </p:sp>
      <p:sp>
        <p:nvSpPr>
          <p:cNvPr id="34" name="CustomShape 4">
            <a:extLst>
              <a:ext uri="{FF2B5EF4-FFF2-40B4-BE49-F238E27FC236}">
                <a16:creationId xmlns:a16="http://schemas.microsoft.com/office/drawing/2014/main" id="{69D85AD0-0013-4771-8946-BA524D31C720}"/>
              </a:ext>
            </a:extLst>
          </p:cNvPr>
          <p:cNvSpPr/>
          <p:nvPr/>
        </p:nvSpPr>
        <p:spPr>
          <a:xfrm>
            <a:off x="266644" y="2757033"/>
            <a:ext cx="414460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Du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willst</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laufen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5" name="CustomShape 9">
            <a:extLst>
              <a:ext uri="{FF2B5EF4-FFF2-40B4-BE49-F238E27FC236}">
                <a16:creationId xmlns:a16="http://schemas.microsoft.com/office/drawing/2014/main" id="{79E85521-4BCD-4424-8F9E-2EAFB363AEB9}"/>
              </a:ext>
            </a:extLst>
          </p:cNvPr>
          <p:cNvSpPr/>
          <p:nvPr/>
        </p:nvSpPr>
        <p:spPr>
          <a:xfrm>
            <a:off x="5610713" y="2731363"/>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You want to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run.</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7" name="Google Shape;183;p8">
            <a:extLst>
              <a:ext uri="{FF2B5EF4-FFF2-40B4-BE49-F238E27FC236}">
                <a16:creationId xmlns:a16="http://schemas.microsoft.com/office/drawing/2014/main" id="{2888F035-7CAB-4432-9315-E90062A92CA5}"/>
              </a:ext>
            </a:extLst>
          </p:cNvPr>
          <p:cNvPicPr/>
          <p:nvPr/>
        </p:nvPicPr>
        <p:blipFill>
          <a:blip r:embed="rId10"/>
          <a:stretch/>
        </p:blipFill>
        <p:spPr>
          <a:xfrm>
            <a:off x="5021664" y="2748871"/>
            <a:ext cx="522720" cy="488972"/>
          </a:xfrm>
          <a:prstGeom prst="rect">
            <a:avLst/>
          </a:prstGeom>
          <a:ln>
            <a:noFill/>
          </a:ln>
        </p:spPr>
      </p:pic>
      <p:sp>
        <p:nvSpPr>
          <p:cNvPr id="43" name="CustomShape 3">
            <a:extLst>
              <a:ext uri="{FF2B5EF4-FFF2-40B4-BE49-F238E27FC236}">
                <a16:creationId xmlns:a16="http://schemas.microsoft.com/office/drawing/2014/main" id="{792E92A5-70FA-478F-832E-F29F01E0DEB9}"/>
              </a:ext>
            </a:extLst>
          </p:cNvPr>
          <p:cNvSpPr/>
          <p:nvPr/>
        </p:nvSpPr>
        <p:spPr>
          <a:xfrm>
            <a:off x="135067" y="3737693"/>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To say he/she/it can, use: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4" name="CustomShape 4">
            <a:extLst>
              <a:ext uri="{FF2B5EF4-FFF2-40B4-BE49-F238E27FC236}">
                <a16:creationId xmlns:a16="http://schemas.microsoft.com/office/drawing/2014/main" id="{713F81B9-EB88-4377-919B-1A8604477245}"/>
              </a:ext>
            </a:extLst>
          </p:cNvPr>
          <p:cNvSpPr/>
          <p:nvPr/>
        </p:nvSpPr>
        <p:spPr>
          <a:xfrm>
            <a:off x="289503" y="4626176"/>
            <a:ext cx="447610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Er will </a:t>
            </a:r>
            <a:r>
              <a:rPr lang="en-GB" sz="2800" b="1" spc="-1" dirty="0" err="1">
                <a:solidFill>
                  <a:srgbClr val="002060"/>
                </a:solidFill>
                <a:latin typeface="Century Gothic" panose="020B0502020202020204" pitchFamily="34" charset="0"/>
                <a:ea typeface="Century Gothic"/>
              </a:rPr>
              <a:t>laufen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5" name="CustomShape 9">
            <a:extLst>
              <a:ext uri="{FF2B5EF4-FFF2-40B4-BE49-F238E27FC236}">
                <a16:creationId xmlns:a16="http://schemas.microsoft.com/office/drawing/2014/main" id="{09DF509D-FE30-4F2E-A0E3-F15555D5E590}"/>
              </a:ext>
            </a:extLst>
          </p:cNvPr>
          <p:cNvSpPr/>
          <p:nvPr/>
        </p:nvSpPr>
        <p:spPr>
          <a:xfrm>
            <a:off x="5696746" y="4687676"/>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He wants to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run.</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7" name="Google Shape;183;p8">
            <a:extLst>
              <a:ext uri="{FF2B5EF4-FFF2-40B4-BE49-F238E27FC236}">
                <a16:creationId xmlns:a16="http://schemas.microsoft.com/office/drawing/2014/main" id="{A35EE90A-44FD-4B12-BE3D-1110B2240538}"/>
              </a:ext>
            </a:extLst>
          </p:cNvPr>
          <p:cNvPicPr/>
          <p:nvPr/>
        </p:nvPicPr>
        <p:blipFill>
          <a:blip r:embed="rId10"/>
          <a:stretch/>
        </p:blipFill>
        <p:spPr>
          <a:xfrm>
            <a:off x="5025272" y="4723533"/>
            <a:ext cx="522720" cy="488972"/>
          </a:xfrm>
          <a:prstGeom prst="rect">
            <a:avLst/>
          </a:prstGeom>
          <a:ln>
            <a:noFill/>
          </a:ln>
        </p:spPr>
      </p:pic>
      <p:sp>
        <p:nvSpPr>
          <p:cNvPr id="56" name="CustomShape 4">
            <a:extLst>
              <a:ext uri="{FF2B5EF4-FFF2-40B4-BE49-F238E27FC236}">
                <a16:creationId xmlns:a16="http://schemas.microsoft.com/office/drawing/2014/main" id="{44FB48C2-3D56-4D94-B4A7-530AD8E1AF0F}"/>
              </a:ext>
            </a:extLst>
          </p:cNvPr>
          <p:cNvSpPr/>
          <p:nvPr/>
        </p:nvSpPr>
        <p:spPr>
          <a:xfrm>
            <a:off x="289503" y="5295002"/>
            <a:ext cx="447610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Sie will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laufen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7" name="CustomShape 9">
            <a:extLst>
              <a:ext uri="{FF2B5EF4-FFF2-40B4-BE49-F238E27FC236}">
                <a16:creationId xmlns:a16="http://schemas.microsoft.com/office/drawing/2014/main" id="{272622C0-92AD-4AD8-BCB3-10D7D64E366C}"/>
              </a:ext>
            </a:extLst>
          </p:cNvPr>
          <p:cNvSpPr/>
          <p:nvPr/>
        </p:nvSpPr>
        <p:spPr>
          <a:xfrm>
            <a:off x="5696746" y="5356502"/>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She wants to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run.</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62" name="Google Shape;183;p8">
            <a:extLst>
              <a:ext uri="{FF2B5EF4-FFF2-40B4-BE49-F238E27FC236}">
                <a16:creationId xmlns:a16="http://schemas.microsoft.com/office/drawing/2014/main" id="{FDD665B3-5820-4D18-A20C-E7ACB5C33664}"/>
              </a:ext>
            </a:extLst>
          </p:cNvPr>
          <p:cNvPicPr/>
          <p:nvPr/>
        </p:nvPicPr>
        <p:blipFill>
          <a:blip r:embed="rId10"/>
          <a:stretch/>
        </p:blipFill>
        <p:spPr>
          <a:xfrm>
            <a:off x="5025272" y="5392359"/>
            <a:ext cx="522720" cy="488972"/>
          </a:xfrm>
          <a:prstGeom prst="rect">
            <a:avLst/>
          </a:prstGeom>
          <a:ln>
            <a:noFill/>
          </a:ln>
        </p:spPr>
      </p:pic>
      <p:sp>
        <p:nvSpPr>
          <p:cNvPr id="69" name="CustomShape 4">
            <a:extLst>
              <a:ext uri="{FF2B5EF4-FFF2-40B4-BE49-F238E27FC236}">
                <a16:creationId xmlns:a16="http://schemas.microsoft.com/office/drawing/2014/main" id="{08251A4D-FC2D-49AC-BEBE-EE75696783DF}"/>
              </a:ext>
            </a:extLst>
          </p:cNvPr>
          <p:cNvSpPr/>
          <p:nvPr/>
        </p:nvSpPr>
        <p:spPr>
          <a:xfrm>
            <a:off x="266644" y="6056585"/>
            <a:ext cx="447610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Es will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laufen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7" name="CustomShape 9">
            <a:extLst>
              <a:ext uri="{FF2B5EF4-FFF2-40B4-BE49-F238E27FC236}">
                <a16:creationId xmlns:a16="http://schemas.microsoft.com/office/drawing/2014/main" id="{54D571B0-3F23-4697-BC9D-4CC2BDEE22E9}"/>
              </a:ext>
            </a:extLst>
          </p:cNvPr>
          <p:cNvSpPr/>
          <p:nvPr/>
        </p:nvSpPr>
        <p:spPr>
          <a:xfrm>
            <a:off x="5673887" y="6118085"/>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It </a:t>
            </a:r>
            <a:r>
              <a:rPr lang="en-GB" sz="2800" b="1" spc="-1" dirty="0">
                <a:solidFill>
                  <a:srgbClr val="92D050"/>
                </a:solidFill>
                <a:latin typeface="Century Gothic" panose="020B0502020202020204" pitchFamily="34" charset="0"/>
                <a:ea typeface="Century Gothic"/>
              </a:rPr>
              <a:t>wants to</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run.</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78" name="Google Shape;183;p8">
            <a:extLst>
              <a:ext uri="{FF2B5EF4-FFF2-40B4-BE49-F238E27FC236}">
                <a16:creationId xmlns:a16="http://schemas.microsoft.com/office/drawing/2014/main" id="{6133D127-7C7B-49E2-9630-E60CBC08F672}"/>
              </a:ext>
            </a:extLst>
          </p:cNvPr>
          <p:cNvPicPr/>
          <p:nvPr/>
        </p:nvPicPr>
        <p:blipFill>
          <a:blip r:embed="rId10"/>
          <a:stretch/>
        </p:blipFill>
        <p:spPr>
          <a:xfrm>
            <a:off x="5002413" y="6153942"/>
            <a:ext cx="522720" cy="488972"/>
          </a:xfrm>
          <a:prstGeom prst="rect">
            <a:avLst/>
          </a:prstGeom>
          <a:ln>
            <a:noFill/>
          </a:ln>
        </p:spPr>
      </p:pic>
      <p:sp>
        <p:nvSpPr>
          <p:cNvPr id="81" name="Speech Bubble: Rectangle with Corners Rounded 80">
            <a:extLst>
              <a:ext uri="{FF2B5EF4-FFF2-40B4-BE49-F238E27FC236}">
                <a16:creationId xmlns:a16="http://schemas.microsoft.com/office/drawing/2014/main" id="{827DBC90-01D2-44D5-8FAA-BF0FC6528D49}"/>
              </a:ext>
            </a:extLst>
          </p:cNvPr>
          <p:cNvSpPr/>
          <p:nvPr/>
        </p:nvSpPr>
        <p:spPr>
          <a:xfrm>
            <a:off x="4639287" y="3363133"/>
            <a:ext cx="4574599" cy="1249150"/>
          </a:xfrm>
          <a:prstGeom prst="wedgeRoundRectCallout">
            <a:avLst>
              <a:gd name="adj1" fmla="val -64516"/>
              <a:gd name="adj2" fmla="val 42633"/>
              <a:gd name="adj3" fmla="val 16667"/>
            </a:avLst>
          </a:prstGeom>
          <a:solidFill>
            <a:srgbClr val="002060"/>
          </a:solidFill>
          <a:ln w="19050">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82" name="TextBox 81">
            <a:extLst>
              <a:ext uri="{FF2B5EF4-FFF2-40B4-BE49-F238E27FC236}">
                <a16:creationId xmlns:a16="http://schemas.microsoft.com/office/drawing/2014/main" id="{EDA8ECEA-ED04-4B6D-B6A0-E693CCBE3B5F}"/>
              </a:ext>
            </a:extLst>
          </p:cNvPr>
          <p:cNvSpPr txBox="1"/>
          <p:nvPr/>
        </p:nvSpPr>
        <p:spPr>
          <a:xfrm>
            <a:off x="4688532" y="3454674"/>
            <a:ext cx="447610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a:ea typeface="+mn-ea"/>
                <a:cs typeface="+mn-cs"/>
              </a:rPr>
              <a:t>Note! </a:t>
            </a:r>
            <a:r>
              <a:rPr kumimoji="0" lang="en-GB" sz="2200" b="1" i="0" u="none" strike="noStrike" kern="1200" cap="none" spc="0" normalizeH="0" baseline="0" noProof="0" dirty="0">
                <a:ln>
                  <a:noFill/>
                </a:ln>
                <a:solidFill>
                  <a:prstClr val="white"/>
                </a:solidFill>
                <a:effectLst/>
                <a:uLnTx/>
                <a:uFillTx/>
                <a:latin typeface="Century Gothic"/>
                <a:ea typeface="+mn-ea"/>
                <a:cs typeface="+mn-cs"/>
              </a:rPr>
              <a:t>will</a:t>
            </a:r>
            <a:r>
              <a:rPr kumimoji="0" lang="en-GB" sz="2200" b="0" i="0" u="none" strike="noStrike" kern="1200" cap="none" spc="0" normalizeH="0" baseline="0" noProof="0" dirty="0">
                <a:ln>
                  <a:noFill/>
                </a:ln>
                <a:solidFill>
                  <a:prstClr val="white"/>
                </a:solidFill>
                <a:effectLst/>
                <a:uLnTx/>
                <a:uFillTx/>
                <a:latin typeface="Century Gothic"/>
                <a:ea typeface="+mn-ea"/>
                <a:cs typeface="+mn-cs"/>
              </a:rPr>
              <a:t> = </a:t>
            </a:r>
            <a:r>
              <a:rPr kumimoji="0" lang="en-GB" sz="2200" b="0" i="0" u="sng" strike="noStrike" kern="1200" cap="none" spc="0" normalizeH="0" baseline="0" noProof="0" dirty="0">
                <a:ln>
                  <a:noFill/>
                </a:ln>
                <a:solidFill>
                  <a:prstClr val="white"/>
                </a:solidFill>
                <a:effectLst/>
                <a:uLnTx/>
                <a:uFillTx/>
                <a:latin typeface="Century Gothic"/>
                <a:ea typeface="+mn-ea"/>
                <a:cs typeface="+mn-cs"/>
              </a:rPr>
              <a:t>want</a:t>
            </a:r>
            <a:r>
              <a:rPr kumimoji="0" lang="en-GB" sz="22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200" b="0" i="0" u="sng" strike="noStrike" kern="1200" cap="none" spc="0" normalizeH="0" baseline="0" noProof="0" dirty="0">
                <a:ln>
                  <a:noFill/>
                </a:ln>
                <a:solidFill>
                  <a:prstClr val="white"/>
                </a:solidFill>
                <a:effectLst/>
                <a:uLnTx/>
                <a:uFillTx/>
                <a:latin typeface="Century Gothic"/>
                <a:ea typeface="+mn-ea"/>
                <a:cs typeface="+mn-cs"/>
              </a:rPr>
              <a:t>to</a:t>
            </a:r>
            <a:r>
              <a:rPr kumimoji="0" lang="en-GB" sz="2200" b="0" i="0" u="none" strike="noStrike" kern="1200" cap="none" spc="0" normalizeH="0" baseline="0" noProof="0" dirty="0">
                <a:ln>
                  <a:noFill/>
                </a:ln>
                <a:solidFill>
                  <a:prstClr val="white"/>
                </a:solidFill>
                <a:effectLst/>
                <a:uLnTx/>
                <a:uFillTx/>
                <a:latin typeface="Century Gothic"/>
                <a:ea typeface="+mn-ea"/>
                <a:cs typeface="+mn-cs"/>
              </a:rPr>
              <a:t> for ich, er, </a:t>
            </a:r>
            <a:r>
              <a:rPr kumimoji="0" lang="en-GB" sz="2200" b="0" i="0" u="none" strike="noStrike" kern="1200" cap="none" spc="0" normalizeH="0" baseline="0" noProof="0" dirty="0" err="1">
                <a:ln>
                  <a:noFill/>
                </a:ln>
                <a:solidFill>
                  <a:prstClr val="white"/>
                </a:solidFill>
                <a:effectLst/>
                <a:uLnTx/>
                <a:uFillTx/>
                <a:latin typeface="Century Gothic"/>
                <a:ea typeface="+mn-ea"/>
                <a:cs typeface="+mn-cs"/>
              </a:rPr>
              <a:t>sie</a:t>
            </a:r>
            <a:r>
              <a:rPr kumimoji="0" lang="en-GB" sz="2200" b="0" i="0" u="none" strike="noStrike" kern="1200" cap="none" spc="0" normalizeH="0" baseline="0" noProof="0" dirty="0">
                <a:ln>
                  <a:noFill/>
                </a:ln>
                <a:solidFill>
                  <a:prstClr val="white"/>
                </a:solidFill>
                <a:effectLst/>
                <a:uLnTx/>
                <a:uFillTx/>
                <a:latin typeface="Century Gothic"/>
                <a:ea typeface="+mn-ea"/>
                <a:cs typeface="+mn-cs"/>
              </a:rPr>
              <a:t> and es. This is different from most German verbs you know. </a:t>
            </a:r>
          </a:p>
        </p:txBody>
      </p:sp>
      <p:pic>
        <p:nvPicPr>
          <p:cNvPr id="4" name="Picture 3" descr="A picture containing text&#10;&#10;Description automatically generated">
            <a:extLst>
              <a:ext uri="{FF2B5EF4-FFF2-40B4-BE49-F238E27FC236}">
                <a16:creationId xmlns:a16="http://schemas.microsoft.com/office/drawing/2014/main" id="{A7232BF0-EBC3-45B8-9D53-449E7BCF470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857349" y="4755042"/>
            <a:ext cx="705842" cy="52323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B951B9E1-6B91-432D-8115-87E1FDE5EA1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57349" y="5381159"/>
            <a:ext cx="774324" cy="578016"/>
          </a:xfrm>
          <a:prstGeom prst="rect">
            <a:avLst/>
          </a:prstGeom>
        </p:spPr>
      </p:pic>
      <p:pic>
        <p:nvPicPr>
          <p:cNvPr id="10" name="Picture 9" descr="A picture containing clipart&#10;&#10;Description automatically generated">
            <a:extLst>
              <a:ext uri="{FF2B5EF4-FFF2-40B4-BE49-F238E27FC236}">
                <a16:creationId xmlns:a16="http://schemas.microsoft.com/office/drawing/2014/main" id="{2D9B7F93-20FE-4459-B31D-8A43C59F024B}"/>
              </a:ext>
            </a:extLst>
          </p:cNvPr>
          <p:cNvPicPr>
            <a:picLocks noChangeAspect="1"/>
          </p:cNvPicPr>
          <p:nvPr/>
        </p:nvPicPr>
        <p:blipFill>
          <a:blip r:embed="rId14"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8388295" y="2478886"/>
            <a:ext cx="1192769" cy="838346"/>
          </a:xfrm>
          <a:prstGeom prst="rect">
            <a:avLst/>
          </a:prstGeom>
        </p:spPr>
      </p:pic>
      <p:pic>
        <p:nvPicPr>
          <p:cNvPr id="5" name="Picture 4" descr="A cartoon of a child running&#10;&#10;Description automatically generated with medium confidence">
            <a:extLst>
              <a:ext uri="{FF2B5EF4-FFF2-40B4-BE49-F238E27FC236}">
                <a16:creationId xmlns:a16="http://schemas.microsoft.com/office/drawing/2014/main" id="{9328B0C1-B9B3-455B-A594-8D6FBC76A5F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03635" y="1515438"/>
            <a:ext cx="746871" cy="698496"/>
          </a:xfrm>
          <a:prstGeom prst="rect">
            <a:avLst/>
          </a:prstGeom>
        </p:spPr>
      </p:pic>
      <p:sp>
        <p:nvSpPr>
          <p:cNvPr id="39" name="Speech Bubble: Rectangle with Corners Rounded 38">
            <a:extLst>
              <a:ext uri="{FF2B5EF4-FFF2-40B4-BE49-F238E27FC236}">
                <a16:creationId xmlns:a16="http://schemas.microsoft.com/office/drawing/2014/main" id="{1786AE70-A9C6-4CDE-8E3E-41959B3D4565}"/>
              </a:ext>
            </a:extLst>
          </p:cNvPr>
          <p:cNvSpPr/>
          <p:nvPr/>
        </p:nvSpPr>
        <p:spPr>
          <a:xfrm>
            <a:off x="4430899" y="37057"/>
            <a:ext cx="6380662" cy="799353"/>
          </a:xfrm>
          <a:prstGeom prst="wedgeRoundRectCallout">
            <a:avLst>
              <a:gd name="adj1" fmla="val -96561"/>
              <a:gd name="adj2" fmla="val 155437"/>
              <a:gd name="adj3" fmla="val 16667"/>
            </a:avLst>
          </a:prstGeom>
          <a:solidFill>
            <a:srgbClr val="002060"/>
          </a:solidFill>
          <a:ln w="19050">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0" name="TextBox 39">
            <a:extLst>
              <a:ext uri="{FF2B5EF4-FFF2-40B4-BE49-F238E27FC236}">
                <a16:creationId xmlns:a16="http://schemas.microsoft.com/office/drawing/2014/main" id="{D9FF7E46-3431-4017-AD16-AD52236A9A89}"/>
              </a:ext>
            </a:extLst>
          </p:cNvPr>
          <p:cNvSpPr txBox="1"/>
          <p:nvPr/>
        </p:nvSpPr>
        <p:spPr>
          <a:xfrm>
            <a:off x="4398670" y="21099"/>
            <a:ext cx="638066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a:ea typeface="+mn-ea"/>
                <a:cs typeface="+mn-cs"/>
              </a:rPr>
              <a:t>Note that </a:t>
            </a:r>
            <a:r>
              <a:rPr kumimoji="0" lang="en-GB" sz="2200" b="1" i="0" u="none" strike="noStrike" kern="1200" cap="none" spc="0" normalizeH="0" baseline="0" noProof="0" dirty="0">
                <a:ln>
                  <a:noFill/>
                </a:ln>
                <a:solidFill>
                  <a:prstClr val="white"/>
                </a:solidFill>
                <a:effectLst/>
                <a:uLnTx/>
                <a:uFillTx/>
                <a:latin typeface="Century Gothic"/>
                <a:ea typeface="+mn-ea"/>
                <a:cs typeface="+mn-cs"/>
              </a:rPr>
              <a:t>will</a:t>
            </a:r>
            <a:r>
              <a:rPr kumimoji="0" lang="en-GB" sz="2200" b="0" i="0" u="none" strike="noStrike" kern="1200" cap="none" spc="0" normalizeH="0" baseline="0" noProof="0" dirty="0">
                <a:ln>
                  <a:noFill/>
                </a:ln>
                <a:solidFill>
                  <a:prstClr val="white"/>
                </a:solidFill>
                <a:effectLst/>
                <a:uLnTx/>
                <a:uFillTx/>
                <a:latin typeface="Century Gothic"/>
                <a:ea typeface="+mn-ea"/>
                <a:cs typeface="+mn-cs"/>
              </a:rPr>
              <a:t> does NOT mean will in English.  This is called</a:t>
            </a:r>
            <a:r>
              <a:rPr kumimoji="0" lang="en-GB" sz="2200" b="0" i="0" u="none" strike="noStrike" kern="1200" cap="none" spc="0" normalizeH="0" noProof="0" dirty="0">
                <a:ln>
                  <a:noFill/>
                </a:ln>
                <a:solidFill>
                  <a:prstClr val="white"/>
                </a:solidFill>
                <a:effectLst/>
                <a:uLnTx/>
                <a:uFillTx/>
                <a:latin typeface="Century Gothic"/>
                <a:ea typeface="+mn-ea"/>
                <a:cs typeface="+mn-cs"/>
              </a:rPr>
              <a:t> a </a:t>
            </a:r>
            <a:r>
              <a:rPr kumimoji="0" lang="en-GB" sz="2200" b="0" i="0" u="none" strike="noStrike" kern="1200" cap="none" spc="0" normalizeH="0" noProof="0" dirty="0" err="1">
                <a:ln>
                  <a:noFill/>
                </a:ln>
                <a:solidFill>
                  <a:prstClr val="white"/>
                </a:solidFill>
                <a:effectLst/>
                <a:uLnTx/>
                <a:uFillTx/>
                <a:latin typeface="Century Gothic"/>
                <a:ea typeface="+mn-ea"/>
                <a:cs typeface="+mn-cs"/>
              </a:rPr>
              <a:t>falscher</a:t>
            </a:r>
            <a:r>
              <a:rPr kumimoji="0" lang="en-GB" sz="2200" b="0" i="0" u="none" strike="noStrike" kern="1200" cap="none" spc="0" normalizeH="0" noProof="0" dirty="0">
                <a:ln>
                  <a:noFill/>
                </a:ln>
                <a:solidFill>
                  <a:prstClr val="white"/>
                </a:solidFill>
                <a:effectLst/>
                <a:uLnTx/>
                <a:uFillTx/>
                <a:latin typeface="Century Gothic"/>
                <a:ea typeface="+mn-ea"/>
                <a:cs typeface="+mn-cs"/>
              </a:rPr>
              <a:t> Freund (false friend)!</a:t>
            </a:r>
            <a:endParaRPr kumimoji="0" lang="en-GB" sz="22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3" name="Picture 2" descr="A cartoon of a child running&#10;&#10;Description automatically generated with medium confidence">
            <a:extLst>
              <a:ext uri="{FF2B5EF4-FFF2-40B4-BE49-F238E27FC236}">
                <a16:creationId xmlns:a16="http://schemas.microsoft.com/office/drawing/2014/main" id="{E2ABFE77-CCFE-DAB8-E1A5-47FF03D2759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03634" y="2632857"/>
            <a:ext cx="746871" cy="698496"/>
          </a:xfrm>
          <a:prstGeom prst="rect">
            <a:avLst/>
          </a:prstGeom>
        </p:spPr>
      </p:pic>
      <p:pic>
        <p:nvPicPr>
          <p:cNvPr id="6" name="Picture 5">
            <a:extLst>
              <a:ext uri="{FF2B5EF4-FFF2-40B4-BE49-F238E27FC236}">
                <a16:creationId xmlns:a16="http://schemas.microsoft.com/office/drawing/2014/main" id="{F7BD3226-6500-60AE-1330-DBAC0C79218F}"/>
              </a:ext>
            </a:extLst>
          </p:cNvPr>
          <p:cNvPicPr>
            <a:picLocks noChangeAspect="1"/>
          </p:cNvPicPr>
          <p:nvPr/>
        </p:nvPicPr>
        <p:blipFill>
          <a:blip r:embed="rId16"/>
          <a:stretch>
            <a:fillRect/>
          </a:stretch>
        </p:blipFill>
        <p:spPr>
          <a:xfrm>
            <a:off x="10567016" y="4628637"/>
            <a:ext cx="749873" cy="695004"/>
          </a:xfrm>
          <a:prstGeom prst="rect">
            <a:avLst/>
          </a:prstGeom>
        </p:spPr>
      </p:pic>
      <p:pic>
        <p:nvPicPr>
          <p:cNvPr id="7" name="Picture 6">
            <a:extLst>
              <a:ext uri="{FF2B5EF4-FFF2-40B4-BE49-F238E27FC236}">
                <a16:creationId xmlns:a16="http://schemas.microsoft.com/office/drawing/2014/main" id="{9619B9B0-DA95-A20D-06B2-113867338350}"/>
              </a:ext>
            </a:extLst>
          </p:cNvPr>
          <p:cNvPicPr>
            <a:picLocks noChangeAspect="1"/>
          </p:cNvPicPr>
          <p:nvPr/>
        </p:nvPicPr>
        <p:blipFill>
          <a:blip r:embed="rId16"/>
          <a:stretch>
            <a:fillRect/>
          </a:stretch>
        </p:blipFill>
        <p:spPr>
          <a:xfrm>
            <a:off x="10567015" y="5354023"/>
            <a:ext cx="749873" cy="695004"/>
          </a:xfrm>
          <a:prstGeom prst="rect">
            <a:avLst/>
          </a:prstGeom>
        </p:spPr>
      </p:pic>
      <p:pic>
        <p:nvPicPr>
          <p:cNvPr id="9" name="Picture 8">
            <a:extLst>
              <a:ext uri="{FF2B5EF4-FFF2-40B4-BE49-F238E27FC236}">
                <a16:creationId xmlns:a16="http://schemas.microsoft.com/office/drawing/2014/main" id="{26AF8AE8-31E4-D027-1E83-376FE9A795E8}"/>
              </a:ext>
            </a:extLst>
          </p:cNvPr>
          <p:cNvPicPr>
            <a:picLocks noChangeAspect="1"/>
          </p:cNvPicPr>
          <p:nvPr/>
        </p:nvPicPr>
        <p:blipFill>
          <a:blip r:embed="rId16"/>
          <a:stretch>
            <a:fillRect/>
          </a:stretch>
        </p:blipFill>
        <p:spPr>
          <a:xfrm>
            <a:off x="10534787" y="6081987"/>
            <a:ext cx="749873" cy="695004"/>
          </a:xfrm>
          <a:prstGeom prst="rect">
            <a:avLst/>
          </a:prstGeom>
        </p:spPr>
      </p:pic>
      <p:pic>
        <p:nvPicPr>
          <p:cNvPr id="41" name="Picture 40" descr="A picture containing graphics, clipart, circle, font&#10;&#10;Description automatically generated">
            <a:extLst>
              <a:ext uri="{FF2B5EF4-FFF2-40B4-BE49-F238E27FC236}">
                <a16:creationId xmlns:a16="http://schemas.microsoft.com/office/drawing/2014/main" id="{DCC8C6C9-087B-4620-B998-A15ACBECD4B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389236" y="1508982"/>
            <a:ext cx="776612" cy="743103"/>
          </a:xfrm>
          <a:prstGeom prst="rect">
            <a:avLst/>
          </a:prstGeom>
        </p:spPr>
      </p:pic>
      <p:pic>
        <p:nvPicPr>
          <p:cNvPr id="42" name="Picture 41" descr="A picture containing graphics, clipart, circle, font&#10;&#10;Description automatically generated">
            <a:extLst>
              <a:ext uri="{FF2B5EF4-FFF2-40B4-BE49-F238E27FC236}">
                <a16:creationId xmlns:a16="http://schemas.microsoft.com/office/drawing/2014/main" id="{142EACA1-0738-4793-9E2F-069C8B9DB8C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383884" y="2609135"/>
            <a:ext cx="776612" cy="743103"/>
          </a:xfrm>
          <a:prstGeom prst="rect">
            <a:avLst/>
          </a:prstGeom>
        </p:spPr>
      </p:pic>
      <p:pic>
        <p:nvPicPr>
          <p:cNvPr id="46" name="Picture 45" descr="A picture containing graphics, clipart, circle, font&#10;&#10;Description automatically generated">
            <a:extLst>
              <a:ext uri="{FF2B5EF4-FFF2-40B4-BE49-F238E27FC236}">
                <a16:creationId xmlns:a16="http://schemas.microsoft.com/office/drawing/2014/main" id="{15E879D2-2437-46E6-B14D-AF6C7A1D39E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676797" y="4620028"/>
            <a:ext cx="726344" cy="695004"/>
          </a:xfrm>
          <a:prstGeom prst="rect">
            <a:avLst/>
          </a:prstGeom>
        </p:spPr>
      </p:pic>
      <p:pic>
        <p:nvPicPr>
          <p:cNvPr id="49" name="Picture 48" descr="A picture containing graphics, clipart, circle, font&#10;&#10;Description automatically generated">
            <a:extLst>
              <a:ext uri="{FF2B5EF4-FFF2-40B4-BE49-F238E27FC236}">
                <a16:creationId xmlns:a16="http://schemas.microsoft.com/office/drawing/2014/main" id="{172E55AE-C2AD-4E30-970F-7431EAC92C7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686503" y="5359285"/>
            <a:ext cx="726344" cy="695004"/>
          </a:xfrm>
          <a:prstGeom prst="rect">
            <a:avLst/>
          </a:prstGeom>
        </p:spPr>
      </p:pic>
      <p:pic>
        <p:nvPicPr>
          <p:cNvPr id="50" name="Picture 49" descr="A picture containing graphics, clipart, circle, font&#10;&#10;Description automatically generated">
            <a:extLst>
              <a:ext uri="{FF2B5EF4-FFF2-40B4-BE49-F238E27FC236}">
                <a16:creationId xmlns:a16="http://schemas.microsoft.com/office/drawing/2014/main" id="{5861D881-3A20-4594-A03D-35E03657F38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663644" y="6094830"/>
            <a:ext cx="726344" cy="695004"/>
          </a:xfrm>
          <a:prstGeom prst="rect">
            <a:avLst/>
          </a:prstGeom>
        </p:spPr>
      </p:pic>
    </p:spTree>
    <p:extLst>
      <p:ext uri="{BB962C8B-B14F-4D97-AF65-F5344CB8AC3E}">
        <p14:creationId xmlns:p14="http://schemas.microsoft.com/office/powerpoint/2010/main" val="2231231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7_12.1.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T3_W7_12.3.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T3_W7_12.6.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6" name="T3_W7_12.4.wav"/>
                                        </p:tgtEl>
                                      </p:cMediaNode>
                                    </p:audio>
                                  </p:sub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6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7"/>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8"/>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7"/>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7" name="T3_W7_12.5.wav"/>
                                        </p:tgtEl>
                                      </p:cMediaNode>
                                    </p:audio>
                                  </p:sub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7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7"/>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9"/>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5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82"/>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81"/>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39"/>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96" grpId="0"/>
      <p:bldP spid="34" grpId="0"/>
      <p:bldP spid="35" grpId="0"/>
      <p:bldP spid="43" grpId="0"/>
      <p:bldP spid="44" grpId="0"/>
      <p:bldP spid="45" grpId="0"/>
      <p:bldP spid="56" grpId="0"/>
      <p:bldP spid="57" grpId="0"/>
      <p:bldP spid="69" grpId="0"/>
      <p:bldP spid="77" grpId="0"/>
      <p:bldP spid="81" grpId="0" animBg="1"/>
      <p:bldP spid="82" grpId="0"/>
      <p:bldP spid="39" grpId="0" animBg="1"/>
      <p:bldP spid="4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Box 99">
            <a:extLst>
              <a:ext uri="{FF2B5EF4-FFF2-40B4-BE49-F238E27FC236}">
                <a16:creationId xmlns:a16="http://schemas.microsoft.com/office/drawing/2014/main" id="{4C49E25C-27C9-41B7-AB32-A16B0159A296}"/>
              </a:ext>
            </a:extLst>
          </p:cNvPr>
          <p:cNvSpPr txBox="1"/>
          <p:nvPr/>
        </p:nvSpPr>
        <p:spPr>
          <a:xfrm>
            <a:off x="666431" y="5189957"/>
            <a:ext cx="3609488"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1F4E79"/>
                </a:solidFill>
                <a:latin typeface="Century Gothic" panose="020F0302020204030204"/>
                <a:ea typeface="Calibri" panose="020F0502020204030204" pitchFamily="34" charset="0"/>
                <a:cs typeface="Times New Roman" panose="02020603050405020304" pitchFamily="18" charset="0"/>
              </a:rPr>
              <a:t>Warum</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 will ich           das Auto </a:t>
            </a:r>
            <a:r>
              <a:rPr lang="en-GB" sz="2400" dirty="0" err="1">
                <a:solidFill>
                  <a:srgbClr val="1F4E79"/>
                </a:solidFill>
                <a:latin typeface="Century Gothic" panose="020F0302020204030204"/>
                <a:ea typeface="Calibri" panose="020F0502020204030204" pitchFamily="34" charset="0"/>
                <a:cs typeface="Times New Roman" panose="02020603050405020304" pitchFamily="18" charset="0"/>
              </a:rPr>
              <a:t>waschen</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Es </a:t>
            </a:r>
            <a:r>
              <a:rPr lang="en-GB" sz="2400" dirty="0" err="1">
                <a:solidFill>
                  <a:srgbClr val="1F4E79"/>
                </a:solidFill>
                <a:latin typeface="Century Gothic" panose="020F0302020204030204"/>
                <a:ea typeface="Calibri" panose="020F0502020204030204" pitchFamily="34" charset="0"/>
                <a:cs typeface="Times New Roman" panose="02020603050405020304" pitchFamily="18" charset="0"/>
              </a:rPr>
              <a:t>ist</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 </a:t>
            </a:r>
            <a:r>
              <a:rPr lang="en-GB" sz="2400" dirty="0" err="1">
                <a:solidFill>
                  <a:srgbClr val="1F4E79"/>
                </a:solidFill>
                <a:latin typeface="Century Gothic" panose="020F0302020204030204"/>
                <a:ea typeface="Calibri" panose="020F0502020204030204" pitchFamily="34" charset="0"/>
                <a:cs typeface="Times New Roman" panose="02020603050405020304" pitchFamily="18" charset="0"/>
              </a:rPr>
              <a:t>sauber</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 </a:t>
            </a:r>
            <a:r>
              <a:rPr lang="en-GB" sz="2400" dirty="0" err="1">
                <a:solidFill>
                  <a:srgbClr val="1F4E79"/>
                </a:solidFill>
                <a:latin typeface="Century Gothic" panose="020F0302020204030204"/>
                <a:ea typeface="Calibri" panose="020F0502020204030204" pitchFamily="34" charset="0"/>
                <a:cs typeface="Times New Roman" panose="02020603050405020304" pitchFamily="18" charset="0"/>
              </a:rPr>
              <a:t>nicht</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 </a:t>
            </a:r>
            <a:r>
              <a:rPr lang="en-GB" sz="2400" dirty="0" err="1">
                <a:solidFill>
                  <a:srgbClr val="1F4E79"/>
                </a:solidFill>
                <a:latin typeface="Century Gothic" panose="020F0302020204030204"/>
                <a:ea typeface="Calibri" panose="020F0502020204030204" pitchFamily="34" charset="0"/>
                <a:cs typeface="Times New Roman" panose="02020603050405020304" pitchFamily="18" charset="0"/>
              </a:rPr>
              <a:t>wahr</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78" name="Picture 2" descr="Free Iphone Android vector and picture">
            <a:hlinkClick r:id="" action="ppaction://noaction">
              <a:snd r:embed="rId3" name="T3_W7_13.5.wav"/>
            </a:hlinkClick>
            <a:extLst>
              <a:ext uri="{FF2B5EF4-FFF2-40B4-BE49-F238E27FC236}">
                <a16:creationId xmlns:a16="http://schemas.microsoft.com/office/drawing/2014/main" id="{1EA4FBE6-B930-4B32-9C6F-A0DBBB09B344}"/>
              </a:ext>
            </a:extLst>
          </p:cNvPr>
          <p:cNvPicPr>
            <a:picLocks noChangeAspect="1" noChangeArrowheads="1"/>
          </p:cNvPicPr>
          <p:nvPr/>
        </p:nvPicPr>
        <p:blipFill rotWithShape="1">
          <a:blip r:embed="rId4">
            <a:biLevel thresh="50000"/>
            <a:extLst>
              <a:ext uri="{28A0092B-C50C-407E-A947-70E740481C1C}">
                <a14:useLocalDpi xmlns:a14="http://schemas.microsoft.com/office/drawing/2010/main" val="0"/>
              </a:ext>
            </a:extLst>
          </a:blip>
          <a:srcRect l="47751" r="24715"/>
          <a:stretch/>
        </p:blipFill>
        <p:spPr bwMode="auto">
          <a:xfrm rot="16200000">
            <a:off x="994370" y="3963393"/>
            <a:ext cx="2142598" cy="3893714"/>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 descr="Free Iphone Android vector and picture">
            <a:extLst>
              <a:ext uri="{FF2B5EF4-FFF2-40B4-BE49-F238E27FC236}">
                <a16:creationId xmlns:a16="http://schemas.microsoft.com/office/drawing/2014/main" id="{FB975DC0-9005-46CB-9C1B-D619A8C5D72D}"/>
              </a:ext>
            </a:extLst>
          </p:cNvPr>
          <p:cNvPicPr>
            <a:picLocks noChangeAspect="1" noChangeArrowheads="1"/>
          </p:cNvPicPr>
          <p:nvPr/>
        </p:nvPicPr>
        <p:blipFill rotWithShape="1">
          <a:blip r:embed="rId4">
            <a:biLevel thresh="50000"/>
            <a:extLst>
              <a:ext uri="{28A0092B-C50C-407E-A947-70E740481C1C}">
                <a14:useLocalDpi xmlns:a14="http://schemas.microsoft.com/office/drawing/2010/main" val="0"/>
              </a:ext>
            </a:extLst>
          </a:blip>
          <a:srcRect l="47751" r="24715"/>
          <a:stretch/>
        </p:blipFill>
        <p:spPr bwMode="auto">
          <a:xfrm rot="16200000">
            <a:off x="1007792" y="2080277"/>
            <a:ext cx="2142598" cy="3893714"/>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Free Iphone Android vector and picture">
            <a:extLst>
              <a:ext uri="{FF2B5EF4-FFF2-40B4-BE49-F238E27FC236}">
                <a16:creationId xmlns:a16="http://schemas.microsoft.com/office/drawing/2014/main" id="{929234A7-AC54-47BB-B210-75C63B6F738F}"/>
              </a:ext>
            </a:extLst>
          </p:cNvPr>
          <p:cNvPicPr>
            <a:picLocks noChangeAspect="1" noChangeArrowheads="1"/>
          </p:cNvPicPr>
          <p:nvPr/>
        </p:nvPicPr>
        <p:blipFill rotWithShape="1">
          <a:blip r:embed="rId4">
            <a:biLevel thresh="50000"/>
            <a:extLst>
              <a:ext uri="{28A0092B-C50C-407E-A947-70E740481C1C}">
                <a14:useLocalDpi xmlns:a14="http://schemas.microsoft.com/office/drawing/2010/main" val="0"/>
              </a:ext>
            </a:extLst>
          </a:blip>
          <a:srcRect l="47751" r="24715"/>
          <a:stretch/>
        </p:blipFill>
        <p:spPr bwMode="auto">
          <a:xfrm rot="16200000">
            <a:off x="988161" y="134418"/>
            <a:ext cx="2142598" cy="3893714"/>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Free Iphone Android vector and picture">
            <a:hlinkClick r:id="" action="ppaction://noaction">
              <a:snd r:embed="rId5" name="T3_W7_13.6.wav"/>
            </a:hlinkClick>
            <a:extLst>
              <a:ext uri="{FF2B5EF4-FFF2-40B4-BE49-F238E27FC236}">
                <a16:creationId xmlns:a16="http://schemas.microsoft.com/office/drawing/2014/main" id="{8517164C-510B-4A3B-BB8E-A3F186171106}"/>
              </a:ext>
            </a:extLst>
          </p:cNvPr>
          <p:cNvPicPr>
            <a:picLocks noChangeAspect="1" noChangeArrowheads="1"/>
          </p:cNvPicPr>
          <p:nvPr/>
        </p:nvPicPr>
        <p:blipFill rotWithShape="1">
          <a:blip r:embed="rId4">
            <a:biLevel thresh="50000"/>
            <a:extLst>
              <a:ext uri="{28A0092B-C50C-407E-A947-70E740481C1C}">
                <a14:useLocalDpi xmlns:a14="http://schemas.microsoft.com/office/drawing/2010/main" val="0"/>
              </a:ext>
            </a:extLst>
          </a:blip>
          <a:srcRect l="47751" r="24715"/>
          <a:stretch/>
        </p:blipFill>
        <p:spPr bwMode="auto">
          <a:xfrm rot="16200000">
            <a:off x="7054830" y="327358"/>
            <a:ext cx="2142598" cy="389371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Free Iphone Android vector and picture">
            <a:extLst>
              <a:ext uri="{FF2B5EF4-FFF2-40B4-BE49-F238E27FC236}">
                <a16:creationId xmlns:a16="http://schemas.microsoft.com/office/drawing/2014/main" id="{02ED9AE1-9D42-07B4-F18F-6F9F1133B130}"/>
              </a:ext>
            </a:extLst>
          </p:cNvPr>
          <p:cNvPicPr>
            <a:picLocks noChangeAspect="1" noChangeArrowheads="1"/>
          </p:cNvPicPr>
          <p:nvPr/>
        </p:nvPicPr>
        <p:blipFill rotWithShape="1">
          <a:blip r:embed="rId4">
            <a:biLevel thresh="50000"/>
            <a:extLst>
              <a:ext uri="{28A0092B-C50C-407E-A947-70E740481C1C}">
                <a14:useLocalDpi xmlns:a14="http://schemas.microsoft.com/office/drawing/2010/main" val="0"/>
              </a:ext>
            </a:extLst>
          </a:blip>
          <a:srcRect l="47751" r="24715"/>
          <a:stretch/>
        </p:blipFill>
        <p:spPr bwMode="auto">
          <a:xfrm rot="16200000">
            <a:off x="7109848" y="3990909"/>
            <a:ext cx="2142598" cy="389371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Free Iphone Android vector and picture">
            <a:hlinkClick r:id="" action="ppaction://noaction">
              <a:snd r:embed="rId6" name="T3_W7_13.7.wav"/>
            </a:hlinkClick>
            <a:extLst>
              <a:ext uri="{FF2B5EF4-FFF2-40B4-BE49-F238E27FC236}">
                <a16:creationId xmlns:a16="http://schemas.microsoft.com/office/drawing/2014/main" id="{5C6D0A6B-0D5B-3E13-8747-0D543AD0A6CB}"/>
              </a:ext>
            </a:extLst>
          </p:cNvPr>
          <p:cNvPicPr>
            <a:picLocks noChangeAspect="1" noChangeArrowheads="1"/>
          </p:cNvPicPr>
          <p:nvPr/>
        </p:nvPicPr>
        <p:blipFill rotWithShape="1">
          <a:blip r:embed="rId4">
            <a:biLevel thresh="50000"/>
            <a:extLst>
              <a:ext uri="{28A0092B-C50C-407E-A947-70E740481C1C}">
                <a14:useLocalDpi xmlns:a14="http://schemas.microsoft.com/office/drawing/2010/main" val="0"/>
              </a:ext>
            </a:extLst>
          </a:blip>
          <a:srcRect l="47751" r="24715"/>
          <a:stretch/>
        </p:blipFill>
        <p:spPr bwMode="auto">
          <a:xfrm rot="16200000">
            <a:off x="7144720" y="2152561"/>
            <a:ext cx="2058494" cy="3893714"/>
          </a:xfrm>
          <a:prstGeom prst="rect">
            <a:avLst/>
          </a:prstGeom>
          <a:noFill/>
          <a:extLst>
            <a:ext uri="{909E8E84-426E-40DD-AFC4-6F175D3DCCD1}">
              <a14:hiddenFill xmlns:a14="http://schemas.microsoft.com/office/drawing/2010/main">
                <a:solidFill>
                  <a:srgbClr val="FFFFFF"/>
                </a:solidFill>
              </a14:hiddenFill>
            </a:ext>
          </a:extLst>
        </p:spPr>
      </p:pic>
      <p:sp>
        <p:nvSpPr>
          <p:cNvPr id="112" name="CustomShape 6">
            <a:hlinkClick r:id="" action="ppaction://noaction">
              <a:snd r:embed="rId7" name="T3_W7_13.1.wav"/>
            </a:hlinkClick>
          </p:cNvPr>
          <p:cNvSpPr/>
          <p:nvPr/>
        </p:nvSpPr>
        <p:spPr>
          <a:xfrm>
            <a:off x="101160" y="38131"/>
            <a:ext cx="5381878" cy="51971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Johanna </a:t>
            </a:r>
            <a:r>
              <a:rPr kumimoji="0" lang="en-GB" sz="2600" b="1" i="0" u="none" strike="noStrike" kern="1200" cap="none" spc="-1" normalizeH="0" baseline="0" noProof="0" dirty="0" err="1">
                <a:ln>
                  <a:noFill/>
                </a:ln>
                <a:solidFill>
                  <a:srgbClr val="002060"/>
                </a:solidFill>
                <a:effectLst/>
                <a:uLnTx/>
                <a:uFillTx/>
                <a:latin typeface="Century gothic"/>
                <a:ea typeface="Century Gothic"/>
                <a:cs typeface="+mn-cs"/>
              </a:rPr>
              <a:t>schreibt</a:t>
            </a: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 SMS </a:t>
            </a:r>
            <a:r>
              <a:rPr kumimoji="0" lang="en-GB" sz="2600" b="1" i="0" u="none" strike="noStrike" kern="1200" cap="none" spc="-1" normalizeH="0" baseline="0" noProof="0" dirty="0" err="1">
                <a:ln>
                  <a:noFill/>
                </a:ln>
                <a:solidFill>
                  <a:srgbClr val="002060"/>
                </a:solidFill>
                <a:effectLst/>
                <a:uLnTx/>
                <a:uFillTx/>
                <a:latin typeface="Century gothic"/>
                <a:ea typeface="Century Gothic"/>
                <a:cs typeface="+mn-cs"/>
              </a:rPr>
              <a:t>mit</a:t>
            </a: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 Ronja.</a:t>
            </a:r>
            <a:endParaRPr kumimoji="0" lang="en-GB" sz="26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57613" y="929051"/>
            <a:ext cx="706161" cy="39806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sp>
        <p:nvSpPr>
          <p:cNvPr id="8" name="TextBox 7">
            <a:extLst>
              <a:ext uri="{FF2B5EF4-FFF2-40B4-BE49-F238E27FC236}">
                <a16:creationId xmlns:a16="http://schemas.microsoft.com/office/drawing/2014/main" id="{E76B4432-5146-4FCB-9339-AF98E6E82F50}"/>
              </a:ext>
            </a:extLst>
          </p:cNvPr>
          <p:cNvSpPr txBox="1"/>
          <p:nvPr/>
        </p:nvSpPr>
        <p:spPr>
          <a:xfrm>
            <a:off x="10001963" y="6043871"/>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9" name="TextBox 8">
            <a:extLst>
              <a:ext uri="{FF2B5EF4-FFF2-40B4-BE49-F238E27FC236}">
                <a16:creationId xmlns:a16="http://schemas.microsoft.com/office/drawing/2014/main" id="{9DF9005E-A1D0-43F5-8CAA-8B7CB84253B7}"/>
              </a:ext>
            </a:extLst>
          </p:cNvPr>
          <p:cNvSpPr txBox="1"/>
          <p:nvPr/>
        </p:nvSpPr>
        <p:spPr>
          <a:xfrm>
            <a:off x="9997318" y="4161175"/>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0" name="TextBox 9">
            <a:extLst>
              <a:ext uri="{FF2B5EF4-FFF2-40B4-BE49-F238E27FC236}">
                <a16:creationId xmlns:a16="http://schemas.microsoft.com/office/drawing/2014/main" id="{5F0E98A6-4588-4F99-A09A-AD3A3E925270}"/>
              </a:ext>
            </a:extLst>
          </p:cNvPr>
          <p:cNvSpPr txBox="1"/>
          <p:nvPr/>
        </p:nvSpPr>
        <p:spPr>
          <a:xfrm>
            <a:off x="4048372" y="5955922"/>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1" name="TextBox 10">
            <a:extLst>
              <a:ext uri="{FF2B5EF4-FFF2-40B4-BE49-F238E27FC236}">
                <a16:creationId xmlns:a16="http://schemas.microsoft.com/office/drawing/2014/main" id="{0A432952-FE32-4582-8FC5-D83265ED6D5D}"/>
              </a:ext>
            </a:extLst>
          </p:cNvPr>
          <p:cNvSpPr txBox="1"/>
          <p:nvPr/>
        </p:nvSpPr>
        <p:spPr>
          <a:xfrm>
            <a:off x="4017498" y="3960513"/>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CF5C1279-333B-453F-B9FA-6D14DCBBBFF4}"/>
              </a:ext>
            </a:extLst>
          </p:cNvPr>
          <p:cNvSpPr txBox="1"/>
          <p:nvPr/>
        </p:nvSpPr>
        <p:spPr>
          <a:xfrm>
            <a:off x="4001266" y="2178418"/>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1" name="TextBox 20">
            <a:extLst>
              <a:ext uri="{FF2B5EF4-FFF2-40B4-BE49-F238E27FC236}">
                <a16:creationId xmlns:a16="http://schemas.microsoft.com/office/drawing/2014/main" id="{9CD58BB9-4907-432F-9B6E-52E1D914C9D7}"/>
              </a:ext>
            </a:extLst>
          </p:cNvPr>
          <p:cNvSpPr txBox="1"/>
          <p:nvPr/>
        </p:nvSpPr>
        <p:spPr>
          <a:xfrm>
            <a:off x="4001266" y="1637113"/>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2" name="TextBox 21">
            <a:extLst>
              <a:ext uri="{FF2B5EF4-FFF2-40B4-BE49-F238E27FC236}">
                <a16:creationId xmlns:a16="http://schemas.microsoft.com/office/drawing/2014/main" id="{FACFC432-5E19-4F84-B63E-E189C50EEB68}"/>
              </a:ext>
            </a:extLst>
          </p:cNvPr>
          <p:cNvSpPr txBox="1"/>
          <p:nvPr/>
        </p:nvSpPr>
        <p:spPr>
          <a:xfrm>
            <a:off x="4686206" y="1637114"/>
            <a:ext cx="962856" cy="461665"/>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B0502020202020204" pitchFamily="34" charset="0"/>
              </a:rPr>
              <a:t>y</a:t>
            </a:r>
            <a:r>
              <a:rPr lang="en-GB" sz="2400" dirty="0" err="1">
                <a:solidFill>
                  <a:srgbClr val="002060"/>
                </a:solidFill>
                <a:latin typeface="Century Gothic" panose="020B0502020202020204" pitchFamily="34" charset="0"/>
              </a:rPr>
              <a:t>ou</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1B4548B4-4D5C-4D2B-AF47-3AB7ED5CC829}"/>
              </a:ext>
            </a:extLst>
          </p:cNvPr>
          <p:cNvSpPr txBox="1"/>
          <p:nvPr/>
        </p:nvSpPr>
        <p:spPr>
          <a:xfrm>
            <a:off x="4686206" y="2224167"/>
            <a:ext cx="962856" cy="461665"/>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a:t>
            </a:r>
          </a:p>
        </p:txBody>
      </p:sp>
      <p:sp>
        <p:nvSpPr>
          <p:cNvPr id="33" name="TextBox 32">
            <a:extLst>
              <a:ext uri="{FF2B5EF4-FFF2-40B4-BE49-F238E27FC236}">
                <a16:creationId xmlns:a16="http://schemas.microsoft.com/office/drawing/2014/main" id="{199511B3-BF06-4D6D-A03F-C9631C3FDC8E}"/>
              </a:ext>
            </a:extLst>
          </p:cNvPr>
          <p:cNvSpPr txBox="1"/>
          <p:nvPr/>
        </p:nvSpPr>
        <p:spPr>
          <a:xfrm>
            <a:off x="4017498" y="3428081"/>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4" name="TextBox 33">
            <a:extLst>
              <a:ext uri="{FF2B5EF4-FFF2-40B4-BE49-F238E27FC236}">
                <a16:creationId xmlns:a16="http://schemas.microsoft.com/office/drawing/2014/main" id="{F53CDFFE-D6D4-44D9-A932-090A213F4140}"/>
              </a:ext>
            </a:extLst>
          </p:cNvPr>
          <p:cNvSpPr txBox="1"/>
          <p:nvPr/>
        </p:nvSpPr>
        <p:spPr>
          <a:xfrm>
            <a:off x="4702438" y="3429000"/>
            <a:ext cx="962856" cy="446276"/>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300" dirty="0">
                <a:solidFill>
                  <a:srgbClr val="002060"/>
                </a:solidFill>
                <a:latin typeface="Century Gothic" panose="020B0502020202020204" pitchFamily="34" charset="0"/>
              </a:rPr>
              <a:t>h</a:t>
            </a:r>
            <a:r>
              <a:rPr lang="en-GB" sz="2300" dirty="0">
                <a:solidFill>
                  <a:srgbClr val="002060"/>
                </a:solidFill>
                <a:latin typeface="Century Gothic" panose="020B0502020202020204" pitchFamily="34" charset="0"/>
              </a:rPr>
              <a:t>e</a:t>
            </a:r>
            <a:endPar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4DE4D58C-58AF-41D0-9DBD-2050E813B8BF}"/>
              </a:ext>
            </a:extLst>
          </p:cNvPr>
          <p:cNvSpPr txBox="1"/>
          <p:nvPr/>
        </p:nvSpPr>
        <p:spPr>
          <a:xfrm>
            <a:off x="4723341" y="3993531"/>
            <a:ext cx="962856" cy="461665"/>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B0502020202020204" pitchFamily="34" charset="0"/>
              </a:rPr>
              <a:t>y</a:t>
            </a:r>
            <a:r>
              <a:rPr lang="en-GB" sz="2400" dirty="0" err="1">
                <a:solidFill>
                  <a:srgbClr val="002060"/>
                </a:solidFill>
                <a:latin typeface="Century Gothic" panose="020B0502020202020204" pitchFamily="34" charset="0"/>
              </a:rPr>
              <a:t>ou</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TextBox 42">
            <a:extLst>
              <a:ext uri="{FF2B5EF4-FFF2-40B4-BE49-F238E27FC236}">
                <a16:creationId xmlns:a16="http://schemas.microsoft.com/office/drawing/2014/main" id="{95EAB5EB-25F7-49A6-977E-49CE777EE45D}"/>
              </a:ext>
            </a:extLst>
          </p:cNvPr>
          <p:cNvSpPr txBox="1"/>
          <p:nvPr/>
        </p:nvSpPr>
        <p:spPr>
          <a:xfrm>
            <a:off x="9997318" y="3526086"/>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4" name="TextBox 43">
            <a:extLst>
              <a:ext uri="{FF2B5EF4-FFF2-40B4-BE49-F238E27FC236}">
                <a16:creationId xmlns:a16="http://schemas.microsoft.com/office/drawing/2014/main" id="{69F1DD4E-FFF1-4DA3-AC02-61BC5E24341C}"/>
              </a:ext>
            </a:extLst>
          </p:cNvPr>
          <p:cNvSpPr txBox="1"/>
          <p:nvPr/>
        </p:nvSpPr>
        <p:spPr>
          <a:xfrm>
            <a:off x="10682258" y="3553663"/>
            <a:ext cx="1028614" cy="446276"/>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p>
        </p:txBody>
      </p:sp>
      <p:sp>
        <p:nvSpPr>
          <p:cNvPr id="46" name="TextBox 45">
            <a:extLst>
              <a:ext uri="{FF2B5EF4-FFF2-40B4-BE49-F238E27FC236}">
                <a16:creationId xmlns:a16="http://schemas.microsoft.com/office/drawing/2014/main" id="{4FA14D0B-96C7-4D75-8279-19937D497A9F}"/>
              </a:ext>
            </a:extLst>
          </p:cNvPr>
          <p:cNvSpPr txBox="1"/>
          <p:nvPr/>
        </p:nvSpPr>
        <p:spPr>
          <a:xfrm>
            <a:off x="10682258" y="4216331"/>
            <a:ext cx="1028614" cy="461665"/>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B0502020202020204" pitchFamily="34" charset="0"/>
              </a:rPr>
              <a:t>y</a:t>
            </a:r>
            <a:r>
              <a:rPr lang="en-GB" sz="2400" dirty="0" err="1">
                <a:solidFill>
                  <a:srgbClr val="002060"/>
                </a:solidFill>
                <a:latin typeface="Century Gothic" panose="020B0502020202020204" pitchFamily="34" charset="0"/>
              </a:rPr>
              <a:t>ou</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TextBox 52">
            <a:extLst>
              <a:ext uri="{FF2B5EF4-FFF2-40B4-BE49-F238E27FC236}">
                <a16:creationId xmlns:a16="http://schemas.microsoft.com/office/drawing/2014/main" id="{271ED6C2-96D8-4F81-B8D6-2091DED743C4}"/>
              </a:ext>
            </a:extLst>
          </p:cNvPr>
          <p:cNvSpPr txBox="1"/>
          <p:nvPr/>
        </p:nvSpPr>
        <p:spPr>
          <a:xfrm>
            <a:off x="4048372" y="5461509"/>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6" name="TextBox 55">
            <a:extLst>
              <a:ext uri="{FF2B5EF4-FFF2-40B4-BE49-F238E27FC236}">
                <a16:creationId xmlns:a16="http://schemas.microsoft.com/office/drawing/2014/main" id="{60DB56D6-06F6-4E51-B6E3-9F906DDAD7E3}"/>
              </a:ext>
            </a:extLst>
          </p:cNvPr>
          <p:cNvSpPr txBox="1"/>
          <p:nvPr/>
        </p:nvSpPr>
        <p:spPr>
          <a:xfrm>
            <a:off x="4756078" y="6001348"/>
            <a:ext cx="962856" cy="461665"/>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B0502020202020204" pitchFamily="34" charset="0"/>
              </a:rPr>
              <a:t>y</a:t>
            </a:r>
            <a:r>
              <a:rPr lang="en-GB" sz="2400" dirty="0" err="1">
                <a:solidFill>
                  <a:srgbClr val="002060"/>
                </a:solidFill>
                <a:latin typeface="Century Gothic" panose="020B0502020202020204" pitchFamily="34" charset="0"/>
              </a:rPr>
              <a:t>ou</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B22E5569-4463-484E-89A3-1CE67BF3C788}"/>
              </a:ext>
            </a:extLst>
          </p:cNvPr>
          <p:cNvSpPr txBox="1"/>
          <p:nvPr/>
        </p:nvSpPr>
        <p:spPr>
          <a:xfrm>
            <a:off x="10001963" y="5408782"/>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4" name="TextBox 63">
            <a:extLst>
              <a:ext uri="{FF2B5EF4-FFF2-40B4-BE49-F238E27FC236}">
                <a16:creationId xmlns:a16="http://schemas.microsoft.com/office/drawing/2014/main" id="{5B36EEA6-FCC1-4D4E-B943-E23EB4F45E10}"/>
              </a:ext>
            </a:extLst>
          </p:cNvPr>
          <p:cNvSpPr txBox="1"/>
          <p:nvPr/>
        </p:nvSpPr>
        <p:spPr>
          <a:xfrm>
            <a:off x="10688536" y="5412781"/>
            <a:ext cx="1028614" cy="461665"/>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p>
        </p:txBody>
      </p:sp>
      <p:sp>
        <p:nvSpPr>
          <p:cNvPr id="66" name="TextBox 65">
            <a:extLst>
              <a:ext uri="{FF2B5EF4-FFF2-40B4-BE49-F238E27FC236}">
                <a16:creationId xmlns:a16="http://schemas.microsoft.com/office/drawing/2014/main" id="{3CE8A91A-A765-4E9C-A7AA-A4C332CFE7EB}"/>
              </a:ext>
            </a:extLst>
          </p:cNvPr>
          <p:cNvSpPr txBox="1"/>
          <p:nvPr/>
        </p:nvSpPr>
        <p:spPr>
          <a:xfrm>
            <a:off x="10686903" y="6071449"/>
            <a:ext cx="1028614" cy="461665"/>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I</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7" name="Picture 66" descr="Icon&#10;&#10;Description automatically generated">
            <a:extLst>
              <a:ext uri="{FF2B5EF4-FFF2-40B4-BE49-F238E27FC236}">
                <a16:creationId xmlns:a16="http://schemas.microsoft.com/office/drawing/2014/main" id="{BC90431E-2725-42A0-AD10-D2A874C2DB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pic>
        <p:nvPicPr>
          <p:cNvPr id="68" name="Picture 67" descr="Shape, arrow&#10;&#10;Description automatically generated">
            <a:extLst>
              <a:ext uri="{FF2B5EF4-FFF2-40B4-BE49-F238E27FC236}">
                <a16:creationId xmlns:a16="http://schemas.microsoft.com/office/drawing/2014/main" id="{88EFA66D-9D39-43F3-B02E-B453E1ABB447}"/>
              </a:ext>
            </a:extLst>
          </p:cNvPr>
          <p:cNvPicPr>
            <a:picLocks noChangeAspect="1"/>
          </p:cNvPicPr>
          <p:nvPr/>
        </p:nvPicPr>
        <p:blipFill>
          <a:blip r:embed="rId9"/>
          <a:stretch>
            <a:fillRect/>
          </a:stretch>
        </p:blipFill>
        <p:spPr>
          <a:xfrm>
            <a:off x="4049814" y="2103995"/>
            <a:ext cx="546339" cy="506217"/>
          </a:xfrm>
          <a:prstGeom prst="rect">
            <a:avLst/>
          </a:prstGeom>
        </p:spPr>
      </p:pic>
      <p:pic>
        <p:nvPicPr>
          <p:cNvPr id="4" name="Picture 3" descr="Shape, arrow&#10;&#10;Description automatically generated">
            <a:extLst>
              <a:ext uri="{FF2B5EF4-FFF2-40B4-BE49-F238E27FC236}">
                <a16:creationId xmlns:a16="http://schemas.microsoft.com/office/drawing/2014/main" id="{1FF26C9E-0BF8-9A72-18AE-92B3566BCF8E}"/>
              </a:ext>
            </a:extLst>
          </p:cNvPr>
          <p:cNvPicPr>
            <a:picLocks noChangeAspect="1"/>
          </p:cNvPicPr>
          <p:nvPr/>
        </p:nvPicPr>
        <p:blipFill>
          <a:blip r:embed="rId9"/>
          <a:stretch>
            <a:fillRect/>
          </a:stretch>
        </p:blipFill>
        <p:spPr>
          <a:xfrm>
            <a:off x="4129164" y="3886261"/>
            <a:ext cx="546339" cy="506217"/>
          </a:xfrm>
          <a:prstGeom prst="rect">
            <a:avLst/>
          </a:prstGeom>
        </p:spPr>
      </p:pic>
      <p:sp>
        <p:nvSpPr>
          <p:cNvPr id="6" name="TextBox 5">
            <a:extLst>
              <a:ext uri="{FF2B5EF4-FFF2-40B4-BE49-F238E27FC236}">
                <a16:creationId xmlns:a16="http://schemas.microsoft.com/office/drawing/2014/main" id="{28B9A8D8-E86B-443C-D4B6-12757AFB75B1}"/>
              </a:ext>
            </a:extLst>
          </p:cNvPr>
          <p:cNvSpPr txBox="1"/>
          <p:nvPr/>
        </p:nvSpPr>
        <p:spPr>
          <a:xfrm>
            <a:off x="4789066" y="5496781"/>
            <a:ext cx="962856" cy="446276"/>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p>
        </p:txBody>
      </p:sp>
      <p:pic>
        <p:nvPicPr>
          <p:cNvPr id="45" name="Picture 44" descr="Shape, arrow&#10;&#10;Description automatically generated">
            <a:extLst>
              <a:ext uri="{FF2B5EF4-FFF2-40B4-BE49-F238E27FC236}">
                <a16:creationId xmlns:a16="http://schemas.microsoft.com/office/drawing/2014/main" id="{30AC2929-EC4E-0DB3-EE56-3E5CCFDF0564}"/>
              </a:ext>
            </a:extLst>
          </p:cNvPr>
          <p:cNvPicPr>
            <a:picLocks noChangeAspect="1"/>
          </p:cNvPicPr>
          <p:nvPr/>
        </p:nvPicPr>
        <p:blipFill>
          <a:blip r:embed="rId9"/>
          <a:stretch>
            <a:fillRect/>
          </a:stretch>
        </p:blipFill>
        <p:spPr>
          <a:xfrm>
            <a:off x="4123866" y="5389921"/>
            <a:ext cx="546339" cy="506217"/>
          </a:xfrm>
          <a:prstGeom prst="rect">
            <a:avLst/>
          </a:prstGeom>
        </p:spPr>
      </p:pic>
      <p:pic>
        <p:nvPicPr>
          <p:cNvPr id="55" name="Picture 54" descr="Shape, arrow&#10;&#10;Description automatically generated">
            <a:extLst>
              <a:ext uri="{FF2B5EF4-FFF2-40B4-BE49-F238E27FC236}">
                <a16:creationId xmlns:a16="http://schemas.microsoft.com/office/drawing/2014/main" id="{F8827B0C-9974-BBB6-5712-2A936F54F3BE}"/>
              </a:ext>
            </a:extLst>
          </p:cNvPr>
          <p:cNvPicPr>
            <a:picLocks noChangeAspect="1"/>
          </p:cNvPicPr>
          <p:nvPr/>
        </p:nvPicPr>
        <p:blipFill>
          <a:blip r:embed="rId9"/>
          <a:stretch>
            <a:fillRect/>
          </a:stretch>
        </p:blipFill>
        <p:spPr>
          <a:xfrm>
            <a:off x="10127539" y="4103262"/>
            <a:ext cx="546339" cy="506217"/>
          </a:xfrm>
          <a:prstGeom prst="rect">
            <a:avLst/>
          </a:prstGeom>
        </p:spPr>
      </p:pic>
      <p:pic>
        <p:nvPicPr>
          <p:cNvPr id="70" name="Picture 69" descr="Shape, arrow&#10;&#10;Description automatically generated">
            <a:extLst>
              <a:ext uri="{FF2B5EF4-FFF2-40B4-BE49-F238E27FC236}">
                <a16:creationId xmlns:a16="http://schemas.microsoft.com/office/drawing/2014/main" id="{30680EFA-7D79-E598-B03E-696A4D40A10C}"/>
              </a:ext>
            </a:extLst>
          </p:cNvPr>
          <p:cNvPicPr>
            <a:picLocks noChangeAspect="1"/>
          </p:cNvPicPr>
          <p:nvPr/>
        </p:nvPicPr>
        <p:blipFill>
          <a:blip r:embed="rId9"/>
          <a:stretch>
            <a:fillRect/>
          </a:stretch>
        </p:blipFill>
        <p:spPr>
          <a:xfrm>
            <a:off x="10120824" y="5941286"/>
            <a:ext cx="546339" cy="506217"/>
          </a:xfrm>
          <a:prstGeom prst="rect">
            <a:avLst/>
          </a:prstGeom>
        </p:spPr>
      </p:pic>
      <p:sp>
        <p:nvSpPr>
          <p:cNvPr id="77" name="TextBox 76">
            <a:extLst>
              <a:ext uri="{FF2B5EF4-FFF2-40B4-BE49-F238E27FC236}">
                <a16:creationId xmlns:a16="http://schemas.microsoft.com/office/drawing/2014/main" id="{759E5F91-E7AC-40FC-8E39-0C1180CDC8CB}"/>
              </a:ext>
            </a:extLst>
          </p:cNvPr>
          <p:cNvSpPr txBox="1"/>
          <p:nvPr/>
        </p:nvSpPr>
        <p:spPr>
          <a:xfrm>
            <a:off x="613461" y="3221863"/>
            <a:ext cx="3008792"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Du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willst</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deine</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Kleidung</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waschen</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W</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ir</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gehen</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auf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eine</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Party!</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81" name="TextBox 80">
            <a:extLst>
              <a:ext uri="{FF2B5EF4-FFF2-40B4-BE49-F238E27FC236}">
                <a16:creationId xmlns:a16="http://schemas.microsoft.com/office/drawing/2014/main" id="{9A8F28F2-5D64-48A0-8D39-60121A676827}"/>
              </a:ext>
            </a:extLst>
          </p:cNvPr>
          <p:cNvSpPr txBox="1"/>
          <p:nvPr/>
        </p:nvSpPr>
        <p:spPr>
          <a:xfrm>
            <a:off x="6765410" y="5142650"/>
            <a:ext cx="2901026" cy="164256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Ich will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nach</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Hause</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gehen</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und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schlafen</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I</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ch</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bin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müde</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a:t>
            </a:r>
            <a:endParaRPr kumimoji="0" lang="en-GB" sz="28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3" name="TextBox 82">
            <a:extLst>
              <a:ext uri="{FF2B5EF4-FFF2-40B4-BE49-F238E27FC236}">
                <a16:creationId xmlns:a16="http://schemas.microsoft.com/office/drawing/2014/main" id="{1F40BCE5-F5A7-46E5-B2BB-3523F165826D}"/>
              </a:ext>
            </a:extLst>
          </p:cNvPr>
          <p:cNvSpPr txBox="1"/>
          <p:nvPr/>
        </p:nvSpPr>
        <p:spPr>
          <a:xfrm>
            <a:off x="697485" y="1336155"/>
            <a:ext cx="2706521" cy="164256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Vati</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will das Haus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putzen</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 E</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ist</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nicht</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sehr</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sauber</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a:t>
            </a:r>
            <a:endParaRPr kumimoji="0" lang="en-GB" sz="28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5" name="TextBox 84">
            <a:extLst>
              <a:ext uri="{FF2B5EF4-FFF2-40B4-BE49-F238E27FC236}">
                <a16:creationId xmlns:a16="http://schemas.microsoft.com/office/drawing/2014/main" id="{59F184A9-757E-436D-AC22-D74468F71BA5}"/>
              </a:ext>
            </a:extLst>
          </p:cNvPr>
          <p:cNvSpPr txBox="1"/>
          <p:nvPr/>
        </p:nvSpPr>
        <p:spPr>
          <a:xfrm>
            <a:off x="6762565" y="3319441"/>
            <a:ext cx="3035109" cy="164256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2400" dirty="0">
                <a:solidFill>
                  <a:srgbClr val="1F4E79"/>
                </a:solidFill>
                <a:latin typeface="Century Gothic" panose="020F0302020204030204"/>
                <a:ea typeface="Calibri" panose="020F0502020204030204" pitchFamily="34" charset="0"/>
                <a:cs typeface="Times New Roman" panose="02020603050405020304" pitchFamily="18" charset="0"/>
              </a:rPr>
              <a:t>D</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u </a:t>
            </a:r>
            <a:r>
              <a:rPr lang="en-GB" sz="2400" dirty="0" err="1">
                <a:solidFill>
                  <a:srgbClr val="1F4E79"/>
                </a:solidFill>
                <a:latin typeface="Century Gothic" panose="020F0302020204030204"/>
                <a:ea typeface="Calibri" panose="020F0502020204030204" pitchFamily="34" charset="0"/>
                <a:cs typeface="Times New Roman" panose="02020603050405020304" pitchFamily="18" charset="0"/>
              </a:rPr>
              <a:t>willst</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 in </a:t>
            </a:r>
            <a:r>
              <a:rPr lang="en-GB" sz="2400" dirty="0" err="1">
                <a:solidFill>
                  <a:srgbClr val="1F4E79"/>
                </a:solidFill>
                <a:latin typeface="Century Gothic" panose="020F0302020204030204"/>
                <a:ea typeface="Calibri" panose="020F0502020204030204" pitchFamily="34" charset="0"/>
                <a:cs typeface="Times New Roman" panose="02020603050405020304" pitchFamily="18" charset="0"/>
              </a:rPr>
              <a:t>meinem</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 Zimmer </a:t>
            </a:r>
            <a:r>
              <a:rPr lang="en-GB" sz="2400" dirty="0" err="1">
                <a:solidFill>
                  <a:srgbClr val="1F4E79"/>
                </a:solidFill>
                <a:latin typeface="Century Gothic" panose="020F0302020204030204"/>
                <a:ea typeface="Calibri" panose="020F0502020204030204" pitchFamily="34" charset="0"/>
                <a:cs typeface="Times New Roman" panose="02020603050405020304" pitchFamily="18" charset="0"/>
              </a:rPr>
              <a:t>schlafen</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 Es </a:t>
            </a:r>
            <a:r>
              <a:rPr lang="en-GB" sz="2400" dirty="0" err="1">
                <a:solidFill>
                  <a:srgbClr val="1F4E79"/>
                </a:solidFill>
                <a:latin typeface="Century Gothic" panose="020F0302020204030204"/>
                <a:ea typeface="Calibri" panose="020F0502020204030204" pitchFamily="34" charset="0"/>
                <a:cs typeface="Times New Roman" panose="02020603050405020304" pitchFamily="18" charset="0"/>
              </a:rPr>
              <a:t>ist</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 </a:t>
            </a:r>
            <a:r>
              <a:rPr lang="en-GB" sz="2400" dirty="0" err="1">
                <a:solidFill>
                  <a:srgbClr val="1F4E79"/>
                </a:solidFill>
                <a:latin typeface="Century Gothic" panose="020F0302020204030204"/>
                <a:ea typeface="Calibri" panose="020F0502020204030204" pitchFamily="34" charset="0"/>
                <a:cs typeface="Times New Roman" panose="02020603050405020304" pitchFamily="18" charset="0"/>
              </a:rPr>
              <a:t>sauber</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 </a:t>
            </a:r>
            <a:r>
              <a:rPr lang="en-GB" sz="2400" dirty="0" err="1">
                <a:solidFill>
                  <a:srgbClr val="1F4E79"/>
                </a:solidFill>
                <a:latin typeface="Century Gothic" panose="020F0302020204030204"/>
                <a:ea typeface="Calibri" panose="020F0502020204030204" pitchFamily="34" charset="0"/>
                <a:cs typeface="Times New Roman" panose="02020603050405020304" pitchFamily="18" charset="0"/>
              </a:rPr>
              <a:t>nicht</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 </a:t>
            </a:r>
            <a:r>
              <a:rPr lang="en-GB" sz="2400" dirty="0" err="1">
                <a:solidFill>
                  <a:srgbClr val="1F4E79"/>
                </a:solidFill>
                <a:latin typeface="Century Gothic" panose="020F0302020204030204"/>
                <a:ea typeface="Calibri" panose="020F0502020204030204" pitchFamily="34" charset="0"/>
                <a:cs typeface="Times New Roman" panose="02020603050405020304" pitchFamily="18" charset="0"/>
              </a:rPr>
              <a:t>wahr</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 </a:t>
            </a:r>
            <a:endParaRPr kumimoji="0" lang="en-GB" sz="28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7" name="TextBox 86">
            <a:extLst>
              <a:ext uri="{FF2B5EF4-FFF2-40B4-BE49-F238E27FC236}">
                <a16:creationId xmlns:a16="http://schemas.microsoft.com/office/drawing/2014/main" id="{3EDC2397-1559-4EB1-9FE4-D4FADB0BFD1B}"/>
              </a:ext>
            </a:extLst>
          </p:cNvPr>
          <p:cNvSpPr txBox="1"/>
          <p:nvPr/>
        </p:nvSpPr>
        <p:spPr>
          <a:xfrm>
            <a:off x="6725561" y="1604206"/>
            <a:ext cx="3043073" cy="1569660"/>
          </a:xfrm>
          <a:prstGeom prst="rect">
            <a:avLst/>
          </a:prstGeom>
          <a:noFill/>
        </p:spPr>
        <p:txBody>
          <a:bodyPr wrap="square" lIns="91440" tIns="45720" rIns="91440" bIns="45720" anchor="t">
            <a:spAutoFit/>
          </a:bodyPr>
          <a:lstStyle/>
          <a:p>
            <a:pPr>
              <a:spcAft>
                <a:spcPts val="800"/>
              </a:spcAf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a:rPr>
              <a:t>Vati will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a:rPr>
              <a:t>ein</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a:rPr>
              <a:t>großes</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a:rPr>
              <a:t>Frühstück</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a:rPr>
              <a:t>machen</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a:rPr>
              <a:t>.</a:t>
            </a:r>
            <a:r>
              <a:rPr lang="en-GB" sz="2400" dirty="0">
                <a:solidFill>
                  <a:srgbClr val="1F4E79"/>
                </a:solidFill>
                <a:latin typeface="Century Gothic" panose="020F0302020204030204"/>
                <a:ea typeface="Calibri" panose="020F0502020204030204" pitchFamily="34" charset="0"/>
                <a:cs typeface="Times New Roman"/>
              </a:rPr>
              <a:t> </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a:rPr>
              <a:t>Wir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a:rPr>
              <a:t>haben</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a:rPr>
              <a:t> Hunger.</a:t>
            </a:r>
            <a:endParaRPr kumimoji="0" lang="en-GB" sz="28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a:endParaRPr>
          </a:p>
        </p:txBody>
      </p:sp>
      <p:sp>
        <p:nvSpPr>
          <p:cNvPr id="88" name="Speech Bubble: Rectangle with Corners Rounded 87">
            <a:hlinkClick r:id="" action="ppaction://noaction">
              <a:snd r:embed="rId10" name="T3E_W7_13.1.wav"/>
            </a:hlinkClick>
            <a:extLst>
              <a:ext uri="{FF2B5EF4-FFF2-40B4-BE49-F238E27FC236}">
                <a16:creationId xmlns:a16="http://schemas.microsoft.com/office/drawing/2014/main" id="{53A7F590-BAE6-42D0-B4C2-C8199C8B21CD}"/>
              </a:ext>
            </a:extLst>
          </p:cNvPr>
          <p:cNvSpPr/>
          <p:nvPr/>
        </p:nvSpPr>
        <p:spPr>
          <a:xfrm>
            <a:off x="5408390" y="141166"/>
            <a:ext cx="5207771" cy="781343"/>
          </a:xfrm>
          <a:prstGeom prst="wedgeRoundRectCallout">
            <a:avLst>
              <a:gd name="adj1" fmla="val -63814"/>
              <a:gd name="adj2" fmla="val 5157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CustomShape 8">
            <a:hlinkClick r:id="" action="ppaction://noaction">
              <a:snd r:embed="rId10" name="T3E_W7_13.1.wav"/>
            </a:hlinkClick>
            <a:extLst>
              <a:ext uri="{FF2B5EF4-FFF2-40B4-BE49-F238E27FC236}">
                <a16:creationId xmlns:a16="http://schemas.microsoft.com/office/drawing/2014/main" id="{977D9DC2-7212-4C61-B9B9-2FECC03F6397}"/>
              </a:ext>
            </a:extLst>
          </p:cNvPr>
          <p:cNvSpPr/>
          <p:nvPr/>
        </p:nvSpPr>
        <p:spPr>
          <a:xfrm>
            <a:off x="5483038" y="126794"/>
            <a:ext cx="5058473" cy="67628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Ist</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das Johanna (ich),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Vati</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/Steffen (er),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oder</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Ronja (</a:t>
            </a:r>
            <a:r>
              <a:rPr lang="en-GB" sz="2000" spc="-1" dirty="0">
                <a:solidFill>
                  <a:prstClr val="white"/>
                </a:solidFill>
                <a:latin typeface="Century Gothic" panose="020B0502020202020204" pitchFamily="34" charset="0"/>
                <a:ea typeface="Century Gothic"/>
              </a:rPr>
              <a:t>du</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97" name="Group 96">
            <a:extLst>
              <a:ext uri="{FF2B5EF4-FFF2-40B4-BE49-F238E27FC236}">
                <a16:creationId xmlns:a16="http://schemas.microsoft.com/office/drawing/2014/main" id="{59BF96B9-7EB8-4DB2-AAD8-A2E6207014B1}"/>
              </a:ext>
            </a:extLst>
          </p:cNvPr>
          <p:cNvGrpSpPr/>
          <p:nvPr/>
        </p:nvGrpSpPr>
        <p:grpSpPr>
          <a:xfrm>
            <a:off x="2389196" y="5253184"/>
            <a:ext cx="914731" cy="397130"/>
            <a:chOff x="1935485" y="1287388"/>
            <a:chExt cx="914731" cy="397130"/>
          </a:xfrm>
        </p:grpSpPr>
        <p:pic>
          <p:nvPicPr>
            <p:cNvPr id="93" name="Picture 92" descr="A picture containing art&#10;&#10;Description automatically generated with low confidence">
              <a:extLst>
                <a:ext uri="{FF2B5EF4-FFF2-40B4-BE49-F238E27FC236}">
                  <a16:creationId xmlns:a16="http://schemas.microsoft.com/office/drawing/2014/main" id="{429AFEF1-40EA-47D0-97AF-5BBC77E1027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6200000">
              <a:off x="1974678" y="1248195"/>
              <a:ext cx="397130" cy="475516"/>
            </a:xfrm>
            <a:prstGeom prst="rect">
              <a:avLst/>
            </a:prstGeom>
          </p:spPr>
        </p:pic>
        <p:pic>
          <p:nvPicPr>
            <p:cNvPr id="94" name="Picture 93" descr="A picture containing art&#10;&#10;Description automatically generated with low confidence">
              <a:extLst>
                <a:ext uri="{FF2B5EF4-FFF2-40B4-BE49-F238E27FC236}">
                  <a16:creationId xmlns:a16="http://schemas.microsoft.com/office/drawing/2014/main" id="{1D3080A2-E732-425D-A030-0A64C3A3B4D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6200000">
              <a:off x="2370711" y="1205012"/>
              <a:ext cx="397130" cy="561881"/>
            </a:xfrm>
            <a:prstGeom prst="rect">
              <a:avLst/>
            </a:prstGeom>
          </p:spPr>
        </p:pic>
      </p:grpSp>
      <p:pic>
        <p:nvPicPr>
          <p:cNvPr id="72" name="Picture 71" descr="A picture containing text&#10;&#10;Description automatically generated">
            <a:extLst>
              <a:ext uri="{FF2B5EF4-FFF2-40B4-BE49-F238E27FC236}">
                <a16:creationId xmlns:a16="http://schemas.microsoft.com/office/drawing/2014/main" id="{47529F53-C110-9D24-6F90-4441BCDE39E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71221"/>
          <a:stretch/>
        </p:blipFill>
        <p:spPr>
          <a:xfrm>
            <a:off x="3489047" y="584591"/>
            <a:ext cx="1385634" cy="1057348"/>
          </a:xfrm>
          <a:prstGeom prst="ellipse">
            <a:avLst/>
          </a:prstGeom>
        </p:spPr>
      </p:pic>
      <p:pic>
        <p:nvPicPr>
          <p:cNvPr id="101" name="Picture 100" descr="A picture containing art&#10;&#10;Description automatically generated with low confidence">
            <a:extLst>
              <a:ext uri="{FF2B5EF4-FFF2-40B4-BE49-F238E27FC236}">
                <a16:creationId xmlns:a16="http://schemas.microsoft.com/office/drawing/2014/main" id="{1C493729-9946-415C-A546-F3B6394EB88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6200000">
            <a:off x="2510939" y="2926652"/>
            <a:ext cx="397130" cy="1027087"/>
          </a:xfrm>
          <a:prstGeom prst="rect">
            <a:avLst/>
          </a:prstGeom>
        </p:spPr>
      </p:pic>
      <p:pic>
        <p:nvPicPr>
          <p:cNvPr id="104" name="Picture 103" descr="A picture containing art&#10;&#10;Description automatically generated with low confidence">
            <a:extLst>
              <a:ext uri="{FF2B5EF4-FFF2-40B4-BE49-F238E27FC236}">
                <a16:creationId xmlns:a16="http://schemas.microsoft.com/office/drawing/2014/main" id="{AA0CBC90-798C-4AD9-8AD4-E312EDD10D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6200000">
            <a:off x="792205" y="2943262"/>
            <a:ext cx="397130" cy="1070986"/>
          </a:xfrm>
          <a:prstGeom prst="rect">
            <a:avLst/>
          </a:prstGeom>
        </p:spPr>
      </p:pic>
      <p:pic>
        <p:nvPicPr>
          <p:cNvPr id="107" name="Picture 106" descr="A picture containing art&#10;&#10;Description automatically generated with low confidence">
            <a:extLst>
              <a:ext uri="{FF2B5EF4-FFF2-40B4-BE49-F238E27FC236}">
                <a16:creationId xmlns:a16="http://schemas.microsoft.com/office/drawing/2014/main" id="{AE4E8196-8EA6-45B4-8804-9F3292D8167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6200000">
            <a:off x="6965516" y="1447030"/>
            <a:ext cx="397130" cy="686514"/>
          </a:xfrm>
          <a:prstGeom prst="rect">
            <a:avLst/>
          </a:prstGeom>
        </p:spPr>
      </p:pic>
      <p:sp>
        <p:nvSpPr>
          <p:cNvPr id="108" name="TextBox 107">
            <a:extLst>
              <a:ext uri="{FF2B5EF4-FFF2-40B4-BE49-F238E27FC236}">
                <a16:creationId xmlns:a16="http://schemas.microsoft.com/office/drawing/2014/main" id="{9628016D-4787-41D2-BFE6-D4F9CE306EBD}"/>
              </a:ext>
            </a:extLst>
          </p:cNvPr>
          <p:cNvSpPr txBox="1"/>
          <p:nvPr/>
        </p:nvSpPr>
        <p:spPr>
          <a:xfrm>
            <a:off x="9982917" y="2461900"/>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09" name="TextBox 108">
            <a:extLst>
              <a:ext uri="{FF2B5EF4-FFF2-40B4-BE49-F238E27FC236}">
                <a16:creationId xmlns:a16="http://schemas.microsoft.com/office/drawing/2014/main" id="{3BA0ABF1-526A-4AA9-B663-4533CE6F923C}"/>
              </a:ext>
            </a:extLst>
          </p:cNvPr>
          <p:cNvSpPr txBox="1"/>
          <p:nvPr/>
        </p:nvSpPr>
        <p:spPr>
          <a:xfrm>
            <a:off x="9982918" y="1936012"/>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10" name="TextBox 109">
            <a:extLst>
              <a:ext uri="{FF2B5EF4-FFF2-40B4-BE49-F238E27FC236}">
                <a16:creationId xmlns:a16="http://schemas.microsoft.com/office/drawing/2014/main" id="{CAFE0595-B345-4A15-B0C2-CC46FE547E90}"/>
              </a:ext>
            </a:extLst>
          </p:cNvPr>
          <p:cNvSpPr txBox="1"/>
          <p:nvPr/>
        </p:nvSpPr>
        <p:spPr>
          <a:xfrm>
            <a:off x="10688810" y="2497536"/>
            <a:ext cx="1028614" cy="461665"/>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1" name="TextBox 110">
            <a:extLst>
              <a:ext uri="{FF2B5EF4-FFF2-40B4-BE49-F238E27FC236}">
                <a16:creationId xmlns:a16="http://schemas.microsoft.com/office/drawing/2014/main" id="{0069C4CE-D8E1-4D74-889C-FB6003F4D14A}"/>
              </a:ext>
            </a:extLst>
          </p:cNvPr>
          <p:cNvSpPr txBox="1"/>
          <p:nvPr/>
        </p:nvSpPr>
        <p:spPr>
          <a:xfrm>
            <a:off x="10698230" y="1964548"/>
            <a:ext cx="1046553" cy="446276"/>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p>
        </p:txBody>
      </p:sp>
      <p:pic>
        <p:nvPicPr>
          <p:cNvPr id="113" name="Picture 112" descr="Shape, arrow&#10;&#10;Description automatically generated">
            <a:extLst>
              <a:ext uri="{FF2B5EF4-FFF2-40B4-BE49-F238E27FC236}">
                <a16:creationId xmlns:a16="http://schemas.microsoft.com/office/drawing/2014/main" id="{4989B9D6-86A5-4702-ADDC-94D02F69634C}"/>
              </a:ext>
            </a:extLst>
          </p:cNvPr>
          <p:cNvPicPr>
            <a:picLocks noChangeAspect="1"/>
          </p:cNvPicPr>
          <p:nvPr/>
        </p:nvPicPr>
        <p:blipFill>
          <a:blip r:embed="rId9"/>
          <a:stretch>
            <a:fillRect/>
          </a:stretch>
        </p:blipFill>
        <p:spPr>
          <a:xfrm>
            <a:off x="10104713" y="2422749"/>
            <a:ext cx="546339" cy="506217"/>
          </a:xfrm>
          <a:prstGeom prst="rect">
            <a:avLst/>
          </a:prstGeom>
        </p:spPr>
      </p:pic>
      <p:pic>
        <p:nvPicPr>
          <p:cNvPr id="115" name="Picture 114" descr="A picture containing art&#10;&#10;Description automatically generated with low confidence">
            <a:extLst>
              <a:ext uri="{FF2B5EF4-FFF2-40B4-BE49-F238E27FC236}">
                <a16:creationId xmlns:a16="http://schemas.microsoft.com/office/drawing/2014/main" id="{E879F09D-BB18-486C-9521-F23D42C015E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6200000">
            <a:off x="8749008" y="5727278"/>
            <a:ext cx="397130" cy="847023"/>
          </a:xfrm>
          <a:prstGeom prst="rect">
            <a:avLst/>
          </a:prstGeom>
        </p:spPr>
      </p:pic>
      <p:pic>
        <p:nvPicPr>
          <p:cNvPr id="117" name="Picture 116" descr="A picture containing art&#10;&#10;Description automatically generated with low confidence">
            <a:extLst>
              <a:ext uri="{FF2B5EF4-FFF2-40B4-BE49-F238E27FC236}">
                <a16:creationId xmlns:a16="http://schemas.microsoft.com/office/drawing/2014/main" id="{7D983644-502A-4603-9D33-12B02DC9B32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6200000">
            <a:off x="6894995" y="5052286"/>
            <a:ext cx="397130" cy="621477"/>
          </a:xfrm>
          <a:prstGeom prst="rect">
            <a:avLst/>
          </a:prstGeom>
        </p:spPr>
      </p:pic>
      <p:grpSp>
        <p:nvGrpSpPr>
          <p:cNvPr id="96" name="Group 95">
            <a:extLst>
              <a:ext uri="{FF2B5EF4-FFF2-40B4-BE49-F238E27FC236}">
                <a16:creationId xmlns:a16="http://schemas.microsoft.com/office/drawing/2014/main" id="{7C0C7E0F-AB18-4985-B3AE-7740D6A61C03}"/>
              </a:ext>
            </a:extLst>
          </p:cNvPr>
          <p:cNvGrpSpPr/>
          <p:nvPr/>
        </p:nvGrpSpPr>
        <p:grpSpPr>
          <a:xfrm>
            <a:off x="6696999" y="3357114"/>
            <a:ext cx="643746" cy="421176"/>
            <a:chOff x="1988170" y="6118195"/>
            <a:chExt cx="1460562" cy="421176"/>
          </a:xfrm>
        </p:grpSpPr>
        <p:pic>
          <p:nvPicPr>
            <p:cNvPr id="118" name="Picture 117" descr="A picture containing art&#10;&#10;Description automatically generated with low confidence">
              <a:extLst>
                <a:ext uri="{FF2B5EF4-FFF2-40B4-BE49-F238E27FC236}">
                  <a16:creationId xmlns:a16="http://schemas.microsoft.com/office/drawing/2014/main" id="{A55BFB1F-42B5-45BB-9E22-46436FE3291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6200000">
              <a:off x="2969227" y="6046655"/>
              <a:ext cx="397130" cy="561881"/>
            </a:xfrm>
            <a:prstGeom prst="rect">
              <a:avLst/>
            </a:prstGeom>
          </p:spPr>
        </p:pic>
        <p:pic>
          <p:nvPicPr>
            <p:cNvPr id="119" name="Picture 118" descr="A picture containing art&#10;&#10;Description automatically generated with low confidence">
              <a:extLst>
                <a:ext uri="{FF2B5EF4-FFF2-40B4-BE49-F238E27FC236}">
                  <a16:creationId xmlns:a16="http://schemas.microsoft.com/office/drawing/2014/main" id="{33943E1A-0B3B-451A-827C-905816F0768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6200000">
              <a:off x="2523508" y="6059865"/>
              <a:ext cx="397130" cy="561881"/>
            </a:xfrm>
            <a:prstGeom prst="rect">
              <a:avLst/>
            </a:prstGeom>
          </p:spPr>
        </p:pic>
        <p:pic>
          <p:nvPicPr>
            <p:cNvPr id="120" name="Picture 119" descr="A picture containing art&#10;&#10;Description automatically generated with low confidence">
              <a:extLst>
                <a:ext uri="{FF2B5EF4-FFF2-40B4-BE49-F238E27FC236}">
                  <a16:creationId xmlns:a16="http://schemas.microsoft.com/office/drawing/2014/main" id="{9159DDE3-9D3E-4B7A-BDE2-909EE32504F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6200000">
              <a:off x="2070546" y="6035819"/>
              <a:ext cx="397130" cy="561881"/>
            </a:xfrm>
            <a:prstGeom prst="rect">
              <a:avLst/>
            </a:prstGeom>
          </p:spPr>
        </p:pic>
      </p:grpSp>
      <p:sp>
        <p:nvSpPr>
          <p:cNvPr id="2" name="Oval 1">
            <a:hlinkClick r:id="" action="ppaction://noaction">
              <a:snd r:embed="rId13" name="T3E_W7_13.2.wav"/>
            </a:hlinkClick>
            <a:extLst>
              <a:ext uri="{FF2B5EF4-FFF2-40B4-BE49-F238E27FC236}">
                <a16:creationId xmlns:a16="http://schemas.microsoft.com/office/drawing/2014/main" id="{F45C6A99-4BE2-45FE-92AB-37CA0C265F03}"/>
              </a:ext>
            </a:extLst>
          </p:cNvPr>
          <p:cNvSpPr/>
          <p:nvPr/>
        </p:nvSpPr>
        <p:spPr>
          <a:xfrm>
            <a:off x="258467" y="1847592"/>
            <a:ext cx="362887" cy="361932"/>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pic>
        <p:nvPicPr>
          <p:cNvPr id="15" name="Picture 14">
            <a:extLst>
              <a:ext uri="{FF2B5EF4-FFF2-40B4-BE49-F238E27FC236}">
                <a16:creationId xmlns:a16="http://schemas.microsoft.com/office/drawing/2014/main" id="{E0E1EB34-87E9-7304-22C9-96DC21C2E8A2}"/>
              </a:ext>
            </a:extLst>
          </p:cNvPr>
          <p:cNvPicPr>
            <a:picLocks noChangeAspect="1"/>
          </p:cNvPicPr>
          <p:nvPr/>
        </p:nvPicPr>
        <p:blipFill>
          <a:blip r:embed="rId14"/>
          <a:stretch>
            <a:fillRect/>
          </a:stretch>
        </p:blipFill>
        <p:spPr>
          <a:xfrm>
            <a:off x="10019016" y="270027"/>
            <a:ext cx="1151659" cy="1036493"/>
          </a:xfrm>
          <a:prstGeom prst="ellipse">
            <a:avLst/>
          </a:prstGeom>
        </p:spPr>
      </p:pic>
      <p:sp>
        <p:nvSpPr>
          <p:cNvPr id="26" name="Oval 25">
            <a:hlinkClick r:id="" action="ppaction://noaction">
              <a:snd r:embed="rId15" name="T3E_W7_13.3.wav"/>
            </a:hlinkClick>
            <a:extLst>
              <a:ext uri="{FF2B5EF4-FFF2-40B4-BE49-F238E27FC236}">
                <a16:creationId xmlns:a16="http://schemas.microsoft.com/office/drawing/2014/main" id="{23ABA0E2-36F7-CFC1-E4F1-1E912837218F}"/>
              </a:ext>
            </a:extLst>
          </p:cNvPr>
          <p:cNvSpPr/>
          <p:nvPr/>
        </p:nvSpPr>
        <p:spPr>
          <a:xfrm>
            <a:off x="262224" y="3931190"/>
            <a:ext cx="362887" cy="361932"/>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2</a:t>
            </a:r>
            <a:endParaRPr lang="en-GB" sz="2400" b="1" dirty="0"/>
          </a:p>
        </p:txBody>
      </p:sp>
      <p:sp>
        <p:nvSpPr>
          <p:cNvPr id="27" name="Oval 26">
            <a:hlinkClick r:id="" action="ppaction://noaction">
              <a:snd r:embed="rId16" name="T3E_W7_13.4.wav"/>
            </a:hlinkClick>
            <a:extLst>
              <a:ext uri="{FF2B5EF4-FFF2-40B4-BE49-F238E27FC236}">
                <a16:creationId xmlns:a16="http://schemas.microsoft.com/office/drawing/2014/main" id="{5A0F3BC1-7686-C79A-E84A-FFFB9324B13A}"/>
              </a:ext>
            </a:extLst>
          </p:cNvPr>
          <p:cNvSpPr/>
          <p:nvPr/>
        </p:nvSpPr>
        <p:spPr>
          <a:xfrm>
            <a:off x="309663" y="5663779"/>
            <a:ext cx="362887" cy="361932"/>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3</a:t>
            </a:r>
            <a:endParaRPr lang="en-GB" sz="2400" b="1" dirty="0"/>
          </a:p>
        </p:txBody>
      </p:sp>
      <p:sp>
        <p:nvSpPr>
          <p:cNvPr id="28" name="Oval 27">
            <a:hlinkClick r:id="" action="ppaction://noaction">
              <a:snd r:embed="rId17" name="T3E_W7_13.5.wav"/>
            </a:hlinkClick>
            <a:extLst>
              <a:ext uri="{FF2B5EF4-FFF2-40B4-BE49-F238E27FC236}">
                <a16:creationId xmlns:a16="http://schemas.microsoft.com/office/drawing/2014/main" id="{232A302E-22E4-CA5D-A120-95E0CB9178BC}"/>
              </a:ext>
            </a:extLst>
          </p:cNvPr>
          <p:cNvSpPr/>
          <p:nvPr/>
        </p:nvSpPr>
        <p:spPr>
          <a:xfrm>
            <a:off x="6378890" y="2056284"/>
            <a:ext cx="362887" cy="361932"/>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4</a:t>
            </a:r>
            <a:endParaRPr lang="en-GB" sz="2400" b="1" dirty="0"/>
          </a:p>
        </p:txBody>
      </p:sp>
      <p:sp>
        <p:nvSpPr>
          <p:cNvPr id="30" name="Oval 29">
            <a:hlinkClick r:id="" action="ppaction://noaction">
              <a:snd r:embed="rId18" name="T3E_W7_13.6.wav"/>
            </a:hlinkClick>
            <a:extLst>
              <a:ext uri="{FF2B5EF4-FFF2-40B4-BE49-F238E27FC236}">
                <a16:creationId xmlns:a16="http://schemas.microsoft.com/office/drawing/2014/main" id="{26F9AE2A-978D-BFB6-0F86-9CB74F68750F}"/>
              </a:ext>
            </a:extLst>
          </p:cNvPr>
          <p:cNvSpPr/>
          <p:nvPr/>
        </p:nvSpPr>
        <p:spPr>
          <a:xfrm>
            <a:off x="6457937" y="3946095"/>
            <a:ext cx="362887" cy="361932"/>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5</a:t>
            </a:r>
            <a:endParaRPr lang="en-GB" sz="2400" b="1" dirty="0"/>
          </a:p>
        </p:txBody>
      </p:sp>
      <p:sp>
        <p:nvSpPr>
          <p:cNvPr id="31" name="Oval 30">
            <a:hlinkClick r:id="" action="ppaction://noaction">
              <a:snd r:embed="rId19" name="T3E_W7_13.7.wav"/>
            </a:hlinkClick>
            <a:extLst>
              <a:ext uri="{FF2B5EF4-FFF2-40B4-BE49-F238E27FC236}">
                <a16:creationId xmlns:a16="http://schemas.microsoft.com/office/drawing/2014/main" id="{8B494FA3-338E-A33D-1362-8141C57F8639}"/>
              </a:ext>
            </a:extLst>
          </p:cNvPr>
          <p:cNvSpPr/>
          <p:nvPr/>
        </p:nvSpPr>
        <p:spPr>
          <a:xfrm>
            <a:off x="6493913" y="5767996"/>
            <a:ext cx="362887" cy="361932"/>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6</a:t>
            </a:r>
            <a:endParaRPr lang="en-GB" sz="2400" b="1" dirty="0"/>
          </a:p>
        </p:txBody>
      </p:sp>
      <p:pic>
        <p:nvPicPr>
          <p:cNvPr id="35" name="Picture 34" descr="A picture containing art&#10;&#10;Description automatically generated with low confidence">
            <a:extLst>
              <a:ext uri="{FF2B5EF4-FFF2-40B4-BE49-F238E27FC236}">
                <a16:creationId xmlns:a16="http://schemas.microsoft.com/office/drawing/2014/main" id="{143AE8FC-D237-DBAD-36F1-8EF212CF6D9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6200000">
            <a:off x="8292739" y="5824368"/>
            <a:ext cx="397130" cy="621477"/>
          </a:xfrm>
          <a:prstGeom prst="rect">
            <a:avLst/>
          </a:prstGeom>
        </p:spPr>
      </p:pic>
      <p:pic>
        <p:nvPicPr>
          <p:cNvPr id="90" name="Picture 89" descr="A picture containing art&#10;&#10;Description automatically generated with low confidence">
            <a:extLst>
              <a:ext uri="{FF2B5EF4-FFF2-40B4-BE49-F238E27FC236}">
                <a16:creationId xmlns:a16="http://schemas.microsoft.com/office/drawing/2014/main" id="{233A1C70-F678-453E-8104-74CFDC5C3C9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6200000">
            <a:off x="940210" y="1025235"/>
            <a:ext cx="497392" cy="1032712"/>
          </a:xfrm>
          <a:prstGeom prst="rect">
            <a:avLst/>
          </a:prstGeom>
        </p:spPr>
      </p:pic>
      <p:pic>
        <p:nvPicPr>
          <p:cNvPr id="13" name="Picture 12">
            <a:extLst>
              <a:ext uri="{FF2B5EF4-FFF2-40B4-BE49-F238E27FC236}">
                <a16:creationId xmlns:a16="http://schemas.microsoft.com/office/drawing/2014/main" id="{961BC53B-CD5D-3E26-5AF1-FA27DBB4E173}"/>
              </a:ext>
            </a:extLst>
          </p:cNvPr>
          <p:cNvPicPr>
            <a:picLocks noChangeAspect="1"/>
          </p:cNvPicPr>
          <p:nvPr/>
        </p:nvPicPr>
        <p:blipFill>
          <a:blip r:embed="rId20"/>
          <a:stretch>
            <a:fillRect/>
          </a:stretch>
        </p:blipFill>
        <p:spPr>
          <a:xfrm>
            <a:off x="9620761" y="498189"/>
            <a:ext cx="831873" cy="1014568"/>
          </a:xfrm>
          <a:prstGeom prst="ellipse">
            <a:avLst/>
          </a:prstGeom>
        </p:spPr>
      </p:pic>
    </p:spTree>
    <p:extLst>
      <p:ext uri="{BB962C8B-B14F-4D97-AF65-F5344CB8AC3E}">
        <p14:creationId xmlns:p14="http://schemas.microsoft.com/office/powerpoint/2010/main" val="123840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04"/>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0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9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0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9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7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115"/>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117"/>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2" descr="Free Iphone Android vector and picture">
            <a:extLst>
              <a:ext uri="{FF2B5EF4-FFF2-40B4-BE49-F238E27FC236}">
                <a16:creationId xmlns:a16="http://schemas.microsoft.com/office/drawing/2014/main" id="{1EA4FBE6-B930-4B32-9C6F-A0DBBB09B344}"/>
              </a:ext>
            </a:extLst>
          </p:cNvPr>
          <p:cNvPicPr>
            <a:picLocks noChangeAspect="1" noChangeArrowheads="1"/>
          </p:cNvPicPr>
          <p:nvPr/>
        </p:nvPicPr>
        <p:blipFill rotWithShape="1">
          <a:blip r:embed="rId3">
            <a:biLevel thresh="50000"/>
            <a:extLst>
              <a:ext uri="{28A0092B-C50C-407E-A947-70E740481C1C}">
                <a14:useLocalDpi xmlns:a14="http://schemas.microsoft.com/office/drawing/2010/main" val="0"/>
              </a:ext>
            </a:extLst>
          </a:blip>
          <a:srcRect l="47751" r="24715"/>
          <a:stretch/>
        </p:blipFill>
        <p:spPr bwMode="auto">
          <a:xfrm rot="16200000">
            <a:off x="994370" y="3963393"/>
            <a:ext cx="2142598" cy="3893714"/>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 descr="Free Iphone Android vector and picture">
            <a:extLst>
              <a:ext uri="{FF2B5EF4-FFF2-40B4-BE49-F238E27FC236}">
                <a16:creationId xmlns:a16="http://schemas.microsoft.com/office/drawing/2014/main" id="{FB975DC0-9005-46CB-9C1B-D619A8C5D72D}"/>
              </a:ext>
            </a:extLst>
          </p:cNvPr>
          <p:cNvPicPr>
            <a:picLocks noChangeAspect="1" noChangeArrowheads="1"/>
          </p:cNvPicPr>
          <p:nvPr/>
        </p:nvPicPr>
        <p:blipFill rotWithShape="1">
          <a:blip r:embed="rId3">
            <a:biLevel thresh="50000"/>
            <a:extLst>
              <a:ext uri="{28A0092B-C50C-407E-A947-70E740481C1C}">
                <a14:useLocalDpi xmlns:a14="http://schemas.microsoft.com/office/drawing/2010/main" val="0"/>
              </a:ext>
            </a:extLst>
          </a:blip>
          <a:srcRect l="47751" r="24715"/>
          <a:stretch/>
        </p:blipFill>
        <p:spPr bwMode="auto">
          <a:xfrm rot="16200000">
            <a:off x="1007792" y="2080277"/>
            <a:ext cx="2142598" cy="3893714"/>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Free Iphone Android vector and picture">
            <a:extLst>
              <a:ext uri="{FF2B5EF4-FFF2-40B4-BE49-F238E27FC236}">
                <a16:creationId xmlns:a16="http://schemas.microsoft.com/office/drawing/2014/main" id="{929234A7-AC54-47BB-B210-75C63B6F738F}"/>
              </a:ext>
            </a:extLst>
          </p:cNvPr>
          <p:cNvPicPr>
            <a:picLocks noChangeAspect="1" noChangeArrowheads="1"/>
          </p:cNvPicPr>
          <p:nvPr/>
        </p:nvPicPr>
        <p:blipFill rotWithShape="1">
          <a:blip r:embed="rId3">
            <a:biLevel thresh="50000"/>
            <a:extLst>
              <a:ext uri="{28A0092B-C50C-407E-A947-70E740481C1C}">
                <a14:useLocalDpi xmlns:a14="http://schemas.microsoft.com/office/drawing/2010/main" val="0"/>
              </a:ext>
            </a:extLst>
          </a:blip>
          <a:srcRect l="47751" r="24715"/>
          <a:stretch/>
        </p:blipFill>
        <p:spPr bwMode="auto">
          <a:xfrm rot="16200000">
            <a:off x="959954" y="166722"/>
            <a:ext cx="2142598" cy="3893714"/>
          </a:xfrm>
          <a:prstGeom prst="rect">
            <a:avLst/>
          </a:prstGeom>
          <a:noFill/>
          <a:extLst>
            <a:ext uri="{909E8E84-426E-40DD-AFC4-6F175D3DCCD1}">
              <a14:hiddenFill xmlns:a14="http://schemas.microsoft.com/office/drawing/2010/main">
                <a:solidFill>
                  <a:srgbClr val="FFFFFF"/>
                </a:solidFill>
              </a14:hiddenFill>
            </a:ext>
          </a:extLst>
        </p:spPr>
      </p:pic>
      <p:pic>
        <p:nvPicPr>
          <p:cNvPr id="74" name="Graphic 73" descr="Teacher">
            <a:extLst>
              <a:ext uri="{FF2B5EF4-FFF2-40B4-BE49-F238E27FC236}">
                <a16:creationId xmlns:a16="http://schemas.microsoft.com/office/drawing/2014/main" id="{DDA8FDFF-BAF3-466B-A2FB-BC133D24086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610" y="373720"/>
            <a:ext cx="914400" cy="914400"/>
          </a:xfrm>
          <a:prstGeom prst="rect">
            <a:avLst/>
          </a:prstGeom>
        </p:spPr>
      </p:pic>
      <p:pic>
        <p:nvPicPr>
          <p:cNvPr id="76" name="Picture 2" descr="Free Iphone Android vector and picture">
            <a:extLst>
              <a:ext uri="{FF2B5EF4-FFF2-40B4-BE49-F238E27FC236}">
                <a16:creationId xmlns:a16="http://schemas.microsoft.com/office/drawing/2014/main" id="{8517164C-510B-4A3B-BB8E-A3F186171106}"/>
              </a:ext>
            </a:extLst>
          </p:cNvPr>
          <p:cNvPicPr>
            <a:picLocks noChangeAspect="1" noChangeArrowheads="1"/>
          </p:cNvPicPr>
          <p:nvPr/>
        </p:nvPicPr>
        <p:blipFill rotWithShape="1">
          <a:blip r:embed="rId3">
            <a:biLevel thresh="50000"/>
            <a:extLst>
              <a:ext uri="{28A0092B-C50C-407E-A947-70E740481C1C}">
                <a14:useLocalDpi xmlns:a14="http://schemas.microsoft.com/office/drawing/2010/main" val="0"/>
              </a:ext>
            </a:extLst>
          </a:blip>
          <a:srcRect l="47751" r="24715"/>
          <a:stretch/>
        </p:blipFill>
        <p:spPr bwMode="auto">
          <a:xfrm rot="16200000">
            <a:off x="7054830" y="327358"/>
            <a:ext cx="2142598" cy="389371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Free Iphone Android vector and picture">
            <a:extLst>
              <a:ext uri="{FF2B5EF4-FFF2-40B4-BE49-F238E27FC236}">
                <a16:creationId xmlns:a16="http://schemas.microsoft.com/office/drawing/2014/main" id="{02ED9AE1-9D42-07B4-F18F-6F9F1133B130}"/>
              </a:ext>
            </a:extLst>
          </p:cNvPr>
          <p:cNvPicPr>
            <a:picLocks noChangeAspect="1" noChangeArrowheads="1"/>
          </p:cNvPicPr>
          <p:nvPr/>
        </p:nvPicPr>
        <p:blipFill rotWithShape="1">
          <a:blip r:embed="rId3">
            <a:biLevel thresh="50000"/>
            <a:extLst>
              <a:ext uri="{28A0092B-C50C-407E-A947-70E740481C1C}">
                <a14:useLocalDpi xmlns:a14="http://schemas.microsoft.com/office/drawing/2010/main" val="0"/>
              </a:ext>
            </a:extLst>
          </a:blip>
          <a:srcRect l="47751" r="24715"/>
          <a:stretch/>
        </p:blipFill>
        <p:spPr bwMode="auto">
          <a:xfrm rot="16200000">
            <a:off x="7109848" y="3990909"/>
            <a:ext cx="2142598" cy="389371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Free Iphone Android vector and picture">
            <a:extLst>
              <a:ext uri="{FF2B5EF4-FFF2-40B4-BE49-F238E27FC236}">
                <a16:creationId xmlns:a16="http://schemas.microsoft.com/office/drawing/2014/main" id="{5C6D0A6B-0D5B-3E13-8747-0D543AD0A6CB}"/>
              </a:ext>
            </a:extLst>
          </p:cNvPr>
          <p:cNvPicPr>
            <a:picLocks noChangeAspect="1" noChangeArrowheads="1"/>
          </p:cNvPicPr>
          <p:nvPr/>
        </p:nvPicPr>
        <p:blipFill rotWithShape="1">
          <a:blip r:embed="rId3">
            <a:biLevel thresh="50000"/>
            <a:extLst>
              <a:ext uri="{28A0092B-C50C-407E-A947-70E740481C1C}">
                <a14:useLocalDpi xmlns:a14="http://schemas.microsoft.com/office/drawing/2010/main" val="0"/>
              </a:ext>
            </a:extLst>
          </a:blip>
          <a:srcRect l="47751" r="24715"/>
          <a:stretch/>
        </p:blipFill>
        <p:spPr bwMode="auto">
          <a:xfrm rot="16200000">
            <a:off x="7144720" y="2152561"/>
            <a:ext cx="2058494" cy="3893714"/>
          </a:xfrm>
          <a:prstGeom prst="rect">
            <a:avLst/>
          </a:prstGeom>
          <a:noFill/>
          <a:extLst>
            <a:ext uri="{909E8E84-426E-40DD-AFC4-6F175D3DCCD1}">
              <a14:hiddenFill xmlns:a14="http://schemas.microsoft.com/office/drawing/2010/main">
                <a:solidFill>
                  <a:srgbClr val="FFFFFF"/>
                </a:solidFill>
              </a14:hiddenFill>
            </a:ext>
          </a:extLst>
        </p:spPr>
      </p:pic>
      <p:sp>
        <p:nvSpPr>
          <p:cNvPr id="112" name="CustomShape 6">
            <a:hlinkClick r:id="" action="ppaction://noaction">
              <a:snd r:embed="rId6" name="T3_W7_14.1.wav"/>
            </a:hlinkClick>
          </p:cNvPr>
          <p:cNvSpPr/>
          <p:nvPr/>
        </p:nvSpPr>
        <p:spPr>
          <a:xfrm>
            <a:off x="101160" y="38132"/>
            <a:ext cx="9565276" cy="46468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err="1">
                <a:ln>
                  <a:noFill/>
                </a:ln>
                <a:solidFill>
                  <a:srgbClr val="002060"/>
                </a:solidFill>
                <a:effectLst/>
                <a:uLnTx/>
                <a:uFillTx/>
                <a:latin typeface="Century gothic"/>
                <a:ea typeface="Century Gothic"/>
                <a:cs typeface="+mn-cs"/>
              </a:rPr>
              <a:t>Warum</a:t>
            </a: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 will Johanna</a:t>
            </a:r>
            <a:r>
              <a:rPr lang="en-GB" sz="2600" b="1" spc="-1" dirty="0">
                <a:solidFill>
                  <a:srgbClr val="002060"/>
                </a:solidFill>
                <a:latin typeface="Century gothic"/>
                <a:ea typeface="Century Gothic"/>
              </a:rPr>
              <a:t>, </a:t>
            </a:r>
            <a:r>
              <a:rPr lang="en-GB" sz="2600" b="1" spc="-1" dirty="0" err="1">
                <a:solidFill>
                  <a:srgbClr val="002060"/>
                </a:solidFill>
                <a:latin typeface="Century gothic"/>
                <a:ea typeface="Century Gothic"/>
              </a:rPr>
              <a:t>Vati</a:t>
            </a:r>
            <a:r>
              <a:rPr lang="en-GB" sz="2600" b="1" spc="-1" dirty="0">
                <a:solidFill>
                  <a:srgbClr val="002060"/>
                </a:solidFill>
                <a:latin typeface="Century gothic"/>
                <a:ea typeface="Century Gothic"/>
              </a:rPr>
              <a:t> </a:t>
            </a:r>
            <a:r>
              <a:rPr lang="en-GB" sz="2600" b="1" spc="-1" dirty="0" err="1">
                <a:solidFill>
                  <a:srgbClr val="002060"/>
                </a:solidFill>
                <a:latin typeface="Century gothic"/>
                <a:ea typeface="Century Gothic"/>
              </a:rPr>
              <a:t>oder</a:t>
            </a:r>
            <a:r>
              <a:rPr lang="en-GB" sz="2600" b="1" spc="-1" dirty="0">
                <a:solidFill>
                  <a:srgbClr val="002060"/>
                </a:solidFill>
                <a:latin typeface="Century gothic"/>
                <a:ea typeface="Century Gothic"/>
              </a:rPr>
              <a:t> Ronja das </a:t>
            </a:r>
            <a:r>
              <a:rPr lang="en-GB" sz="2600" b="1" spc="-1" dirty="0" err="1">
                <a:solidFill>
                  <a:srgbClr val="002060"/>
                </a:solidFill>
                <a:latin typeface="Century gothic"/>
                <a:ea typeface="Century Gothic"/>
              </a:rPr>
              <a:t>machen</a:t>
            </a:r>
            <a:r>
              <a:rPr lang="en-GB" sz="2600" b="1" spc="-1" dirty="0">
                <a:solidFill>
                  <a:srgbClr val="002060"/>
                </a:solidFill>
                <a:latin typeface="Century gothic"/>
                <a:ea typeface="Century Gothic"/>
              </a:rPr>
              <a:t>?</a:t>
            </a:r>
            <a:endParaRPr kumimoji="0" lang="en-GB" sz="26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57613" y="929051"/>
            <a:ext cx="706161" cy="39806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67" name="Picture 66" descr="Icon&#10;&#10;Description automatically generated">
            <a:extLst>
              <a:ext uri="{FF2B5EF4-FFF2-40B4-BE49-F238E27FC236}">
                <a16:creationId xmlns:a16="http://schemas.microsoft.com/office/drawing/2014/main" id="{BC90431E-2725-42A0-AD10-D2A874C2DB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77" name="TextBox 76">
            <a:extLst>
              <a:ext uri="{FF2B5EF4-FFF2-40B4-BE49-F238E27FC236}">
                <a16:creationId xmlns:a16="http://schemas.microsoft.com/office/drawing/2014/main" id="{759E5F91-E7AC-40FC-8E39-0C1180CDC8CB}"/>
              </a:ext>
            </a:extLst>
          </p:cNvPr>
          <p:cNvSpPr txBox="1"/>
          <p:nvPr/>
        </p:nvSpPr>
        <p:spPr>
          <a:xfrm>
            <a:off x="613460" y="3221863"/>
            <a:ext cx="3010885"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Du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willst</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deine</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Kleidung</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waschen</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W</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ir</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gehen</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auf eine Party!</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81" name="TextBox 80">
            <a:extLst>
              <a:ext uri="{FF2B5EF4-FFF2-40B4-BE49-F238E27FC236}">
                <a16:creationId xmlns:a16="http://schemas.microsoft.com/office/drawing/2014/main" id="{9A8F28F2-5D64-48A0-8D39-60121A676827}"/>
              </a:ext>
            </a:extLst>
          </p:cNvPr>
          <p:cNvSpPr txBox="1"/>
          <p:nvPr/>
        </p:nvSpPr>
        <p:spPr>
          <a:xfrm>
            <a:off x="6765410" y="5142650"/>
            <a:ext cx="2901026" cy="164256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Ich will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nach</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Hause</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gehen</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und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schlafen</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 I</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ch</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bin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müde</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a:t>
            </a:r>
            <a:endParaRPr kumimoji="0" lang="en-GB" sz="28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3" name="TextBox 82">
            <a:extLst>
              <a:ext uri="{FF2B5EF4-FFF2-40B4-BE49-F238E27FC236}">
                <a16:creationId xmlns:a16="http://schemas.microsoft.com/office/drawing/2014/main" id="{1F40BCE5-F5A7-46E5-B2BB-3523F165826D}"/>
              </a:ext>
            </a:extLst>
          </p:cNvPr>
          <p:cNvSpPr txBox="1"/>
          <p:nvPr/>
        </p:nvSpPr>
        <p:spPr>
          <a:xfrm>
            <a:off x="697485" y="1336155"/>
            <a:ext cx="2706521" cy="164256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Vati</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will das Haus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putzen</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 E</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ist</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nicht</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sehr</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sauber</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a:t>
            </a:r>
            <a:endParaRPr kumimoji="0" lang="en-GB" sz="28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5" name="TextBox 84">
            <a:extLst>
              <a:ext uri="{FF2B5EF4-FFF2-40B4-BE49-F238E27FC236}">
                <a16:creationId xmlns:a16="http://schemas.microsoft.com/office/drawing/2014/main" id="{59F184A9-757E-436D-AC22-D74468F71BA5}"/>
              </a:ext>
            </a:extLst>
          </p:cNvPr>
          <p:cNvSpPr txBox="1"/>
          <p:nvPr/>
        </p:nvSpPr>
        <p:spPr>
          <a:xfrm>
            <a:off x="6762565" y="3319441"/>
            <a:ext cx="3006069" cy="164256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2400" dirty="0">
                <a:solidFill>
                  <a:srgbClr val="1F4E79"/>
                </a:solidFill>
                <a:latin typeface="Century Gothic" panose="020F0302020204030204"/>
                <a:ea typeface="Calibri" panose="020F0502020204030204" pitchFamily="34" charset="0"/>
                <a:cs typeface="Times New Roman" panose="02020603050405020304" pitchFamily="18" charset="0"/>
              </a:rPr>
              <a:t>D</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u </a:t>
            </a:r>
            <a:r>
              <a:rPr lang="en-GB" sz="2400" dirty="0" err="1">
                <a:solidFill>
                  <a:srgbClr val="1F4E79"/>
                </a:solidFill>
                <a:latin typeface="Century Gothic" panose="020F0302020204030204"/>
                <a:ea typeface="Calibri" panose="020F0502020204030204" pitchFamily="34" charset="0"/>
                <a:cs typeface="Times New Roman" panose="02020603050405020304" pitchFamily="18" charset="0"/>
              </a:rPr>
              <a:t>willst</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 in </a:t>
            </a:r>
            <a:r>
              <a:rPr lang="en-GB" sz="2400" dirty="0" err="1">
                <a:solidFill>
                  <a:srgbClr val="1F4E79"/>
                </a:solidFill>
                <a:latin typeface="Century Gothic" panose="020F0302020204030204"/>
                <a:ea typeface="Calibri" panose="020F0502020204030204" pitchFamily="34" charset="0"/>
                <a:cs typeface="Times New Roman" panose="02020603050405020304" pitchFamily="18" charset="0"/>
              </a:rPr>
              <a:t>meinem</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 Zimmer </a:t>
            </a:r>
            <a:r>
              <a:rPr lang="en-GB" sz="2400" dirty="0" err="1">
                <a:solidFill>
                  <a:srgbClr val="1F4E79"/>
                </a:solidFill>
                <a:latin typeface="Century Gothic" panose="020F0302020204030204"/>
                <a:ea typeface="Calibri" panose="020F0502020204030204" pitchFamily="34" charset="0"/>
                <a:cs typeface="Times New Roman" panose="02020603050405020304" pitchFamily="18" charset="0"/>
              </a:rPr>
              <a:t>schlafen</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 Es </a:t>
            </a:r>
            <a:r>
              <a:rPr lang="en-GB" sz="2400" dirty="0" err="1">
                <a:solidFill>
                  <a:srgbClr val="1F4E79"/>
                </a:solidFill>
                <a:latin typeface="Century Gothic" panose="020F0302020204030204"/>
                <a:ea typeface="Calibri" panose="020F0502020204030204" pitchFamily="34" charset="0"/>
                <a:cs typeface="Times New Roman" panose="02020603050405020304" pitchFamily="18" charset="0"/>
              </a:rPr>
              <a:t>ist</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 </a:t>
            </a:r>
            <a:r>
              <a:rPr lang="en-GB" sz="2400" dirty="0" err="1">
                <a:solidFill>
                  <a:srgbClr val="1F4E79"/>
                </a:solidFill>
                <a:latin typeface="Century Gothic" panose="020F0302020204030204"/>
                <a:ea typeface="Calibri" panose="020F0502020204030204" pitchFamily="34" charset="0"/>
                <a:cs typeface="Times New Roman" panose="02020603050405020304" pitchFamily="18" charset="0"/>
              </a:rPr>
              <a:t>sauber</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 </a:t>
            </a:r>
            <a:r>
              <a:rPr lang="en-GB" sz="2400" dirty="0" err="1">
                <a:solidFill>
                  <a:srgbClr val="1F4E79"/>
                </a:solidFill>
                <a:latin typeface="Century Gothic" panose="020F0302020204030204"/>
                <a:ea typeface="Calibri" panose="020F0502020204030204" pitchFamily="34" charset="0"/>
                <a:cs typeface="Times New Roman" panose="02020603050405020304" pitchFamily="18" charset="0"/>
              </a:rPr>
              <a:t>nicht</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 </a:t>
            </a:r>
            <a:r>
              <a:rPr lang="en-GB" sz="2400" dirty="0" err="1">
                <a:solidFill>
                  <a:srgbClr val="1F4E79"/>
                </a:solidFill>
                <a:latin typeface="Century Gothic" panose="020F0302020204030204"/>
                <a:ea typeface="Calibri" panose="020F0502020204030204" pitchFamily="34" charset="0"/>
                <a:cs typeface="Times New Roman" panose="02020603050405020304" pitchFamily="18" charset="0"/>
              </a:rPr>
              <a:t>wahr</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 </a:t>
            </a:r>
            <a:endParaRPr kumimoji="0" lang="en-GB" sz="28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7" name="TextBox 86">
            <a:extLst>
              <a:ext uri="{FF2B5EF4-FFF2-40B4-BE49-F238E27FC236}">
                <a16:creationId xmlns:a16="http://schemas.microsoft.com/office/drawing/2014/main" id="{3EDC2397-1559-4EB1-9FE4-D4FADB0BFD1B}"/>
              </a:ext>
            </a:extLst>
          </p:cNvPr>
          <p:cNvSpPr txBox="1"/>
          <p:nvPr/>
        </p:nvSpPr>
        <p:spPr>
          <a:xfrm>
            <a:off x="6725561" y="1604206"/>
            <a:ext cx="3043073" cy="1200329"/>
          </a:xfrm>
          <a:prstGeom prst="rect">
            <a:avLst/>
          </a:prstGeom>
          <a:noFill/>
        </p:spPr>
        <p:txBody>
          <a:bodyPr wrap="square">
            <a:spAutoFit/>
          </a:bodyPr>
          <a:lstStyle/>
          <a:p>
            <a:pPr marL="0" marR="0" lvl="0" indent="0" algn="l" defTabSz="914400" rtl="0" eaLnBrk="1" fontAlgn="auto" latinLnBrk="0" hangingPunct="1">
              <a:spcBef>
                <a:spcPts val="0"/>
              </a:spcBef>
              <a:spcAft>
                <a:spcPts val="800"/>
              </a:spcAft>
              <a:buClrTx/>
              <a:buSzTx/>
              <a:buFontTx/>
              <a:buNone/>
              <a:tabLst/>
              <a:defRPr/>
            </a:pP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Vati</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will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ein</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großes</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Frühstück</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machen</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Wir</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haben</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Hunger.</a:t>
            </a:r>
            <a:endParaRPr kumimoji="0" lang="en-GB" sz="28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8" name="Speech Bubble: Rectangle with Corners Rounded 87">
            <a:hlinkClick r:id="" action="ppaction://noaction">
              <a:snd r:embed="rId8" name="T3_W7F_4.1.wav"/>
            </a:hlinkClick>
            <a:extLst>
              <a:ext uri="{FF2B5EF4-FFF2-40B4-BE49-F238E27FC236}">
                <a16:creationId xmlns:a16="http://schemas.microsoft.com/office/drawing/2014/main" id="{53A7F590-BAE6-42D0-B4C2-C8199C8B21CD}"/>
              </a:ext>
            </a:extLst>
          </p:cNvPr>
          <p:cNvSpPr/>
          <p:nvPr/>
        </p:nvSpPr>
        <p:spPr>
          <a:xfrm>
            <a:off x="1118356" y="509252"/>
            <a:ext cx="2931695" cy="493175"/>
          </a:xfrm>
          <a:prstGeom prst="wedgeRoundRectCallout">
            <a:avLst>
              <a:gd name="adj1" fmla="val -63814"/>
              <a:gd name="adj2" fmla="val -404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CustomShape 8">
            <a:hlinkClick r:id="" action="ppaction://noaction">
              <a:snd r:embed="rId8" name="T3_W7F_4.1.wav"/>
            </a:hlinkClick>
            <a:extLst>
              <a:ext uri="{FF2B5EF4-FFF2-40B4-BE49-F238E27FC236}">
                <a16:creationId xmlns:a16="http://schemas.microsoft.com/office/drawing/2014/main" id="{977D9DC2-7212-4C61-B9B9-2FECC03F6397}"/>
              </a:ext>
            </a:extLst>
          </p:cNvPr>
          <p:cNvSpPr/>
          <p:nvPr/>
        </p:nvSpPr>
        <p:spPr>
          <a:xfrm>
            <a:off x="1303625" y="541810"/>
            <a:ext cx="2746426" cy="97079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Schreib</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auf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Englisch</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0" name="TextBox 99">
            <a:extLst>
              <a:ext uri="{FF2B5EF4-FFF2-40B4-BE49-F238E27FC236}">
                <a16:creationId xmlns:a16="http://schemas.microsoft.com/office/drawing/2014/main" id="{4C49E25C-27C9-41B7-AB32-A16B0159A296}"/>
              </a:ext>
            </a:extLst>
          </p:cNvPr>
          <p:cNvSpPr txBox="1"/>
          <p:nvPr/>
        </p:nvSpPr>
        <p:spPr>
          <a:xfrm>
            <a:off x="666431" y="5189957"/>
            <a:ext cx="3609488"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1F4E79"/>
                </a:solidFill>
                <a:latin typeface="Century Gothic" panose="020F0302020204030204"/>
                <a:ea typeface="Calibri" panose="020F0502020204030204" pitchFamily="34" charset="0"/>
                <a:cs typeface="Times New Roman" panose="02020603050405020304" pitchFamily="18" charset="0"/>
              </a:rPr>
              <a:t>Warum</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 will ich           das Auto </a:t>
            </a:r>
            <a:r>
              <a:rPr lang="en-GB" sz="2400" dirty="0" err="1">
                <a:solidFill>
                  <a:srgbClr val="1F4E79"/>
                </a:solidFill>
                <a:latin typeface="Century Gothic" panose="020F0302020204030204"/>
                <a:ea typeface="Calibri" panose="020F0502020204030204" pitchFamily="34" charset="0"/>
                <a:cs typeface="Times New Roman" panose="02020603050405020304" pitchFamily="18" charset="0"/>
              </a:rPr>
              <a:t>waschen</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Es </a:t>
            </a:r>
            <a:r>
              <a:rPr lang="en-GB" sz="2400" dirty="0" err="1">
                <a:solidFill>
                  <a:srgbClr val="1F4E79"/>
                </a:solidFill>
                <a:latin typeface="Century Gothic" panose="020F0302020204030204"/>
                <a:ea typeface="Calibri" panose="020F0502020204030204" pitchFamily="34" charset="0"/>
                <a:cs typeface="Times New Roman" panose="02020603050405020304" pitchFamily="18" charset="0"/>
              </a:rPr>
              <a:t>ist</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 </a:t>
            </a:r>
            <a:r>
              <a:rPr lang="en-GB" sz="2400" dirty="0" err="1">
                <a:solidFill>
                  <a:srgbClr val="1F4E79"/>
                </a:solidFill>
                <a:latin typeface="Century Gothic" panose="020F0302020204030204"/>
                <a:ea typeface="Calibri" panose="020F0502020204030204" pitchFamily="34" charset="0"/>
                <a:cs typeface="Times New Roman" panose="02020603050405020304" pitchFamily="18" charset="0"/>
              </a:rPr>
              <a:t>sauber</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 </a:t>
            </a:r>
            <a:r>
              <a:rPr lang="en-GB" sz="2400" dirty="0" err="1">
                <a:solidFill>
                  <a:srgbClr val="1F4E79"/>
                </a:solidFill>
                <a:latin typeface="Century Gothic" panose="020F0302020204030204"/>
                <a:ea typeface="Calibri" panose="020F0502020204030204" pitchFamily="34" charset="0"/>
                <a:cs typeface="Times New Roman" panose="02020603050405020304" pitchFamily="18" charset="0"/>
              </a:rPr>
              <a:t>nicht</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 </a:t>
            </a:r>
            <a:r>
              <a:rPr lang="en-GB" sz="2400" dirty="0" err="1">
                <a:solidFill>
                  <a:srgbClr val="1F4E79"/>
                </a:solidFill>
                <a:latin typeface="Century Gothic" panose="020F0302020204030204"/>
                <a:ea typeface="Calibri" panose="020F0502020204030204" pitchFamily="34" charset="0"/>
                <a:cs typeface="Times New Roman" panose="02020603050405020304" pitchFamily="18" charset="0"/>
              </a:rPr>
              <a:t>wahr</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 name="Oval 1">
            <a:hlinkClick r:id="" action="ppaction://noaction">
              <a:snd r:embed="rId9" name="T3E_W7_13.2.wav"/>
            </a:hlinkClick>
            <a:extLst>
              <a:ext uri="{FF2B5EF4-FFF2-40B4-BE49-F238E27FC236}">
                <a16:creationId xmlns:a16="http://schemas.microsoft.com/office/drawing/2014/main" id="{F45C6A99-4BE2-45FE-92AB-37CA0C265F03}"/>
              </a:ext>
            </a:extLst>
          </p:cNvPr>
          <p:cNvSpPr/>
          <p:nvPr/>
        </p:nvSpPr>
        <p:spPr>
          <a:xfrm>
            <a:off x="262224" y="1875318"/>
            <a:ext cx="362887" cy="361932"/>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pic>
        <p:nvPicPr>
          <p:cNvPr id="15" name="Picture 14">
            <a:extLst>
              <a:ext uri="{FF2B5EF4-FFF2-40B4-BE49-F238E27FC236}">
                <a16:creationId xmlns:a16="http://schemas.microsoft.com/office/drawing/2014/main" id="{E0E1EB34-87E9-7304-22C9-96DC21C2E8A2}"/>
              </a:ext>
            </a:extLst>
          </p:cNvPr>
          <p:cNvPicPr>
            <a:picLocks noChangeAspect="1"/>
          </p:cNvPicPr>
          <p:nvPr/>
        </p:nvPicPr>
        <p:blipFill>
          <a:blip r:embed="rId10"/>
          <a:stretch>
            <a:fillRect/>
          </a:stretch>
        </p:blipFill>
        <p:spPr>
          <a:xfrm>
            <a:off x="10019015" y="-24779"/>
            <a:ext cx="1325766" cy="1193189"/>
          </a:xfrm>
          <a:prstGeom prst="ellipse">
            <a:avLst/>
          </a:prstGeom>
        </p:spPr>
      </p:pic>
      <p:sp>
        <p:nvSpPr>
          <p:cNvPr id="26" name="Oval 25">
            <a:hlinkClick r:id="" action="ppaction://noaction">
              <a:snd r:embed="rId11" name="T3E_W7_13.3.wav"/>
            </a:hlinkClick>
            <a:extLst>
              <a:ext uri="{FF2B5EF4-FFF2-40B4-BE49-F238E27FC236}">
                <a16:creationId xmlns:a16="http://schemas.microsoft.com/office/drawing/2014/main" id="{23ABA0E2-36F7-CFC1-E4F1-1E912837218F}"/>
              </a:ext>
            </a:extLst>
          </p:cNvPr>
          <p:cNvSpPr/>
          <p:nvPr/>
        </p:nvSpPr>
        <p:spPr>
          <a:xfrm>
            <a:off x="262224" y="3931190"/>
            <a:ext cx="362887" cy="361932"/>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2</a:t>
            </a:r>
            <a:endParaRPr lang="en-GB" sz="2400" b="1" dirty="0"/>
          </a:p>
        </p:txBody>
      </p:sp>
      <p:sp>
        <p:nvSpPr>
          <p:cNvPr id="27" name="Oval 26">
            <a:hlinkClick r:id="" action="ppaction://noaction">
              <a:snd r:embed="rId12" name="T3E_W7_13.4.wav"/>
            </a:hlinkClick>
            <a:extLst>
              <a:ext uri="{FF2B5EF4-FFF2-40B4-BE49-F238E27FC236}">
                <a16:creationId xmlns:a16="http://schemas.microsoft.com/office/drawing/2014/main" id="{5A0F3BC1-7686-C79A-E84A-FFFB9324B13A}"/>
              </a:ext>
            </a:extLst>
          </p:cNvPr>
          <p:cNvSpPr/>
          <p:nvPr/>
        </p:nvSpPr>
        <p:spPr>
          <a:xfrm>
            <a:off x="309663" y="5663779"/>
            <a:ext cx="362887" cy="361932"/>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3</a:t>
            </a:r>
            <a:endParaRPr lang="en-GB" sz="2400" b="1" dirty="0"/>
          </a:p>
        </p:txBody>
      </p:sp>
      <p:sp>
        <p:nvSpPr>
          <p:cNvPr id="28" name="Oval 27">
            <a:hlinkClick r:id="" action="ppaction://noaction">
              <a:snd r:embed="rId13" name="T3E_W7_13.5.wav"/>
            </a:hlinkClick>
            <a:extLst>
              <a:ext uri="{FF2B5EF4-FFF2-40B4-BE49-F238E27FC236}">
                <a16:creationId xmlns:a16="http://schemas.microsoft.com/office/drawing/2014/main" id="{232A302E-22E4-CA5D-A120-95E0CB9178BC}"/>
              </a:ext>
            </a:extLst>
          </p:cNvPr>
          <p:cNvSpPr/>
          <p:nvPr/>
        </p:nvSpPr>
        <p:spPr>
          <a:xfrm>
            <a:off x="6378890" y="2056284"/>
            <a:ext cx="362887" cy="361932"/>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4</a:t>
            </a:r>
            <a:endParaRPr lang="en-GB" sz="2400" b="1" dirty="0"/>
          </a:p>
        </p:txBody>
      </p:sp>
      <p:sp>
        <p:nvSpPr>
          <p:cNvPr id="30" name="Oval 29">
            <a:hlinkClick r:id="" action="ppaction://noaction">
              <a:snd r:embed="rId14" name="T3E_W7_13.6.wav"/>
            </a:hlinkClick>
            <a:extLst>
              <a:ext uri="{FF2B5EF4-FFF2-40B4-BE49-F238E27FC236}">
                <a16:creationId xmlns:a16="http://schemas.microsoft.com/office/drawing/2014/main" id="{26F9AE2A-978D-BFB6-0F86-9CB74F68750F}"/>
              </a:ext>
            </a:extLst>
          </p:cNvPr>
          <p:cNvSpPr/>
          <p:nvPr/>
        </p:nvSpPr>
        <p:spPr>
          <a:xfrm>
            <a:off x="6457937" y="3946095"/>
            <a:ext cx="362887" cy="361932"/>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5</a:t>
            </a:r>
            <a:endParaRPr lang="en-GB" sz="2400" b="1" dirty="0"/>
          </a:p>
        </p:txBody>
      </p:sp>
      <p:sp>
        <p:nvSpPr>
          <p:cNvPr id="31" name="Oval 30">
            <a:hlinkClick r:id="" action="ppaction://noaction">
              <a:snd r:embed="rId15" name="T3E_W7_13.7.wav"/>
            </a:hlinkClick>
            <a:extLst>
              <a:ext uri="{FF2B5EF4-FFF2-40B4-BE49-F238E27FC236}">
                <a16:creationId xmlns:a16="http://schemas.microsoft.com/office/drawing/2014/main" id="{8B494FA3-338E-A33D-1362-8141C57F8639}"/>
              </a:ext>
            </a:extLst>
          </p:cNvPr>
          <p:cNvSpPr/>
          <p:nvPr/>
        </p:nvSpPr>
        <p:spPr>
          <a:xfrm>
            <a:off x="6493913" y="5767996"/>
            <a:ext cx="362887" cy="361932"/>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6</a:t>
            </a:r>
            <a:endParaRPr lang="en-GB" sz="2400" b="1" dirty="0"/>
          </a:p>
        </p:txBody>
      </p:sp>
      <p:pic>
        <p:nvPicPr>
          <p:cNvPr id="13" name="Picture 12">
            <a:extLst>
              <a:ext uri="{FF2B5EF4-FFF2-40B4-BE49-F238E27FC236}">
                <a16:creationId xmlns:a16="http://schemas.microsoft.com/office/drawing/2014/main" id="{961BC53B-CD5D-3E26-5AF1-FA27DBB4E173}"/>
              </a:ext>
            </a:extLst>
          </p:cNvPr>
          <p:cNvPicPr>
            <a:picLocks noChangeAspect="1"/>
          </p:cNvPicPr>
          <p:nvPr/>
        </p:nvPicPr>
        <p:blipFill>
          <a:blip r:embed="rId16"/>
          <a:stretch>
            <a:fillRect/>
          </a:stretch>
        </p:blipFill>
        <p:spPr>
          <a:xfrm>
            <a:off x="9603079" y="221896"/>
            <a:ext cx="831873" cy="1014568"/>
          </a:xfrm>
          <a:prstGeom prst="ellipse">
            <a:avLst/>
          </a:prstGeom>
        </p:spPr>
      </p:pic>
      <p:pic>
        <p:nvPicPr>
          <p:cNvPr id="73" name="Picture 72" descr="A picture containing text&#10;&#10;Description automatically generated">
            <a:extLst>
              <a:ext uri="{FF2B5EF4-FFF2-40B4-BE49-F238E27FC236}">
                <a16:creationId xmlns:a16="http://schemas.microsoft.com/office/drawing/2014/main" id="{99F9B650-1710-4D1E-B49E-567E647F4F2B}"/>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b="71221"/>
          <a:stretch/>
        </p:blipFill>
        <p:spPr>
          <a:xfrm>
            <a:off x="8561441" y="106328"/>
            <a:ext cx="1385634" cy="1057348"/>
          </a:xfrm>
          <a:prstGeom prst="ellipse">
            <a:avLst/>
          </a:prstGeom>
        </p:spPr>
      </p:pic>
      <p:sp>
        <p:nvSpPr>
          <p:cNvPr id="75" name="Speech Bubble: Rectangle with Corners Rounded 74">
            <a:extLst>
              <a:ext uri="{FF2B5EF4-FFF2-40B4-BE49-F238E27FC236}">
                <a16:creationId xmlns:a16="http://schemas.microsoft.com/office/drawing/2014/main" id="{26B8D251-A276-44F2-A158-C7D678D5E40A}"/>
              </a:ext>
            </a:extLst>
          </p:cNvPr>
          <p:cNvSpPr/>
          <p:nvPr/>
        </p:nvSpPr>
        <p:spPr>
          <a:xfrm>
            <a:off x="3762806" y="1048648"/>
            <a:ext cx="2140093" cy="916021"/>
          </a:xfrm>
          <a:prstGeom prst="wedgeRoundRectCallout">
            <a:avLst>
              <a:gd name="adj1" fmla="val -63814"/>
              <a:gd name="adj2" fmla="val -404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mj-lt"/>
                <a:ea typeface="+mn-ea"/>
                <a:cs typeface="+mn-cs"/>
              </a:rPr>
              <a:t>Warum</a:t>
            </a:r>
            <a:r>
              <a:rPr kumimoji="0" lang="en-GB" sz="2000" b="0" i="0" u="none" strike="noStrike" kern="1200" cap="none" spc="0" normalizeH="0" baseline="0" noProof="0" dirty="0">
                <a:ln>
                  <a:noFill/>
                </a:ln>
                <a:solidFill>
                  <a:prstClr val="white"/>
                </a:solidFill>
                <a:effectLst/>
                <a:uLnTx/>
                <a:uFillTx/>
                <a:latin typeface="+mj-lt"/>
                <a:ea typeface="+mn-ea"/>
                <a:cs typeface="+mn-cs"/>
              </a:rPr>
              <a:t> will </a:t>
            </a:r>
            <a:r>
              <a:rPr kumimoji="0" lang="en-GB" sz="2000" b="0" i="0" u="none" strike="noStrike" kern="1200" cap="none" spc="0" normalizeH="0" baseline="0" noProof="0" dirty="0" err="1">
                <a:ln>
                  <a:noFill/>
                </a:ln>
                <a:solidFill>
                  <a:prstClr val="white"/>
                </a:solidFill>
                <a:effectLst/>
                <a:uLnTx/>
                <a:uFillTx/>
                <a:latin typeface="+mj-lt"/>
                <a:ea typeface="+mn-ea"/>
                <a:cs typeface="+mn-cs"/>
              </a:rPr>
              <a:t>Vati</a:t>
            </a:r>
            <a:r>
              <a:rPr kumimoji="0" lang="en-GB" sz="2000" b="0" i="0" u="none" strike="noStrike" kern="1200" cap="none" spc="0" normalizeH="0" baseline="0" noProof="0" dirty="0">
                <a:ln>
                  <a:noFill/>
                </a:ln>
                <a:solidFill>
                  <a:prstClr val="white"/>
                </a:solidFill>
                <a:effectLst/>
                <a:uLnTx/>
                <a:uFillTx/>
                <a:latin typeface="+mj-lt"/>
                <a:ea typeface="+mn-ea"/>
                <a:cs typeface="+mn-cs"/>
              </a:rPr>
              <a:t> das Haus </a:t>
            </a:r>
            <a:r>
              <a:rPr kumimoji="0" lang="en-GB" sz="2000" b="0" i="0" u="none" strike="noStrike" kern="1200" cap="none" spc="0" normalizeH="0" baseline="0" noProof="0" dirty="0" err="1">
                <a:ln>
                  <a:noFill/>
                </a:ln>
                <a:solidFill>
                  <a:prstClr val="white"/>
                </a:solidFill>
                <a:effectLst/>
                <a:uLnTx/>
                <a:uFillTx/>
                <a:latin typeface="+mj-lt"/>
                <a:ea typeface="+mn-ea"/>
                <a:cs typeface="+mn-cs"/>
              </a:rPr>
              <a:t>putzen</a:t>
            </a:r>
            <a:r>
              <a:rPr kumimoji="0" lang="en-GB" sz="2000" b="0" i="0" u="none" strike="noStrike" kern="1200" cap="none" spc="0" normalizeH="0" baseline="0" noProof="0" dirty="0">
                <a:ln>
                  <a:noFill/>
                </a:ln>
                <a:solidFill>
                  <a:prstClr val="white"/>
                </a:solidFill>
                <a:effectLst/>
                <a:uLnTx/>
                <a:uFillTx/>
                <a:latin typeface="+mj-lt"/>
                <a:ea typeface="+mn-ea"/>
                <a:cs typeface="+mn-cs"/>
              </a:rPr>
              <a:t>? </a:t>
            </a:r>
          </a:p>
        </p:txBody>
      </p:sp>
      <p:sp>
        <p:nvSpPr>
          <p:cNvPr id="84" name="TextBox 83">
            <a:extLst>
              <a:ext uri="{FF2B5EF4-FFF2-40B4-BE49-F238E27FC236}">
                <a16:creationId xmlns:a16="http://schemas.microsoft.com/office/drawing/2014/main" id="{3DD56D01-EE68-4AD7-99BC-9B423A413194}"/>
              </a:ext>
            </a:extLst>
          </p:cNvPr>
          <p:cNvSpPr txBox="1"/>
          <p:nvPr/>
        </p:nvSpPr>
        <p:spPr>
          <a:xfrm>
            <a:off x="3933743" y="2110388"/>
            <a:ext cx="2121804" cy="400110"/>
          </a:xfrm>
          <a:prstGeom prst="rect">
            <a:avLst/>
          </a:prstGeom>
          <a:noFill/>
        </p:spPr>
        <p:txBody>
          <a:bodyPr wrap="square" rtlCol="0">
            <a:spAutoFit/>
          </a:bodyPr>
          <a:lstStyle/>
          <a:p>
            <a:r>
              <a:rPr lang="en-US" sz="2000" b="1" i="1" dirty="0">
                <a:solidFill>
                  <a:srgbClr val="002060"/>
                </a:solidFill>
              </a:rPr>
              <a:t>It is not clean. </a:t>
            </a:r>
            <a:endParaRPr lang="en-GB" sz="2000" b="1" i="1" dirty="0">
              <a:solidFill>
                <a:srgbClr val="002060"/>
              </a:solidFill>
            </a:endParaRPr>
          </a:p>
        </p:txBody>
      </p:sp>
      <p:sp>
        <p:nvSpPr>
          <p:cNvPr id="86" name="TextBox 85">
            <a:extLst>
              <a:ext uri="{FF2B5EF4-FFF2-40B4-BE49-F238E27FC236}">
                <a16:creationId xmlns:a16="http://schemas.microsoft.com/office/drawing/2014/main" id="{3AB67A32-3EF3-44B4-AC33-3B46568CD0DF}"/>
              </a:ext>
            </a:extLst>
          </p:cNvPr>
          <p:cNvSpPr txBox="1"/>
          <p:nvPr/>
        </p:nvSpPr>
        <p:spPr>
          <a:xfrm>
            <a:off x="3915454" y="4271991"/>
            <a:ext cx="2121804" cy="707886"/>
          </a:xfrm>
          <a:prstGeom prst="rect">
            <a:avLst/>
          </a:prstGeom>
          <a:noFill/>
        </p:spPr>
        <p:txBody>
          <a:bodyPr wrap="square" rtlCol="0">
            <a:spAutoFit/>
          </a:bodyPr>
          <a:lstStyle/>
          <a:p>
            <a:r>
              <a:rPr lang="en-US" sz="2000" b="1" dirty="0">
                <a:solidFill>
                  <a:srgbClr val="002060"/>
                </a:solidFill>
              </a:rPr>
              <a:t>They’re going to a party!</a:t>
            </a:r>
            <a:endParaRPr lang="en-GB" sz="2000" b="1" dirty="0">
              <a:solidFill>
                <a:srgbClr val="002060"/>
              </a:solidFill>
            </a:endParaRPr>
          </a:p>
        </p:txBody>
      </p:sp>
      <p:sp>
        <p:nvSpPr>
          <p:cNvPr id="89" name="TextBox 88">
            <a:extLst>
              <a:ext uri="{FF2B5EF4-FFF2-40B4-BE49-F238E27FC236}">
                <a16:creationId xmlns:a16="http://schemas.microsoft.com/office/drawing/2014/main" id="{48E40A75-DE54-4937-B4BB-01CEABAD5085}"/>
              </a:ext>
            </a:extLst>
          </p:cNvPr>
          <p:cNvSpPr txBox="1"/>
          <p:nvPr/>
        </p:nvSpPr>
        <p:spPr>
          <a:xfrm>
            <a:off x="3883842" y="6364343"/>
            <a:ext cx="2586849" cy="400110"/>
          </a:xfrm>
          <a:prstGeom prst="rect">
            <a:avLst/>
          </a:prstGeom>
          <a:noFill/>
        </p:spPr>
        <p:txBody>
          <a:bodyPr wrap="square" rtlCol="0">
            <a:spAutoFit/>
          </a:bodyPr>
          <a:lstStyle/>
          <a:p>
            <a:r>
              <a:rPr lang="en-US" sz="2000" b="1" dirty="0">
                <a:solidFill>
                  <a:srgbClr val="002060"/>
                </a:solidFill>
              </a:rPr>
              <a:t>It is clean, isn’t it?  </a:t>
            </a:r>
            <a:endParaRPr lang="en-GB" sz="2000" b="1" dirty="0">
              <a:solidFill>
                <a:srgbClr val="002060"/>
              </a:solidFill>
            </a:endParaRPr>
          </a:p>
        </p:txBody>
      </p:sp>
      <p:sp>
        <p:nvSpPr>
          <p:cNvPr id="91" name="TextBox 90">
            <a:extLst>
              <a:ext uri="{FF2B5EF4-FFF2-40B4-BE49-F238E27FC236}">
                <a16:creationId xmlns:a16="http://schemas.microsoft.com/office/drawing/2014/main" id="{3C14D16E-0593-46BE-BB9F-4E3F383BAFDD}"/>
              </a:ext>
            </a:extLst>
          </p:cNvPr>
          <p:cNvSpPr txBox="1"/>
          <p:nvPr/>
        </p:nvSpPr>
        <p:spPr>
          <a:xfrm>
            <a:off x="9937093" y="2776639"/>
            <a:ext cx="2121804" cy="400110"/>
          </a:xfrm>
          <a:prstGeom prst="rect">
            <a:avLst/>
          </a:prstGeom>
          <a:noFill/>
        </p:spPr>
        <p:txBody>
          <a:bodyPr wrap="square" rtlCol="0">
            <a:spAutoFit/>
          </a:bodyPr>
          <a:lstStyle/>
          <a:p>
            <a:r>
              <a:rPr lang="en-US" sz="2000" b="1" dirty="0">
                <a:solidFill>
                  <a:srgbClr val="002060"/>
                </a:solidFill>
              </a:rPr>
              <a:t>We are hungry. </a:t>
            </a:r>
            <a:endParaRPr lang="en-GB" sz="2000" b="1" dirty="0">
              <a:solidFill>
                <a:srgbClr val="002060"/>
              </a:solidFill>
            </a:endParaRPr>
          </a:p>
        </p:txBody>
      </p:sp>
      <p:sp>
        <p:nvSpPr>
          <p:cNvPr id="92" name="TextBox 91">
            <a:extLst>
              <a:ext uri="{FF2B5EF4-FFF2-40B4-BE49-F238E27FC236}">
                <a16:creationId xmlns:a16="http://schemas.microsoft.com/office/drawing/2014/main" id="{6C6ED1A7-C996-436D-8F25-250EFD10626E}"/>
              </a:ext>
            </a:extLst>
          </p:cNvPr>
          <p:cNvSpPr txBox="1"/>
          <p:nvPr/>
        </p:nvSpPr>
        <p:spPr>
          <a:xfrm>
            <a:off x="9961155" y="4750756"/>
            <a:ext cx="2121804" cy="707886"/>
          </a:xfrm>
          <a:prstGeom prst="rect">
            <a:avLst/>
          </a:prstGeom>
          <a:noFill/>
        </p:spPr>
        <p:txBody>
          <a:bodyPr wrap="square" rtlCol="0">
            <a:spAutoFit/>
          </a:bodyPr>
          <a:lstStyle/>
          <a:p>
            <a:r>
              <a:rPr lang="en-US" sz="2000" b="1" dirty="0">
                <a:solidFill>
                  <a:srgbClr val="002060"/>
                </a:solidFill>
              </a:rPr>
              <a:t>It is clean, isn’t it? </a:t>
            </a:r>
            <a:endParaRPr lang="en-GB" sz="2000" b="1" dirty="0">
              <a:solidFill>
                <a:srgbClr val="002060"/>
              </a:solidFill>
            </a:endParaRPr>
          </a:p>
        </p:txBody>
      </p:sp>
      <p:sp>
        <p:nvSpPr>
          <p:cNvPr id="95" name="TextBox 94">
            <a:extLst>
              <a:ext uri="{FF2B5EF4-FFF2-40B4-BE49-F238E27FC236}">
                <a16:creationId xmlns:a16="http://schemas.microsoft.com/office/drawing/2014/main" id="{A8E82BF3-8367-42D6-8103-78B08E2BFFD4}"/>
              </a:ext>
            </a:extLst>
          </p:cNvPr>
          <p:cNvSpPr txBox="1"/>
          <p:nvPr/>
        </p:nvSpPr>
        <p:spPr>
          <a:xfrm>
            <a:off x="10083449" y="6488838"/>
            <a:ext cx="2121804" cy="400110"/>
          </a:xfrm>
          <a:prstGeom prst="rect">
            <a:avLst/>
          </a:prstGeom>
          <a:noFill/>
        </p:spPr>
        <p:txBody>
          <a:bodyPr wrap="square" rtlCol="0">
            <a:spAutoFit/>
          </a:bodyPr>
          <a:lstStyle/>
          <a:p>
            <a:r>
              <a:rPr lang="en-US" sz="2000" b="1" dirty="0">
                <a:solidFill>
                  <a:srgbClr val="002060"/>
                </a:solidFill>
              </a:rPr>
              <a:t>She is tired. </a:t>
            </a:r>
            <a:endParaRPr lang="en-GB" sz="2000" b="1" dirty="0">
              <a:solidFill>
                <a:srgbClr val="002060"/>
              </a:solidFill>
            </a:endParaRPr>
          </a:p>
        </p:txBody>
      </p:sp>
      <p:sp>
        <p:nvSpPr>
          <p:cNvPr id="98" name="Speech Bubble: Rectangle with Corners Rounded 97">
            <a:extLst>
              <a:ext uri="{FF2B5EF4-FFF2-40B4-BE49-F238E27FC236}">
                <a16:creationId xmlns:a16="http://schemas.microsoft.com/office/drawing/2014/main" id="{D8CAE280-EDA0-450D-8F8C-C7626DACF2FF}"/>
              </a:ext>
            </a:extLst>
          </p:cNvPr>
          <p:cNvSpPr/>
          <p:nvPr/>
        </p:nvSpPr>
        <p:spPr>
          <a:xfrm>
            <a:off x="3915454" y="2776639"/>
            <a:ext cx="2140093" cy="1341427"/>
          </a:xfrm>
          <a:prstGeom prst="wedgeRoundRectCallout">
            <a:avLst>
              <a:gd name="adj1" fmla="val -63814"/>
              <a:gd name="adj2" fmla="val -404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mj-lt"/>
                <a:ea typeface="+mn-ea"/>
                <a:cs typeface="+mn-cs"/>
              </a:rPr>
              <a:t>Warum</a:t>
            </a:r>
            <a:r>
              <a:rPr kumimoji="0" lang="en-GB" sz="2000" b="0" i="0" u="none" strike="noStrike" kern="1200" cap="none" spc="0" normalizeH="0" baseline="0" noProof="0" dirty="0">
                <a:ln>
                  <a:noFill/>
                </a:ln>
                <a:solidFill>
                  <a:prstClr val="white"/>
                </a:solidFill>
                <a:effectLst/>
                <a:uLnTx/>
                <a:uFillTx/>
                <a:latin typeface="+mj-lt"/>
                <a:ea typeface="+mn-ea"/>
                <a:cs typeface="+mn-cs"/>
              </a:rPr>
              <a:t> will Ronja </a:t>
            </a:r>
            <a:r>
              <a:rPr kumimoji="0" lang="en-GB" sz="2000" b="0" i="0" u="none" strike="noStrike" kern="1200" cap="none" spc="0" normalizeH="0" baseline="0" noProof="0" dirty="0" err="1">
                <a:ln>
                  <a:noFill/>
                </a:ln>
                <a:solidFill>
                  <a:prstClr val="white"/>
                </a:solidFill>
                <a:effectLst/>
                <a:uLnTx/>
                <a:uFillTx/>
                <a:latin typeface="+mj-lt"/>
                <a:ea typeface="+mn-ea"/>
                <a:cs typeface="+mn-cs"/>
              </a:rPr>
              <a:t>ihre</a:t>
            </a:r>
            <a:r>
              <a:rPr kumimoji="0" lang="en-GB" sz="2000" b="0" i="0" u="none" strike="noStrike" kern="1200" cap="none" spc="0" normalizeH="0" baseline="0" noProof="0" dirty="0">
                <a:ln>
                  <a:noFill/>
                </a:ln>
                <a:solidFill>
                  <a:prstClr val="white"/>
                </a:solidFill>
                <a:effectLst/>
                <a:uLnTx/>
                <a:uFillTx/>
                <a:latin typeface="+mj-lt"/>
                <a:ea typeface="+mn-ea"/>
                <a:cs typeface="+mn-cs"/>
              </a:rPr>
              <a:t> </a:t>
            </a:r>
            <a:r>
              <a:rPr kumimoji="0" lang="en-GB" sz="2000" b="0" i="0" u="none" strike="noStrike" kern="1200" cap="none" spc="0" normalizeH="0" baseline="0" noProof="0" dirty="0" err="1">
                <a:ln>
                  <a:noFill/>
                </a:ln>
                <a:solidFill>
                  <a:prstClr val="white"/>
                </a:solidFill>
                <a:effectLst/>
                <a:uLnTx/>
                <a:uFillTx/>
                <a:latin typeface="+mj-lt"/>
                <a:ea typeface="+mn-ea"/>
                <a:cs typeface="+mn-cs"/>
              </a:rPr>
              <a:t>Kleidung</a:t>
            </a:r>
            <a:r>
              <a:rPr kumimoji="0" lang="en-GB" sz="2000" b="0" i="0" u="none" strike="noStrike" kern="1200" cap="none" spc="0" normalizeH="0" baseline="0" noProof="0" dirty="0">
                <a:ln>
                  <a:noFill/>
                </a:ln>
                <a:solidFill>
                  <a:prstClr val="white"/>
                </a:solidFill>
                <a:effectLst/>
                <a:uLnTx/>
                <a:uFillTx/>
                <a:latin typeface="+mj-lt"/>
                <a:ea typeface="+mn-ea"/>
                <a:cs typeface="+mn-cs"/>
              </a:rPr>
              <a:t> </a:t>
            </a:r>
            <a:r>
              <a:rPr kumimoji="0" lang="en-GB" sz="2000" b="0" i="0" u="none" strike="noStrike" kern="1200" cap="none" spc="0" normalizeH="0" baseline="0" noProof="0" dirty="0" err="1">
                <a:ln>
                  <a:noFill/>
                </a:ln>
                <a:solidFill>
                  <a:prstClr val="white"/>
                </a:solidFill>
                <a:effectLst/>
                <a:uLnTx/>
                <a:uFillTx/>
                <a:latin typeface="+mj-lt"/>
                <a:ea typeface="+mn-ea"/>
                <a:cs typeface="+mn-cs"/>
              </a:rPr>
              <a:t>waschen</a:t>
            </a:r>
            <a:r>
              <a:rPr kumimoji="0" lang="en-GB" sz="2000" b="0" i="0" u="none" strike="noStrike" kern="1200" cap="none" spc="0" normalizeH="0" baseline="0" noProof="0" dirty="0">
                <a:ln>
                  <a:noFill/>
                </a:ln>
                <a:solidFill>
                  <a:prstClr val="white"/>
                </a:solidFill>
                <a:effectLst/>
                <a:uLnTx/>
                <a:uFillTx/>
                <a:latin typeface="+mj-lt"/>
                <a:ea typeface="+mn-ea"/>
                <a:cs typeface="+mn-cs"/>
              </a:rPr>
              <a:t>?</a:t>
            </a:r>
          </a:p>
        </p:txBody>
      </p:sp>
      <p:sp>
        <p:nvSpPr>
          <p:cNvPr id="99" name="Speech Bubble: Rectangle with Corners Rounded 98">
            <a:extLst>
              <a:ext uri="{FF2B5EF4-FFF2-40B4-BE49-F238E27FC236}">
                <a16:creationId xmlns:a16="http://schemas.microsoft.com/office/drawing/2014/main" id="{0A0DBF3C-CFAD-4F9F-B225-7977B0DE4189}"/>
              </a:ext>
            </a:extLst>
          </p:cNvPr>
          <p:cNvSpPr/>
          <p:nvPr/>
        </p:nvSpPr>
        <p:spPr>
          <a:xfrm>
            <a:off x="3938521" y="5066850"/>
            <a:ext cx="2295769" cy="1249339"/>
          </a:xfrm>
          <a:prstGeom prst="wedgeRoundRectCallout">
            <a:avLst>
              <a:gd name="adj1" fmla="val -63814"/>
              <a:gd name="adj2" fmla="val -404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mj-lt"/>
                <a:ea typeface="+mn-ea"/>
                <a:cs typeface="+mn-cs"/>
              </a:rPr>
              <a:t>Warum</a:t>
            </a:r>
            <a:r>
              <a:rPr kumimoji="0" lang="en-GB" sz="2000" b="0" i="0" u="none" strike="noStrike" kern="1200" cap="none" spc="0" normalizeH="0" baseline="0" noProof="0" dirty="0">
                <a:ln>
                  <a:noFill/>
                </a:ln>
                <a:solidFill>
                  <a:prstClr val="white"/>
                </a:solidFill>
                <a:effectLst/>
                <a:uLnTx/>
                <a:uFillTx/>
                <a:latin typeface="+mj-lt"/>
                <a:ea typeface="+mn-ea"/>
                <a:cs typeface="+mn-cs"/>
              </a:rPr>
              <a:t> will Johanna das Auto </a:t>
            </a:r>
            <a:r>
              <a:rPr kumimoji="0" lang="en-GB" sz="2000" b="0" i="0" u="none" strike="noStrike" kern="1200" cap="none" spc="0" normalizeH="0" baseline="0" noProof="0" dirty="0" err="1">
                <a:ln>
                  <a:noFill/>
                </a:ln>
                <a:solidFill>
                  <a:prstClr val="white"/>
                </a:solidFill>
                <a:effectLst/>
                <a:uLnTx/>
                <a:uFillTx/>
                <a:latin typeface="+mj-lt"/>
                <a:ea typeface="+mn-ea"/>
                <a:cs typeface="+mn-cs"/>
              </a:rPr>
              <a:t>nicht</a:t>
            </a:r>
            <a:r>
              <a:rPr kumimoji="0" lang="en-GB" sz="2000" b="0" i="0" u="none" strike="noStrike" kern="1200" cap="none" spc="0" normalizeH="0" baseline="0" noProof="0" dirty="0">
                <a:ln>
                  <a:noFill/>
                </a:ln>
                <a:solidFill>
                  <a:prstClr val="white"/>
                </a:solidFill>
                <a:effectLst/>
                <a:uLnTx/>
                <a:uFillTx/>
                <a:latin typeface="+mj-lt"/>
                <a:ea typeface="+mn-ea"/>
                <a:cs typeface="+mn-cs"/>
              </a:rPr>
              <a:t> </a:t>
            </a:r>
            <a:r>
              <a:rPr kumimoji="0" lang="en-GB" sz="2000" b="0" i="0" u="none" strike="noStrike" kern="1200" cap="none" spc="0" normalizeH="0" baseline="0" noProof="0" dirty="0" err="1">
                <a:ln>
                  <a:noFill/>
                </a:ln>
                <a:solidFill>
                  <a:prstClr val="white"/>
                </a:solidFill>
                <a:effectLst/>
                <a:uLnTx/>
                <a:uFillTx/>
                <a:latin typeface="+mj-lt"/>
                <a:ea typeface="+mn-ea"/>
                <a:cs typeface="+mn-cs"/>
              </a:rPr>
              <a:t>waschen</a:t>
            </a:r>
            <a:r>
              <a:rPr kumimoji="0" lang="en-GB" sz="2000" b="0" i="0" u="none" strike="noStrike" kern="1200" cap="none" spc="0" normalizeH="0" baseline="0" noProof="0" dirty="0">
                <a:ln>
                  <a:noFill/>
                </a:ln>
                <a:solidFill>
                  <a:prstClr val="white"/>
                </a:solidFill>
                <a:effectLst/>
                <a:uLnTx/>
                <a:uFillTx/>
                <a:latin typeface="+mj-lt"/>
                <a:ea typeface="+mn-ea"/>
                <a:cs typeface="+mn-cs"/>
              </a:rPr>
              <a:t>? </a:t>
            </a:r>
          </a:p>
        </p:txBody>
      </p:sp>
      <p:sp>
        <p:nvSpPr>
          <p:cNvPr id="102" name="Speech Bubble: Rectangle with Corners Rounded 101">
            <a:extLst>
              <a:ext uri="{FF2B5EF4-FFF2-40B4-BE49-F238E27FC236}">
                <a16:creationId xmlns:a16="http://schemas.microsoft.com/office/drawing/2014/main" id="{8A0DA1C9-0609-431F-90BD-2C14D5E0DABC}"/>
              </a:ext>
            </a:extLst>
          </p:cNvPr>
          <p:cNvSpPr/>
          <p:nvPr/>
        </p:nvSpPr>
        <p:spPr>
          <a:xfrm>
            <a:off x="9918804" y="1428818"/>
            <a:ext cx="2140093" cy="1290042"/>
          </a:xfrm>
          <a:prstGeom prst="wedgeRoundRectCallout">
            <a:avLst>
              <a:gd name="adj1" fmla="val -63814"/>
              <a:gd name="adj2" fmla="val -404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mj-lt"/>
                <a:ea typeface="+mn-ea"/>
                <a:cs typeface="+mn-cs"/>
              </a:rPr>
              <a:t>Warum</a:t>
            </a:r>
            <a:r>
              <a:rPr kumimoji="0" lang="en-GB" sz="2000" b="0" i="0" u="none" strike="noStrike" kern="1200" cap="none" spc="0" normalizeH="0" baseline="0" noProof="0" dirty="0">
                <a:ln>
                  <a:noFill/>
                </a:ln>
                <a:solidFill>
                  <a:prstClr val="white"/>
                </a:solidFill>
                <a:effectLst/>
                <a:uLnTx/>
                <a:uFillTx/>
                <a:latin typeface="+mj-lt"/>
                <a:ea typeface="+mn-ea"/>
                <a:cs typeface="+mn-cs"/>
              </a:rPr>
              <a:t> will </a:t>
            </a:r>
            <a:r>
              <a:rPr kumimoji="0" lang="en-GB" sz="2000" b="0" i="0" u="none" strike="noStrike" kern="1200" cap="none" spc="0" normalizeH="0" baseline="0" noProof="0" dirty="0" err="1">
                <a:ln>
                  <a:noFill/>
                </a:ln>
                <a:solidFill>
                  <a:prstClr val="white"/>
                </a:solidFill>
                <a:effectLst/>
                <a:uLnTx/>
                <a:uFillTx/>
                <a:latin typeface="+mj-lt"/>
                <a:ea typeface="+mn-ea"/>
                <a:cs typeface="+mn-cs"/>
              </a:rPr>
              <a:t>Vati</a:t>
            </a:r>
            <a:r>
              <a:rPr kumimoji="0" lang="en-GB" sz="2000" b="0" i="0" u="none" strike="noStrike" kern="1200" cap="none" spc="0" normalizeH="0" baseline="0" noProof="0" dirty="0">
                <a:ln>
                  <a:noFill/>
                </a:ln>
                <a:solidFill>
                  <a:prstClr val="white"/>
                </a:solidFill>
                <a:effectLst/>
                <a:uLnTx/>
                <a:uFillTx/>
                <a:latin typeface="+mj-lt"/>
                <a:ea typeface="+mn-ea"/>
                <a:cs typeface="+mn-cs"/>
              </a:rPr>
              <a:t> </a:t>
            </a:r>
            <a:r>
              <a:rPr kumimoji="0" lang="en-GB" sz="2000" b="0" i="0" u="none" strike="noStrike" kern="1200" cap="none" spc="0" normalizeH="0" baseline="0" noProof="0" dirty="0" err="1">
                <a:ln>
                  <a:noFill/>
                </a:ln>
                <a:solidFill>
                  <a:prstClr val="white"/>
                </a:solidFill>
                <a:effectLst/>
                <a:uLnTx/>
                <a:uFillTx/>
                <a:latin typeface="+mj-lt"/>
                <a:ea typeface="+mn-ea"/>
                <a:cs typeface="+mn-cs"/>
              </a:rPr>
              <a:t>ein</a:t>
            </a:r>
            <a:r>
              <a:rPr kumimoji="0" lang="en-GB" sz="2000" b="0" i="0" u="none" strike="noStrike" kern="1200" cap="none" spc="0" normalizeH="0" baseline="0" noProof="0" dirty="0">
                <a:ln>
                  <a:noFill/>
                </a:ln>
                <a:solidFill>
                  <a:prstClr val="white"/>
                </a:solidFill>
                <a:effectLst/>
                <a:uLnTx/>
                <a:uFillTx/>
                <a:latin typeface="+mj-lt"/>
                <a:ea typeface="+mn-ea"/>
                <a:cs typeface="+mn-cs"/>
              </a:rPr>
              <a:t> </a:t>
            </a:r>
            <a:r>
              <a:rPr kumimoji="0" lang="en-GB" sz="2000" b="0" i="0" u="none" strike="noStrike" kern="1200" cap="none" spc="0" normalizeH="0" baseline="0" noProof="0" dirty="0" err="1">
                <a:ln>
                  <a:noFill/>
                </a:ln>
                <a:solidFill>
                  <a:prstClr val="white"/>
                </a:solidFill>
                <a:effectLst/>
                <a:uLnTx/>
                <a:uFillTx/>
                <a:latin typeface="+mj-lt"/>
                <a:ea typeface="+mn-ea"/>
                <a:cs typeface="+mn-cs"/>
              </a:rPr>
              <a:t>Frühstück</a:t>
            </a:r>
            <a:r>
              <a:rPr kumimoji="0" lang="en-GB" sz="2000" b="0" i="0" u="none" strike="noStrike" kern="1200" cap="none" spc="0" normalizeH="0" baseline="0" noProof="0" dirty="0">
                <a:ln>
                  <a:noFill/>
                </a:ln>
                <a:solidFill>
                  <a:prstClr val="white"/>
                </a:solidFill>
                <a:effectLst/>
                <a:uLnTx/>
                <a:uFillTx/>
                <a:latin typeface="+mj-lt"/>
                <a:ea typeface="+mn-ea"/>
                <a:cs typeface="+mn-cs"/>
              </a:rPr>
              <a:t> </a:t>
            </a:r>
            <a:r>
              <a:rPr kumimoji="0" lang="en-GB" sz="2000" b="0" i="0" u="none" strike="noStrike" kern="1200" cap="none" spc="0" normalizeH="0" baseline="0" noProof="0" dirty="0" err="1">
                <a:ln>
                  <a:noFill/>
                </a:ln>
                <a:solidFill>
                  <a:prstClr val="white"/>
                </a:solidFill>
                <a:effectLst/>
                <a:uLnTx/>
                <a:uFillTx/>
                <a:latin typeface="+mj-lt"/>
                <a:ea typeface="+mn-ea"/>
                <a:cs typeface="+mn-cs"/>
              </a:rPr>
              <a:t>machen</a:t>
            </a:r>
            <a:r>
              <a:rPr kumimoji="0" lang="en-GB" sz="2000" b="0" i="0" u="none" strike="noStrike" kern="1200" cap="none" spc="0" normalizeH="0" baseline="0" noProof="0" dirty="0">
                <a:ln>
                  <a:noFill/>
                </a:ln>
                <a:solidFill>
                  <a:prstClr val="white"/>
                </a:solidFill>
                <a:effectLst/>
                <a:uLnTx/>
                <a:uFillTx/>
                <a:latin typeface="+mj-lt"/>
                <a:ea typeface="+mn-ea"/>
                <a:cs typeface="+mn-cs"/>
              </a:rPr>
              <a:t>?</a:t>
            </a:r>
          </a:p>
        </p:txBody>
      </p:sp>
      <p:sp>
        <p:nvSpPr>
          <p:cNvPr id="103" name="Speech Bubble: Rectangle with Corners Rounded 102">
            <a:extLst>
              <a:ext uri="{FF2B5EF4-FFF2-40B4-BE49-F238E27FC236}">
                <a16:creationId xmlns:a16="http://schemas.microsoft.com/office/drawing/2014/main" id="{CF86B914-9FD5-4602-8175-23B3C74DC90C}"/>
              </a:ext>
            </a:extLst>
          </p:cNvPr>
          <p:cNvSpPr/>
          <p:nvPr/>
        </p:nvSpPr>
        <p:spPr>
          <a:xfrm>
            <a:off x="10005672" y="3322323"/>
            <a:ext cx="2140093" cy="1530157"/>
          </a:xfrm>
          <a:prstGeom prst="wedgeRoundRectCallout">
            <a:avLst>
              <a:gd name="adj1" fmla="val -63814"/>
              <a:gd name="adj2" fmla="val -404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mj-lt"/>
                <a:ea typeface="+mn-ea"/>
                <a:cs typeface="+mn-cs"/>
              </a:rPr>
              <a:t>Warum</a:t>
            </a:r>
            <a:r>
              <a:rPr kumimoji="0" lang="en-GB" sz="2000" b="0" i="0" u="none" strike="noStrike" kern="1200" cap="none" spc="0" normalizeH="0" baseline="0" noProof="0" dirty="0">
                <a:ln>
                  <a:noFill/>
                </a:ln>
                <a:solidFill>
                  <a:prstClr val="white"/>
                </a:solidFill>
                <a:effectLst/>
                <a:uLnTx/>
                <a:uFillTx/>
                <a:latin typeface="+mj-lt"/>
                <a:ea typeface="+mn-ea"/>
                <a:cs typeface="+mn-cs"/>
              </a:rPr>
              <a:t> will Ronja in </a:t>
            </a:r>
            <a:r>
              <a:rPr kumimoji="0" lang="en-GB" sz="2000" b="0" i="0" u="none" strike="noStrike" kern="1200" cap="none" spc="0" normalizeH="0" baseline="0" noProof="0" dirty="0" err="1">
                <a:ln>
                  <a:noFill/>
                </a:ln>
                <a:solidFill>
                  <a:prstClr val="white"/>
                </a:solidFill>
                <a:effectLst/>
                <a:uLnTx/>
                <a:uFillTx/>
                <a:latin typeface="+mj-lt"/>
                <a:ea typeface="+mn-ea"/>
                <a:cs typeface="+mn-cs"/>
              </a:rPr>
              <a:t>Johannas</a:t>
            </a:r>
            <a:r>
              <a:rPr kumimoji="0" lang="en-GB" sz="2000" b="0" i="0" u="none" strike="noStrike" kern="1200" cap="none" spc="0" normalizeH="0" baseline="0" noProof="0" dirty="0">
                <a:ln>
                  <a:noFill/>
                </a:ln>
                <a:solidFill>
                  <a:prstClr val="white"/>
                </a:solidFill>
                <a:effectLst/>
                <a:uLnTx/>
                <a:uFillTx/>
                <a:latin typeface="+mj-lt"/>
                <a:ea typeface="+mn-ea"/>
                <a:cs typeface="+mn-cs"/>
              </a:rPr>
              <a:t> Zimmer </a:t>
            </a:r>
            <a:r>
              <a:rPr kumimoji="0" lang="en-GB" sz="2000" b="0" i="0" u="none" strike="noStrike" kern="1200" cap="none" spc="0" normalizeH="0" baseline="0" noProof="0" dirty="0" err="1">
                <a:ln>
                  <a:noFill/>
                </a:ln>
                <a:solidFill>
                  <a:prstClr val="white"/>
                </a:solidFill>
                <a:effectLst/>
                <a:uLnTx/>
                <a:uFillTx/>
                <a:latin typeface="+mj-lt"/>
                <a:ea typeface="+mn-ea"/>
                <a:cs typeface="+mn-cs"/>
              </a:rPr>
              <a:t>schlafen</a:t>
            </a:r>
            <a:r>
              <a:rPr kumimoji="0" lang="en-GB" sz="2000" b="0" i="0" u="none" strike="noStrike" kern="1200" cap="none" spc="0" normalizeH="0" baseline="0" noProof="0" dirty="0">
                <a:ln>
                  <a:noFill/>
                </a:ln>
                <a:solidFill>
                  <a:prstClr val="white"/>
                </a:solidFill>
                <a:effectLst/>
                <a:uLnTx/>
                <a:uFillTx/>
                <a:latin typeface="+mj-lt"/>
                <a:ea typeface="+mn-ea"/>
                <a:cs typeface="+mn-cs"/>
              </a:rPr>
              <a:t>?</a:t>
            </a:r>
          </a:p>
        </p:txBody>
      </p:sp>
      <p:sp>
        <p:nvSpPr>
          <p:cNvPr id="105" name="Speech Bubble: Rectangle with Corners Rounded 104">
            <a:extLst>
              <a:ext uri="{FF2B5EF4-FFF2-40B4-BE49-F238E27FC236}">
                <a16:creationId xmlns:a16="http://schemas.microsoft.com/office/drawing/2014/main" id="{0970F812-826B-4CAF-914A-F9B6C5FDD368}"/>
              </a:ext>
            </a:extLst>
          </p:cNvPr>
          <p:cNvSpPr/>
          <p:nvPr/>
        </p:nvSpPr>
        <p:spPr>
          <a:xfrm>
            <a:off x="10019015" y="5385243"/>
            <a:ext cx="2140093" cy="1087412"/>
          </a:xfrm>
          <a:prstGeom prst="wedgeRoundRectCallout">
            <a:avLst>
              <a:gd name="adj1" fmla="val -63814"/>
              <a:gd name="adj2" fmla="val -404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mj-lt"/>
                <a:ea typeface="+mn-ea"/>
                <a:cs typeface="+mn-cs"/>
              </a:rPr>
              <a:t>Warum</a:t>
            </a:r>
            <a:r>
              <a:rPr kumimoji="0" lang="en-GB" sz="2000" b="0" i="0" u="none" strike="noStrike" kern="1200" cap="none" spc="0" normalizeH="0" baseline="0" noProof="0" dirty="0">
                <a:ln>
                  <a:noFill/>
                </a:ln>
                <a:solidFill>
                  <a:prstClr val="white"/>
                </a:solidFill>
                <a:effectLst/>
                <a:uLnTx/>
                <a:uFillTx/>
                <a:latin typeface="+mj-lt"/>
                <a:ea typeface="+mn-ea"/>
                <a:cs typeface="+mn-cs"/>
              </a:rPr>
              <a:t> will Johanna </a:t>
            </a:r>
            <a:r>
              <a:rPr kumimoji="0" lang="en-GB" sz="2000" b="0" i="0" u="none" strike="noStrike" kern="1200" cap="none" spc="0" normalizeH="0" baseline="0" noProof="0" dirty="0" err="1">
                <a:ln>
                  <a:noFill/>
                </a:ln>
                <a:solidFill>
                  <a:prstClr val="white"/>
                </a:solidFill>
                <a:effectLst/>
                <a:uLnTx/>
                <a:uFillTx/>
                <a:latin typeface="+mj-lt"/>
                <a:ea typeface="+mn-ea"/>
                <a:cs typeface="+mn-cs"/>
              </a:rPr>
              <a:t>nach</a:t>
            </a:r>
            <a:r>
              <a:rPr kumimoji="0" lang="en-GB" sz="2000" b="0" i="0" u="none" strike="noStrike" kern="1200" cap="none" spc="0" normalizeH="0" baseline="0" noProof="0" dirty="0">
                <a:ln>
                  <a:noFill/>
                </a:ln>
                <a:solidFill>
                  <a:prstClr val="white"/>
                </a:solidFill>
                <a:effectLst/>
                <a:uLnTx/>
                <a:uFillTx/>
                <a:latin typeface="+mj-lt"/>
                <a:ea typeface="+mn-ea"/>
                <a:cs typeface="+mn-cs"/>
              </a:rPr>
              <a:t> </a:t>
            </a:r>
            <a:r>
              <a:rPr kumimoji="0" lang="en-GB" sz="2000" b="0" i="0" u="none" strike="noStrike" kern="1200" cap="none" spc="0" normalizeH="0" baseline="0" noProof="0" dirty="0" err="1">
                <a:ln>
                  <a:noFill/>
                </a:ln>
                <a:solidFill>
                  <a:prstClr val="white"/>
                </a:solidFill>
                <a:effectLst/>
                <a:uLnTx/>
                <a:uFillTx/>
                <a:latin typeface="+mj-lt"/>
                <a:ea typeface="+mn-ea"/>
                <a:cs typeface="+mn-cs"/>
              </a:rPr>
              <a:t>Hause</a:t>
            </a:r>
            <a:r>
              <a:rPr kumimoji="0" lang="en-GB" sz="2000" b="0" i="0" u="none" strike="noStrike" kern="1200" cap="none" spc="0" normalizeH="0" baseline="0" noProof="0" dirty="0">
                <a:ln>
                  <a:noFill/>
                </a:ln>
                <a:solidFill>
                  <a:prstClr val="white"/>
                </a:solidFill>
                <a:effectLst/>
                <a:uLnTx/>
                <a:uFillTx/>
                <a:latin typeface="+mj-lt"/>
                <a:ea typeface="+mn-ea"/>
                <a:cs typeface="+mn-cs"/>
              </a:rPr>
              <a:t> </a:t>
            </a:r>
            <a:r>
              <a:rPr kumimoji="0" lang="en-GB" sz="2000" b="0" i="0" u="none" strike="noStrike" kern="1200" cap="none" spc="0" normalizeH="0" baseline="0" noProof="0" dirty="0" err="1">
                <a:ln>
                  <a:noFill/>
                </a:ln>
                <a:solidFill>
                  <a:prstClr val="white"/>
                </a:solidFill>
                <a:effectLst/>
                <a:uLnTx/>
                <a:uFillTx/>
                <a:latin typeface="+mj-lt"/>
                <a:ea typeface="+mn-ea"/>
                <a:cs typeface="+mn-cs"/>
              </a:rPr>
              <a:t>gehen</a:t>
            </a:r>
            <a:r>
              <a:rPr kumimoji="0" lang="en-GB" sz="2000" b="0" i="0" u="none" strike="noStrike" kern="1200" cap="none" spc="0" normalizeH="0" baseline="0" noProof="0" dirty="0">
                <a:ln>
                  <a:noFill/>
                </a:ln>
                <a:solidFill>
                  <a:prstClr val="white"/>
                </a:solidFill>
                <a:effectLst/>
                <a:uLnTx/>
                <a:uFillTx/>
                <a:latin typeface="+mj-lt"/>
                <a:ea typeface="+mn-ea"/>
                <a:cs typeface="+mn-cs"/>
              </a:rPr>
              <a:t>?</a:t>
            </a:r>
          </a:p>
        </p:txBody>
      </p:sp>
    </p:spTree>
    <p:extLst>
      <p:ext uri="{BB962C8B-B14F-4D97-AF65-F5344CB8AC3E}">
        <p14:creationId xmlns:p14="http://schemas.microsoft.com/office/powerpoint/2010/main" val="3160082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86" grpId="0"/>
      <p:bldP spid="89" grpId="0"/>
      <p:bldP spid="91" grpId="0"/>
      <p:bldP spid="92" grpId="0"/>
      <p:bldP spid="9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2875647213"/>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3_W7_2.1.wav"/>
            </a:hlinkClick>
            <a:extLst>
              <a:ext uri="{FF2B5EF4-FFF2-40B4-BE49-F238E27FC236}">
                <a16:creationId xmlns:a16="http://schemas.microsoft.com/office/drawing/2014/main" id="{6DC42178-501A-44BF-9149-1C679CF37202}"/>
              </a:ext>
            </a:extLst>
          </p:cNvPr>
          <p:cNvSpPr txBox="1"/>
          <p:nvPr/>
        </p:nvSpPr>
        <p:spPr>
          <a:xfrm>
            <a:off x="-79513" y="-50588"/>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800" b="0" i="0" u="none" strike="noStrike" kern="1200" cap="none" spc="0" normalizeH="0" baseline="0" noProof="0" dirty="0" err="1">
                <a:ln>
                  <a:noFill/>
                </a:ln>
                <a:solidFill>
                  <a:srgbClr val="FF0066"/>
                </a:solidFill>
                <a:effectLst/>
                <a:uLnTx/>
                <a:uFillTx/>
                <a:latin typeface="Century Gothic"/>
                <a:ea typeface="+mn-ea"/>
                <a:cs typeface="+mn-cs"/>
              </a:rPr>
              <a:t>ei</a:t>
            </a: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487484" y="3743933"/>
            <a:ext cx="2484976" cy="193899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12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endParaRPr kumimoji="0" lang="en-GB" sz="12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grpSp>
        <p:nvGrpSpPr>
          <p:cNvPr id="4" name="Group 3">
            <a:extLst>
              <a:ext uri="{FF2B5EF4-FFF2-40B4-BE49-F238E27FC236}">
                <a16:creationId xmlns:a16="http://schemas.microsoft.com/office/drawing/2014/main" id="{238B313C-7BED-43ED-872F-2822F93B6648}"/>
              </a:ext>
            </a:extLst>
          </p:cNvPr>
          <p:cNvGrpSpPr/>
          <p:nvPr/>
        </p:nvGrpSpPr>
        <p:grpSpPr>
          <a:xfrm>
            <a:off x="4430122" y="672687"/>
            <a:ext cx="3109710" cy="3083623"/>
            <a:chOff x="4430122" y="20340"/>
            <a:chExt cx="3109710" cy="3083623"/>
          </a:xfrm>
        </p:grpSpPr>
        <p:pic>
          <p:nvPicPr>
            <p:cNvPr id="9" name="Picture 8" descr="man escaping from jail">
              <a:extLst>
                <a:ext uri="{FF2B5EF4-FFF2-40B4-BE49-F238E27FC236}">
                  <a16:creationId xmlns:a16="http://schemas.microsoft.com/office/drawing/2014/main" id="{B99C5550-DF5D-4CE5-A17A-7F5B66309BA1}"/>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30122" y="20340"/>
              <a:ext cx="3109710" cy="2784541"/>
            </a:xfrm>
            <a:prstGeom prst="rect">
              <a:avLst/>
            </a:prstGeom>
          </p:spPr>
        </p:pic>
        <p:sp>
          <p:nvSpPr>
            <p:cNvPr id="2" name="TextBox 1">
              <a:extLst>
                <a:ext uri="{FF2B5EF4-FFF2-40B4-BE49-F238E27FC236}">
                  <a16:creationId xmlns:a16="http://schemas.microsoft.com/office/drawing/2014/main" id="{FC96B7AD-872B-4902-B647-6D312AB19FF0}"/>
                </a:ext>
              </a:extLst>
            </p:cNvPr>
            <p:cNvSpPr txBox="1"/>
            <p:nvPr/>
          </p:nvSpPr>
          <p:spPr>
            <a:xfrm>
              <a:off x="4641086" y="2396077"/>
              <a:ext cx="21777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a:ea typeface="+mn-ea"/>
                  <a:cs typeface="+mn-cs"/>
                </a:rPr>
                <a:t>free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7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8" name="T3_W7_2.3.wav"/>
            </a:hlinkClick>
            <a:extLst>
              <a:ext uri="{FF2B5EF4-FFF2-40B4-BE49-F238E27FC236}">
                <a16:creationId xmlns:a16="http://schemas.microsoft.com/office/drawing/2014/main" id="{6DC42178-501A-44BF-9149-1C679CF37202}"/>
              </a:ext>
            </a:extLst>
          </p:cNvPr>
          <p:cNvSpPr txBox="1"/>
          <p:nvPr/>
        </p:nvSpPr>
        <p:spPr>
          <a:xfrm>
            <a:off x="0" y="-105943"/>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800" b="0" i="0" u="none" strike="noStrike" kern="1200" cap="none" spc="0" normalizeH="0" baseline="0" noProof="0" dirty="0" err="1">
                <a:ln>
                  <a:noFill/>
                </a:ln>
                <a:solidFill>
                  <a:srgbClr val="FF0066"/>
                </a:solidFill>
                <a:effectLst/>
                <a:uLnTx/>
                <a:uFillTx/>
                <a:latin typeface="Century Gothic"/>
                <a:ea typeface="+mn-ea"/>
                <a:cs typeface="+mn-cs"/>
              </a:rPr>
              <a:t>ei</a:t>
            </a: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BDBD2313-8803-4322-BE63-9086E1E8DE9A}"/>
              </a:ext>
            </a:extLst>
          </p:cNvPr>
          <p:cNvSpPr/>
          <p:nvPr/>
        </p:nvSpPr>
        <p:spPr>
          <a:xfrm>
            <a:off x="4048027" y="1537988"/>
            <a:ext cx="3802879" cy="2880519"/>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88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endParaRPr kumimoji="0" lang="en-GB" sz="8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pic>
        <p:nvPicPr>
          <p:cNvPr id="9" name="Picture 8" descr="man escaping from jail">
            <a:extLst>
              <a:ext uri="{FF2B5EF4-FFF2-40B4-BE49-F238E27FC236}">
                <a16:creationId xmlns:a16="http://schemas.microsoft.com/office/drawing/2014/main" id="{FC5BC6E3-6B8A-4B5F-B56B-33693289FA61}"/>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55038" y="1594142"/>
            <a:ext cx="1988858" cy="1780892"/>
          </a:xfrm>
          <a:prstGeom prst="rect">
            <a:avLst/>
          </a:prstGeom>
        </p:spPr>
      </p:pic>
      <p:grpSp>
        <p:nvGrpSpPr>
          <p:cNvPr id="11" name="Group 10" descr="the number one and the letter 'a'">
            <a:extLst>
              <a:ext uri="{FF2B5EF4-FFF2-40B4-BE49-F238E27FC236}">
                <a16:creationId xmlns:a16="http://schemas.microsoft.com/office/drawing/2014/main" id="{4DCD44E4-2363-4649-B41F-82035FBD5F0D}"/>
              </a:ext>
            </a:extLst>
          </p:cNvPr>
          <p:cNvGrpSpPr/>
          <p:nvPr/>
        </p:nvGrpSpPr>
        <p:grpSpPr>
          <a:xfrm>
            <a:off x="8879787" y="1510392"/>
            <a:ext cx="2488889" cy="946558"/>
            <a:chOff x="9018496" y="1514730"/>
            <a:chExt cx="3331252" cy="1450172"/>
          </a:xfrm>
        </p:grpSpPr>
        <p:pic>
          <p:nvPicPr>
            <p:cNvPr id="12" name="Picture 11">
              <a:extLst>
                <a:ext uri="{FF2B5EF4-FFF2-40B4-BE49-F238E27FC236}">
                  <a16:creationId xmlns:a16="http://schemas.microsoft.com/office/drawing/2014/main" id="{81E58FCC-3EF7-41B3-BB0C-F8EA523756A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18496" y="1514730"/>
              <a:ext cx="608794" cy="1346112"/>
            </a:xfrm>
            <a:prstGeom prst="rect">
              <a:avLst/>
            </a:prstGeom>
          </p:spPr>
        </p:pic>
        <p:sp>
          <p:nvSpPr>
            <p:cNvPr id="13" name="TextBox 12">
              <a:extLst>
                <a:ext uri="{FF2B5EF4-FFF2-40B4-BE49-F238E27FC236}">
                  <a16:creationId xmlns:a16="http://schemas.microsoft.com/office/drawing/2014/main" id="{E185D774-8A91-4011-A596-EC81ADA5222B}"/>
                </a:ext>
              </a:extLst>
            </p:cNvPr>
            <p:cNvSpPr txBox="1"/>
            <p:nvPr/>
          </p:nvSpPr>
          <p:spPr>
            <a:xfrm>
              <a:off x="9650825" y="1691775"/>
              <a:ext cx="2698923" cy="12731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grpSp>
      <p:sp>
        <p:nvSpPr>
          <p:cNvPr id="17" name="Rectangle 16">
            <a:extLst>
              <a:ext uri="{FF2B5EF4-FFF2-40B4-BE49-F238E27FC236}">
                <a16:creationId xmlns:a16="http://schemas.microsoft.com/office/drawing/2014/main" id="{EAF5A03F-1C6E-4911-8426-6635DC0B6CF2}"/>
              </a:ext>
            </a:extLst>
          </p:cNvPr>
          <p:cNvSpPr/>
          <p:nvPr/>
        </p:nvSpPr>
        <p:spPr>
          <a:xfrm>
            <a:off x="8958984" y="2339756"/>
            <a:ext cx="1330814"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 name="Picture 5" descr="A picture containing text, clipart&#10;&#10;Description automatically generated">
            <a:extLst>
              <a:ext uri="{FF2B5EF4-FFF2-40B4-BE49-F238E27FC236}">
                <a16:creationId xmlns:a16="http://schemas.microsoft.com/office/drawing/2014/main" id="{23DD1047-DB37-48AF-811E-EE26FA6F832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4586" y="1412611"/>
            <a:ext cx="2488889" cy="926984"/>
          </a:xfrm>
          <a:prstGeom prst="rect">
            <a:avLst/>
          </a:prstGeom>
        </p:spPr>
      </p:pic>
      <p:sp>
        <p:nvSpPr>
          <p:cNvPr id="20" name="Rectangle 19">
            <a:extLst>
              <a:ext uri="{FF2B5EF4-FFF2-40B4-BE49-F238E27FC236}">
                <a16:creationId xmlns:a16="http://schemas.microsoft.com/office/drawing/2014/main" id="{5CD38772-8683-4A7C-A97E-ADD59BE2EF90}"/>
              </a:ext>
            </a:extLst>
          </p:cNvPr>
          <p:cNvSpPr/>
          <p:nvPr/>
        </p:nvSpPr>
        <p:spPr>
          <a:xfrm>
            <a:off x="1244271" y="2407013"/>
            <a:ext cx="1628972"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6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ei</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p>
        </p:txBody>
      </p:sp>
      <p:sp>
        <p:nvSpPr>
          <p:cNvPr id="15" name="Rectangle 14">
            <a:extLst>
              <a:ext uri="{FF2B5EF4-FFF2-40B4-BE49-F238E27FC236}">
                <a16:creationId xmlns:a16="http://schemas.microsoft.com/office/drawing/2014/main" id="{6DB12EE4-FFC0-4CC6-998E-F8501828F145}"/>
              </a:ext>
            </a:extLst>
          </p:cNvPr>
          <p:cNvSpPr/>
          <p:nvPr/>
        </p:nvSpPr>
        <p:spPr>
          <a:xfrm>
            <a:off x="1205821" y="5287898"/>
            <a:ext cx="186301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kl</a:t>
            </a:r>
            <a:r>
              <a:rPr kumimoji="0" lang="en-GB" sz="6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r>
              <a:rPr kumimoji="0" lang="en-GB" sz="6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p>
        </p:txBody>
      </p:sp>
      <p:grpSp>
        <p:nvGrpSpPr>
          <p:cNvPr id="16" name="Group 15">
            <a:extLst>
              <a:ext uri="{FF2B5EF4-FFF2-40B4-BE49-F238E27FC236}">
                <a16:creationId xmlns:a16="http://schemas.microsoft.com/office/drawing/2014/main" id="{75E701FF-23FF-4ED7-88E4-D2C4C274F9D3}"/>
              </a:ext>
            </a:extLst>
          </p:cNvPr>
          <p:cNvGrpSpPr/>
          <p:nvPr/>
        </p:nvGrpSpPr>
        <p:grpSpPr>
          <a:xfrm>
            <a:off x="864586" y="4433802"/>
            <a:ext cx="2419678" cy="913806"/>
            <a:chOff x="819761" y="2813629"/>
            <a:chExt cx="2419678" cy="913806"/>
          </a:xfrm>
        </p:grpSpPr>
        <p:pic>
          <p:nvPicPr>
            <p:cNvPr id="18" name="Picture 2" descr="Baby, Boy, Girl, Neutral, Child, Cute, Kid, Infant">
              <a:extLst>
                <a:ext uri="{FF2B5EF4-FFF2-40B4-BE49-F238E27FC236}">
                  <a16:creationId xmlns:a16="http://schemas.microsoft.com/office/drawing/2014/main" id="{41EC740C-5351-4CBF-A6AF-7307FAD7C65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19761" y="2813629"/>
              <a:ext cx="781812" cy="91380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Yellow letters on a black background&#10;&#10;Description automatically generated with medium confidence">
              <a:extLst>
                <a:ext uri="{FF2B5EF4-FFF2-40B4-BE49-F238E27FC236}">
                  <a16:creationId xmlns:a16="http://schemas.microsoft.com/office/drawing/2014/main" id="{F8B4E321-19FD-4640-BB5F-251D1F00596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17923" y="3185147"/>
              <a:ext cx="1521516" cy="350610"/>
            </a:xfrm>
            <a:prstGeom prst="rect">
              <a:avLst/>
            </a:prstGeom>
          </p:spPr>
        </p:pic>
      </p:grpSp>
      <p:grpSp>
        <p:nvGrpSpPr>
          <p:cNvPr id="21" name="Group 20">
            <a:extLst>
              <a:ext uri="{FF2B5EF4-FFF2-40B4-BE49-F238E27FC236}">
                <a16:creationId xmlns:a16="http://schemas.microsoft.com/office/drawing/2014/main" id="{E39FAD4A-F605-4B3E-90AA-AE6C79446D48}"/>
              </a:ext>
            </a:extLst>
          </p:cNvPr>
          <p:cNvGrpSpPr/>
          <p:nvPr/>
        </p:nvGrpSpPr>
        <p:grpSpPr>
          <a:xfrm>
            <a:off x="8724124" y="3700005"/>
            <a:ext cx="2490601" cy="1647603"/>
            <a:chOff x="8409218" y="4234242"/>
            <a:chExt cx="3254188" cy="1998473"/>
          </a:xfrm>
        </p:grpSpPr>
        <p:pic>
          <p:nvPicPr>
            <p:cNvPr id="22" name="Picture 21" descr="stick figure by itself">
              <a:extLst>
                <a:ext uri="{FF2B5EF4-FFF2-40B4-BE49-F238E27FC236}">
                  <a16:creationId xmlns:a16="http://schemas.microsoft.com/office/drawing/2014/main" id="{50B112B5-BC69-4344-BA89-CE4F96B1072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675142" y="4234242"/>
              <a:ext cx="984173" cy="1998473"/>
            </a:xfrm>
            <a:prstGeom prst="rect">
              <a:avLst/>
            </a:prstGeom>
          </p:spPr>
        </p:pic>
        <p:sp>
          <p:nvSpPr>
            <p:cNvPr id="23" name="TextBox 22">
              <a:extLst>
                <a:ext uri="{FF2B5EF4-FFF2-40B4-BE49-F238E27FC236}">
                  <a16:creationId xmlns:a16="http://schemas.microsoft.com/office/drawing/2014/main" id="{39228046-CD2A-4F33-B510-554569B52CC7}"/>
                </a:ext>
              </a:extLst>
            </p:cNvPr>
            <p:cNvSpPr txBox="1"/>
            <p:nvPr/>
          </p:nvSpPr>
          <p:spPr>
            <a:xfrm>
              <a:off x="8409218" y="5345614"/>
              <a:ext cx="32541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alone</a:t>
              </a:r>
            </a:p>
          </p:txBody>
        </p:sp>
      </p:grpSp>
      <p:sp>
        <p:nvSpPr>
          <p:cNvPr id="24" name="Rectangle 23">
            <a:extLst>
              <a:ext uri="{FF2B5EF4-FFF2-40B4-BE49-F238E27FC236}">
                <a16:creationId xmlns:a16="http://schemas.microsoft.com/office/drawing/2014/main" id="{78CB66B7-8D06-4364-A9E7-DCED03BA4ABC}"/>
              </a:ext>
            </a:extLst>
          </p:cNvPr>
          <p:cNvSpPr/>
          <p:nvPr/>
        </p:nvSpPr>
        <p:spPr>
          <a:xfrm>
            <a:off x="8967789" y="5288589"/>
            <a:ext cx="2164375"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all</a:t>
            </a:r>
            <a:r>
              <a:rPr kumimoji="0" lang="en-GB" sz="6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3621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7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3_W7_2.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3_W7_2.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3_W7_2.6.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T3_W7_2.7.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p:bldP spid="20" grpId="0"/>
      <p:bldP spid="15"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3_W7_2.8.wav"/>
            </a:hlinkClick>
            <a:extLst>
              <a:ext uri="{FF2B5EF4-FFF2-40B4-BE49-F238E27FC236}">
                <a16:creationId xmlns:a16="http://schemas.microsoft.com/office/drawing/2014/main" id="{6DC42178-501A-44BF-9149-1C679CF37202}"/>
              </a:ext>
            </a:extLst>
          </p:cNvPr>
          <p:cNvSpPr txBox="1"/>
          <p:nvPr/>
        </p:nvSpPr>
        <p:spPr>
          <a:xfrm>
            <a:off x="0" y="-54128"/>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6600" b="0" i="0" u="none" strike="noStrike" kern="1200" cap="none" spc="0" normalizeH="0" baseline="0" noProof="0" dirty="0" err="1">
                <a:ln>
                  <a:noFill/>
                </a:ln>
                <a:solidFill>
                  <a:srgbClr val="FF0066"/>
                </a:solidFill>
                <a:effectLst/>
                <a:uLnTx/>
                <a:uFillTx/>
                <a:latin typeface="Century Gothic"/>
                <a:ea typeface="+mn-ea"/>
                <a:cs typeface="+mn-cs"/>
              </a:rPr>
              <a:t>ie</a:t>
            </a:r>
            <a:r>
              <a:rPr kumimoji="0" lang="en-GB" sz="6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408345" y="3682169"/>
            <a:ext cx="2929007"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ie</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a:t>
            </a:r>
          </a:p>
        </p:txBody>
      </p:sp>
      <p:pic>
        <p:nvPicPr>
          <p:cNvPr id="23" name="Picture 22" descr="man with hearts">
            <a:extLst>
              <a:ext uri="{FF2B5EF4-FFF2-40B4-BE49-F238E27FC236}">
                <a16:creationId xmlns:a16="http://schemas.microsoft.com/office/drawing/2014/main" id="{A8F59FED-131C-45CF-A0E3-D78960B9856D}"/>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38329" y="1766559"/>
            <a:ext cx="2115341" cy="19156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7_2.9.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F8EA6856-C534-254D-7053-BE22E6FF16FC}"/>
              </a:ext>
            </a:extLst>
          </p:cNvPr>
          <p:cNvSpPr/>
          <p:nvPr/>
        </p:nvSpPr>
        <p:spPr>
          <a:xfrm>
            <a:off x="3982728" y="1440506"/>
            <a:ext cx="3965988"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6" name="T3_W7_5.1.wav"/>
            </a:hlinkClick>
            <a:extLst>
              <a:ext uri="{FF2B5EF4-FFF2-40B4-BE49-F238E27FC236}">
                <a16:creationId xmlns:a16="http://schemas.microsoft.com/office/drawing/2014/main" id="{6DC42178-501A-44BF-9149-1C679CF37202}"/>
              </a:ext>
            </a:extLst>
          </p:cNvPr>
          <p:cNvSpPr txBox="1"/>
          <p:nvPr/>
        </p:nvSpPr>
        <p:spPr>
          <a:xfrm>
            <a:off x="0" y="-40786"/>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6600" b="0" i="0" u="none" strike="noStrike" kern="1200" cap="none" spc="0" normalizeH="0" baseline="0" noProof="0" dirty="0" err="1">
                <a:ln>
                  <a:noFill/>
                </a:ln>
                <a:solidFill>
                  <a:srgbClr val="FF0066"/>
                </a:solidFill>
                <a:effectLst/>
                <a:uLnTx/>
                <a:uFillTx/>
                <a:latin typeface="Century Gothic"/>
                <a:ea typeface="+mn-ea"/>
                <a:cs typeface="+mn-cs"/>
              </a:rPr>
              <a:t>ie</a:t>
            </a:r>
            <a:r>
              <a:rPr kumimoji="0" lang="en-GB" sz="6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631496" y="3756308"/>
            <a:ext cx="2929007"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ie</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a:t>
            </a:r>
          </a:p>
        </p:txBody>
      </p:sp>
      <p:pic>
        <p:nvPicPr>
          <p:cNvPr id="23" name="Picture 22" descr="man with hearts">
            <a:extLst>
              <a:ext uri="{FF2B5EF4-FFF2-40B4-BE49-F238E27FC236}">
                <a16:creationId xmlns:a16="http://schemas.microsoft.com/office/drawing/2014/main" id="{A8F59FED-131C-45CF-A0E3-D78960B9856D}"/>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22011" y="1931042"/>
            <a:ext cx="2115341" cy="1915610"/>
          </a:xfrm>
          <a:prstGeom prst="rect">
            <a:avLst/>
          </a:prstGeom>
        </p:spPr>
      </p:pic>
      <p:pic>
        <p:nvPicPr>
          <p:cNvPr id="25" name="Picture 24" descr="envelope">
            <a:extLst>
              <a:ext uri="{FF2B5EF4-FFF2-40B4-BE49-F238E27FC236}">
                <a16:creationId xmlns:a16="http://schemas.microsoft.com/office/drawing/2014/main" id="{4019D0B7-0BE9-4AA2-A338-2BDE89A589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10838" y="2458900"/>
            <a:ext cx="1934105" cy="1297410"/>
          </a:xfrm>
          <a:prstGeom prst="rect">
            <a:avLst/>
          </a:prstGeom>
        </p:spPr>
      </p:pic>
      <p:pic>
        <p:nvPicPr>
          <p:cNvPr id="21" name="Picture 2" descr="girl between two other children">
            <a:extLst>
              <a:ext uri="{FF2B5EF4-FFF2-40B4-BE49-F238E27FC236}">
                <a16:creationId xmlns:a16="http://schemas.microsoft.com/office/drawing/2014/main" id="{C766FA1C-5E94-0936-4394-0EC68DC4A4F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9628" y="1931042"/>
            <a:ext cx="2317231" cy="1768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BF71338C-E215-4961-8C6D-3DBF1EF527DE}"/>
              </a:ext>
            </a:extLst>
          </p:cNvPr>
          <p:cNvSpPr/>
          <p:nvPr/>
        </p:nvSpPr>
        <p:spPr>
          <a:xfrm>
            <a:off x="1355892" y="3756309"/>
            <a:ext cx="1484701"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ie</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Rectangle 15">
            <a:extLst>
              <a:ext uri="{FF2B5EF4-FFF2-40B4-BE49-F238E27FC236}">
                <a16:creationId xmlns:a16="http://schemas.microsoft.com/office/drawing/2014/main" id="{CC17FFE1-6D14-7763-9E38-0035D319E87D}"/>
              </a:ext>
            </a:extLst>
          </p:cNvPr>
          <p:cNvSpPr/>
          <p:nvPr/>
        </p:nvSpPr>
        <p:spPr>
          <a:xfrm>
            <a:off x="8508157" y="3893391"/>
            <a:ext cx="2297424"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Br</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ie</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p>
        </p:txBody>
      </p:sp>
    </p:spTree>
    <p:extLst>
      <p:ext uri="{BB962C8B-B14F-4D97-AF65-F5344CB8AC3E}">
        <p14:creationId xmlns:p14="http://schemas.microsoft.com/office/powerpoint/2010/main" val="120075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7_5.2.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3_W7_5.3.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5" name="T3_W7_5.4.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p:bldP spid="13"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2">
            <a:extLst>
              <a:ext uri="{FF2B5EF4-FFF2-40B4-BE49-F238E27FC236}">
                <a16:creationId xmlns:a16="http://schemas.microsoft.com/office/drawing/2014/main" id="{ACB7D602-17DB-4C16-B6C5-9D04175C6B84}"/>
              </a:ext>
            </a:extLst>
          </p:cNvPr>
          <p:cNvGraphicFramePr/>
          <p:nvPr>
            <p:extLst>
              <p:ext uri="{D42A27DB-BD31-4B8C-83A1-F6EECF244321}">
                <p14:modId xmlns:p14="http://schemas.microsoft.com/office/powerpoint/2010/main" val="3228326170"/>
              </p:ext>
            </p:extLst>
          </p:nvPr>
        </p:nvGraphicFramePr>
        <p:xfrm>
          <a:off x="389745" y="1793063"/>
          <a:ext cx="11802254" cy="4066221"/>
        </p:xfrm>
        <a:graphic>
          <a:graphicData uri="http://schemas.openxmlformats.org/drawingml/2006/table">
            <a:tbl>
              <a:tblPr/>
              <a:tblGrid>
                <a:gridCol w="1353094">
                  <a:extLst>
                    <a:ext uri="{9D8B030D-6E8A-4147-A177-3AD203B41FA5}">
                      <a16:colId xmlns:a16="http://schemas.microsoft.com/office/drawing/2014/main" val="20000"/>
                    </a:ext>
                  </a:extLst>
                </a:gridCol>
                <a:gridCol w="6722453">
                  <a:extLst>
                    <a:ext uri="{9D8B030D-6E8A-4147-A177-3AD203B41FA5}">
                      <a16:colId xmlns:a16="http://schemas.microsoft.com/office/drawing/2014/main" val="20001"/>
                    </a:ext>
                  </a:extLst>
                </a:gridCol>
                <a:gridCol w="1845379">
                  <a:extLst>
                    <a:ext uri="{9D8B030D-6E8A-4147-A177-3AD203B41FA5}">
                      <a16:colId xmlns:a16="http://schemas.microsoft.com/office/drawing/2014/main" val="20002"/>
                    </a:ext>
                  </a:extLst>
                </a:gridCol>
                <a:gridCol w="1881328">
                  <a:extLst>
                    <a:ext uri="{9D8B030D-6E8A-4147-A177-3AD203B41FA5}">
                      <a16:colId xmlns:a16="http://schemas.microsoft.com/office/drawing/2014/main" val="2877992749"/>
                    </a:ext>
                  </a:extLst>
                </a:gridCol>
              </a:tblGrid>
              <a:tr h="589226">
                <a:tc>
                  <a:txBody>
                    <a:bodyPr/>
                    <a:lstStyle/>
                    <a:p>
                      <a:pPr algn="ctr"/>
                      <a:endParaRPr lang="en-US" sz="2400"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err="1">
                          <a:solidFill>
                            <a:srgbClr val="002060"/>
                          </a:solidFill>
                          <a:latin typeface="Century gothic"/>
                        </a:rPr>
                        <a:t>ei</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err="1">
                          <a:solidFill>
                            <a:srgbClr val="002060"/>
                          </a:solidFill>
                          <a:latin typeface="Century gothic"/>
                        </a:rPr>
                        <a:t>ie</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589226">
                <a:tc>
                  <a:txBody>
                    <a:bodyPr/>
                    <a:lstStyle/>
                    <a:p>
                      <a:pPr algn="l"/>
                      <a:r>
                        <a:rPr lang="en-US" sz="2800" b="1" dirty="0">
                          <a:solidFill>
                            <a:srgbClr val="002060"/>
                          </a:solidFill>
                        </a:rPr>
                        <a:t>1</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zw</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Kinder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ie</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kl</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ei</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I</a:t>
                      </a:r>
                      <a:r>
                        <a:rPr lang="en-GB" sz="2400" b="1" strike="noStrike" spc="-1" baseline="0" dirty="0">
                          <a:solidFill>
                            <a:srgbClr val="002060"/>
                          </a:solidFill>
                          <a:latin typeface="Century gothic"/>
                        </a:rPr>
                        <a:t> </a:t>
                      </a:r>
                      <a:r>
                        <a:rPr lang="en-GB" sz="2400" b="1" strike="noStrike" spc="-1" baseline="0" dirty="0" err="1">
                          <a:solidFill>
                            <a:srgbClr val="002060"/>
                          </a:solidFill>
                          <a:latin typeface="Century gothic"/>
                        </a:rPr>
                        <a:t>I</a:t>
                      </a:r>
                      <a:r>
                        <a:rPr lang="en-GB" sz="2400" b="1" strike="noStrike" spc="-1" baseline="0" dirty="0">
                          <a:solidFill>
                            <a:srgbClr val="002060"/>
                          </a:solidFill>
                          <a:latin typeface="Century gothic"/>
                        </a:rPr>
                        <a:t> </a:t>
                      </a:r>
                      <a:r>
                        <a:rPr lang="en-GB" sz="2400" b="1" strike="noStrike" spc="-1" baseline="0" dirty="0" err="1">
                          <a:solidFill>
                            <a:srgbClr val="002060"/>
                          </a:solidFill>
                          <a:latin typeface="Century gothic"/>
                        </a:rPr>
                        <a:t>I</a:t>
                      </a:r>
                      <a:r>
                        <a:rPr lang="en-GB" sz="2400" b="1" strike="noStrike" spc="-1" baseline="0" dirty="0">
                          <a:solidFill>
                            <a:srgbClr val="002060"/>
                          </a:solidFill>
                          <a:latin typeface="Century gothic"/>
                        </a:rPr>
                        <a:t> </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baseline="0" dirty="0">
                          <a:solidFill>
                            <a:srgbClr val="002060"/>
                          </a:solidFill>
                          <a:latin typeface="Century gothic"/>
                        </a:rPr>
                        <a:t>I </a:t>
                      </a:r>
                      <a:r>
                        <a:rPr lang="en-GB" sz="2400" b="1" strike="noStrike" spc="-1" baseline="0" dirty="0" err="1">
                          <a:solidFill>
                            <a:srgbClr val="002060"/>
                          </a:solidFill>
                          <a:latin typeface="Century gothic"/>
                        </a:rPr>
                        <a:t>I</a:t>
                      </a:r>
                      <a:r>
                        <a:rPr lang="en-GB" sz="2400" b="1" strike="noStrike" spc="-1" baseline="0" dirty="0">
                          <a:solidFill>
                            <a:srgbClr val="002060"/>
                          </a:solidFill>
                          <a:latin typeface="Century gothic"/>
                        </a:rPr>
                        <a:t> </a:t>
                      </a:r>
                      <a:endParaRPr lang="en-GB" sz="24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589226">
                <a:tc>
                  <a:txBody>
                    <a:bodyPr/>
                    <a:lstStyle/>
                    <a:p>
                      <a:pPr algn="l"/>
                      <a:r>
                        <a:rPr lang="en-US" sz="2800" b="1" dirty="0">
                          <a:solidFill>
                            <a:srgbClr val="002060"/>
                          </a:solidFill>
                        </a:rPr>
                        <a:t>2</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mn-lt"/>
                          <a:ea typeface="+mn-ea"/>
                          <a:cs typeface="+mn-cs"/>
                        </a:rPr>
                        <a:t>W</a:t>
                      </a:r>
                      <a:r>
                        <a:rPr kumimoji="0" lang="en-GB" sz="2000" b="1" i="0" u="none" strike="noStrike" kern="1200" cap="none" spc="0" normalizeH="0" baseline="0" noProof="0" dirty="0">
                          <a:ln>
                            <a:noFill/>
                          </a:ln>
                          <a:solidFill>
                            <a:srgbClr val="002060"/>
                          </a:solidFill>
                          <a:effectLst/>
                          <a:uLnTx/>
                          <a:uFillTx/>
                          <a:latin typeface="+mn-lt"/>
                          <a:ea typeface="+mn-ea"/>
                          <a:cs typeface="+mn-cs"/>
                        </a:rPr>
                        <a:t>ie</a:t>
                      </a:r>
                      <a:r>
                        <a:rPr kumimoji="0" lang="en-GB" sz="2000" b="0" i="0" u="none" strike="noStrike" kern="1200" cap="none" spc="0" normalizeH="0" baseline="0" noProof="0" dirty="0">
                          <a:ln>
                            <a:noFill/>
                          </a:ln>
                          <a:solidFill>
                            <a:srgbClr val="002060"/>
                          </a:solidFill>
                          <a:effectLst/>
                          <a:uLnTx/>
                          <a:uFillTx/>
                          <a:latin typeface="+mn-lt"/>
                          <a:ea typeface="+mn-ea"/>
                          <a:cs typeface="+mn-cs"/>
                        </a:rPr>
                        <a:t> </a:t>
                      </a:r>
                      <a:r>
                        <a:rPr kumimoji="0" lang="en-GB" sz="2000" b="0" i="0" u="none" strike="noStrike" kern="1200" cap="none" spc="0" normalizeH="0" baseline="0" noProof="0" dirty="0" err="1">
                          <a:ln>
                            <a:noFill/>
                          </a:ln>
                          <a:solidFill>
                            <a:srgbClr val="002060"/>
                          </a:solidFill>
                          <a:effectLst/>
                          <a:uLnTx/>
                          <a:uFillTx/>
                          <a:latin typeface="+mn-lt"/>
                          <a:ea typeface="+mn-ea"/>
                          <a:cs typeface="+mn-cs"/>
                        </a:rPr>
                        <a:t>h</a:t>
                      </a:r>
                      <a:r>
                        <a:rPr kumimoji="0" lang="en-GB" sz="2000" b="1" i="0" u="none" strike="noStrike" kern="1200" cap="none" spc="0" normalizeH="0" baseline="0" noProof="0" dirty="0" err="1">
                          <a:ln>
                            <a:noFill/>
                          </a:ln>
                          <a:solidFill>
                            <a:srgbClr val="002060"/>
                          </a:solidFill>
                          <a:effectLst/>
                          <a:uLnTx/>
                          <a:uFillTx/>
                          <a:latin typeface="+mn-lt"/>
                          <a:ea typeface="+mn-ea"/>
                          <a:cs typeface="+mn-cs"/>
                        </a:rPr>
                        <a:t>ei</a:t>
                      </a:r>
                      <a:r>
                        <a:rPr kumimoji="0" lang="en-GB" sz="2000" b="0" i="0" u="none" strike="noStrike" kern="1200" cap="none" spc="0" normalizeH="0" baseline="0" noProof="0" dirty="0" err="1">
                          <a:ln>
                            <a:noFill/>
                          </a:ln>
                          <a:solidFill>
                            <a:srgbClr val="002060"/>
                          </a:solidFill>
                          <a:effectLst/>
                          <a:uLnTx/>
                          <a:uFillTx/>
                          <a:latin typeface="+mn-lt"/>
                          <a:ea typeface="+mn-ea"/>
                          <a:cs typeface="+mn-cs"/>
                        </a:rPr>
                        <a:t>ßen</a:t>
                      </a:r>
                      <a:r>
                        <a:rPr kumimoji="0" lang="en-GB" sz="2000" b="0" i="0" u="none" strike="noStrike" kern="1200" cap="none" spc="0" normalizeH="0" baseline="0" noProof="0" dirty="0">
                          <a:ln>
                            <a:noFill/>
                          </a:ln>
                          <a:solidFill>
                            <a:srgbClr val="002060"/>
                          </a:solidFill>
                          <a:effectLst/>
                          <a:uLnTx/>
                          <a:uFillTx/>
                          <a:latin typeface="+mn-lt"/>
                          <a:ea typeface="+mn-ea"/>
                          <a:cs typeface="+mn-cs"/>
                        </a:rPr>
                        <a:t> </a:t>
                      </a:r>
                      <a:r>
                        <a:rPr kumimoji="0" lang="en-GB" sz="2000" b="0" i="0" u="none" strike="noStrike" kern="1200" cap="none" spc="0" normalizeH="0" baseline="0" noProof="0" dirty="0" err="1">
                          <a:ln>
                            <a:noFill/>
                          </a:ln>
                          <a:solidFill>
                            <a:srgbClr val="002060"/>
                          </a:solidFill>
                          <a:effectLst/>
                          <a:uLnTx/>
                          <a:uFillTx/>
                          <a:latin typeface="+mn-lt"/>
                          <a:ea typeface="+mn-ea"/>
                          <a:cs typeface="+mn-cs"/>
                        </a:rPr>
                        <a:t>d</a:t>
                      </a:r>
                      <a:r>
                        <a:rPr kumimoji="0" lang="en-GB" sz="2000" b="1" i="0" u="none" strike="noStrike" kern="1200" cap="none" spc="0" normalizeH="0" baseline="0" noProof="0" dirty="0" err="1">
                          <a:ln>
                            <a:noFill/>
                          </a:ln>
                          <a:solidFill>
                            <a:srgbClr val="002060"/>
                          </a:solidFill>
                          <a:effectLst/>
                          <a:uLnTx/>
                          <a:uFillTx/>
                          <a:latin typeface="+mn-lt"/>
                          <a:ea typeface="+mn-ea"/>
                          <a:cs typeface="+mn-cs"/>
                        </a:rPr>
                        <a:t>ei</a:t>
                      </a:r>
                      <a:r>
                        <a:rPr kumimoji="0" lang="en-GB" sz="2000" b="0" i="0" u="none" strike="noStrike" kern="1200" cap="none" spc="0" normalizeH="0" baseline="0" noProof="0" dirty="0" err="1">
                          <a:ln>
                            <a:noFill/>
                          </a:ln>
                          <a:solidFill>
                            <a:srgbClr val="002060"/>
                          </a:solidFill>
                          <a:effectLst/>
                          <a:uLnTx/>
                          <a:uFillTx/>
                          <a:latin typeface="+mn-lt"/>
                          <a:ea typeface="+mn-ea"/>
                          <a:cs typeface="+mn-cs"/>
                        </a:rPr>
                        <a:t>ne</a:t>
                      </a:r>
                      <a:r>
                        <a:rPr kumimoji="0" lang="en-GB" sz="2000" b="0" i="0" u="none" strike="noStrike" kern="1200" cap="none" spc="0" normalizeH="0" baseline="0" noProof="0" dirty="0">
                          <a:ln>
                            <a:noFill/>
                          </a:ln>
                          <a:solidFill>
                            <a:srgbClr val="002060"/>
                          </a:solidFill>
                          <a:effectLst/>
                          <a:uLnTx/>
                          <a:uFillTx/>
                          <a:latin typeface="+mn-lt"/>
                          <a:ea typeface="+mn-ea"/>
                          <a:cs typeface="+mn-cs"/>
                        </a:rPr>
                        <a:t> </a:t>
                      </a:r>
                      <a:r>
                        <a:rPr kumimoji="0" lang="en-GB" sz="2000" b="0" i="0" u="none" strike="noStrike" kern="1200" cap="none" spc="0" normalizeH="0" baseline="0" noProof="0" dirty="0" err="1">
                          <a:ln>
                            <a:noFill/>
                          </a:ln>
                          <a:solidFill>
                            <a:srgbClr val="002060"/>
                          </a:solidFill>
                          <a:effectLst/>
                          <a:uLnTx/>
                          <a:uFillTx/>
                          <a:latin typeface="+mn-lt"/>
                          <a:ea typeface="+mn-ea"/>
                          <a:cs typeface="+mn-cs"/>
                        </a:rPr>
                        <a:t>L</a:t>
                      </a:r>
                      <a:r>
                        <a:rPr kumimoji="0" lang="en-GB" sz="2000" b="1" i="0" u="none" strike="noStrike" kern="1200" cap="none" spc="0" normalizeH="0" baseline="0" noProof="0" dirty="0" err="1">
                          <a:ln>
                            <a:noFill/>
                          </a:ln>
                          <a:solidFill>
                            <a:srgbClr val="002060"/>
                          </a:solidFill>
                          <a:effectLst/>
                          <a:uLnTx/>
                          <a:uFillTx/>
                          <a:latin typeface="+mn-lt"/>
                          <a:ea typeface="+mn-ea"/>
                          <a:cs typeface="+mn-cs"/>
                        </a:rPr>
                        <a:t>ie</a:t>
                      </a:r>
                      <a:r>
                        <a:rPr kumimoji="0" lang="en-GB" sz="2000" b="0" i="0" u="none" strike="noStrike" kern="1200" cap="none" spc="0" normalizeH="0" baseline="0" noProof="0" dirty="0" err="1">
                          <a:ln>
                            <a:noFill/>
                          </a:ln>
                          <a:solidFill>
                            <a:srgbClr val="002060"/>
                          </a:solidFill>
                          <a:effectLst/>
                          <a:uLnTx/>
                          <a:uFillTx/>
                          <a:latin typeface="+mn-lt"/>
                          <a:ea typeface="+mn-ea"/>
                          <a:cs typeface="+mn-cs"/>
                        </a:rPr>
                        <a:t>blingst</a:t>
                      </a:r>
                      <a:r>
                        <a:rPr kumimoji="0" lang="en-GB" sz="2000" b="1" i="0" u="none" strike="noStrike" kern="1200" cap="none" spc="0" normalizeH="0" baseline="0" noProof="0" dirty="0" err="1">
                          <a:ln>
                            <a:noFill/>
                          </a:ln>
                          <a:solidFill>
                            <a:srgbClr val="002060"/>
                          </a:solidFill>
                          <a:effectLst/>
                          <a:uLnTx/>
                          <a:uFillTx/>
                          <a:latin typeface="+mn-lt"/>
                          <a:ea typeface="+mn-ea"/>
                          <a:cs typeface="+mn-cs"/>
                        </a:rPr>
                        <a:t>ie</a:t>
                      </a:r>
                      <a:r>
                        <a:rPr kumimoji="0" lang="en-GB" sz="2000" b="0" i="0" u="none" strike="noStrike" kern="1200" cap="none" spc="0" normalizeH="0" baseline="0" noProof="0" dirty="0" err="1">
                          <a:ln>
                            <a:noFill/>
                          </a:ln>
                          <a:solidFill>
                            <a:srgbClr val="002060"/>
                          </a:solidFill>
                          <a:effectLst/>
                          <a:uLnTx/>
                          <a:uFillTx/>
                          <a:latin typeface="+mn-lt"/>
                          <a:ea typeface="+mn-ea"/>
                          <a:cs typeface="+mn-cs"/>
                        </a:rPr>
                        <a:t>re</a:t>
                      </a:r>
                      <a:r>
                        <a:rPr kumimoji="0" lang="en-GB" sz="2000" b="0" i="0" u="none" strike="noStrike" kern="1200" cap="none" spc="0" normalizeH="0" baseline="0" noProof="0" dirty="0">
                          <a:ln>
                            <a:noFill/>
                          </a:ln>
                          <a:solidFill>
                            <a:srgbClr val="002060"/>
                          </a:solidFill>
                          <a:effectLst/>
                          <a:uLnTx/>
                          <a:uFillTx/>
                          <a:latin typeface="+mn-lt"/>
                          <a:ea typeface="+mn-ea"/>
                          <a:cs typeface="+mn-cs"/>
                        </a:rPr>
                        <a:t>?</a:t>
                      </a:r>
                      <a:endParaRPr lang="en-GB" sz="2000" b="0" strike="noStrike" spc="-1" dirty="0">
                        <a:solidFill>
                          <a:srgbClr val="002060"/>
                        </a:solidFill>
                        <a:latin typeface="+mn-lt"/>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 I </a:t>
                      </a:r>
                      <a:r>
                        <a:rPr lang="en-GB" sz="2400" b="1" strike="noStrike" spc="-1" dirty="0" err="1">
                          <a:solidFill>
                            <a:srgbClr val="002060"/>
                          </a:solidFill>
                          <a:latin typeface="Century gothic"/>
                        </a:rPr>
                        <a:t>I</a:t>
                      </a:r>
                      <a:r>
                        <a:rPr lang="en-GB" sz="2400" b="1" strike="noStrike" spc="-1" dirty="0">
                          <a:solidFill>
                            <a:srgbClr val="002060"/>
                          </a:solidFill>
                          <a:latin typeface="Century gothic"/>
                        </a:rPr>
                        <a:t> </a:t>
                      </a:r>
                      <a:endParaRPr lang="en-GB" sz="24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I </a:t>
                      </a:r>
                      <a:r>
                        <a:rPr lang="en-GB" sz="2400" b="1" strike="noStrike" spc="-1" dirty="0" err="1">
                          <a:solidFill>
                            <a:srgbClr val="002060"/>
                          </a:solidFill>
                          <a:latin typeface="Century gothic"/>
                        </a:rPr>
                        <a:t>I</a:t>
                      </a:r>
                      <a:r>
                        <a:rPr lang="en-GB" sz="2400" b="1" strike="noStrike" spc="-1" dirty="0">
                          <a:solidFill>
                            <a:srgbClr val="002060"/>
                          </a:solidFill>
                          <a:latin typeface="Century gothic"/>
                        </a:rPr>
                        <a:t> </a:t>
                      </a:r>
                      <a:r>
                        <a:rPr lang="en-GB" sz="2400" b="1" strike="noStrike" spc="-1" dirty="0" err="1">
                          <a:solidFill>
                            <a:srgbClr val="002060"/>
                          </a:solidFill>
                          <a:latin typeface="Century gothic"/>
                        </a:rPr>
                        <a:t>I</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89226">
                <a:tc>
                  <a:txBody>
                    <a:bodyPr/>
                    <a:lstStyle/>
                    <a:p>
                      <a:pPr algn="l"/>
                      <a:r>
                        <a:rPr lang="en-US" sz="2800" b="1" dirty="0">
                          <a:solidFill>
                            <a:srgbClr val="002060"/>
                          </a:solidFill>
                        </a:rPr>
                        <a:t>3</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rgbClr val="002060"/>
                          </a:solidFill>
                          <a:latin typeface="+mn-lt"/>
                        </a:rPr>
                        <a:t>N</a:t>
                      </a:r>
                      <a:r>
                        <a:rPr lang="en-GB" sz="2000" b="1" dirty="0" err="1">
                          <a:solidFill>
                            <a:srgbClr val="002060"/>
                          </a:solidFill>
                          <a:latin typeface="+mn-lt"/>
                        </a:rPr>
                        <a:t>ei</a:t>
                      </a:r>
                      <a:r>
                        <a:rPr lang="en-GB" sz="2000" b="0" dirty="0" err="1">
                          <a:solidFill>
                            <a:srgbClr val="002060"/>
                          </a:solidFill>
                          <a:latin typeface="+mn-lt"/>
                        </a:rPr>
                        <a:t>n</a:t>
                      </a:r>
                      <a:r>
                        <a:rPr lang="en-GB" sz="2000" b="0" dirty="0">
                          <a:solidFill>
                            <a:srgbClr val="002060"/>
                          </a:solidFill>
                          <a:latin typeface="+mn-lt"/>
                        </a:rPr>
                        <a:t>, für </a:t>
                      </a:r>
                      <a:r>
                        <a:rPr lang="en-GB" sz="2000" b="0" dirty="0" err="1">
                          <a:solidFill>
                            <a:srgbClr val="002060"/>
                          </a:solidFill>
                          <a:latin typeface="+mn-lt"/>
                        </a:rPr>
                        <a:t>m</a:t>
                      </a:r>
                      <a:r>
                        <a:rPr lang="en-GB" sz="2000" b="1" dirty="0" err="1">
                          <a:solidFill>
                            <a:srgbClr val="002060"/>
                          </a:solidFill>
                          <a:latin typeface="+mn-lt"/>
                        </a:rPr>
                        <a:t>ei</a:t>
                      </a:r>
                      <a:r>
                        <a:rPr lang="en-GB" sz="2000" b="0" dirty="0" err="1">
                          <a:solidFill>
                            <a:srgbClr val="002060"/>
                          </a:solidFill>
                          <a:latin typeface="+mn-lt"/>
                        </a:rPr>
                        <a:t>ne</a:t>
                      </a:r>
                      <a:r>
                        <a:rPr lang="en-GB" sz="2000" b="0" dirty="0">
                          <a:solidFill>
                            <a:srgbClr val="002060"/>
                          </a:solidFill>
                          <a:latin typeface="+mn-lt"/>
                        </a:rPr>
                        <a:t> </a:t>
                      </a:r>
                      <a:r>
                        <a:rPr lang="en-GB" sz="2000" b="0" dirty="0" err="1">
                          <a:solidFill>
                            <a:srgbClr val="002060"/>
                          </a:solidFill>
                          <a:latin typeface="+mn-lt"/>
                        </a:rPr>
                        <a:t>dr</a:t>
                      </a:r>
                      <a:r>
                        <a:rPr lang="en-GB" sz="2000" b="1" dirty="0" err="1">
                          <a:solidFill>
                            <a:srgbClr val="002060"/>
                          </a:solidFill>
                          <a:latin typeface="+mn-lt"/>
                        </a:rPr>
                        <a:t>ei</a:t>
                      </a:r>
                      <a:r>
                        <a:rPr lang="en-GB" sz="2000" b="0" dirty="0">
                          <a:solidFill>
                            <a:srgbClr val="002060"/>
                          </a:solidFill>
                          <a:latin typeface="+mn-lt"/>
                        </a:rPr>
                        <a:t> </a:t>
                      </a:r>
                      <a:r>
                        <a:rPr lang="en-GB" sz="2000" b="0" dirty="0" err="1">
                          <a:solidFill>
                            <a:srgbClr val="002060"/>
                          </a:solidFill>
                          <a:latin typeface="+mn-lt"/>
                        </a:rPr>
                        <a:t>Sp</a:t>
                      </a:r>
                      <a:r>
                        <a:rPr lang="en-GB" sz="2000" b="1" dirty="0" err="1">
                          <a:solidFill>
                            <a:srgbClr val="002060"/>
                          </a:solidFill>
                          <a:latin typeface="+mn-lt"/>
                        </a:rPr>
                        <a:t>ie</a:t>
                      </a:r>
                      <a:r>
                        <a:rPr lang="en-GB" sz="2000" b="0" dirty="0" err="1">
                          <a:solidFill>
                            <a:srgbClr val="002060"/>
                          </a:solidFill>
                          <a:latin typeface="+mn-lt"/>
                        </a:rPr>
                        <a:t>le</a:t>
                      </a:r>
                      <a:r>
                        <a:rPr lang="en-GB" sz="2000" b="0" dirty="0">
                          <a:solidFill>
                            <a:srgbClr val="002060"/>
                          </a:solidFill>
                          <a:latin typeface="+mn-lt"/>
                        </a:rPr>
                        <a:t> </a:t>
                      </a:r>
                      <a:r>
                        <a:rPr lang="en-GB" sz="2000" b="0" dirty="0" err="1">
                          <a:solidFill>
                            <a:srgbClr val="002060"/>
                          </a:solidFill>
                          <a:latin typeface="+mn-lt"/>
                        </a:rPr>
                        <a:t>kr</a:t>
                      </a:r>
                      <a:r>
                        <a:rPr lang="en-GB" sz="2000" b="1" dirty="0" err="1">
                          <a:solidFill>
                            <a:srgbClr val="002060"/>
                          </a:solidFill>
                          <a:latin typeface="+mn-lt"/>
                        </a:rPr>
                        <a:t>ie</a:t>
                      </a:r>
                      <a:r>
                        <a:rPr lang="en-GB" sz="2000" b="0" dirty="0" err="1">
                          <a:solidFill>
                            <a:srgbClr val="002060"/>
                          </a:solidFill>
                          <a:latin typeface="+mn-lt"/>
                        </a:rPr>
                        <a:t>ge</a:t>
                      </a:r>
                      <a:r>
                        <a:rPr lang="en-GB" sz="2000" b="0" dirty="0">
                          <a:solidFill>
                            <a:srgbClr val="002060"/>
                          </a:solidFill>
                          <a:latin typeface="+mn-lt"/>
                        </a:rPr>
                        <a:t>* ich </a:t>
                      </a:r>
                      <a:r>
                        <a:rPr lang="en-GB" sz="2000" b="0" dirty="0" err="1">
                          <a:solidFill>
                            <a:srgbClr val="002060"/>
                          </a:solidFill>
                          <a:latin typeface="+mn-lt"/>
                        </a:rPr>
                        <a:t>k</a:t>
                      </a:r>
                      <a:r>
                        <a:rPr lang="en-GB" sz="2000" b="1" dirty="0" err="1">
                          <a:solidFill>
                            <a:srgbClr val="002060"/>
                          </a:solidFill>
                          <a:latin typeface="+mn-lt"/>
                        </a:rPr>
                        <a:t>ei</a:t>
                      </a:r>
                      <a:r>
                        <a:rPr lang="en-GB" sz="2000" b="0" dirty="0" err="1">
                          <a:solidFill>
                            <a:srgbClr val="002060"/>
                          </a:solidFill>
                          <a:latin typeface="+mn-lt"/>
                        </a:rPr>
                        <a:t>nen</a:t>
                      </a:r>
                      <a:r>
                        <a:rPr lang="en-GB" sz="2000" b="0" dirty="0">
                          <a:solidFill>
                            <a:srgbClr val="002060"/>
                          </a:solidFill>
                          <a:latin typeface="+mn-lt"/>
                        </a:rPr>
                        <a:t> </a:t>
                      </a:r>
                      <a:r>
                        <a:rPr lang="en-GB" sz="2000" b="0" dirty="0" err="1">
                          <a:solidFill>
                            <a:srgbClr val="002060"/>
                          </a:solidFill>
                          <a:latin typeface="+mn-lt"/>
                        </a:rPr>
                        <a:t>Pr</a:t>
                      </a:r>
                      <a:r>
                        <a:rPr lang="en-GB" sz="2000" b="1" dirty="0" err="1">
                          <a:solidFill>
                            <a:srgbClr val="002060"/>
                          </a:solidFill>
                          <a:latin typeface="+mn-lt"/>
                        </a:rPr>
                        <a:t>ei</a:t>
                      </a:r>
                      <a:r>
                        <a:rPr lang="en-GB" sz="2000" b="0" dirty="0" err="1">
                          <a:solidFill>
                            <a:srgbClr val="002060"/>
                          </a:solidFill>
                          <a:latin typeface="+mn-lt"/>
                        </a:rPr>
                        <a:t>s</a:t>
                      </a:r>
                      <a:r>
                        <a:rPr lang="en-GB" sz="2000" b="0" dirty="0">
                          <a:solidFill>
                            <a:srgbClr val="002060"/>
                          </a:solidFill>
                          <a:latin typeface="+mn-lt"/>
                        </a:rPr>
                        <a:t>.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I </a:t>
                      </a:r>
                      <a:r>
                        <a:rPr lang="en-GB" sz="2400" b="1" strike="noStrike" spc="-1" dirty="0" err="1">
                          <a:solidFill>
                            <a:srgbClr val="002060"/>
                          </a:solidFill>
                          <a:latin typeface="Century gothic"/>
                        </a:rPr>
                        <a:t>I</a:t>
                      </a:r>
                      <a:r>
                        <a:rPr lang="en-GB" sz="2400" b="1" strike="noStrike" spc="-1" dirty="0">
                          <a:solidFill>
                            <a:srgbClr val="002060"/>
                          </a:solidFill>
                          <a:latin typeface="Century gothic"/>
                        </a:rPr>
                        <a:t> </a:t>
                      </a:r>
                      <a:r>
                        <a:rPr lang="en-GB" sz="2400" b="1" strike="noStrike" spc="-1" dirty="0" err="1">
                          <a:solidFill>
                            <a:srgbClr val="002060"/>
                          </a:solidFill>
                          <a:latin typeface="Century gothic"/>
                        </a:rPr>
                        <a:t>I</a:t>
                      </a:r>
                      <a:r>
                        <a:rPr lang="en-GB" sz="2400" b="1" strike="noStrike" spc="-1" dirty="0">
                          <a:solidFill>
                            <a:srgbClr val="002060"/>
                          </a:solidFill>
                          <a:latin typeface="Century gothic"/>
                        </a:rPr>
                        <a:t> </a:t>
                      </a:r>
                      <a:r>
                        <a:rPr lang="en-GB" sz="2400" b="1" strike="noStrike" spc="-1" dirty="0" err="1">
                          <a:solidFill>
                            <a:srgbClr val="002060"/>
                          </a:solidFill>
                          <a:latin typeface="Century gothic"/>
                        </a:rPr>
                        <a:t>I</a:t>
                      </a:r>
                      <a:r>
                        <a:rPr lang="en-GB" sz="2400" b="1" strike="noStrike" spc="-1" dirty="0">
                          <a:solidFill>
                            <a:srgbClr val="002060"/>
                          </a:solidFill>
                          <a:latin typeface="Century gothic"/>
                        </a:rPr>
                        <a:t> </a:t>
                      </a:r>
                      <a:r>
                        <a:rPr lang="en-GB" sz="2400" b="1" strike="noStrike" spc="-1" dirty="0" err="1">
                          <a:solidFill>
                            <a:srgbClr val="002060"/>
                          </a:solidFill>
                          <a:latin typeface="Century gothic"/>
                        </a:rPr>
                        <a:t>I</a:t>
                      </a:r>
                      <a:r>
                        <a:rPr lang="en-GB" sz="2400" b="1" strike="noStrike" spc="-1" dirty="0">
                          <a:solidFill>
                            <a:srgbClr val="002060"/>
                          </a:solidFill>
                          <a:latin typeface="Century gothic"/>
                        </a:rPr>
                        <a:t>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I </a:t>
                      </a:r>
                      <a:r>
                        <a:rPr lang="en-GB" sz="2400" b="1" strike="noStrike" spc="-1" dirty="0" err="1">
                          <a:solidFill>
                            <a:srgbClr val="002060"/>
                          </a:solidFill>
                          <a:latin typeface="Century gothic"/>
                        </a:rPr>
                        <a:t>I</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89226">
                <a:tc>
                  <a:txBody>
                    <a:bodyPr/>
                    <a:lstStyle/>
                    <a:p>
                      <a:pPr algn="l"/>
                      <a:r>
                        <a:rPr lang="en-US" sz="2800" b="1" dirty="0">
                          <a:solidFill>
                            <a:srgbClr val="002060"/>
                          </a:solidFill>
                        </a:rPr>
                        <a:t>4</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rgbClr val="002060"/>
                          </a:solidFill>
                          <a:latin typeface="+mn-lt"/>
                        </a:rPr>
                        <a:t>D</a:t>
                      </a:r>
                      <a:r>
                        <a:rPr lang="en-GB" sz="2000" b="1" dirty="0">
                          <a:solidFill>
                            <a:srgbClr val="002060"/>
                          </a:solidFill>
                          <a:latin typeface="+mn-lt"/>
                        </a:rPr>
                        <a:t>ie</a:t>
                      </a:r>
                      <a:r>
                        <a:rPr lang="en-GB" sz="2000" b="0" dirty="0">
                          <a:solidFill>
                            <a:srgbClr val="002060"/>
                          </a:solidFill>
                          <a:latin typeface="+mn-lt"/>
                        </a:rPr>
                        <a:t>ses </a:t>
                      </a:r>
                      <a:r>
                        <a:rPr lang="en-GB" sz="2000" b="1" dirty="0" err="1">
                          <a:solidFill>
                            <a:srgbClr val="002060"/>
                          </a:solidFill>
                          <a:latin typeface="+mn-lt"/>
                        </a:rPr>
                        <a:t>Ei</a:t>
                      </a:r>
                      <a:r>
                        <a:rPr lang="en-GB" sz="2000" b="0" dirty="0" err="1">
                          <a:solidFill>
                            <a:srgbClr val="002060"/>
                          </a:solidFill>
                          <a:latin typeface="+mn-lt"/>
                        </a:rPr>
                        <a:t>s</a:t>
                      </a:r>
                      <a:r>
                        <a:rPr lang="en-GB" sz="2000" b="0" dirty="0">
                          <a:solidFill>
                            <a:srgbClr val="002060"/>
                          </a:solidFill>
                          <a:latin typeface="+mn-lt"/>
                        </a:rPr>
                        <a:t> </a:t>
                      </a:r>
                      <a:r>
                        <a:rPr lang="en-GB" sz="2000" b="0" dirty="0" err="1">
                          <a:solidFill>
                            <a:srgbClr val="002060"/>
                          </a:solidFill>
                          <a:latin typeface="+mn-lt"/>
                        </a:rPr>
                        <a:t>ist</a:t>
                      </a:r>
                      <a:r>
                        <a:rPr lang="en-GB" sz="2000" b="0" dirty="0">
                          <a:solidFill>
                            <a:srgbClr val="002060"/>
                          </a:solidFill>
                          <a:latin typeface="+mn-lt"/>
                        </a:rPr>
                        <a:t> </a:t>
                      </a:r>
                      <a:r>
                        <a:rPr lang="en-GB" sz="2000" b="0" dirty="0" err="1">
                          <a:solidFill>
                            <a:srgbClr val="002060"/>
                          </a:solidFill>
                          <a:latin typeface="+mn-lt"/>
                        </a:rPr>
                        <a:t>w</a:t>
                      </a:r>
                      <a:r>
                        <a:rPr lang="en-GB" sz="2000" b="1" dirty="0" err="1">
                          <a:solidFill>
                            <a:srgbClr val="002060"/>
                          </a:solidFill>
                          <a:latin typeface="+mn-lt"/>
                        </a:rPr>
                        <a:t>ei</a:t>
                      </a:r>
                      <a:r>
                        <a:rPr lang="en-GB" sz="2000" b="0" dirty="0" err="1">
                          <a:solidFill>
                            <a:srgbClr val="002060"/>
                          </a:solidFill>
                          <a:latin typeface="+mn-lt"/>
                        </a:rPr>
                        <a:t>ß</a:t>
                      </a:r>
                      <a:r>
                        <a:rPr lang="en-GB" sz="2000" b="0" dirty="0">
                          <a:solidFill>
                            <a:srgbClr val="002060"/>
                          </a:solidFill>
                          <a:latin typeface="+mn-lt"/>
                        </a:rPr>
                        <a:t> und </a:t>
                      </a:r>
                      <a:r>
                        <a:rPr lang="en-GB" sz="2000" b="0" dirty="0" err="1">
                          <a:solidFill>
                            <a:srgbClr val="002060"/>
                          </a:solidFill>
                          <a:latin typeface="+mn-lt"/>
                        </a:rPr>
                        <a:t>n</a:t>
                      </a:r>
                      <a:r>
                        <a:rPr lang="en-GB" sz="2000" b="1" dirty="0" err="1">
                          <a:solidFill>
                            <a:srgbClr val="002060"/>
                          </a:solidFill>
                          <a:latin typeface="+mn-lt"/>
                        </a:rPr>
                        <a:t>ie</a:t>
                      </a:r>
                      <a:r>
                        <a:rPr lang="en-GB" sz="2000" b="0" dirty="0">
                          <a:solidFill>
                            <a:srgbClr val="002060"/>
                          </a:solidFill>
                          <a:latin typeface="+mn-lt"/>
                        </a:rPr>
                        <a:t> </a:t>
                      </a:r>
                      <a:r>
                        <a:rPr lang="en-GB" sz="2000" b="0" dirty="0" err="1">
                          <a:solidFill>
                            <a:srgbClr val="002060"/>
                          </a:solidFill>
                          <a:latin typeface="+mn-lt"/>
                        </a:rPr>
                        <a:t>h</a:t>
                      </a:r>
                      <a:r>
                        <a:rPr lang="en-GB" sz="2000" b="1" dirty="0" err="1">
                          <a:solidFill>
                            <a:srgbClr val="002060"/>
                          </a:solidFill>
                          <a:latin typeface="+mn-lt"/>
                        </a:rPr>
                        <a:t>ei</a:t>
                      </a:r>
                      <a:r>
                        <a:rPr lang="en-GB" sz="2000" b="0" dirty="0" err="1">
                          <a:solidFill>
                            <a:srgbClr val="002060"/>
                          </a:solidFill>
                          <a:latin typeface="+mn-lt"/>
                        </a:rPr>
                        <a:t>ß</a:t>
                      </a:r>
                      <a:r>
                        <a:rPr lang="en-GB" sz="2000" b="0" dirty="0">
                          <a:solidFill>
                            <a:srgbClr val="002060"/>
                          </a:solidFill>
                          <a:latin typeface="+mn-lt"/>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I </a:t>
                      </a:r>
                      <a:r>
                        <a:rPr lang="en-GB" sz="2400" b="1" strike="noStrike" spc="-1" dirty="0" err="1">
                          <a:solidFill>
                            <a:srgbClr val="002060"/>
                          </a:solidFill>
                          <a:latin typeface="Century gothic"/>
                        </a:rPr>
                        <a:t>I</a:t>
                      </a:r>
                      <a:r>
                        <a:rPr lang="en-GB" sz="2400" b="1" strike="noStrike" spc="-1" dirty="0">
                          <a:solidFill>
                            <a:srgbClr val="002060"/>
                          </a:solidFill>
                          <a:latin typeface="Century gothic"/>
                        </a:rPr>
                        <a:t> </a:t>
                      </a:r>
                      <a:r>
                        <a:rPr lang="en-GB" sz="2400" b="1" strike="noStrike" spc="-1" baseline="0" dirty="0" err="1">
                          <a:solidFill>
                            <a:srgbClr val="002060"/>
                          </a:solidFill>
                          <a:latin typeface="Century gothic"/>
                        </a:rPr>
                        <a:t>I</a:t>
                      </a:r>
                      <a:r>
                        <a:rPr lang="en-GB" sz="2400" b="1" strike="noStrike" spc="-1" baseline="0" dirty="0">
                          <a:solidFill>
                            <a:srgbClr val="002060"/>
                          </a:solidFill>
                          <a:latin typeface="Century gothic"/>
                        </a:rPr>
                        <a:t> </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I </a:t>
                      </a:r>
                      <a:r>
                        <a:rPr lang="en-GB" sz="2400" b="1" strike="noStrike" spc="-1" dirty="0" err="1">
                          <a:solidFill>
                            <a:srgbClr val="002060"/>
                          </a:solidFill>
                          <a:latin typeface="Century gothic"/>
                        </a:rPr>
                        <a:t>I</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589226">
                <a:tc>
                  <a:txBody>
                    <a:bodyPr/>
                    <a:lstStyle/>
                    <a:p>
                      <a:pPr algn="l"/>
                      <a:r>
                        <a:rPr lang="en-US" sz="2800" b="1" dirty="0">
                          <a:solidFill>
                            <a:srgbClr val="002060"/>
                          </a:solidFill>
                        </a:rPr>
                        <a:t>5</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indent="0">
                        <a:buNone/>
                      </a:pPr>
                      <a:r>
                        <a:rPr lang="en-GB" sz="2000" b="0" kern="1200" dirty="0">
                          <a:solidFill>
                            <a:srgbClr val="002060"/>
                          </a:solidFill>
                          <a:latin typeface="+mn-lt"/>
                          <a:ea typeface="+mn-ea"/>
                          <a:cs typeface="+mn-cs"/>
                        </a:rPr>
                        <a:t>Fr</a:t>
                      </a:r>
                      <a:r>
                        <a:rPr lang="en-GB" sz="2000" b="1" kern="1200" dirty="0">
                          <a:solidFill>
                            <a:srgbClr val="002060"/>
                          </a:solidFill>
                          <a:latin typeface="+mn-lt"/>
                          <a:ea typeface="+mn-ea"/>
                          <a:cs typeface="+mn-cs"/>
                        </a:rPr>
                        <a:t>ie</a:t>
                      </a:r>
                      <a:r>
                        <a:rPr lang="en-GB" sz="2000" b="0" kern="1200" dirty="0">
                          <a:solidFill>
                            <a:srgbClr val="002060"/>
                          </a:solidFill>
                          <a:latin typeface="+mn-lt"/>
                          <a:ea typeface="+mn-ea"/>
                          <a:cs typeface="+mn-cs"/>
                        </a:rPr>
                        <a:t>da, H</a:t>
                      </a:r>
                      <a:r>
                        <a:rPr lang="en-GB" sz="2000" b="1" kern="1200" dirty="0">
                          <a:solidFill>
                            <a:srgbClr val="002060"/>
                          </a:solidFill>
                          <a:latin typeface="+mn-lt"/>
                          <a:ea typeface="+mn-ea"/>
                          <a:cs typeface="+mn-cs"/>
                        </a:rPr>
                        <a:t>ei</a:t>
                      </a:r>
                      <a:r>
                        <a:rPr lang="en-GB" sz="2000" b="0" kern="1200" dirty="0">
                          <a:solidFill>
                            <a:srgbClr val="002060"/>
                          </a:solidFill>
                          <a:latin typeface="+mn-lt"/>
                          <a:ea typeface="+mn-ea"/>
                          <a:cs typeface="+mn-cs"/>
                        </a:rPr>
                        <a:t>ke und Add</a:t>
                      </a:r>
                      <a:r>
                        <a:rPr lang="en-GB" sz="2000" b="1" kern="1200" dirty="0">
                          <a:solidFill>
                            <a:srgbClr val="002060"/>
                          </a:solidFill>
                          <a:latin typeface="+mn-lt"/>
                          <a:ea typeface="+mn-ea"/>
                          <a:cs typeface="+mn-cs"/>
                        </a:rPr>
                        <a:t>ie</a:t>
                      </a:r>
                      <a:r>
                        <a:rPr lang="en-GB" sz="2000" b="0" kern="1200" dirty="0">
                          <a:solidFill>
                            <a:srgbClr val="002060"/>
                          </a:solidFill>
                          <a:latin typeface="+mn-lt"/>
                          <a:ea typeface="+mn-ea"/>
                          <a:cs typeface="+mn-cs"/>
                        </a:rPr>
                        <a:t> </a:t>
                      </a:r>
                      <a:r>
                        <a:rPr lang="en-GB" sz="2000" b="0" kern="1200" dirty="0" err="1">
                          <a:solidFill>
                            <a:srgbClr val="002060"/>
                          </a:solidFill>
                          <a:latin typeface="+mn-lt"/>
                          <a:ea typeface="+mn-ea"/>
                          <a:cs typeface="+mn-cs"/>
                        </a:rPr>
                        <a:t>r</a:t>
                      </a:r>
                      <a:r>
                        <a:rPr lang="en-GB" sz="2000" b="1" kern="1200" dirty="0" err="1">
                          <a:solidFill>
                            <a:srgbClr val="002060"/>
                          </a:solidFill>
                          <a:latin typeface="+mn-lt"/>
                          <a:ea typeface="+mn-ea"/>
                          <a:cs typeface="+mn-cs"/>
                        </a:rPr>
                        <a:t>ei</a:t>
                      </a:r>
                      <a:r>
                        <a:rPr lang="en-GB" sz="2000" b="0" kern="1200" dirty="0" err="1">
                          <a:solidFill>
                            <a:srgbClr val="002060"/>
                          </a:solidFill>
                          <a:latin typeface="+mn-lt"/>
                          <a:ea typeface="+mn-ea"/>
                          <a:cs typeface="+mn-cs"/>
                        </a:rPr>
                        <a:t>sen</a:t>
                      </a:r>
                      <a:r>
                        <a:rPr lang="en-GB" sz="2000" b="0" kern="1200" dirty="0">
                          <a:solidFill>
                            <a:srgbClr val="002060"/>
                          </a:solidFill>
                          <a:latin typeface="+mn-lt"/>
                          <a:ea typeface="+mn-ea"/>
                          <a:cs typeface="+mn-cs"/>
                        </a:rPr>
                        <a:t>* in d</a:t>
                      </a:r>
                      <a:r>
                        <a:rPr lang="en-GB" sz="2000" b="1" kern="1200" dirty="0">
                          <a:solidFill>
                            <a:srgbClr val="002060"/>
                          </a:solidFill>
                          <a:latin typeface="+mn-lt"/>
                          <a:ea typeface="+mn-ea"/>
                          <a:cs typeface="+mn-cs"/>
                        </a:rPr>
                        <a:t>ie</a:t>
                      </a:r>
                      <a:r>
                        <a:rPr lang="en-GB" sz="2000" b="0" kern="1200" dirty="0">
                          <a:solidFill>
                            <a:srgbClr val="002060"/>
                          </a:solidFill>
                          <a:latin typeface="+mn-lt"/>
                          <a:ea typeface="+mn-ea"/>
                          <a:cs typeface="+mn-cs"/>
                        </a:rPr>
                        <a:t> Schw</a:t>
                      </a:r>
                      <a:r>
                        <a:rPr lang="en-GB" sz="2000" b="1" kern="1200" dirty="0">
                          <a:solidFill>
                            <a:srgbClr val="002060"/>
                          </a:solidFill>
                          <a:latin typeface="+mn-lt"/>
                          <a:ea typeface="+mn-ea"/>
                          <a:cs typeface="+mn-cs"/>
                        </a:rPr>
                        <a:t>ei</a:t>
                      </a:r>
                      <a:r>
                        <a:rPr lang="en-GB" sz="2000" b="0" kern="1200" dirty="0">
                          <a:solidFill>
                            <a:srgbClr val="002060"/>
                          </a:solidFill>
                          <a:latin typeface="+mn-lt"/>
                          <a:ea typeface="+mn-ea"/>
                          <a:cs typeface="+mn-cs"/>
                        </a:rPr>
                        <a:t>z.</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I </a:t>
                      </a:r>
                      <a:r>
                        <a:rPr lang="en-GB" sz="2400" b="1" strike="noStrike" spc="-1" baseline="0" dirty="0" err="1">
                          <a:solidFill>
                            <a:srgbClr val="002060"/>
                          </a:solidFill>
                          <a:latin typeface="Century gothic"/>
                        </a:rPr>
                        <a:t>I</a:t>
                      </a:r>
                      <a:r>
                        <a:rPr lang="en-GB" sz="2400" b="1" strike="noStrike" spc="-1" baseline="0" dirty="0">
                          <a:solidFill>
                            <a:srgbClr val="002060"/>
                          </a:solidFill>
                          <a:latin typeface="Century gothic"/>
                        </a:rPr>
                        <a:t> </a:t>
                      </a:r>
                      <a:r>
                        <a:rPr lang="en-GB" sz="2400" b="1" strike="noStrike" spc="-1" baseline="0" dirty="0" err="1">
                          <a:solidFill>
                            <a:srgbClr val="002060"/>
                          </a:solidFill>
                          <a:latin typeface="Century gothic"/>
                        </a:rPr>
                        <a:t>I</a:t>
                      </a:r>
                      <a:r>
                        <a:rPr lang="en-GB" sz="2400" b="1" strike="noStrike" spc="-1" baseline="0" dirty="0">
                          <a:solidFill>
                            <a:srgbClr val="002060"/>
                          </a:solidFill>
                          <a:latin typeface="Century gothic"/>
                        </a:rPr>
                        <a:t> </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I </a:t>
                      </a:r>
                      <a:r>
                        <a:rPr lang="en-GB" sz="2400" b="1" strike="noStrike" spc="-1" dirty="0" err="1">
                          <a:solidFill>
                            <a:srgbClr val="002060"/>
                          </a:solidFill>
                          <a:latin typeface="Century gothic"/>
                        </a:rPr>
                        <a:t>I</a:t>
                      </a:r>
                      <a:r>
                        <a:rPr lang="en-GB" sz="2400" b="1" strike="noStrike" spc="-1" baseline="0" dirty="0">
                          <a:solidFill>
                            <a:schemeClr val="tx1"/>
                          </a:solidFill>
                          <a:latin typeface="Century gothic"/>
                        </a:rPr>
                        <a:t> </a:t>
                      </a:r>
                      <a:r>
                        <a:rPr lang="en-GB" sz="2400" b="1" strike="noStrike" spc="-1" baseline="0" dirty="0" err="1">
                          <a:solidFill>
                            <a:srgbClr val="002060"/>
                          </a:solidFill>
                          <a:latin typeface="Century gothic"/>
                        </a:rPr>
                        <a:t>I</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530865">
                <a:tc>
                  <a:txBody>
                    <a:bodyPr/>
                    <a:lstStyle/>
                    <a:p>
                      <a:pPr algn="l"/>
                      <a:r>
                        <a:rPr lang="en-US" sz="2800" b="1" dirty="0">
                          <a:solidFill>
                            <a:srgbClr val="002060"/>
                          </a:solidFill>
                        </a:rPr>
                        <a:t>6</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kern="1200" noProof="0" dirty="0">
                          <a:solidFill>
                            <a:srgbClr val="002060"/>
                          </a:solidFill>
                          <a:latin typeface="+mn-lt"/>
                          <a:ea typeface="+mn-ea"/>
                          <a:cs typeface="+mn-cs"/>
                        </a:rPr>
                        <a:t>W</a:t>
                      </a:r>
                      <a:r>
                        <a:rPr lang="en-GB" sz="2000" b="1" kern="1200" noProof="0" dirty="0">
                          <a:solidFill>
                            <a:srgbClr val="002060"/>
                          </a:solidFill>
                          <a:latin typeface="+mn-lt"/>
                          <a:ea typeface="+mn-ea"/>
                          <a:cs typeface="+mn-cs"/>
                        </a:rPr>
                        <a:t>ie</a:t>
                      </a:r>
                      <a:r>
                        <a:rPr lang="en-GB" sz="2000" b="0" kern="1200" noProof="0" dirty="0">
                          <a:solidFill>
                            <a:srgbClr val="002060"/>
                          </a:solidFill>
                          <a:latin typeface="+mn-lt"/>
                          <a:ea typeface="+mn-ea"/>
                          <a:cs typeface="+mn-cs"/>
                        </a:rPr>
                        <a:t> </a:t>
                      </a:r>
                      <a:r>
                        <a:rPr lang="en-GB" sz="2000" b="0" kern="1200" noProof="0" dirty="0" err="1">
                          <a:solidFill>
                            <a:srgbClr val="002060"/>
                          </a:solidFill>
                          <a:latin typeface="+mn-lt"/>
                          <a:ea typeface="+mn-ea"/>
                          <a:cs typeface="+mn-cs"/>
                        </a:rPr>
                        <a:t>v</a:t>
                      </a:r>
                      <a:r>
                        <a:rPr lang="en-GB" sz="2000" b="1" kern="1200" noProof="0" dirty="0" err="1">
                          <a:solidFill>
                            <a:srgbClr val="002060"/>
                          </a:solidFill>
                          <a:latin typeface="+mn-lt"/>
                          <a:ea typeface="+mn-ea"/>
                          <a:cs typeface="+mn-cs"/>
                        </a:rPr>
                        <a:t>ie</a:t>
                      </a:r>
                      <a:r>
                        <a:rPr lang="en-GB" sz="2000" b="0" kern="1200" noProof="0" dirty="0" err="1">
                          <a:solidFill>
                            <a:srgbClr val="002060"/>
                          </a:solidFill>
                          <a:latin typeface="+mn-lt"/>
                          <a:ea typeface="+mn-ea"/>
                          <a:cs typeface="+mn-cs"/>
                        </a:rPr>
                        <a:t>le</a:t>
                      </a:r>
                      <a:r>
                        <a:rPr lang="en-GB" sz="2000" b="0" kern="1200" noProof="0" dirty="0">
                          <a:solidFill>
                            <a:srgbClr val="002060"/>
                          </a:solidFill>
                          <a:latin typeface="+mn-lt"/>
                          <a:ea typeface="+mn-ea"/>
                          <a:cs typeface="+mn-cs"/>
                        </a:rPr>
                        <a:t> </a:t>
                      </a:r>
                      <a:r>
                        <a:rPr lang="en-GB" sz="2000" b="0" kern="1200" noProof="0" dirty="0" err="1">
                          <a:solidFill>
                            <a:srgbClr val="002060"/>
                          </a:solidFill>
                          <a:latin typeface="+mn-lt"/>
                          <a:ea typeface="+mn-ea"/>
                          <a:cs typeface="+mn-cs"/>
                        </a:rPr>
                        <a:t>B</a:t>
                      </a:r>
                      <a:r>
                        <a:rPr lang="en-GB" sz="2000" b="1" kern="1200" noProof="0" dirty="0" err="1">
                          <a:solidFill>
                            <a:srgbClr val="002060"/>
                          </a:solidFill>
                          <a:latin typeface="+mn-lt"/>
                          <a:ea typeface="+mn-ea"/>
                          <a:cs typeface="+mn-cs"/>
                        </a:rPr>
                        <a:t>ei</a:t>
                      </a:r>
                      <a:r>
                        <a:rPr lang="en-GB" sz="2000" b="0" kern="1200" noProof="0" dirty="0" err="1">
                          <a:solidFill>
                            <a:srgbClr val="002060"/>
                          </a:solidFill>
                          <a:latin typeface="+mn-lt"/>
                          <a:ea typeface="+mn-ea"/>
                          <a:cs typeface="+mn-cs"/>
                        </a:rPr>
                        <a:t>sp</a:t>
                      </a:r>
                      <a:r>
                        <a:rPr lang="en-GB" sz="2000" b="1" kern="1200" noProof="0" dirty="0" err="1">
                          <a:solidFill>
                            <a:srgbClr val="002060"/>
                          </a:solidFill>
                          <a:latin typeface="+mn-lt"/>
                          <a:ea typeface="+mn-ea"/>
                          <a:cs typeface="+mn-cs"/>
                        </a:rPr>
                        <a:t>ie</a:t>
                      </a:r>
                      <a:r>
                        <a:rPr lang="en-GB" sz="2000" b="0" kern="1200" noProof="0" dirty="0" err="1">
                          <a:solidFill>
                            <a:srgbClr val="002060"/>
                          </a:solidFill>
                          <a:latin typeface="+mn-lt"/>
                          <a:ea typeface="+mn-ea"/>
                          <a:cs typeface="+mn-cs"/>
                        </a:rPr>
                        <a:t>le</a:t>
                      </a:r>
                      <a:r>
                        <a:rPr lang="en-GB" sz="2000" b="0" kern="1200" noProof="0" dirty="0">
                          <a:solidFill>
                            <a:srgbClr val="002060"/>
                          </a:solidFill>
                          <a:latin typeface="+mn-lt"/>
                          <a:ea typeface="+mn-ea"/>
                          <a:cs typeface="+mn-cs"/>
                        </a:rPr>
                        <a:t> </a:t>
                      </a:r>
                      <a:r>
                        <a:rPr lang="en-GB" sz="2000" b="0" kern="1200" noProof="0" dirty="0" err="1">
                          <a:solidFill>
                            <a:srgbClr val="002060"/>
                          </a:solidFill>
                          <a:latin typeface="+mn-lt"/>
                          <a:ea typeface="+mn-ea"/>
                          <a:cs typeface="+mn-cs"/>
                        </a:rPr>
                        <a:t>sind</a:t>
                      </a:r>
                      <a:r>
                        <a:rPr lang="en-GB" sz="2000" b="0" kern="1200" noProof="0" dirty="0">
                          <a:solidFill>
                            <a:srgbClr val="002060"/>
                          </a:solidFill>
                          <a:latin typeface="+mn-lt"/>
                          <a:ea typeface="+mn-ea"/>
                          <a:cs typeface="+mn-cs"/>
                        </a:rPr>
                        <a:t> auf </a:t>
                      </a:r>
                      <a:r>
                        <a:rPr lang="en-GB" sz="2000" b="0" kern="1200" noProof="0" dirty="0" err="1">
                          <a:solidFill>
                            <a:srgbClr val="002060"/>
                          </a:solidFill>
                          <a:latin typeface="+mn-lt"/>
                          <a:ea typeface="+mn-ea"/>
                          <a:cs typeface="+mn-cs"/>
                        </a:rPr>
                        <a:t>dem</a:t>
                      </a:r>
                      <a:r>
                        <a:rPr lang="en-GB" sz="2000" b="0" kern="1200" noProof="0" dirty="0">
                          <a:solidFill>
                            <a:srgbClr val="002060"/>
                          </a:solidFill>
                          <a:latin typeface="+mn-lt"/>
                          <a:ea typeface="+mn-ea"/>
                          <a:cs typeface="+mn-cs"/>
                        </a:rPr>
                        <a:t> Pap</a:t>
                      </a:r>
                      <a:r>
                        <a:rPr lang="en-GB" sz="2000" b="1" kern="1200" noProof="0" dirty="0">
                          <a:solidFill>
                            <a:srgbClr val="002060"/>
                          </a:solidFill>
                          <a:latin typeface="+mn-lt"/>
                          <a:ea typeface="+mn-ea"/>
                          <a:cs typeface="+mn-cs"/>
                        </a:rPr>
                        <a:t>ie</a:t>
                      </a:r>
                      <a:r>
                        <a:rPr lang="en-GB" sz="2000" b="0" kern="1200" noProof="0" dirty="0">
                          <a:solidFill>
                            <a:srgbClr val="002060"/>
                          </a:solidFill>
                          <a:latin typeface="+mn-lt"/>
                          <a:ea typeface="+mn-ea"/>
                          <a:cs typeface="+mn-cs"/>
                        </a:rPr>
                        <a:t>r </a:t>
                      </a:r>
                      <a:r>
                        <a:rPr lang="en-GB" sz="2000" b="0" kern="1200" noProof="0" dirty="0" err="1">
                          <a:solidFill>
                            <a:srgbClr val="002060"/>
                          </a:solidFill>
                          <a:latin typeface="+mn-lt"/>
                          <a:ea typeface="+mn-ea"/>
                          <a:cs typeface="+mn-cs"/>
                        </a:rPr>
                        <a:t>h</a:t>
                      </a:r>
                      <a:r>
                        <a:rPr lang="en-GB" sz="2000" b="1" kern="1200" noProof="0" dirty="0" err="1">
                          <a:solidFill>
                            <a:srgbClr val="002060"/>
                          </a:solidFill>
                          <a:latin typeface="+mn-lt"/>
                          <a:ea typeface="+mn-ea"/>
                          <a:cs typeface="+mn-cs"/>
                        </a:rPr>
                        <a:t>ie</a:t>
                      </a:r>
                      <a:r>
                        <a:rPr lang="en-GB" sz="2000" b="0" kern="1200" noProof="0" dirty="0" err="1">
                          <a:solidFill>
                            <a:srgbClr val="002060"/>
                          </a:solidFill>
                          <a:latin typeface="+mn-lt"/>
                          <a:ea typeface="+mn-ea"/>
                          <a:cs typeface="+mn-cs"/>
                        </a:rPr>
                        <a:t>r</a:t>
                      </a:r>
                      <a:r>
                        <a:rPr lang="en-GB" sz="2000" b="0" kern="1200" noProof="0" dirty="0">
                          <a:solidFill>
                            <a:srgbClr val="002060"/>
                          </a:solidFill>
                          <a:latin typeface="+mn-lt"/>
                          <a:ea typeface="+mn-ea"/>
                          <a:cs typeface="+mn-cs"/>
                        </a:rPr>
                        <a:t>? </a:t>
                      </a:r>
                      <a:r>
                        <a:rPr lang="en-GB" sz="2000" b="0" kern="1200" noProof="0" dirty="0" err="1">
                          <a:solidFill>
                            <a:srgbClr val="002060"/>
                          </a:solidFill>
                          <a:latin typeface="+mn-lt"/>
                          <a:ea typeface="+mn-ea"/>
                          <a:cs typeface="+mn-cs"/>
                        </a:rPr>
                        <a:t>Dr</a:t>
                      </a:r>
                      <a:r>
                        <a:rPr lang="en-GB" sz="2000" b="1" kern="1200" noProof="0" dirty="0" err="1">
                          <a:solidFill>
                            <a:srgbClr val="002060"/>
                          </a:solidFill>
                          <a:latin typeface="+mn-lt"/>
                          <a:ea typeface="+mn-ea"/>
                          <a:cs typeface="+mn-cs"/>
                        </a:rPr>
                        <a:t>ei</a:t>
                      </a:r>
                      <a:r>
                        <a:rPr lang="en-GB" sz="2000" b="0" kern="1200" noProof="0" dirty="0">
                          <a:solidFill>
                            <a:srgbClr val="002060"/>
                          </a:solidFill>
                          <a:latin typeface="+mn-lt"/>
                          <a:ea typeface="+mn-ea"/>
                          <a:cs typeface="+mn-cs"/>
                        </a:rPr>
                        <a:t>!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I </a:t>
                      </a:r>
                      <a:r>
                        <a:rPr lang="en-GB" sz="2400" b="1" strike="noStrike" spc="-1" dirty="0" err="1">
                          <a:solidFill>
                            <a:srgbClr val="002060"/>
                          </a:solidFill>
                          <a:latin typeface="Century gothic"/>
                        </a:rPr>
                        <a:t>I</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I </a:t>
                      </a:r>
                      <a:r>
                        <a:rPr lang="en-GB" sz="2400" b="1" strike="noStrike" spc="-1" dirty="0" err="1">
                          <a:solidFill>
                            <a:srgbClr val="002060"/>
                          </a:solidFill>
                          <a:latin typeface="Century gothic"/>
                        </a:rPr>
                        <a:t>I</a:t>
                      </a:r>
                      <a:r>
                        <a:rPr lang="en-GB" sz="2400" b="1" strike="noStrike" spc="-1" baseline="0" dirty="0">
                          <a:solidFill>
                            <a:schemeClr val="tx1"/>
                          </a:solidFill>
                          <a:latin typeface="Century gothic"/>
                        </a:rPr>
                        <a:t> </a:t>
                      </a:r>
                      <a:r>
                        <a:rPr lang="en-GB" sz="2400" b="1" strike="noStrike" spc="-1" baseline="0" dirty="0" err="1">
                          <a:solidFill>
                            <a:srgbClr val="002060"/>
                          </a:solidFill>
                          <a:latin typeface="Century gothic"/>
                        </a:rPr>
                        <a:t>I</a:t>
                      </a:r>
                      <a:r>
                        <a:rPr lang="en-GB" sz="2400" b="1" strike="noStrike" spc="-1" baseline="0" dirty="0">
                          <a:solidFill>
                            <a:srgbClr val="002060"/>
                          </a:solidFill>
                          <a:latin typeface="Century gothic"/>
                        </a:rPr>
                        <a:t> </a:t>
                      </a:r>
                      <a:r>
                        <a:rPr lang="en-GB" sz="2400" b="1" strike="noStrike" spc="-1" baseline="0" dirty="0" err="1">
                          <a:solidFill>
                            <a:srgbClr val="002060"/>
                          </a:solidFill>
                          <a:latin typeface="Century gothic"/>
                        </a:rPr>
                        <a:t>I</a:t>
                      </a:r>
                      <a:r>
                        <a:rPr lang="en-GB" sz="2400" b="1" strike="noStrike" spc="-1" baseline="0" dirty="0">
                          <a:solidFill>
                            <a:srgbClr val="002060"/>
                          </a:solidFill>
                          <a:latin typeface="Century gothic"/>
                        </a:rPr>
                        <a:t> </a:t>
                      </a:r>
                      <a:r>
                        <a:rPr lang="en-GB" sz="2400" b="1" strike="noStrike" spc="-1" baseline="0" dirty="0" err="1">
                          <a:solidFill>
                            <a:srgbClr val="002060"/>
                          </a:solidFill>
                          <a:latin typeface="Century gothic"/>
                        </a:rPr>
                        <a:t>I</a:t>
                      </a:r>
                      <a:r>
                        <a:rPr lang="en-GB" sz="2400" b="1" strike="noStrike" spc="-1" baseline="0" dirty="0">
                          <a:solidFill>
                            <a:srgbClr val="002060"/>
                          </a:solidFill>
                          <a:latin typeface="Century gothic"/>
                        </a:rPr>
                        <a:t> </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3" name="TextBox 2">
            <a:hlinkClick r:id="" action="ppaction://noaction">
              <a:snd r:embed="rId3" name="T3_W7_6.1.wav"/>
            </a:hlinkClick>
            <a:extLst>
              <a:ext uri="{FF2B5EF4-FFF2-40B4-BE49-F238E27FC236}">
                <a16:creationId xmlns:a16="http://schemas.microsoft.com/office/drawing/2014/main" id="{6DC42178-501A-44BF-9149-1C679CF37202}"/>
              </a:ext>
            </a:extLst>
          </p:cNvPr>
          <p:cNvSpPr txBox="1"/>
          <p:nvPr/>
        </p:nvSpPr>
        <p:spPr>
          <a:xfrm>
            <a:off x="0" y="0"/>
            <a:ext cx="18603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a:t>
            </a:r>
            <a:r>
              <a:rPr kumimoji="0" lang="en-GB" sz="2800" b="1" i="0" u="none" strike="noStrike" kern="1200" cap="none" spc="0" normalizeH="0" baseline="0" noProof="0" dirty="0" err="1">
                <a:ln>
                  <a:noFill/>
                </a:ln>
                <a:solidFill>
                  <a:srgbClr val="002060"/>
                </a:solidFill>
                <a:effectLst/>
                <a:uLnTx/>
                <a:uFillTx/>
                <a:latin typeface="Century Gothic"/>
                <a:ea typeface="+mn-ea"/>
                <a:cs typeface="+mn-cs"/>
              </a:rPr>
              <a:t>ie</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a:ea typeface="+mn-ea"/>
                <a:cs typeface="+mn-cs"/>
              </a:rPr>
              <a:t>ei</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a:t>
            </a:r>
          </a:p>
        </p:txBody>
      </p:sp>
      <p:pic>
        <p:nvPicPr>
          <p:cNvPr id="10" name="Picture 9" descr="A picture containing text, clipart&#10;&#10;Description automatically generated">
            <a:hlinkClick r:id="" action="ppaction://noaction">
              <a:snd r:embed="rId4" name="T3_W7_6.3.wav"/>
            </a:hlinkClick>
            <a:extLst>
              <a:ext uri="{FF2B5EF4-FFF2-40B4-BE49-F238E27FC236}">
                <a16:creationId xmlns:a16="http://schemas.microsoft.com/office/drawing/2014/main" id="{55E9DF07-E9C0-4015-ABFA-059C677CE4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562" y="2349347"/>
            <a:ext cx="609653" cy="627942"/>
          </a:xfrm>
          <a:prstGeom prst="rect">
            <a:avLst/>
          </a:prstGeom>
        </p:spPr>
      </p:pic>
      <p:pic>
        <p:nvPicPr>
          <p:cNvPr id="18" name="Picture 17" descr="A picture containing text, clipart&#10;&#10;Description automatically generated">
            <a:hlinkClick r:id="" action="ppaction://noaction">
              <a:snd r:embed="rId6" name="T3_W7_6.4.wav"/>
            </a:hlinkClick>
            <a:extLst>
              <a:ext uri="{FF2B5EF4-FFF2-40B4-BE49-F238E27FC236}">
                <a16:creationId xmlns:a16="http://schemas.microsoft.com/office/drawing/2014/main" id="{D042F965-5B18-4ABC-872A-78DBAD3E2A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562" y="2905630"/>
            <a:ext cx="609653" cy="627942"/>
          </a:xfrm>
          <a:prstGeom prst="rect">
            <a:avLst/>
          </a:prstGeom>
        </p:spPr>
      </p:pic>
      <p:pic>
        <p:nvPicPr>
          <p:cNvPr id="19" name="Picture 18" descr="A picture containing text, clipart&#10;&#10;Description automatically generated">
            <a:hlinkClick r:id="" action="ppaction://noaction">
              <a:snd r:embed="rId7" name="T3_W7_6.5.wav"/>
            </a:hlinkClick>
            <a:extLst>
              <a:ext uri="{FF2B5EF4-FFF2-40B4-BE49-F238E27FC236}">
                <a16:creationId xmlns:a16="http://schemas.microsoft.com/office/drawing/2014/main" id="{8C3CC06B-6468-4EB9-ADC7-A55577D35A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562" y="3535956"/>
            <a:ext cx="609653" cy="627942"/>
          </a:xfrm>
          <a:prstGeom prst="rect">
            <a:avLst/>
          </a:prstGeom>
        </p:spPr>
      </p:pic>
      <p:pic>
        <p:nvPicPr>
          <p:cNvPr id="20" name="Picture 19" descr="A picture containing text, clipart&#10;&#10;Description automatically generated">
            <a:hlinkClick r:id="" action="ppaction://noaction">
              <a:snd r:embed="rId8" name="T3_W7_6.6.wav"/>
            </a:hlinkClick>
            <a:extLst>
              <a:ext uri="{FF2B5EF4-FFF2-40B4-BE49-F238E27FC236}">
                <a16:creationId xmlns:a16="http://schemas.microsoft.com/office/drawing/2014/main" id="{B2DA8EDA-E782-4C59-90CF-451F9DD392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562" y="4089855"/>
            <a:ext cx="609653" cy="627942"/>
          </a:xfrm>
          <a:prstGeom prst="rect">
            <a:avLst/>
          </a:prstGeom>
        </p:spPr>
      </p:pic>
      <p:pic>
        <p:nvPicPr>
          <p:cNvPr id="21" name="Picture 20" descr="A picture containing text, clipart&#10;&#10;Description automatically generated">
            <a:hlinkClick r:id="" action="ppaction://noaction">
              <a:snd r:embed="rId9" name="T3_W7_6.7.wav"/>
            </a:hlinkClick>
            <a:extLst>
              <a:ext uri="{FF2B5EF4-FFF2-40B4-BE49-F238E27FC236}">
                <a16:creationId xmlns:a16="http://schemas.microsoft.com/office/drawing/2014/main" id="{E7EB8DFC-4C8D-480B-8424-391274A25D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8842" y="4643754"/>
            <a:ext cx="609653" cy="627942"/>
          </a:xfrm>
          <a:prstGeom prst="rect">
            <a:avLst/>
          </a:prstGeom>
        </p:spPr>
      </p:pic>
      <p:pic>
        <p:nvPicPr>
          <p:cNvPr id="22" name="Picture 21" descr="A picture containing text, clipart&#10;&#10;Description automatically generated">
            <a:hlinkClick r:id="" action="ppaction://noaction">
              <a:snd r:embed="rId10" name="T3_W7_6.8.wav"/>
            </a:hlinkClick>
            <a:extLst>
              <a:ext uri="{FF2B5EF4-FFF2-40B4-BE49-F238E27FC236}">
                <a16:creationId xmlns:a16="http://schemas.microsoft.com/office/drawing/2014/main" id="{BD98E516-A01E-4C6C-B2BF-823903EA58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709" y="5231343"/>
            <a:ext cx="609653" cy="627942"/>
          </a:xfrm>
          <a:prstGeom prst="rect">
            <a:avLst/>
          </a:prstGeom>
        </p:spPr>
      </p:pic>
      <p:sp>
        <p:nvSpPr>
          <p:cNvPr id="23" name="Speech Bubble: Rectangle with Corners Rounded 22">
            <a:hlinkClick r:id="" action="ppaction://noaction">
              <a:snd r:embed="rId11" name="T3_W7_6.2.wav"/>
            </a:hlinkClick>
            <a:extLst>
              <a:ext uri="{FF2B5EF4-FFF2-40B4-BE49-F238E27FC236}">
                <a16:creationId xmlns:a16="http://schemas.microsoft.com/office/drawing/2014/main" id="{AFDF170C-7D23-4A5A-8572-E261A4C73C1C}"/>
              </a:ext>
            </a:extLst>
          </p:cNvPr>
          <p:cNvSpPr/>
          <p:nvPr/>
        </p:nvSpPr>
        <p:spPr>
          <a:xfrm>
            <a:off x="2317198" y="224296"/>
            <a:ext cx="594393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Hör</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zu</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Wie</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viele</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ei</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und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ie</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hörst</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du?</a:t>
            </a:r>
          </a:p>
        </p:txBody>
      </p:sp>
      <p:pic>
        <p:nvPicPr>
          <p:cNvPr id="24" name="Graphic 23" descr="Teacher">
            <a:extLst>
              <a:ext uri="{FF2B5EF4-FFF2-40B4-BE49-F238E27FC236}">
                <a16:creationId xmlns:a16="http://schemas.microsoft.com/office/drawing/2014/main" id="{B9720ADF-668C-4218-ADFD-7C4932039D5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403131" y="9602"/>
            <a:ext cx="914400" cy="914400"/>
          </a:xfrm>
          <a:prstGeom prst="rect">
            <a:avLst/>
          </a:prstGeom>
        </p:spPr>
      </p:pic>
      <p:sp>
        <p:nvSpPr>
          <p:cNvPr id="4" name="Rounded Rectangle 3"/>
          <p:cNvSpPr/>
          <p:nvPr/>
        </p:nvSpPr>
        <p:spPr>
          <a:xfrm>
            <a:off x="428512" y="6083305"/>
            <a:ext cx="3471055" cy="627942"/>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rPr>
              <a:t>*</a:t>
            </a:r>
            <a:r>
              <a:rPr kumimoji="0" lang="en-GB" sz="2000" b="0" i="0" u="none" strike="noStrike" kern="1200" cap="none" spc="0" normalizeH="0" baseline="0" noProof="0" dirty="0" err="1">
                <a:ln>
                  <a:noFill/>
                </a:ln>
                <a:solidFill>
                  <a:prstClr val="white"/>
                </a:solidFill>
                <a:effectLst/>
                <a:uLnTx/>
                <a:uFillTx/>
                <a:latin typeface="Century Gothic"/>
              </a:rPr>
              <a:t>kriegen</a:t>
            </a:r>
            <a:r>
              <a:rPr kumimoji="0" lang="en-GB" sz="2000" b="0" i="0" u="none" strike="noStrike" kern="1200" cap="none" spc="0" normalizeH="0" baseline="0" noProof="0" dirty="0">
                <a:ln>
                  <a:noFill/>
                </a:ln>
                <a:solidFill>
                  <a:prstClr val="white"/>
                </a:solidFill>
                <a:effectLst/>
                <a:uLnTx/>
                <a:uFillTx/>
                <a:latin typeface="Century Gothic"/>
              </a:rPr>
              <a:t> – to get, receive (informal)</a:t>
            </a:r>
          </a:p>
        </p:txBody>
      </p:sp>
      <p:sp>
        <p:nvSpPr>
          <p:cNvPr id="6" name="Rectangle 5"/>
          <p:cNvSpPr/>
          <p:nvPr/>
        </p:nvSpPr>
        <p:spPr>
          <a:xfrm>
            <a:off x="8793278" y="2466162"/>
            <a:ext cx="1229710"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6" name="Rectangle 25"/>
          <p:cNvSpPr/>
          <p:nvPr/>
        </p:nvSpPr>
        <p:spPr>
          <a:xfrm>
            <a:off x="10748962" y="3049943"/>
            <a:ext cx="1229710"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7" name="Rectangle 26"/>
          <p:cNvSpPr/>
          <p:nvPr/>
        </p:nvSpPr>
        <p:spPr>
          <a:xfrm>
            <a:off x="8671667" y="3599063"/>
            <a:ext cx="1229710"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8" name="Rectangle 27"/>
          <p:cNvSpPr/>
          <p:nvPr/>
        </p:nvSpPr>
        <p:spPr>
          <a:xfrm>
            <a:off x="10519091" y="3629506"/>
            <a:ext cx="1229710"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9" name="Rectangle 28"/>
          <p:cNvSpPr/>
          <p:nvPr/>
        </p:nvSpPr>
        <p:spPr>
          <a:xfrm>
            <a:off x="8707789" y="4200491"/>
            <a:ext cx="1229710"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0" name="Rectangle 29"/>
          <p:cNvSpPr/>
          <p:nvPr/>
        </p:nvSpPr>
        <p:spPr>
          <a:xfrm>
            <a:off x="10544354" y="4209069"/>
            <a:ext cx="1229710"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1" name="Rectangle 30"/>
          <p:cNvSpPr/>
          <p:nvPr/>
        </p:nvSpPr>
        <p:spPr>
          <a:xfrm>
            <a:off x="8672390" y="4761463"/>
            <a:ext cx="1229710"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2" name="Rectangle 31"/>
          <p:cNvSpPr/>
          <p:nvPr/>
        </p:nvSpPr>
        <p:spPr>
          <a:xfrm>
            <a:off x="10607162" y="4766565"/>
            <a:ext cx="1229710"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3" name="Rectangle 32"/>
          <p:cNvSpPr/>
          <p:nvPr/>
        </p:nvSpPr>
        <p:spPr>
          <a:xfrm>
            <a:off x="8793278" y="5361067"/>
            <a:ext cx="1229710"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4" name="Rectangle 33"/>
          <p:cNvSpPr/>
          <p:nvPr/>
        </p:nvSpPr>
        <p:spPr>
          <a:xfrm>
            <a:off x="10567968" y="5360637"/>
            <a:ext cx="1229710"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5" name="Rectangle 34"/>
          <p:cNvSpPr/>
          <p:nvPr/>
        </p:nvSpPr>
        <p:spPr>
          <a:xfrm>
            <a:off x="1811511" y="2433633"/>
            <a:ext cx="4812876"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6" name="Rectangle 35"/>
          <p:cNvSpPr/>
          <p:nvPr/>
        </p:nvSpPr>
        <p:spPr>
          <a:xfrm>
            <a:off x="1868167" y="2989781"/>
            <a:ext cx="4812876"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7" name="Rectangle 36"/>
          <p:cNvSpPr/>
          <p:nvPr/>
        </p:nvSpPr>
        <p:spPr>
          <a:xfrm>
            <a:off x="1801634" y="3629506"/>
            <a:ext cx="6338381"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8" name="Rectangle 37"/>
          <p:cNvSpPr/>
          <p:nvPr/>
        </p:nvSpPr>
        <p:spPr>
          <a:xfrm>
            <a:off x="1811511" y="4209069"/>
            <a:ext cx="5301606"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9" name="Rectangle 38"/>
          <p:cNvSpPr/>
          <p:nvPr/>
        </p:nvSpPr>
        <p:spPr>
          <a:xfrm>
            <a:off x="1868167" y="4825379"/>
            <a:ext cx="5823170" cy="3531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0" name="Rectangle 39"/>
          <p:cNvSpPr/>
          <p:nvPr/>
        </p:nvSpPr>
        <p:spPr>
          <a:xfrm>
            <a:off x="1816059" y="5357380"/>
            <a:ext cx="6194290"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1" name="Title 1">
            <a:extLst>
              <a:ext uri="{FF2B5EF4-FFF2-40B4-BE49-F238E27FC236}">
                <a16:creationId xmlns:a16="http://schemas.microsoft.com/office/drawing/2014/main" id="{2A2985FB-F7F0-4622-AB6F-A5BEAD131760}"/>
              </a:ext>
            </a:extLst>
          </p:cNvPr>
          <p:cNvSpPr txBox="1">
            <a:spLocks/>
          </p:cNvSpPr>
          <p:nvPr/>
        </p:nvSpPr>
        <p:spPr>
          <a:xfrm>
            <a:off x="10898463" y="1175799"/>
            <a:ext cx="1241424"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hören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42" name="Picture 41"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5" name="Rectangle 4">
            <a:extLst>
              <a:ext uri="{FF2B5EF4-FFF2-40B4-BE49-F238E27FC236}">
                <a16:creationId xmlns:a16="http://schemas.microsoft.com/office/drawing/2014/main" id="{07980E78-5479-EE63-7D94-D1962D5E8DA8}"/>
              </a:ext>
            </a:extLst>
          </p:cNvPr>
          <p:cNvSpPr/>
          <p:nvPr/>
        </p:nvSpPr>
        <p:spPr>
          <a:xfrm>
            <a:off x="8743157" y="3038549"/>
            <a:ext cx="1229710"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7" name="Rectangle 6">
            <a:extLst>
              <a:ext uri="{FF2B5EF4-FFF2-40B4-BE49-F238E27FC236}">
                <a16:creationId xmlns:a16="http://schemas.microsoft.com/office/drawing/2014/main" id="{4BFB098D-7FE6-78EF-2A09-EE0E5FFABC24}"/>
              </a:ext>
            </a:extLst>
          </p:cNvPr>
          <p:cNvSpPr/>
          <p:nvPr/>
        </p:nvSpPr>
        <p:spPr>
          <a:xfrm>
            <a:off x="10567968" y="2441486"/>
            <a:ext cx="1229710"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8" name="Rounded Rectangle 3">
            <a:extLst>
              <a:ext uri="{FF2B5EF4-FFF2-40B4-BE49-F238E27FC236}">
                <a16:creationId xmlns:a16="http://schemas.microsoft.com/office/drawing/2014/main" id="{E5AC4864-1B6F-30DA-CB79-82F3F9FCAF0A}"/>
              </a:ext>
            </a:extLst>
          </p:cNvPr>
          <p:cNvSpPr/>
          <p:nvPr/>
        </p:nvSpPr>
        <p:spPr>
          <a:xfrm>
            <a:off x="4338105" y="6083305"/>
            <a:ext cx="3160985" cy="627942"/>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rPr>
              <a:t>*</a:t>
            </a:r>
            <a:r>
              <a:rPr lang="en-GB" sz="2000" dirty="0" err="1">
                <a:solidFill>
                  <a:prstClr val="white"/>
                </a:solidFill>
                <a:latin typeface="Century Gothic"/>
              </a:rPr>
              <a:t>heiß</a:t>
            </a:r>
            <a:r>
              <a:rPr lang="en-GB" sz="2000" dirty="0">
                <a:solidFill>
                  <a:prstClr val="white"/>
                </a:solidFill>
                <a:latin typeface="Century Gothic"/>
              </a:rPr>
              <a:t> (adjective) </a:t>
            </a:r>
            <a:r>
              <a:rPr lang="en-GB" sz="2000" dirty="0">
                <a:solidFill>
                  <a:prstClr val="white"/>
                </a:solidFill>
              </a:rPr>
              <a:t>– hot </a:t>
            </a:r>
          </a:p>
        </p:txBody>
      </p:sp>
      <p:sp>
        <p:nvSpPr>
          <p:cNvPr id="9" name="Rounded Rectangle 3">
            <a:extLst>
              <a:ext uri="{FF2B5EF4-FFF2-40B4-BE49-F238E27FC236}">
                <a16:creationId xmlns:a16="http://schemas.microsoft.com/office/drawing/2014/main" id="{E396CF0E-AF2D-BB92-ECAF-BAB1F91B4A14}"/>
              </a:ext>
            </a:extLst>
          </p:cNvPr>
          <p:cNvSpPr/>
          <p:nvPr/>
        </p:nvSpPr>
        <p:spPr>
          <a:xfrm>
            <a:off x="8241337" y="6116537"/>
            <a:ext cx="3160985" cy="627942"/>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rPr>
              <a:t>*</a:t>
            </a:r>
            <a:r>
              <a:rPr kumimoji="0" lang="en-GB" sz="2000" b="0" i="0" u="none" strike="noStrike" kern="1200" cap="none" spc="0" normalizeH="0" baseline="0" noProof="0" dirty="0" err="1">
                <a:ln>
                  <a:noFill/>
                </a:ln>
                <a:solidFill>
                  <a:prstClr val="white"/>
                </a:solidFill>
                <a:effectLst/>
                <a:uLnTx/>
                <a:uFillTx/>
                <a:latin typeface="Century Gothic"/>
              </a:rPr>
              <a:t>reisen</a:t>
            </a:r>
            <a:r>
              <a:rPr kumimoji="0" lang="en-GB" sz="2000" b="0" i="0" u="none" strike="noStrike" kern="1200" cap="none" spc="0" normalizeH="0" baseline="0" noProof="0" dirty="0">
                <a:ln>
                  <a:noFill/>
                </a:ln>
                <a:solidFill>
                  <a:prstClr val="white"/>
                </a:solidFill>
                <a:effectLst/>
                <a:uLnTx/>
                <a:uFillTx/>
                <a:latin typeface="Century Gothic"/>
              </a:rPr>
              <a:t> </a:t>
            </a:r>
            <a:r>
              <a:rPr lang="en-GB" sz="2000" dirty="0">
                <a:solidFill>
                  <a:prstClr val="white"/>
                </a:solidFill>
              </a:rPr>
              <a:t>–  to travel</a:t>
            </a:r>
            <a:endParaRPr kumimoji="0" lang="en-GB" sz="2000" b="0" i="0" u="none" strike="noStrike" kern="1200" cap="none" spc="0" normalizeH="0" baseline="0" noProof="0" dirty="0">
              <a:ln>
                <a:noFill/>
              </a:ln>
              <a:solidFill>
                <a:prstClr val="white"/>
              </a:solidFill>
              <a:effectLst/>
              <a:uLnTx/>
              <a:uFillTx/>
              <a:latin typeface="Century Gothic"/>
            </a:endParaRPr>
          </a:p>
        </p:txBody>
      </p:sp>
    </p:spTree>
    <p:extLst>
      <p:ext uri="{BB962C8B-B14F-4D97-AF65-F5344CB8AC3E}">
        <p14:creationId xmlns:p14="http://schemas.microsoft.com/office/powerpoint/2010/main" val="37249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32"/>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39"/>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0" nodeType="clickEffect">
                                  <p:stCondLst>
                                    <p:cond delay="0"/>
                                  </p:stCondLst>
                                  <p:childTnLst>
                                    <p:set>
                                      <p:cBhvr>
                                        <p:cTn id="68" dur="1" fill="hold">
                                          <p:stCondLst>
                                            <p:cond delay="0"/>
                                          </p:stCondLst>
                                        </p:cTn>
                                        <p:tgtEl>
                                          <p:spTgt spid="33"/>
                                        </p:tgtEl>
                                        <p:attrNameLst>
                                          <p:attrName>style.visibility</p:attrName>
                                        </p:attrNameLst>
                                      </p:cBhvr>
                                      <p:to>
                                        <p:strVal val="hidden"/>
                                      </p:to>
                                    </p:set>
                                  </p:childTnLst>
                                </p:cTn>
                              </p:par>
                              <p:par>
                                <p:cTn id="69" presetID="1" presetClass="exit" presetSubtype="0" fill="hold" grpId="0" nodeType="withEffect">
                                  <p:stCondLst>
                                    <p:cond delay="0"/>
                                  </p:stCondLst>
                                  <p:childTnLst>
                                    <p:set>
                                      <p:cBhvr>
                                        <p:cTn id="70" dur="1" fill="hold">
                                          <p:stCondLst>
                                            <p:cond delay="0"/>
                                          </p:stCondLst>
                                        </p:cTn>
                                        <p:tgtEl>
                                          <p:spTgt spid="3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5"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11" name="T3_W7_7.1.wav"/>
            </a:hlinkClick>
          </p:cNvPr>
          <p:cNvSpPr/>
          <p:nvPr/>
        </p:nvSpPr>
        <p:spPr>
          <a:xfrm>
            <a:off x="244968" y="-2843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Vokabeln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lernen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[1/3]</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13" name="Speech Bubble: Rectangle with Corners Rounded 12">
            <a:hlinkClick r:id="" action="ppaction://noaction">
              <a:snd r:embed="rId12" name="T3_W7_7.2.wav"/>
            </a:hlinkClick>
            <a:extLst>
              <a:ext uri="{FF2B5EF4-FFF2-40B4-BE49-F238E27FC236}">
                <a16:creationId xmlns:a16="http://schemas.microsoft.com/office/drawing/2014/main" id="{C472ADB2-A29C-468A-AFDC-509DA251A035}"/>
              </a:ext>
            </a:extLst>
          </p:cNvPr>
          <p:cNvSpPr/>
          <p:nvPr/>
        </p:nvSpPr>
        <p:spPr>
          <a:xfrm>
            <a:off x="1028456" y="658466"/>
            <a:ext cx="375309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4389" y="442649"/>
            <a:ext cx="914400" cy="914400"/>
          </a:xfrm>
          <a:prstGeom prst="rect">
            <a:avLst/>
          </a:prstGeom>
        </p:spPr>
      </p:pic>
      <p:sp>
        <p:nvSpPr>
          <p:cNvPr id="15" name="Google Shape;108;p3">
            <a:hlinkClick r:id="" action="ppaction://noaction">
              <a:snd r:embed="rId12" name="T3_W7_7.2.wav"/>
            </a:hlinkClick>
            <a:extLst>
              <a:ext uri="{FF2B5EF4-FFF2-40B4-BE49-F238E27FC236}">
                <a16:creationId xmlns:a16="http://schemas.microsoft.com/office/drawing/2014/main" id="{65FE47C1-828E-456E-B379-6234726CA4EB}"/>
              </a:ext>
            </a:extLst>
          </p:cNvPr>
          <p:cNvSpPr txBox="1"/>
          <p:nvPr/>
        </p:nvSpPr>
        <p:spPr>
          <a:xfrm>
            <a:off x="1060901" y="669013"/>
            <a:ext cx="372065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und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wiederhole</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4" name="TextBox 3">
            <a:extLst>
              <a:ext uri="{FF2B5EF4-FFF2-40B4-BE49-F238E27FC236}">
                <a16:creationId xmlns:a16="http://schemas.microsoft.com/office/drawing/2014/main" id="{301BBE37-0723-208F-AF85-38E96317B395}"/>
              </a:ext>
            </a:extLst>
          </p:cNvPr>
          <p:cNvSpPr txBox="1"/>
          <p:nvPr/>
        </p:nvSpPr>
        <p:spPr>
          <a:xfrm>
            <a:off x="4781551" y="2652716"/>
            <a:ext cx="174490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wollen</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6" name="TextBox 5">
            <a:extLst>
              <a:ext uri="{FF2B5EF4-FFF2-40B4-BE49-F238E27FC236}">
                <a16:creationId xmlns:a16="http://schemas.microsoft.com/office/drawing/2014/main" id="{13CC5CCC-EE5D-171B-526E-45FD8B5217D3}"/>
              </a:ext>
            </a:extLst>
          </p:cNvPr>
          <p:cNvSpPr txBox="1"/>
          <p:nvPr/>
        </p:nvSpPr>
        <p:spPr>
          <a:xfrm>
            <a:off x="8421724" y="2668487"/>
            <a:ext cx="2685188"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das Skateboard</a:t>
            </a:r>
          </a:p>
        </p:txBody>
      </p:sp>
      <p:sp>
        <p:nvSpPr>
          <p:cNvPr id="8" name="TextBox 7">
            <a:extLst>
              <a:ext uri="{FF2B5EF4-FFF2-40B4-BE49-F238E27FC236}">
                <a16:creationId xmlns:a16="http://schemas.microsoft.com/office/drawing/2014/main" id="{6B0866CD-FB38-2B7C-EA3C-B423A7DB6389}"/>
              </a:ext>
            </a:extLst>
          </p:cNvPr>
          <p:cNvSpPr txBox="1"/>
          <p:nvPr/>
        </p:nvSpPr>
        <p:spPr>
          <a:xfrm>
            <a:off x="6634951" y="4463277"/>
            <a:ext cx="174490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sauber</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0" name="TextBox 19">
            <a:extLst>
              <a:ext uri="{FF2B5EF4-FFF2-40B4-BE49-F238E27FC236}">
                <a16:creationId xmlns:a16="http://schemas.microsoft.com/office/drawing/2014/main" id="{FC65E40C-27B7-CEE2-C748-5E092F6B33A9}"/>
              </a:ext>
            </a:extLst>
          </p:cNvPr>
          <p:cNvSpPr txBox="1"/>
          <p:nvPr/>
        </p:nvSpPr>
        <p:spPr>
          <a:xfrm>
            <a:off x="4657250" y="6104146"/>
            <a:ext cx="174490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du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willst</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1" name="TextBox 20">
            <a:extLst>
              <a:ext uri="{FF2B5EF4-FFF2-40B4-BE49-F238E27FC236}">
                <a16:creationId xmlns:a16="http://schemas.microsoft.com/office/drawing/2014/main" id="{47E5531A-6BF5-81BD-7793-021A909B881B}"/>
              </a:ext>
            </a:extLst>
          </p:cNvPr>
          <p:cNvSpPr txBox="1"/>
          <p:nvPr/>
        </p:nvSpPr>
        <p:spPr>
          <a:xfrm>
            <a:off x="8045180" y="5972622"/>
            <a:ext cx="2880777" cy="830997"/>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er will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prstClr val="white"/>
                </a:solidFill>
                <a:latin typeface="Century Gothic"/>
              </a:rPr>
              <a:t>sie</a:t>
            </a:r>
            <a:r>
              <a:rPr lang="en-GB" sz="2400" dirty="0">
                <a:solidFill>
                  <a:prstClr val="white"/>
                </a:solidFill>
                <a:latin typeface="Century Gothic"/>
              </a:rPr>
              <a:t> will</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4" name="TextBox 43">
            <a:extLst>
              <a:ext uri="{FF2B5EF4-FFF2-40B4-BE49-F238E27FC236}">
                <a16:creationId xmlns:a16="http://schemas.microsoft.com/office/drawing/2014/main" id="{56E68944-875D-81A4-9047-1B09A5189F0E}"/>
              </a:ext>
            </a:extLst>
          </p:cNvPr>
          <p:cNvSpPr txBox="1"/>
          <p:nvPr/>
        </p:nvSpPr>
        <p:spPr>
          <a:xfrm>
            <a:off x="1438648" y="2683601"/>
            <a:ext cx="174490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putzen</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5" name="TextBox 44">
            <a:extLst>
              <a:ext uri="{FF2B5EF4-FFF2-40B4-BE49-F238E27FC236}">
                <a16:creationId xmlns:a16="http://schemas.microsoft.com/office/drawing/2014/main" id="{B7F9EC89-6A0A-D638-2C88-2A263647DBBC}"/>
              </a:ext>
            </a:extLst>
          </p:cNvPr>
          <p:cNvSpPr txBox="1"/>
          <p:nvPr/>
        </p:nvSpPr>
        <p:spPr>
          <a:xfrm>
            <a:off x="3027082" y="4483085"/>
            <a:ext cx="174490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warum</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47" name="TextBox 46">
            <a:extLst>
              <a:ext uri="{FF2B5EF4-FFF2-40B4-BE49-F238E27FC236}">
                <a16:creationId xmlns:a16="http://schemas.microsoft.com/office/drawing/2014/main" id="{1A659581-EE9A-111F-3661-0D14C48059DD}"/>
              </a:ext>
            </a:extLst>
          </p:cNvPr>
          <p:cNvSpPr txBox="1"/>
          <p:nvPr/>
        </p:nvSpPr>
        <p:spPr>
          <a:xfrm>
            <a:off x="1350929" y="6109848"/>
            <a:ext cx="174490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ich will</a:t>
            </a:r>
          </a:p>
        </p:txBody>
      </p:sp>
      <p:pic>
        <p:nvPicPr>
          <p:cNvPr id="49" name="Picture 48" descr="A picture containing circle, graphics, clipart, cartoon&#10;&#10;Description automatically generated">
            <a:extLst>
              <a:ext uri="{FF2B5EF4-FFF2-40B4-BE49-F238E27FC236}">
                <a16:creationId xmlns:a16="http://schemas.microsoft.com/office/drawing/2014/main" id="{E2F4EE35-175C-BBD3-FD79-B5162E51C05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85741" y="1742204"/>
            <a:ext cx="858971" cy="804171"/>
          </a:xfrm>
          <a:prstGeom prst="rect">
            <a:avLst/>
          </a:prstGeom>
        </p:spPr>
      </p:pic>
      <p:pic>
        <p:nvPicPr>
          <p:cNvPr id="54" name="Picture 53" descr="A picture containing graphics, clipart, circle, font&#10;&#10;Description automatically generated">
            <a:extLst>
              <a:ext uri="{FF2B5EF4-FFF2-40B4-BE49-F238E27FC236}">
                <a16:creationId xmlns:a16="http://schemas.microsoft.com/office/drawing/2014/main" id="{F7756E7F-4FB3-730B-09B6-671AA887247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134413" y="1633175"/>
            <a:ext cx="933770" cy="893480"/>
          </a:xfrm>
          <a:prstGeom prst="rect">
            <a:avLst/>
          </a:prstGeom>
        </p:spPr>
      </p:pic>
      <p:pic>
        <p:nvPicPr>
          <p:cNvPr id="55" name="Picture 54">
            <a:extLst>
              <a:ext uri="{FF2B5EF4-FFF2-40B4-BE49-F238E27FC236}">
                <a16:creationId xmlns:a16="http://schemas.microsoft.com/office/drawing/2014/main" id="{E5EB3C2A-2251-DBB7-130E-043E6F643F78}"/>
              </a:ext>
            </a:extLst>
          </p:cNvPr>
          <p:cNvPicPr>
            <a:picLocks noChangeAspect="1"/>
          </p:cNvPicPr>
          <p:nvPr/>
        </p:nvPicPr>
        <p:blipFill>
          <a:blip r:embed="rId17"/>
          <a:stretch>
            <a:fillRect/>
          </a:stretch>
        </p:blipFill>
        <p:spPr>
          <a:xfrm>
            <a:off x="8594697" y="1378665"/>
            <a:ext cx="1781745" cy="1336309"/>
          </a:xfrm>
          <a:prstGeom prst="rect">
            <a:avLst/>
          </a:prstGeom>
        </p:spPr>
      </p:pic>
      <p:pic>
        <p:nvPicPr>
          <p:cNvPr id="56" name="Picture 55" descr="Cartoon a cartoon of a person shrugging&#10;&#10;Description automatically generated with medium confidence">
            <a:extLst>
              <a:ext uri="{FF2B5EF4-FFF2-40B4-BE49-F238E27FC236}">
                <a16:creationId xmlns:a16="http://schemas.microsoft.com/office/drawing/2014/main" id="{A617B98E-F24C-8229-6AEF-BE73CA54E8D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480079" y="3513257"/>
            <a:ext cx="967883" cy="833546"/>
          </a:xfrm>
          <a:prstGeom prst="rect">
            <a:avLst/>
          </a:prstGeom>
        </p:spPr>
      </p:pic>
      <p:pic>
        <p:nvPicPr>
          <p:cNvPr id="60" name="Picture 59" descr="A picture containing light&#10;&#10;Description automatically generated">
            <a:extLst>
              <a:ext uri="{FF2B5EF4-FFF2-40B4-BE49-F238E27FC236}">
                <a16:creationId xmlns:a16="http://schemas.microsoft.com/office/drawing/2014/main" id="{6FEA85E9-F5F0-8480-A369-4AB05560D06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901417" y="3728972"/>
            <a:ext cx="1309346" cy="476886"/>
          </a:xfrm>
          <a:prstGeom prst="rect">
            <a:avLst/>
          </a:prstGeom>
        </p:spPr>
      </p:pic>
      <p:grpSp>
        <p:nvGrpSpPr>
          <p:cNvPr id="62" name="Group 61">
            <a:extLst>
              <a:ext uri="{FF2B5EF4-FFF2-40B4-BE49-F238E27FC236}">
                <a16:creationId xmlns:a16="http://schemas.microsoft.com/office/drawing/2014/main" id="{C63794A4-9EA9-6EA8-BA25-29DDF7C19478}"/>
              </a:ext>
            </a:extLst>
          </p:cNvPr>
          <p:cNvGrpSpPr/>
          <p:nvPr/>
        </p:nvGrpSpPr>
        <p:grpSpPr>
          <a:xfrm>
            <a:off x="1697428" y="5270099"/>
            <a:ext cx="1115336" cy="783839"/>
            <a:chOff x="1697428" y="5270099"/>
            <a:chExt cx="1115336" cy="783839"/>
          </a:xfrm>
        </p:grpSpPr>
        <p:pic>
          <p:nvPicPr>
            <p:cNvPr id="53" name="Picture 52" descr="A picture containing graphics, clipart, circle, font&#10;&#10;Description automatically generated">
              <a:extLst>
                <a:ext uri="{FF2B5EF4-FFF2-40B4-BE49-F238E27FC236}">
                  <a16:creationId xmlns:a16="http://schemas.microsoft.com/office/drawing/2014/main" id="{686DF657-67EC-C408-1FCE-E7301B411D2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06602" y="5392614"/>
              <a:ext cx="606162" cy="580008"/>
            </a:xfrm>
            <a:prstGeom prst="rect">
              <a:avLst/>
            </a:prstGeom>
          </p:spPr>
        </p:pic>
        <p:pic>
          <p:nvPicPr>
            <p:cNvPr id="61" name="Picture 60" descr="A cartoon of a child&#10;&#10;Description automatically generated with low confidence">
              <a:extLst>
                <a:ext uri="{FF2B5EF4-FFF2-40B4-BE49-F238E27FC236}">
                  <a16:creationId xmlns:a16="http://schemas.microsoft.com/office/drawing/2014/main" id="{2551A2FD-782E-C9E1-D201-C7800505211C}"/>
                </a:ext>
              </a:extLst>
            </p:cNvPr>
            <p:cNvPicPr>
              <a:picLocks noChangeAspect="1"/>
            </p:cNvPicPr>
            <p:nvPr/>
          </p:nvPicPr>
          <p:blipFill rotWithShape="1">
            <a:blip r:embed="rId20">
              <a:clrChange>
                <a:clrFrom>
                  <a:srgbClr val="FFFFFE"/>
                </a:clrFrom>
                <a:clrTo>
                  <a:srgbClr val="FFFFFE">
                    <a:alpha val="0"/>
                  </a:srgbClr>
                </a:clrTo>
              </a:clrChange>
              <a:extLst>
                <a:ext uri="{28A0092B-C50C-407E-A947-70E740481C1C}">
                  <a14:useLocalDpi xmlns:a14="http://schemas.microsoft.com/office/drawing/2010/main" val="0"/>
                </a:ext>
              </a:extLst>
            </a:blip>
            <a:srcRect l="33373" t="13488" r="22767" b="6076"/>
            <a:stretch/>
          </p:blipFill>
          <p:spPr>
            <a:xfrm>
              <a:off x="1697428" y="5270099"/>
              <a:ext cx="606162" cy="783839"/>
            </a:xfrm>
            <a:prstGeom prst="rect">
              <a:avLst/>
            </a:prstGeom>
          </p:spPr>
        </p:pic>
      </p:grpSp>
      <p:grpSp>
        <p:nvGrpSpPr>
          <p:cNvPr id="65" name="Group 64">
            <a:extLst>
              <a:ext uri="{FF2B5EF4-FFF2-40B4-BE49-F238E27FC236}">
                <a16:creationId xmlns:a16="http://schemas.microsoft.com/office/drawing/2014/main" id="{0E9BF3EE-E178-6469-3E1E-C2166BBC3B20}"/>
              </a:ext>
            </a:extLst>
          </p:cNvPr>
          <p:cNvGrpSpPr/>
          <p:nvPr/>
        </p:nvGrpSpPr>
        <p:grpSpPr>
          <a:xfrm>
            <a:off x="4701580" y="5212601"/>
            <a:ext cx="1512677" cy="783205"/>
            <a:chOff x="4701580" y="5212601"/>
            <a:chExt cx="1512677" cy="783205"/>
          </a:xfrm>
        </p:grpSpPr>
        <p:pic>
          <p:nvPicPr>
            <p:cNvPr id="63" name="Picture 62" descr="A picture containing graphics, clipart, circle, font&#10;&#10;Description automatically generated">
              <a:extLst>
                <a:ext uri="{FF2B5EF4-FFF2-40B4-BE49-F238E27FC236}">
                  <a16:creationId xmlns:a16="http://schemas.microsoft.com/office/drawing/2014/main" id="{68C1A29C-FCBA-42B9-C5C1-9475C62AE84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12115" y="5360234"/>
              <a:ext cx="602142" cy="576161"/>
            </a:xfrm>
            <a:prstGeom prst="rect">
              <a:avLst/>
            </a:prstGeom>
          </p:spPr>
        </p:pic>
        <p:pic>
          <p:nvPicPr>
            <p:cNvPr id="64" name="Picture 63" descr="A cartoon of a child pointing at a child&#10;&#10;Description automatically generated with medium confidence">
              <a:extLst>
                <a:ext uri="{FF2B5EF4-FFF2-40B4-BE49-F238E27FC236}">
                  <a16:creationId xmlns:a16="http://schemas.microsoft.com/office/drawing/2014/main" id="{BBAD1CED-A01A-C39E-D347-61319D7066EF}"/>
                </a:ext>
              </a:extLst>
            </p:cNvPr>
            <p:cNvPicPr>
              <a:picLocks noChangeAspect="1"/>
            </p:cNvPicPr>
            <p:nvPr/>
          </p:nvPicPr>
          <p:blipFill>
            <a:blip r:embed="rId21">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701580" y="5212601"/>
              <a:ext cx="1114316" cy="783205"/>
            </a:xfrm>
            <a:prstGeom prst="rect">
              <a:avLst/>
            </a:prstGeom>
          </p:spPr>
        </p:pic>
      </p:grpSp>
      <p:grpSp>
        <p:nvGrpSpPr>
          <p:cNvPr id="68" name="Group 67">
            <a:extLst>
              <a:ext uri="{FF2B5EF4-FFF2-40B4-BE49-F238E27FC236}">
                <a16:creationId xmlns:a16="http://schemas.microsoft.com/office/drawing/2014/main" id="{9B66D8E5-6E53-BFFE-ACD6-7CD5B5C73F00}"/>
              </a:ext>
            </a:extLst>
          </p:cNvPr>
          <p:cNvGrpSpPr/>
          <p:nvPr/>
        </p:nvGrpSpPr>
        <p:grpSpPr>
          <a:xfrm>
            <a:off x="8782596" y="5302903"/>
            <a:ext cx="1726501" cy="584495"/>
            <a:chOff x="8782596" y="5302903"/>
            <a:chExt cx="1726501" cy="584495"/>
          </a:xfrm>
        </p:grpSpPr>
        <p:pic>
          <p:nvPicPr>
            <p:cNvPr id="66" name="Picture 65" descr="A group of kids standing in front of a black background&#10;&#10;Description automatically generated with low confidence">
              <a:extLst>
                <a:ext uri="{FF2B5EF4-FFF2-40B4-BE49-F238E27FC236}">
                  <a16:creationId xmlns:a16="http://schemas.microsoft.com/office/drawing/2014/main" id="{409FC0E0-ED20-5853-6FFA-588CBECDF75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782596" y="5302903"/>
              <a:ext cx="773205" cy="573172"/>
            </a:xfrm>
            <a:prstGeom prst="rect">
              <a:avLst/>
            </a:prstGeom>
          </p:spPr>
        </p:pic>
        <p:pic>
          <p:nvPicPr>
            <p:cNvPr id="67" name="Picture 66" descr="A picture containing animated cartoon, animation, illustration, clipart&#10;&#10;Description automatically generated">
              <a:extLst>
                <a:ext uri="{FF2B5EF4-FFF2-40B4-BE49-F238E27FC236}">
                  <a16:creationId xmlns:a16="http://schemas.microsoft.com/office/drawing/2014/main" id="{A5EE4A03-EE39-D766-9A08-D9962F7FFF1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741262" y="5314226"/>
              <a:ext cx="767835" cy="573172"/>
            </a:xfrm>
            <a:prstGeom prst="rect">
              <a:avLst/>
            </a:prstGeom>
          </p:spPr>
        </p:pic>
      </p:grpSp>
    </p:spTree>
    <p:extLst>
      <p:ext uri="{BB962C8B-B14F-4D97-AF65-F5344CB8AC3E}">
        <p14:creationId xmlns:p14="http://schemas.microsoft.com/office/powerpoint/2010/main" val="64293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7_7.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3_W7_7.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3_W7_7.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3_W7_7.6.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T3_W7_7.8.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8" name="T3_W7_7.9.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9" name="T3_W7_7.10.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0" name="T3_W7_7.13.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20" grpId="0" animBg="1"/>
      <p:bldP spid="21" grpId="0" animBg="1"/>
      <p:bldP spid="44" grpId="0" animBg="1"/>
      <p:bldP spid="45" grpId="0" animBg="1"/>
      <p:bldP spid="4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T3_W7_7.1.wav"/>
            </a:hlinkClick>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Vokabeln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lernen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[2/3]</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13" name="Speech Bubble: Rectangle with Corners Rounded 12">
            <a:hlinkClick r:id="" action="ppaction://noaction">
              <a:snd r:embed="rId4" name="T3_W7_8.1.wav"/>
            </a:hlinkClick>
            <a:extLst>
              <a:ext uri="{FF2B5EF4-FFF2-40B4-BE49-F238E27FC236}">
                <a16:creationId xmlns:a16="http://schemas.microsoft.com/office/drawing/2014/main" id="{C472ADB2-A29C-468A-AFDC-509DA251A035}"/>
              </a:ext>
            </a:extLst>
          </p:cNvPr>
          <p:cNvSpPr/>
          <p:nvPr/>
        </p:nvSpPr>
        <p:spPr>
          <a:xfrm>
            <a:off x="1028456" y="657343"/>
            <a:ext cx="375309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126" y="453910"/>
            <a:ext cx="914400" cy="914400"/>
          </a:xfrm>
          <a:prstGeom prst="rect">
            <a:avLst/>
          </a:prstGeom>
        </p:spPr>
      </p:pic>
      <p:sp>
        <p:nvSpPr>
          <p:cNvPr id="15" name="Google Shape;108;p3">
            <a:hlinkClick r:id="" action="ppaction://noaction">
              <a:snd r:embed="rId4" name="T3_W7_8.1.wav"/>
            </a:hlinkClick>
            <a:extLst>
              <a:ext uri="{FF2B5EF4-FFF2-40B4-BE49-F238E27FC236}">
                <a16:creationId xmlns:a16="http://schemas.microsoft.com/office/drawing/2014/main" id="{65FE47C1-828E-456E-B379-6234726CA4EB}"/>
              </a:ext>
            </a:extLst>
          </p:cNvPr>
          <p:cNvSpPr txBox="1"/>
          <p:nvPr/>
        </p:nvSpPr>
        <p:spPr>
          <a:xfrm>
            <a:off x="1028457" y="680298"/>
            <a:ext cx="387215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Was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ist</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das auf</a:t>
            </a:r>
            <a:r>
              <a:rPr kumimoji="0" lang="en-GB" sz="2400" b="0" i="0" u="none" strike="noStrike" kern="1200" cap="none" spc="-1" normalizeH="0" noProof="0" dirty="0">
                <a:ln>
                  <a:noFill/>
                </a:ln>
                <a:solidFill>
                  <a:prstClr val="white"/>
                </a:solidFill>
                <a:effectLst/>
                <a:uLnTx/>
                <a:uFillTx/>
                <a:latin typeface="Century Gothic" panose="020B0502020202020204" pitchFamily="34" charset="0"/>
                <a:ea typeface="Century Gothic"/>
                <a:cs typeface="+mn-cs"/>
              </a:rPr>
              <a:t> </a:t>
            </a:r>
            <a:r>
              <a:rPr kumimoji="0" lang="en-GB" sz="2400" b="0" i="0" u="none" strike="noStrike" kern="1200" cap="none" spc="-1" normalizeH="0" noProof="0" dirty="0" err="1">
                <a:ln>
                  <a:noFill/>
                </a:ln>
                <a:solidFill>
                  <a:prstClr val="white"/>
                </a:solidFill>
                <a:effectLst/>
                <a:uLnTx/>
                <a:uFillTx/>
                <a:latin typeface="Century Gothic" panose="020B0502020202020204" pitchFamily="34" charset="0"/>
                <a:ea typeface="Century Gothic"/>
                <a:cs typeface="+mn-cs"/>
              </a:rPr>
              <a:t>Englisch</a:t>
            </a:r>
            <a:r>
              <a:rPr kumimoji="0" lang="en-GB" sz="2400" b="0" i="0" u="none" strike="noStrike" kern="1200" cap="none" spc="-1" normalizeH="0" noProof="0" dirty="0">
                <a:ln>
                  <a:noFill/>
                </a:ln>
                <a:solidFill>
                  <a:prstClr val="white"/>
                </a:solidFill>
                <a:effectLst/>
                <a:uLnTx/>
                <a:uFillTx/>
                <a:latin typeface="Century Gothic" panose="020B0502020202020204" pitchFamily="34" charset="0"/>
                <a:ea typeface="Century Gothic"/>
                <a:cs typeface="+mn-cs"/>
              </a:rPr>
              <a:t>?</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4" name="TextBox 3">
            <a:hlinkClick r:id="" action="ppaction://noaction">
              <a:snd r:embed="rId7" name="T3_W7_7.4.wav"/>
            </a:hlinkClick>
            <a:extLst>
              <a:ext uri="{FF2B5EF4-FFF2-40B4-BE49-F238E27FC236}">
                <a16:creationId xmlns:a16="http://schemas.microsoft.com/office/drawing/2014/main" id="{301BBE37-0723-208F-AF85-38E96317B395}"/>
              </a:ext>
            </a:extLst>
          </p:cNvPr>
          <p:cNvSpPr txBox="1"/>
          <p:nvPr/>
        </p:nvSpPr>
        <p:spPr>
          <a:xfrm>
            <a:off x="4781551" y="2652716"/>
            <a:ext cx="174490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wollen</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6" name="TextBox 5">
            <a:hlinkClick r:id="" action="ppaction://noaction">
              <a:snd r:embed="rId8" name="T3_W7_7.5.wav"/>
            </a:hlinkClick>
            <a:extLst>
              <a:ext uri="{FF2B5EF4-FFF2-40B4-BE49-F238E27FC236}">
                <a16:creationId xmlns:a16="http://schemas.microsoft.com/office/drawing/2014/main" id="{13CC5CCC-EE5D-171B-526E-45FD8B5217D3}"/>
              </a:ext>
            </a:extLst>
          </p:cNvPr>
          <p:cNvSpPr txBox="1"/>
          <p:nvPr/>
        </p:nvSpPr>
        <p:spPr>
          <a:xfrm>
            <a:off x="8255266" y="2631270"/>
            <a:ext cx="2561681"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das Skateboard</a:t>
            </a:r>
          </a:p>
        </p:txBody>
      </p:sp>
      <p:sp>
        <p:nvSpPr>
          <p:cNvPr id="8" name="TextBox 7">
            <a:hlinkClick r:id="" action="ppaction://noaction">
              <a:snd r:embed="rId9" name="T3_W7_7.8.wav"/>
            </a:hlinkClick>
            <a:extLst>
              <a:ext uri="{FF2B5EF4-FFF2-40B4-BE49-F238E27FC236}">
                <a16:creationId xmlns:a16="http://schemas.microsoft.com/office/drawing/2014/main" id="{6B0866CD-FB38-2B7C-EA3C-B423A7DB6389}"/>
              </a:ext>
            </a:extLst>
          </p:cNvPr>
          <p:cNvSpPr txBox="1"/>
          <p:nvPr/>
        </p:nvSpPr>
        <p:spPr>
          <a:xfrm>
            <a:off x="6634952" y="4463277"/>
            <a:ext cx="174490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sauber</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0" name="TextBox 19">
            <a:hlinkClick r:id="" action="ppaction://noaction">
              <a:snd r:embed="rId10" name="T3_W7_7.10.wav"/>
            </a:hlinkClick>
            <a:extLst>
              <a:ext uri="{FF2B5EF4-FFF2-40B4-BE49-F238E27FC236}">
                <a16:creationId xmlns:a16="http://schemas.microsoft.com/office/drawing/2014/main" id="{FC65E40C-27B7-CEE2-C748-5E092F6B33A9}"/>
              </a:ext>
            </a:extLst>
          </p:cNvPr>
          <p:cNvSpPr txBox="1"/>
          <p:nvPr/>
        </p:nvSpPr>
        <p:spPr>
          <a:xfrm>
            <a:off x="4657250" y="6104146"/>
            <a:ext cx="174490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du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willst</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1" name="TextBox 20">
            <a:hlinkClick r:id="" action="ppaction://noaction">
              <a:snd r:embed="rId11" name="T3_W7_7.13.wav"/>
            </a:hlinkClick>
            <a:extLst>
              <a:ext uri="{FF2B5EF4-FFF2-40B4-BE49-F238E27FC236}">
                <a16:creationId xmlns:a16="http://schemas.microsoft.com/office/drawing/2014/main" id="{47E5531A-6BF5-81BD-7793-021A909B881B}"/>
              </a:ext>
            </a:extLst>
          </p:cNvPr>
          <p:cNvSpPr txBox="1"/>
          <p:nvPr/>
        </p:nvSpPr>
        <p:spPr>
          <a:xfrm>
            <a:off x="8045180" y="5972622"/>
            <a:ext cx="2880777" cy="830997"/>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er will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prstClr val="white"/>
                </a:solidFill>
                <a:latin typeface="Century Gothic"/>
              </a:rPr>
              <a:t>sie</a:t>
            </a:r>
            <a:r>
              <a:rPr lang="en-GB" sz="2400" dirty="0">
                <a:solidFill>
                  <a:prstClr val="white"/>
                </a:solidFill>
                <a:latin typeface="Century Gothic"/>
              </a:rPr>
              <a:t> will</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4" name="TextBox 43">
            <a:hlinkClick r:id="" action="ppaction://noaction">
              <a:snd r:embed="rId12" name="T3_W7_7.3.wav"/>
            </a:hlinkClick>
            <a:extLst>
              <a:ext uri="{FF2B5EF4-FFF2-40B4-BE49-F238E27FC236}">
                <a16:creationId xmlns:a16="http://schemas.microsoft.com/office/drawing/2014/main" id="{56E68944-875D-81A4-9047-1B09A5189F0E}"/>
              </a:ext>
            </a:extLst>
          </p:cNvPr>
          <p:cNvSpPr txBox="1"/>
          <p:nvPr/>
        </p:nvSpPr>
        <p:spPr>
          <a:xfrm>
            <a:off x="1438648" y="2683601"/>
            <a:ext cx="174490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putzen</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5" name="TextBox 44">
            <a:hlinkClick r:id="" action="ppaction://noaction">
              <a:snd r:embed="rId13" name="T3_W7_7.6.wav"/>
            </a:hlinkClick>
            <a:extLst>
              <a:ext uri="{FF2B5EF4-FFF2-40B4-BE49-F238E27FC236}">
                <a16:creationId xmlns:a16="http://schemas.microsoft.com/office/drawing/2014/main" id="{B7F9EC89-6A0A-D638-2C88-2A263647DBBC}"/>
              </a:ext>
            </a:extLst>
          </p:cNvPr>
          <p:cNvSpPr txBox="1"/>
          <p:nvPr/>
        </p:nvSpPr>
        <p:spPr>
          <a:xfrm>
            <a:off x="3073974" y="4483085"/>
            <a:ext cx="174490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warum</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47" name="TextBox 46">
            <a:hlinkClick r:id="" action="ppaction://noaction">
              <a:snd r:embed="rId14" name="T3_W7_7.9.wav"/>
            </a:hlinkClick>
            <a:extLst>
              <a:ext uri="{FF2B5EF4-FFF2-40B4-BE49-F238E27FC236}">
                <a16:creationId xmlns:a16="http://schemas.microsoft.com/office/drawing/2014/main" id="{1A659581-EE9A-111F-3661-0D14C48059DD}"/>
              </a:ext>
            </a:extLst>
          </p:cNvPr>
          <p:cNvSpPr txBox="1"/>
          <p:nvPr/>
        </p:nvSpPr>
        <p:spPr>
          <a:xfrm>
            <a:off x="1334149" y="6104146"/>
            <a:ext cx="174490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ich will</a:t>
            </a:r>
          </a:p>
        </p:txBody>
      </p:sp>
      <p:pic>
        <p:nvPicPr>
          <p:cNvPr id="49" name="Picture 48" descr="A picture containing circle, graphics, clipart, cartoon&#10;&#10;Description automatically generated">
            <a:extLst>
              <a:ext uri="{FF2B5EF4-FFF2-40B4-BE49-F238E27FC236}">
                <a16:creationId xmlns:a16="http://schemas.microsoft.com/office/drawing/2014/main" id="{E2F4EE35-175C-BBD3-FD79-B5162E51C05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940196" y="1742204"/>
            <a:ext cx="858971" cy="804171"/>
          </a:xfrm>
          <a:prstGeom prst="rect">
            <a:avLst/>
          </a:prstGeom>
        </p:spPr>
      </p:pic>
      <p:pic>
        <p:nvPicPr>
          <p:cNvPr id="54" name="Picture 53" descr="A picture containing graphics, clipart, circle, font&#10;&#10;Description automatically generated">
            <a:extLst>
              <a:ext uri="{FF2B5EF4-FFF2-40B4-BE49-F238E27FC236}">
                <a16:creationId xmlns:a16="http://schemas.microsoft.com/office/drawing/2014/main" id="{F7756E7F-4FB3-730B-09B6-671AA887247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134413" y="1633175"/>
            <a:ext cx="933770" cy="893480"/>
          </a:xfrm>
          <a:prstGeom prst="rect">
            <a:avLst/>
          </a:prstGeom>
        </p:spPr>
      </p:pic>
      <p:pic>
        <p:nvPicPr>
          <p:cNvPr id="55" name="Picture 54">
            <a:extLst>
              <a:ext uri="{FF2B5EF4-FFF2-40B4-BE49-F238E27FC236}">
                <a16:creationId xmlns:a16="http://schemas.microsoft.com/office/drawing/2014/main" id="{E5EB3C2A-2251-DBB7-130E-043E6F643F78}"/>
              </a:ext>
            </a:extLst>
          </p:cNvPr>
          <p:cNvPicPr>
            <a:picLocks noChangeAspect="1"/>
          </p:cNvPicPr>
          <p:nvPr/>
        </p:nvPicPr>
        <p:blipFill>
          <a:blip r:embed="rId17"/>
          <a:stretch>
            <a:fillRect/>
          </a:stretch>
        </p:blipFill>
        <p:spPr>
          <a:xfrm>
            <a:off x="8594697" y="1378665"/>
            <a:ext cx="1781745" cy="1336309"/>
          </a:xfrm>
          <a:prstGeom prst="rect">
            <a:avLst/>
          </a:prstGeom>
        </p:spPr>
      </p:pic>
      <p:pic>
        <p:nvPicPr>
          <p:cNvPr id="56" name="Picture 55" descr="Cartoon a cartoon of a person shrugging&#10;&#10;Description automatically generated with medium confidence">
            <a:extLst>
              <a:ext uri="{FF2B5EF4-FFF2-40B4-BE49-F238E27FC236}">
                <a16:creationId xmlns:a16="http://schemas.microsoft.com/office/drawing/2014/main" id="{A617B98E-F24C-8229-6AEF-BE73CA54E8D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526971" y="3513257"/>
            <a:ext cx="967883" cy="833546"/>
          </a:xfrm>
          <a:prstGeom prst="rect">
            <a:avLst/>
          </a:prstGeom>
        </p:spPr>
      </p:pic>
      <p:pic>
        <p:nvPicPr>
          <p:cNvPr id="60" name="Picture 59" descr="A picture containing light&#10;&#10;Description automatically generated">
            <a:extLst>
              <a:ext uri="{FF2B5EF4-FFF2-40B4-BE49-F238E27FC236}">
                <a16:creationId xmlns:a16="http://schemas.microsoft.com/office/drawing/2014/main" id="{6FEA85E9-F5F0-8480-A369-4AB05560D06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901418" y="3728972"/>
            <a:ext cx="1309346" cy="476886"/>
          </a:xfrm>
          <a:prstGeom prst="rect">
            <a:avLst/>
          </a:prstGeom>
        </p:spPr>
      </p:pic>
      <p:grpSp>
        <p:nvGrpSpPr>
          <p:cNvPr id="62" name="Group 61">
            <a:extLst>
              <a:ext uri="{FF2B5EF4-FFF2-40B4-BE49-F238E27FC236}">
                <a16:creationId xmlns:a16="http://schemas.microsoft.com/office/drawing/2014/main" id="{C63794A4-9EA9-6EA8-BA25-29DDF7C19478}"/>
              </a:ext>
            </a:extLst>
          </p:cNvPr>
          <p:cNvGrpSpPr/>
          <p:nvPr/>
        </p:nvGrpSpPr>
        <p:grpSpPr>
          <a:xfrm>
            <a:off x="1697428" y="5270099"/>
            <a:ext cx="1115336" cy="783839"/>
            <a:chOff x="1697428" y="5270099"/>
            <a:chExt cx="1115336" cy="783839"/>
          </a:xfrm>
        </p:grpSpPr>
        <p:pic>
          <p:nvPicPr>
            <p:cNvPr id="53" name="Picture 52" descr="A picture containing graphics, clipart, circle, font&#10;&#10;Description automatically generated">
              <a:extLst>
                <a:ext uri="{FF2B5EF4-FFF2-40B4-BE49-F238E27FC236}">
                  <a16:creationId xmlns:a16="http://schemas.microsoft.com/office/drawing/2014/main" id="{686DF657-67EC-C408-1FCE-E7301B411D2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06602" y="5392614"/>
              <a:ext cx="606162" cy="580008"/>
            </a:xfrm>
            <a:prstGeom prst="rect">
              <a:avLst/>
            </a:prstGeom>
          </p:spPr>
        </p:pic>
        <p:pic>
          <p:nvPicPr>
            <p:cNvPr id="61" name="Picture 60" descr="A cartoon of a child&#10;&#10;Description automatically generated with low confidence">
              <a:extLst>
                <a:ext uri="{FF2B5EF4-FFF2-40B4-BE49-F238E27FC236}">
                  <a16:creationId xmlns:a16="http://schemas.microsoft.com/office/drawing/2014/main" id="{2551A2FD-782E-C9E1-D201-C7800505211C}"/>
                </a:ext>
              </a:extLst>
            </p:cNvPr>
            <p:cNvPicPr>
              <a:picLocks noChangeAspect="1"/>
            </p:cNvPicPr>
            <p:nvPr/>
          </p:nvPicPr>
          <p:blipFill rotWithShape="1">
            <a:blip r:embed="rId20">
              <a:clrChange>
                <a:clrFrom>
                  <a:srgbClr val="FFFFFE"/>
                </a:clrFrom>
                <a:clrTo>
                  <a:srgbClr val="FFFFFE">
                    <a:alpha val="0"/>
                  </a:srgbClr>
                </a:clrTo>
              </a:clrChange>
              <a:extLst>
                <a:ext uri="{28A0092B-C50C-407E-A947-70E740481C1C}">
                  <a14:useLocalDpi xmlns:a14="http://schemas.microsoft.com/office/drawing/2010/main" val="0"/>
                </a:ext>
              </a:extLst>
            </a:blip>
            <a:srcRect l="33373" t="13488" r="22767" b="6076"/>
            <a:stretch/>
          </p:blipFill>
          <p:spPr>
            <a:xfrm>
              <a:off x="1697428" y="5270099"/>
              <a:ext cx="606162" cy="783839"/>
            </a:xfrm>
            <a:prstGeom prst="rect">
              <a:avLst/>
            </a:prstGeom>
          </p:spPr>
        </p:pic>
      </p:grpSp>
      <p:grpSp>
        <p:nvGrpSpPr>
          <p:cNvPr id="65" name="Group 64">
            <a:extLst>
              <a:ext uri="{FF2B5EF4-FFF2-40B4-BE49-F238E27FC236}">
                <a16:creationId xmlns:a16="http://schemas.microsoft.com/office/drawing/2014/main" id="{0E9BF3EE-E178-6469-3E1E-C2166BBC3B20}"/>
              </a:ext>
            </a:extLst>
          </p:cNvPr>
          <p:cNvGrpSpPr/>
          <p:nvPr/>
        </p:nvGrpSpPr>
        <p:grpSpPr>
          <a:xfrm>
            <a:off x="4701580" y="5212601"/>
            <a:ext cx="1512677" cy="783205"/>
            <a:chOff x="4701580" y="5212601"/>
            <a:chExt cx="1512677" cy="783205"/>
          </a:xfrm>
        </p:grpSpPr>
        <p:pic>
          <p:nvPicPr>
            <p:cNvPr id="63" name="Picture 62" descr="A picture containing graphics, clipart, circle, font&#10;&#10;Description automatically generated">
              <a:extLst>
                <a:ext uri="{FF2B5EF4-FFF2-40B4-BE49-F238E27FC236}">
                  <a16:creationId xmlns:a16="http://schemas.microsoft.com/office/drawing/2014/main" id="{68C1A29C-FCBA-42B9-C5C1-9475C62AE84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12115" y="5360234"/>
              <a:ext cx="602142" cy="576161"/>
            </a:xfrm>
            <a:prstGeom prst="rect">
              <a:avLst/>
            </a:prstGeom>
          </p:spPr>
        </p:pic>
        <p:pic>
          <p:nvPicPr>
            <p:cNvPr id="64" name="Picture 63" descr="A cartoon of a child pointing at a child&#10;&#10;Description automatically generated with medium confidence">
              <a:extLst>
                <a:ext uri="{FF2B5EF4-FFF2-40B4-BE49-F238E27FC236}">
                  <a16:creationId xmlns:a16="http://schemas.microsoft.com/office/drawing/2014/main" id="{BBAD1CED-A01A-C39E-D347-61319D7066EF}"/>
                </a:ext>
              </a:extLst>
            </p:cNvPr>
            <p:cNvPicPr>
              <a:picLocks noChangeAspect="1"/>
            </p:cNvPicPr>
            <p:nvPr/>
          </p:nvPicPr>
          <p:blipFill>
            <a:blip r:embed="rId21">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701580" y="5212601"/>
              <a:ext cx="1114316" cy="783205"/>
            </a:xfrm>
            <a:prstGeom prst="rect">
              <a:avLst/>
            </a:prstGeom>
          </p:spPr>
        </p:pic>
      </p:grpSp>
      <p:grpSp>
        <p:nvGrpSpPr>
          <p:cNvPr id="68" name="Group 67">
            <a:extLst>
              <a:ext uri="{FF2B5EF4-FFF2-40B4-BE49-F238E27FC236}">
                <a16:creationId xmlns:a16="http://schemas.microsoft.com/office/drawing/2014/main" id="{9B66D8E5-6E53-BFFE-ACD6-7CD5B5C73F00}"/>
              </a:ext>
            </a:extLst>
          </p:cNvPr>
          <p:cNvGrpSpPr/>
          <p:nvPr/>
        </p:nvGrpSpPr>
        <p:grpSpPr>
          <a:xfrm>
            <a:off x="8782596" y="5302903"/>
            <a:ext cx="1726501" cy="584495"/>
            <a:chOff x="8782596" y="5302903"/>
            <a:chExt cx="1726501" cy="584495"/>
          </a:xfrm>
        </p:grpSpPr>
        <p:pic>
          <p:nvPicPr>
            <p:cNvPr id="66" name="Picture 65" descr="A group of kids standing in front of a black background&#10;&#10;Description automatically generated with low confidence">
              <a:extLst>
                <a:ext uri="{FF2B5EF4-FFF2-40B4-BE49-F238E27FC236}">
                  <a16:creationId xmlns:a16="http://schemas.microsoft.com/office/drawing/2014/main" id="{409FC0E0-ED20-5853-6FFA-588CBECDF75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782596" y="5302903"/>
              <a:ext cx="773205" cy="573172"/>
            </a:xfrm>
            <a:prstGeom prst="rect">
              <a:avLst/>
            </a:prstGeom>
          </p:spPr>
        </p:pic>
        <p:pic>
          <p:nvPicPr>
            <p:cNvPr id="67" name="Picture 66" descr="A picture containing animated cartoon, animation, illustration, clipart&#10;&#10;Description automatically generated">
              <a:extLst>
                <a:ext uri="{FF2B5EF4-FFF2-40B4-BE49-F238E27FC236}">
                  <a16:creationId xmlns:a16="http://schemas.microsoft.com/office/drawing/2014/main" id="{A5EE4A03-EE39-D766-9A08-D9962F7FFF1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741262" y="5314226"/>
              <a:ext cx="767835" cy="573172"/>
            </a:xfrm>
            <a:prstGeom prst="rect">
              <a:avLst/>
            </a:prstGeom>
          </p:spPr>
        </p:pic>
      </p:grpSp>
    </p:spTree>
    <p:extLst>
      <p:ext uri="{BB962C8B-B14F-4D97-AF65-F5344CB8AC3E}">
        <p14:creationId xmlns:p14="http://schemas.microsoft.com/office/powerpoint/2010/main" val="2044615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55"/>
                                        </p:tgtEl>
                                        <p:attrNameLst>
                                          <p:attrName>ppt_w</p:attrName>
                                        </p:attrNameLst>
                                      </p:cBhvr>
                                      <p:tavLst>
                                        <p:tav tm="0">
                                          <p:val>
                                            <p:strVal val="ppt_w"/>
                                          </p:val>
                                        </p:tav>
                                        <p:tav tm="100000">
                                          <p:val>
                                            <p:fltVal val="0"/>
                                          </p:val>
                                        </p:tav>
                                      </p:tavLst>
                                    </p:anim>
                                    <p:anim calcmode="lin" valueType="num">
                                      <p:cBhvr>
                                        <p:cTn id="7" dur="500"/>
                                        <p:tgtEl>
                                          <p:spTgt spid="55"/>
                                        </p:tgtEl>
                                        <p:attrNameLst>
                                          <p:attrName>ppt_h</p:attrName>
                                        </p:attrNameLst>
                                      </p:cBhvr>
                                      <p:tavLst>
                                        <p:tav tm="0">
                                          <p:val>
                                            <p:strVal val="ppt_h"/>
                                          </p:val>
                                        </p:tav>
                                        <p:tav tm="100000">
                                          <p:val>
                                            <p:fltVal val="0"/>
                                          </p:val>
                                        </p:tav>
                                      </p:tavLst>
                                    </p:anim>
                                    <p:animEffect transition="out" filter="fade">
                                      <p:cBhvr>
                                        <p:cTn id="8" dur="500"/>
                                        <p:tgtEl>
                                          <p:spTgt spid="55"/>
                                        </p:tgtEl>
                                      </p:cBhvr>
                                    </p:animEffect>
                                    <p:set>
                                      <p:cBhvr>
                                        <p:cTn id="9" dur="1" fill="hold">
                                          <p:stCondLst>
                                            <p:cond delay="499"/>
                                          </p:stCondLst>
                                        </p:cTn>
                                        <p:tgtEl>
                                          <p:spTgt spid="5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5"/>
                                        </p:tgtEl>
                                        <p:attrNameLst>
                                          <p:attrName>style.visibility</p:attrName>
                                        </p:attrNameLst>
                                      </p:cBhvr>
                                      <p:to>
                                        <p:strVal val="visible"/>
                                      </p:to>
                                    </p:set>
                                    <p:anim calcmode="lin" valueType="num">
                                      <p:cBhvr>
                                        <p:cTn id="14" dur="500" fill="hold"/>
                                        <p:tgtEl>
                                          <p:spTgt spid="55"/>
                                        </p:tgtEl>
                                        <p:attrNameLst>
                                          <p:attrName>ppt_w</p:attrName>
                                        </p:attrNameLst>
                                      </p:cBhvr>
                                      <p:tavLst>
                                        <p:tav tm="0">
                                          <p:val>
                                            <p:fltVal val="0"/>
                                          </p:val>
                                        </p:tav>
                                        <p:tav tm="100000">
                                          <p:val>
                                            <p:strVal val="#ppt_w"/>
                                          </p:val>
                                        </p:tav>
                                      </p:tavLst>
                                    </p:anim>
                                    <p:anim calcmode="lin" valueType="num">
                                      <p:cBhvr>
                                        <p:cTn id="15" dur="500" fill="hold"/>
                                        <p:tgtEl>
                                          <p:spTgt spid="55"/>
                                        </p:tgtEl>
                                        <p:attrNameLst>
                                          <p:attrName>ppt_h</p:attrName>
                                        </p:attrNameLst>
                                      </p:cBhvr>
                                      <p:tavLst>
                                        <p:tav tm="0">
                                          <p:val>
                                            <p:fltVal val="0"/>
                                          </p:val>
                                        </p:tav>
                                        <p:tav tm="100000">
                                          <p:val>
                                            <p:strVal val="#ppt_h"/>
                                          </p:val>
                                        </p:tav>
                                      </p:tavLst>
                                    </p:anim>
                                    <p:animEffect transition="in" filter="fade">
                                      <p:cBhvr>
                                        <p:cTn id="16" dur="500"/>
                                        <p:tgtEl>
                                          <p:spTgt spid="5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62"/>
                                        </p:tgtEl>
                                        <p:attrNameLst>
                                          <p:attrName>ppt_w</p:attrName>
                                        </p:attrNameLst>
                                      </p:cBhvr>
                                      <p:tavLst>
                                        <p:tav tm="0">
                                          <p:val>
                                            <p:strVal val="ppt_w"/>
                                          </p:val>
                                        </p:tav>
                                        <p:tav tm="100000">
                                          <p:val>
                                            <p:fltVal val="0"/>
                                          </p:val>
                                        </p:tav>
                                      </p:tavLst>
                                    </p:anim>
                                    <p:anim calcmode="lin" valueType="num">
                                      <p:cBhvr>
                                        <p:cTn id="21" dur="500"/>
                                        <p:tgtEl>
                                          <p:spTgt spid="62"/>
                                        </p:tgtEl>
                                        <p:attrNameLst>
                                          <p:attrName>ppt_h</p:attrName>
                                        </p:attrNameLst>
                                      </p:cBhvr>
                                      <p:tavLst>
                                        <p:tav tm="0">
                                          <p:val>
                                            <p:strVal val="ppt_h"/>
                                          </p:val>
                                        </p:tav>
                                        <p:tav tm="100000">
                                          <p:val>
                                            <p:fltVal val="0"/>
                                          </p:val>
                                        </p:tav>
                                      </p:tavLst>
                                    </p:anim>
                                    <p:animEffect transition="out" filter="fade">
                                      <p:cBhvr>
                                        <p:cTn id="22" dur="500"/>
                                        <p:tgtEl>
                                          <p:spTgt spid="62"/>
                                        </p:tgtEl>
                                      </p:cBhvr>
                                    </p:animEffect>
                                    <p:set>
                                      <p:cBhvr>
                                        <p:cTn id="23" dur="1" fill="hold">
                                          <p:stCondLst>
                                            <p:cond delay="499"/>
                                          </p:stCondLst>
                                        </p:cTn>
                                        <p:tgtEl>
                                          <p:spTgt spid="6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62"/>
                                        </p:tgtEl>
                                        <p:attrNameLst>
                                          <p:attrName>style.visibility</p:attrName>
                                        </p:attrNameLst>
                                      </p:cBhvr>
                                      <p:to>
                                        <p:strVal val="visible"/>
                                      </p:to>
                                    </p:set>
                                    <p:anim calcmode="lin" valueType="num">
                                      <p:cBhvr>
                                        <p:cTn id="28" dur="500" fill="hold"/>
                                        <p:tgtEl>
                                          <p:spTgt spid="62"/>
                                        </p:tgtEl>
                                        <p:attrNameLst>
                                          <p:attrName>ppt_w</p:attrName>
                                        </p:attrNameLst>
                                      </p:cBhvr>
                                      <p:tavLst>
                                        <p:tav tm="0">
                                          <p:val>
                                            <p:fltVal val="0"/>
                                          </p:val>
                                        </p:tav>
                                        <p:tav tm="100000">
                                          <p:val>
                                            <p:strVal val="#ppt_w"/>
                                          </p:val>
                                        </p:tav>
                                      </p:tavLst>
                                    </p:anim>
                                    <p:anim calcmode="lin" valueType="num">
                                      <p:cBhvr>
                                        <p:cTn id="29" dur="500" fill="hold"/>
                                        <p:tgtEl>
                                          <p:spTgt spid="62"/>
                                        </p:tgtEl>
                                        <p:attrNameLst>
                                          <p:attrName>ppt_h</p:attrName>
                                        </p:attrNameLst>
                                      </p:cBhvr>
                                      <p:tavLst>
                                        <p:tav tm="0">
                                          <p:val>
                                            <p:fltVal val="0"/>
                                          </p:val>
                                        </p:tav>
                                        <p:tav tm="100000">
                                          <p:val>
                                            <p:strVal val="#ppt_h"/>
                                          </p:val>
                                        </p:tav>
                                      </p:tavLst>
                                    </p:anim>
                                    <p:animEffect transition="in" filter="fade">
                                      <p:cBhvr>
                                        <p:cTn id="30" dur="500"/>
                                        <p:tgtEl>
                                          <p:spTgt spid="6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60"/>
                                        </p:tgtEl>
                                        <p:attrNameLst>
                                          <p:attrName>ppt_w</p:attrName>
                                        </p:attrNameLst>
                                      </p:cBhvr>
                                      <p:tavLst>
                                        <p:tav tm="0">
                                          <p:val>
                                            <p:strVal val="ppt_w"/>
                                          </p:val>
                                        </p:tav>
                                        <p:tav tm="100000">
                                          <p:val>
                                            <p:fltVal val="0"/>
                                          </p:val>
                                        </p:tav>
                                      </p:tavLst>
                                    </p:anim>
                                    <p:anim calcmode="lin" valueType="num">
                                      <p:cBhvr>
                                        <p:cTn id="35" dur="500"/>
                                        <p:tgtEl>
                                          <p:spTgt spid="60"/>
                                        </p:tgtEl>
                                        <p:attrNameLst>
                                          <p:attrName>ppt_h</p:attrName>
                                        </p:attrNameLst>
                                      </p:cBhvr>
                                      <p:tavLst>
                                        <p:tav tm="0">
                                          <p:val>
                                            <p:strVal val="ppt_h"/>
                                          </p:val>
                                        </p:tav>
                                        <p:tav tm="100000">
                                          <p:val>
                                            <p:fltVal val="0"/>
                                          </p:val>
                                        </p:tav>
                                      </p:tavLst>
                                    </p:anim>
                                    <p:animEffect transition="out" filter="fade">
                                      <p:cBhvr>
                                        <p:cTn id="36" dur="500"/>
                                        <p:tgtEl>
                                          <p:spTgt spid="60"/>
                                        </p:tgtEl>
                                      </p:cBhvr>
                                    </p:animEffect>
                                    <p:set>
                                      <p:cBhvr>
                                        <p:cTn id="37" dur="1" fill="hold">
                                          <p:stCondLst>
                                            <p:cond delay="499"/>
                                          </p:stCondLst>
                                        </p:cTn>
                                        <p:tgtEl>
                                          <p:spTgt spid="6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60"/>
                                        </p:tgtEl>
                                        <p:attrNameLst>
                                          <p:attrName>style.visibility</p:attrName>
                                        </p:attrNameLst>
                                      </p:cBhvr>
                                      <p:to>
                                        <p:strVal val="visible"/>
                                      </p:to>
                                    </p:set>
                                    <p:anim calcmode="lin" valueType="num">
                                      <p:cBhvr>
                                        <p:cTn id="42" dur="500" fill="hold"/>
                                        <p:tgtEl>
                                          <p:spTgt spid="60"/>
                                        </p:tgtEl>
                                        <p:attrNameLst>
                                          <p:attrName>ppt_w</p:attrName>
                                        </p:attrNameLst>
                                      </p:cBhvr>
                                      <p:tavLst>
                                        <p:tav tm="0">
                                          <p:val>
                                            <p:fltVal val="0"/>
                                          </p:val>
                                        </p:tav>
                                        <p:tav tm="100000">
                                          <p:val>
                                            <p:strVal val="#ppt_w"/>
                                          </p:val>
                                        </p:tav>
                                      </p:tavLst>
                                    </p:anim>
                                    <p:anim calcmode="lin" valueType="num">
                                      <p:cBhvr>
                                        <p:cTn id="43" dur="500" fill="hold"/>
                                        <p:tgtEl>
                                          <p:spTgt spid="60"/>
                                        </p:tgtEl>
                                        <p:attrNameLst>
                                          <p:attrName>ppt_h</p:attrName>
                                        </p:attrNameLst>
                                      </p:cBhvr>
                                      <p:tavLst>
                                        <p:tav tm="0">
                                          <p:val>
                                            <p:fltVal val="0"/>
                                          </p:val>
                                        </p:tav>
                                        <p:tav tm="100000">
                                          <p:val>
                                            <p:strVal val="#ppt_h"/>
                                          </p:val>
                                        </p:tav>
                                      </p:tavLst>
                                    </p:anim>
                                    <p:animEffect transition="in" filter="fade">
                                      <p:cBhvr>
                                        <p:cTn id="44" dur="500"/>
                                        <p:tgtEl>
                                          <p:spTgt spid="60"/>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xit" presetSubtype="32" fill="hold" nodeType="clickEffect">
                                  <p:stCondLst>
                                    <p:cond delay="0"/>
                                  </p:stCondLst>
                                  <p:childTnLst>
                                    <p:anim calcmode="lin" valueType="num">
                                      <p:cBhvr>
                                        <p:cTn id="48" dur="500"/>
                                        <p:tgtEl>
                                          <p:spTgt spid="49"/>
                                        </p:tgtEl>
                                        <p:attrNameLst>
                                          <p:attrName>ppt_w</p:attrName>
                                        </p:attrNameLst>
                                      </p:cBhvr>
                                      <p:tavLst>
                                        <p:tav tm="0">
                                          <p:val>
                                            <p:strVal val="ppt_w"/>
                                          </p:val>
                                        </p:tav>
                                        <p:tav tm="100000">
                                          <p:val>
                                            <p:fltVal val="0"/>
                                          </p:val>
                                        </p:tav>
                                      </p:tavLst>
                                    </p:anim>
                                    <p:anim calcmode="lin" valueType="num">
                                      <p:cBhvr>
                                        <p:cTn id="49" dur="500"/>
                                        <p:tgtEl>
                                          <p:spTgt spid="49"/>
                                        </p:tgtEl>
                                        <p:attrNameLst>
                                          <p:attrName>ppt_h</p:attrName>
                                        </p:attrNameLst>
                                      </p:cBhvr>
                                      <p:tavLst>
                                        <p:tav tm="0">
                                          <p:val>
                                            <p:strVal val="ppt_h"/>
                                          </p:val>
                                        </p:tav>
                                        <p:tav tm="100000">
                                          <p:val>
                                            <p:fltVal val="0"/>
                                          </p:val>
                                        </p:tav>
                                      </p:tavLst>
                                    </p:anim>
                                    <p:animEffect transition="out" filter="fade">
                                      <p:cBhvr>
                                        <p:cTn id="50" dur="500"/>
                                        <p:tgtEl>
                                          <p:spTgt spid="49"/>
                                        </p:tgtEl>
                                      </p:cBhvr>
                                    </p:animEffect>
                                    <p:set>
                                      <p:cBhvr>
                                        <p:cTn id="51" dur="1" fill="hold">
                                          <p:stCondLst>
                                            <p:cond delay="499"/>
                                          </p:stCondLst>
                                        </p:cTn>
                                        <p:tgtEl>
                                          <p:spTgt spid="49"/>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49"/>
                                        </p:tgtEl>
                                        <p:attrNameLst>
                                          <p:attrName>style.visibility</p:attrName>
                                        </p:attrNameLst>
                                      </p:cBhvr>
                                      <p:to>
                                        <p:strVal val="visible"/>
                                      </p:to>
                                    </p:set>
                                    <p:anim calcmode="lin" valueType="num">
                                      <p:cBhvr>
                                        <p:cTn id="56" dur="500" fill="hold"/>
                                        <p:tgtEl>
                                          <p:spTgt spid="49"/>
                                        </p:tgtEl>
                                        <p:attrNameLst>
                                          <p:attrName>ppt_w</p:attrName>
                                        </p:attrNameLst>
                                      </p:cBhvr>
                                      <p:tavLst>
                                        <p:tav tm="0">
                                          <p:val>
                                            <p:fltVal val="0"/>
                                          </p:val>
                                        </p:tav>
                                        <p:tav tm="100000">
                                          <p:val>
                                            <p:strVal val="#ppt_w"/>
                                          </p:val>
                                        </p:tav>
                                      </p:tavLst>
                                    </p:anim>
                                    <p:anim calcmode="lin" valueType="num">
                                      <p:cBhvr>
                                        <p:cTn id="57" dur="500" fill="hold"/>
                                        <p:tgtEl>
                                          <p:spTgt spid="49"/>
                                        </p:tgtEl>
                                        <p:attrNameLst>
                                          <p:attrName>ppt_h</p:attrName>
                                        </p:attrNameLst>
                                      </p:cBhvr>
                                      <p:tavLst>
                                        <p:tav tm="0">
                                          <p:val>
                                            <p:fltVal val="0"/>
                                          </p:val>
                                        </p:tav>
                                        <p:tav tm="100000">
                                          <p:val>
                                            <p:strVal val="#ppt_h"/>
                                          </p:val>
                                        </p:tav>
                                      </p:tavLst>
                                    </p:anim>
                                    <p:animEffect transition="in" filter="fade">
                                      <p:cBhvr>
                                        <p:cTn id="58" dur="500"/>
                                        <p:tgtEl>
                                          <p:spTgt spid="49"/>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xit" presetSubtype="32" fill="hold" nodeType="clickEffect">
                                  <p:stCondLst>
                                    <p:cond delay="0"/>
                                  </p:stCondLst>
                                  <p:childTnLst>
                                    <p:anim calcmode="lin" valueType="num">
                                      <p:cBhvr>
                                        <p:cTn id="62" dur="500"/>
                                        <p:tgtEl>
                                          <p:spTgt spid="68"/>
                                        </p:tgtEl>
                                        <p:attrNameLst>
                                          <p:attrName>ppt_w</p:attrName>
                                        </p:attrNameLst>
                                      </p:cBhvr>
                                      <p:tavLst>
                                        <p:tav tm="0">
                                          <p:val>
                                            <p:strVal val="ppt_w"/>
                                          </p:val>
                                        </p:tav>
                                        <p:tav tm="100000">
                                          <p:val>
                                            <p:fltVal val="0"/>
                                          </p:val>
                                        </p:tav>
                                      </p:tavLst>
                                    </p:anim>
                                    <p:anim calcmode="lin" valueType="num">
                                      <p:cBhvr>
                                        <p:cTn id="63" dur="500"/>
                                        <p:tgtEl>
                                          <p:spTgt spid="68"/>
                                        </p:tgtEl>
                                        <p:attrNameLst>
                                          <p:attrName>ppt_h</p:attrName>
                                        </p:attrNameLst>
                                      </p:cBhvr>
                                      <p:tavLst>
                                        <p:tav tm="0">
                                          <p:val>
                                            <p:strVal val="ppt_h"/>
                                          </p:val>
                                        </p:tav>
                                        <p:tav tm="100000">
                                          <p:val>
                                            <p:fltVal val="0"/>
                                          </p:val>
                                        </p:tav>
                                      </p:tavLst>
                                    </p:anim>
                                    <p:animEffect transition="out" filter="fade">
                                      <p:cBhvr>
                                        <p:cTn id="64" dur="500"/>
                                        <p:tgtEl>
                                          <p:spTgt spid="68"/>
                                        </p:tgtEl>
                                      </p:cBhvr>
                                    </p:animEffect>
                                    <p:set>
                                      <p:cBhvr>
                                        <p:cTn id="65" dur="1" fill="hold">
                                          <p:stCondLst>
                                            <p:cond delay="499"/>
                                          </p:stCondLst>
                                        </p:cTn>
                                        <p:tgtEl>
                                          <p:spTgt spid="68"/>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68"/>
                                        </p:tgtEl>
                                        <p:attrNameLst>
                                          <p:attrName>style.visibility</p:attrName>
                                        </p:attrNameLst>
                                      </p:cBhvr>
                                      <p:to>
                                        <p:strVal val="visible"/>
                                      </p:to>
                                    </p:set>
                                    <p:anim calcmode="lin" valueType="num">
                                      <p:cBhvr>
                                        <p:cTn id="70" dur="500" fill="hold"/>
                                        <p:tgtEl>
                                          <p:spTgt spid="68"/>
                                        </p:tgtEl>
                                        <p:attrNameLst>
                                          <p:attrName>ppt_w</p:attrName>
                                        </p:attrNameLst>
                                      </p:cBhvr>
                                      <p:tavLst>
                                        <p:tav tm="0">
                                          <p:val>
                                            <p:fltVal val="0"/>
                                          </p:val>
                                        </p:tav>
                                        <p:tav tm="100000">
                                          <p:val>
                                            <p:strVal val="#ppt_w"/>
                                          </p:val>
                                        </p:tav>
                                      </p:tavLst>
                                    </p:anim>
                                    <p:anim calcmode="lin" valueType="num">
                                      <p:cBhvr>
                                        <p:cTn id="71" dur="500" fill="hold"/>
                                        <p:tgtEl>
                                          <p:spTgt spid="68"/>
                                        </p:tgtEl>
                                        <p:attrNameLst>
                                          <p:attrName>ppt_h</p:attrName>
                                        </p:attrNameLst>
                                      </p:cBhvr>
                                      <p:tavLst>
                                        <p:tav tm="0">
                                          <p:val>
                                            <p:fltVal val="0"/>
                                          </p:val>
                                        </p:tav>
                                        <p:tav tm="100000">
                                          <p:val>
                                            <p:strVal val="#ppt_h"/>
                                          </p:val>
                                        </p:tav>
                                      </p:tavLst>
                                    </p:anim>
                                    <p:animEffect transition="in" filter="fade">
                                      <p:cBhvr>
                                        <p:cTn id="72" dur="500"/>
                                        <p:tgtEl>
                                          <p:spTgt spid="68"/>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xit" presetSubtype="32" fill="hold" nodeType="clickEffect">
                                  <p:stCondLst>
                                    <p:cond delay="0"/>
                                  </p:stCondLst>
                                  <p:childTnLst>
                                    <p:anim calcmode="lin" valueType="num">
                                      <p:cBhvr>
                                        <p:cTn id="76" dur="500"/>
                                        <p:tgtEl>
                                          <p:spTgt spid="54"/>
                                        </p:tgtEl>
                                        <p:attrNameLst>
                                          <p:attrName>ppt_w</p:attrName>
                                        </p:attrNameLst>
                                      </p:cBhvr>
                                      <p:tavLst>
                                        <p:tav tm="0">
                                          <p:val>
                                            <p:strVal val="ppt_w"/>
                                          </p:val>
                                        </p:tav>
                                        <p:tav tm="100000">
                                          <p:val>
                                            <p:fltVal val="0"/>
                                          </p:val>
                                        </p:tav>
                                      </p:tavLst>
                                    </p:anim>
                                    <p:anim calcmode="lin" valueType="num">
                                      <p:cBhvr>
                                        <p:cTn id="77" dur="500"/>
                                        <p:tgtEl>
                                          <p:spTgt spid="54"/>
                                        </p:tgtEl>
                                        <p:attrNameLst>
                                          <p:attrName>ppt_h</p:attrName>
                                        </p:attrNameLst>
                                      </p:cBhvr>
                                      <p:tavLst>
                                        <p:tav tm="0">
                                          <p:val>
                                            <p:strVal val="ppt_h"/>
                                          </p:val>
                                        </p:tav>
                                        <p:tav tm="100000">
                                          <p:val>
                                            <p:fltVal val="0"/>
                                          </p:val>
                                        </p:tav>
                                      </p:tavLst>
                                    </p:anim>
                                    <p:animEffect transition="out" filter="fade">
                                      <p:cBhvr>
                                        <p:cTn id="78" dur="500"/>
                                        <p:tgtEl>
                                          <p:spTgt spid="54"/>
                                        </p:tgtEl>
                                      </p:cBhvr>
                                    </p:animEffect>
                                    <p:set>
                                      <p:cBhvr>
                                        <p:cTn id="79" dur="1" fill="hold">
                                          <p:stCondLst>
                                            <p:cond delay="499"/>
                                          </p:stCondLst>
                                        </p:cTn>
                                        <p:tgtEl>
                                          <p:spTgt spid="54"/>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54"/>
                                        </p:tgtEl>
                                        <p:attrNameLst>
                                          <p:attrName>style.visibility</p:attrName>
                                        </p:attrNameLst>
                                      </p:cBhvr>
                                      <p:to>
                                        <p:strVal val="visible"/>
                                      </p:to>
                                    </p:set>
                                    <p:anim calcmode="lin" valueType="num">
                                      <p:cBhvr>
                                        <p:cTn id="84" dur="500" fill="hold"/>
                                        <p:tgtEl>
                                          <p:spTgt spid="54"/>
                                        </p:tgtEl>
                                        <p:attrNameLst>
                                          <p:attrName>ppt_w</p:attrName>
                                        </p:attrNameLst>
                                      </p:cBhvr>
                                      <p:tavLst>
                                        <p:tav tm="0">
                                          <p:val>
                                            <p:fltVal val="0"/>
                                          </p:val>
                                        </p:tav>
                                        <p:tav tm="100000">
                                          <p:val>
                                            <p:strVal val="#ppt_w"/>
                                          </p:val>
                                        </p:tav>
                                      </p:tavLst>
                                    </p:anim>
                                    <p:anim calcmode="lin" valueType="num">
                                      <p:cBhvr>
                                        <p:cTn id="85" dur="500" fill="hold"/>
                                        <p:tgtEl>
                                          <p:spTgt spid="54"/>
                                        </p:tgtEl>
                                        <p:attrNameLst>
                                          <p:attrName>ppt_h</p:attrName>
                                        </p:attrNameLst>
                                      </p:cBhvr>
                                      <p:tavLst>
                                        <p:tav tm="0">
                                          <p:val>
                                            <p:fltVal val="0"/>
                                          </p:val>
                                        </p:tav>
                                        <p:tav tm="100000">
                                          <p:val>
                                            <p:strVal val="#ppt_h"/>
                                          </p:val>
                                        </p:tav>
                                      </p:tavLst>
                                    </p:anim>
                                    <p:animEffect transition="in" filter="fade">
                                      <p:cBhvr>
                                        <p:cTn id="86" dur="500"/>
                                        <p:tgtEl>
                                          <p:spTgt spid="54"/>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xit" presetSubtype="32" fill="hold" nodeType="clickEffect">
                                  <p:stCondLst>
                                    <p:cond delay="0"/>
                                  </p:stCondLst>
                                  <p:childTnLst>
                                    <p:anim calcmode="lin" valueType="num">
                                      <p:cBhvr>
                                        <p:cTn id="90" dur="500"/>
                                        <p:tgtEl>
                                          <p:spTgt spid="56"/>
                                        </p:tgtEl>
                                        <p:attrNameLst>
                                          <p:attrName>ppt_w</p:attrName>
                                        </p:attrNameLst>
                                      </p:cBhvr>
                                      <p:tavLst>
                                        <p:tav tm="0">
                                          <p:val>
                                            <p:strVal val="ppt_w"/>
                                          </p:val>
                                        </p:tav>
                                        <p:tav tm="100000">
                                          <p:val>
                                            <p:fltVal val="0"/>
                                          </p:val>
                                        </p:tav>
                                      </p:tavLst>
                                    </p:anim>
                                    <p:anim calcmode="lin" valueType="num">
                                      <p:cBhvr>
                                        <p:cTn id="91" dur="500"/>
                                        <p:tgtEl>
                                          <p:spTgt spid="56"/>
                                        </p:tgtEl>
                                        <p:attrNameLst>
                                          <p:attrName>ppt_h</p:attrName>
                                        </p:attrNameLst>
                                      </p:cBhvr>
                                      <p:tavLst>
                                        <p:tav tm="0">
                                          <p:val>
                                            <p:strVal val="ppt_h"/>
                                          </p:val>
                                        </p:tav>
                                        <p:tav tm="100000">
                                          <p:val>
                                            <p:fltVal val="0"/>
                                          </p:val>
                                        </p:tav>
                                      </p:tavLst>
                                    </p:anim>
                                    <p:animEffect transition="out" filter="fade">
                                      <p:cBhvr>
                                        <p:cTn id="92" dur="500"/>
                                        <p:tgtEl>
                                          <p:spTgt spid="56"/>
                                        </p:tgtEl>
                                      </p:cBhvr>
                                    </p:animEffect>
                                    <p:set>
                                      <p:cBhvr>
                                        <p:cTn id="93" dur="1" fill="hold">
                                          <p:stCondLst>
                                            <p:cond delay="499"/>
                                          </p:stCondLst>
                                        </p:cTn>
                                        <p:tgtEl>
                                          <p:spTgt spid="56"/>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nodeType="clickEffect">
                                  <p:stCondLst>
                                    <p:cond delay="0"/>
                                  </p:stCondLst>
                                  <p:childTnLst>
                                    <p:set>
                                      <p:cBhvr>
                                        <p:cTn id="97" dur="1" fill="hold">
                                          <p:stCondLst>
                                            <p:cond delay="0"/>
                                          </p:stCondLst>
                                        </p:cTn>
                                        <p:tgtEl>
                                          <p:spTgt spid="56"/>
                                        </p:tgtEl>
                                        <p:attrNameLst>
                                          <p:attrName>style.visibility</p:attrName>
                                        </p:attrNameLst>
                                      </p:cBhvr>
                                      <p:to>
                                        <p:strVal val="visible"/>
                                      </p:to>
                                    </p:set>
                                    <p:anim calcmode="lin" valueType="num">
                                      <p:cBhvr>
                                        <p:cTn id="98" dur="500" fill="hold"/>
                                        <p:tgtEl>
                                          <p:spTgt spid="56"/>
                                        </p:tgtEl>
                                        <p:attrNameLst>
                                          <p:attrName>ppt_w</p:attrName>
                                        </p:attrNameLst>
                                      </p:cBhvr>
                                      <p:tavLst>
                                        <p:tav tm="0">
                                          <p:val>
                                            <p:fltVal val="0"/>
                                          </p:val>
                                        </p:tav>
                                        <p:tav tm="100000">
                                          <p:val>
                                            <p:strVal val="#ppt_w"/>
                                          </p:val>
                                        </p:tav>
                                      </p:tavLst>
                                    </p:anim>
                                    <p:anim calcmode="lin" valueType="num">
                                      <p:cBhvr>
                                        <p:cTn id="99" dur="500" fill="hold"/>
                                        <p:tgtEl>
                                          <p:spTgt spid="56"/>
                                        </p:tgtEl>
                                        <p:attrNameLst>
                                          <p:attrName>ppt_h</p:attrName>
                                        </p:attrNameLst>
                                      </p:cBhvr>
                                      <p:tavLst>
                                        <p:tav tm="0">
                                          <p:val>
                                            <p:fltVal val="0"/>
                                          </p:val>
                                        </p:tav>
                                        <p:tav tm="100000">
                                          <p:val>
                                            <p:strVal val="#ppt_h"/>
                                          </p:val>
                                        </p:tav>
                                      </p:tavLst>
                                    </p:anim>
                                    <p:animEffect transition="in" filter="fade">
                                      <p:cBhvr>
                                        <p:cTn id="100" dur="500"/>
                                        <p:tgtEl>
                                          <p:spTgt spid="56"/>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xit" presetSubtype="32" fill="hold" nodeType="clickEffect">
                                  <p:stCondLst>
                                    <p:cond delay="0"/>
                                  </p:stCondLst>
                                  <p:childTnLst>
                                    <p:anim calcmode="lin" valueType="num">
                                      <p:cBhvr>
                                        <p:cTn id="104" dur="500"/>
                                        <p:tgtEl>
                                          <p:spTgt spid="65"/>
                                        </p:tgtEl>
                                        <p:attrNameLst>
                                          <p:attrName>ppt_w</p:attrName>
                                        </p:attrNameLst>
                                      </p:cBhvr>
                                      <p:tavLst>
                                        <p:tav tm="0">
                                          <p:val>
                                            <p:strVal val="ppt_w"/>
                                          </p:val>
                                        </p:tav>
                                        <p:tav tm="100000">
                                          <p:val>
                                            <p:fltVal val="0"/>
                                          </p:val>
                                        </p:tav>
                                      </p:tavLst>
                                    </p:anim>
                                    <p:anim calcmode="lin" valueType="num">
                                      <p:cBhvr>
                                        <p:cTn id="105" dur="500"/>
                                        <p:tgtEl>
                                          <p:spTgt spid="65"/>
                                        </p:tgtEl>
                                        <p:attrNameLst>
                                          <p:attrName>ppt_h</p:attrName>
                                        </p:attrNameLst>
                                      </p:cBhvr>
                                      <p:tavLst>
                                        <p:tav tm="0">
                                          <p:val>
                                            <p:strVal val="ppt_h"/>
                                          </p:val>
                                        </p:tav>
                                        <p:tav tm="100000">
                                          <p:val>
                                            <p:fltVal val="0"/>
                                          </p:val>
                                        </p:tav>
                                      </p:tavLst>
                                    </p:anim>
                                    <p:animEffect transition="out" filter="fade">
                                      <p:cBhvr>
                                        <p:cTn id="106" dur="500"/>
                                        <p:tgtEl>
                                          <p:spTgt spid="65"/>
                                        </p:tgtEl>
                                      </p:cBhvr>
                                    </p:animEffect>
                                    <p:set>
                                      <p:cBhvr>
                                        <p:cTn id="107" dur="1" fill="hold">
                                          <p:stCondLst>
                                            <p:cond delay="499"/>
                                          </p:stCondLst>
                                        </p:cTn>
                                        <p:tgtEl>
                                          <p:spTgt spid="65"/>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53" presetClass="entr" presetSubtype="16" fill="hold" nodeType="clickEffect">
                                  <p:stCondLst>
                                    <p:cond delay="0"/>
                                  </p:stCondLst>
                                  <p:childTnLst>
                                    <p:set>
                                      <p:cBhvr>
                                        <p:cTn id="111" dur="1" fill="hold">
                                          <p:stCondLst>
                                            <p:cond delay="0"/>
                                          </p:stCondLst>
                                        </p:cTn>
                                        <p:tgtEl>
                                          <p:spTgt spid="65"/>
                                        </p:tgtEl>
                                        <p:attrNameLst>
                                          <p:attrName>style.visibility</p:attrName>
                                        </p:attrNameLst>
                                      </p:cBhvr>
                                      <p:to>
                                        <p:strVal val="visible"/>
                                      </p:to>
                                    </p:set>
                                    <p:anim calcmode="lin" valueType="num">
                                      <p:cBhvr>
                                        <p:cTn id="112" dur="500" fill="hold"/>
                                        <p:tgtEl>
                                          <p:spTgt spid="65"/>
                                        </p:tgtEl>
                                        <p:attrNameLst>
                                          <p:attrName>ppt_w</p:attrName>
                                        </p:attrNameLst>
                                      </p:cBhvr>
                                      <p:tavLst>
                                        <p:tav tm="0">
                                          <p:val>
                                            <p:fltVal val="0"/>
                                          </p:val>
                                        </p:tav>
                                        <p:tav tm="100000">
                                          <p:val>
                                            <p:strVal val="#ppt_w"/>
                                          </p:val>
                                        </p:tav>
                                      </p:tavLst>
                                    </p:anim>
                                    <p:anim calcmode="lin" valueType="num">
                                      <p:cBhvr>
                                        <p:cTn id="113" dur="500" fill="hold"/>
                                        <p:tgtEl>
                                          <p:spTgt spid="65"/>
                                        </p:tgtEl>
                                        <p:attrNameLst>
                                          <p:attrName>ppt_h</p:attrName>
                                        </p:attrNameLst>
                                      </p:cBhvr>
                                      <p:tavLst>
                                        <p:tav tm="0">
                                          <p:val>
                                            <p:fltVal val="0"/>
                                          </p:val>
                                        </p:tav>
                                        <p:tav tm="100000">
                                          <p:val>
                                            <p:strVal val="#ppt_h"/>
                                          </p:val>
                                        </p:tav>
                                      </p:tavLst>
                                    </p:anim>
                                    <p:animEffect transition="in" filter="fade">
                                      <p:cBhvr>
                                        <p:cTn id="114"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11" name="T3_W7_7.1.wav"/>
            </a:hlinkClick>
          </p:cNvPr>
          <p:cNvSpPr/>
          <p:nvPr/>
        </p:nvSpPr>
        <p:spPr>
          <a:xfrm>
            <a:off x="114389" y="28838"/>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Vokabeln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lernen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[3/3]</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13" name="Speech Bubble: Rectangle with Corners Rounded 12">
            <a:hlinkClick r:id="" action="ppaction://noaction">
              <a:snd r:embed="rId12" name="T3_W7_9.1.wav"/>
            </a:hlinkClick>
            <a:extLst>
              <a:ext uri="{FF2B5EF4-FFF2-40B4-BE49-F238E27FC236}">
                <a16:creationId xmlns:a16="http://schemas.microsoft.com/office/drawing/2014/main" id="{C472ADB2-A29C-468A-AFDC-509DA251A035}"/>
              </a:ext>
            </a:extLst>
          </p:cNvPr>
          <p:cNvSpPr/>
          <p:nvPr/>
        </p:nvSpPr>
        <p:spPr>
          <a:xfrm>
            <a:off x="1028456" y="657343"/>
            <a:ext cx="3827321"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4389" y="442649"/>
            <a:ext cx="914400" cy="914400"/>
          </a:xfrm>
          <a:prstGeom prst="rect">
            <a:avLst/>
          </a:prstGeom>
        </p:spPr>
      </p:pic>
      <p:sp>
        <p:nvSpPr>
          <p:cNvPr id="15" name="Google Shape;108;p3">
            <a:hlinkClick r:id="" action="ppaction://noaction">
              <a:snd r:embed="rId12" name="T3_W7_9.1.wav"/>
            </a:hlinkClick>
            <a:extLst>
              <a:ext uri="{FF2B5EF4-FFF2-40B4-BE49-F238E27FC236}">
                <a16:creationId xmlns:a16="http://schemas.microsoft.com/office/drawing/2014/main" id="{65FE47C1-828E-456E-B379-6234726CA4EB}"/>
              </a:ext>
            </a:extLst>
          </p:cNvPr>
          <p:cNvSpPr txBox="1"/>
          <p:nvPr/>
        </p:nvSpPr>
        <p:spPr>
          <a:xfrm>
            <a:off x="1028456" y="654498"/>
            <a:ext cx="384358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Was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ist</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das auf Deutsch?</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4" name="TextBox 3">
            <a:extLst>
              <a:ext uri="{FF2B5EF4-FFF2-40B4-BE49-F238E27FC236}">
                <a16:creationId xmlns:a16="http://schemas.microsoft.com/office/drawing/2014/main" id="{301BBE37-0723-208F-AF85-38E96317B395}"/>
              </a:ext>
            </a:extLst>
          </p:cNvPr>
          <p:cNvSpPr txBox="1"/>
          <p:nvPr/>
        </p:nvSpPr>
        <p:spPr>
          <a:xfrm>
            <a:off x="4781551" y="2652716"/>
            <a:ext cx="174490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wollen</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6" name="TextBox 5">
            <a:extLst>
              <a:ext uri="{FF2B5EF4-FFF2-40B4-BE49-F238E27FC236}">
                <a16:creationId xmlns:a16="http://schemas.microsoft.com/office/drawing/2014/main" id="{13CC5CCC-EE5D-171B-526E-45FD8B5217D3}"/>
              </a:ext>
            </a:extLst>
          </p:cNvPr>
          <p:cNvSpPr txBox="1"/>
          <p:nvPr/>
        </p:nvSpPr>
        <p:spPr>
          <a:xfrm>
            <a:off x="8421724" y="2668487"/>
            <a:ext cx="2561681"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das Skateboard</a:t>
            </a:r>
          </a:p>
        </p:txBody>
      </p:sp>
      <p:sp>
        <p:nvSpPr>
          <p:cNvPr id="8" name="TextBox 7">
            <a:extLst>
              <a:ext uri="{FF2B5EF4-FFF2-40B4-BE49-F238E27FC236}">
                <a16:creationId xmlns:a16="http://schemas.microsoft.com/office/drawing/2014/main" id="{6B0866CD-FB38-2B7C-EA3C-B423A7DB6389}"/>
              </a:ext>
            </a:extLst>
          </p:cNvPr>
          <p:cNvSpPr txBox="1"/>
          <p:nvPr/>
        </p:nvSpPr>
        <p:spPr>
          <a:xfrm>
            <a:off x="6595759" y="4463277"/>
            <a:ext cx="174490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sauber</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0" name="TextBox 19">
            <a:extLst>
              <a:ext uri="{FF2B5EF4-FFF2-40B4-BE49-F238E27FC236}">
                <a16:creationId xmlns:a16="http://schemas.microsoft.com/office/drawing/2014/main" id="{FC65E40C-27B7-CEE2-C748-5E092F6B33A9}"/>
              </a:ext>
            </a:extLst>
          </p:cNvPr>
          <p:cNvSpPr txBox="1"/>
          <p:nvPr/>
        </p:nvSpPr>
        <p:spPr>
          <a:xfrm>
            <a:off x="4657250" y="6104146"/>
            <a:ext cx="174490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du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willst</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1" name="TextBox 20">
            <a:extLst>
              <a:ext uri="{FF2B5EF4-FFF2-40B4-BE49-F238E27FC236}">
                <a16:creationId xmlns:a16="http://schemas.microsoft.com/office/drawing/2014/main" id="{47E5531A-6BF5-81BD-7793-021A909B881B}"/>
              </a:ext>
            </a:extLst>
          </p:cNvPr>
          <p:cNvSpPr txBox="1"/>
          <p:nvPr/>
        </p:nvSpPr>
        <p:spPr>
          <a:xfrm>
            <a:off x="8045180" y="5972622"/>
            <a:ext cx="2880777" cy="830997"/>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er will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prstClr val="white"/>
                </a:solidFill>
                <a:latin typeface="Century Gothic"/>
              </a:rPr>
              <a:t>sie</a:t>
            </a:r>
            <a:r>
              <a:rPr lang="en-GB" sz="2400" dirty="0">
                <a:solidFill>
                  <a:prstClr val="white"/>
                </a:solidFill>
                <a:latin typeface="Century Gothic"/>
              </a:rPr>
              <a:t> will</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4" name="TextBox 43">
            <a:extLst>
              <a:ext uri="{FF2B5EF4-FFF2-40B4-BE49-F238E27FC236}">
                <a16:creationId xmlns:a16="http://schemas.microsoft.com/office/drawing/2014/main" id="{56E68944-875D-81A4-9047-1B09A5189F0E}"/>
              </a:ext>
            </a:extLst>
          </p:cNvPr>
          <p:cNvSpPr txBox="1"/>
          <p:nvPr/>
        </p:nvSpPr>
        <p:spPr>
          <a:xfrm>
            <a:off x="1438648" y="2683601"/>
            <a:ext cx="174490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putzen</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5" name="TextBox 44">
            <a:extLst>
              <a:ext uri="{FF2B5EF4-FFF2-40B4-BE49-F238E27FC236}">
                <a16:creationId xmlns:a16="http://schemas.microsoft.com/office/drawing/2014/main" id="{B7F9EC89-6A0A-D638-2C88-2A263647DBBC}"/>
              </a:ext>
            </a:extLst>
          </p:cNvPr>
          <p:cNvSpPr txBox="1"/>
          <p:nvPr/>
        </p:nvSpPr>
        <p:spPr>
          <a:xfrm>
            <a:off x="3026415" y="4483085"/>
            <a:ext cx="174490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warum</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47" name="TextBox 46">
            <a:extLst>
              <a:ext uri="{FF2B5EF4-FFF2-40B4-BE49-F238E27FC236}">
                <a16:creationId xmlns:a16="http://schemas.microsoft.com/office/drawing/2014/main" id="{1A659581-EE9A-111F-3661-0D14C48059DD}"/>
              </a:ext>
            </a:extLst>
          </p:cNvPr>
          <p:cNvSpPr txBox="1"/>
          <p:nvPr/>
        </p:nvSpPr>
        <p:spPr>
          <a:xfrm>
            <a:off x="1350929" y="6109848"/>
            <a:ext cx="174490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ich will</a:t>
            </a:r>
          </a:p>
        </p:txBody>
      </p:sp>
      <p:pic>
        <p:nvPicPr>
          <p:cNvPr id="49" name="Picture 48" descr="A picture containing circle, graphics, clipart, cartoon&#10;&#10;Description automatically generated">
            <a:extLst>
              <a:ext uri="{FF2B5EF4-FFF2-40B4-BE49-F238E27FC236}">
                <a16:creationId xmlns:a16="http://schemas.microsoft.com/office/drawing/2014/main" id="{E2F4EE35-175C-BBD3-FD79-B5162E51C05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940196" y="1687355"/>
            <a:ext cx="858971" cy="804171"/>
          </a:xfrm>
          <a:prstGeom prst="rect">
            <a:avLst/>
          </a:prstGeom>
        </p:spPr>
      </p:pic>
      <p:pic>
        <p:nvPicPr>
          <p:cNvPr id="54" name="Picture 53" descr="A picture containing graphics, clipart, circle, font&#10;&#10;Description automatically generated">
            <a:extLst>
              <a:ext uri="{FF2B5EF4-FFF2-40B4-BE49-F238E27FC236}">
                <a16:creationId xmlns:a16="http://schemas.microsoft.com/office/drawing/2014/main" id="{F7756E7F-4FB3-730B-09B6-671AA887247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134413" y="1633175"/>
            <a:ext cx="933770" cy="893480"/>
          </a:xfrm>
          <a:prstGeom prst="rect">
            <a:avLst/>
          </a:prstGeom>
        </p:spPr>
      </p:pic>
      <p:pic>
        <p:nvPicPr>
          <p:cNvPr id="55" name="Picture 54">
            <a:extLst>
              <a:ext uri="{FF2B5EF4-FFF2-40B4-BE49-F238E27FC236}">
                <a16:creationId xmlns:a16="http://schemas.microsoft.com/office/drawing/2014/main" id="{E5EB3C2A-2251-DBB7-130E-043E6F643F78}"/>
              </a:ext>
            </a:extLst>
          </p:cNvPr>
          <p:cNvPicPr>
            <a:picLocks noChangeAspect="1"/>
          </p:cNvPicPr>
          <p:nvPr/>
        </p:nvPicPr>
        <p:blipFill>
          <a:blip r:embed="rId17"/>
          <a:stretch>
            <a:fillRect/>
          </a:stretch>
        </p:blipFill>
        <p:spPr>
          <a:xfrm>
            <a:off x="8594697" y="1378665"/>
            <a:ext cx="1781745" cy="1336309"/>
          </a:xfrm>
          <a:prstGeom prst="rect">
            <a:avLst/>
          </a:prstGeom>
        </p:spPr>
      </p:pic>
      <p:pic>
        <p:nvPicPr>
          <p:cNvPr id="56" name="Picture 55" descr="Cartoon a cartoon of a person shrugging&#10;&#10;Description automatically generated with medium confidence">
            <a:extLst>
              <a:ext uri="{FF2B5EF4-FFF2-40B4-BE49-F238E27FC236}">
                <a16:creationId xmlns:a16="http://schemas.microsoft.com/office/drawing/2014/main" id="{A617B98E-F24C-8229-6AEF-BE73CA54E8D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479412" y="3513257"/>
            <a:ext cx="967883" cy="833546"/>
          </a:xfrm>
          <a:prstGeom prst="rect">
            <a:avLst/>
          </a:prstGeom>
        </p:spPr>
      </p:pic>
      <p:pic>
        <p:nvPicPr>
          <p:cNvPr id="60" name="Picture 59" descr="A picture containing light&#10;&#10;Description automatically generated">
            <a:extLst>
              <a:ext uri="{FF2B5EF4-FFF2-40B4-BE49-F238E27FC236}">
                <a16:creationId xmlns:a16="http://schemas.microsoft.com/office/drawing/2014/main" id="{6FEA85E9-F5F0-8480-A369-4AB05560D06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862225" y="3728972"/>
            <a:ext cx="1309346" cy="476886"/>
          </a:xfrm>
          <a:prstGeom prst="rect">
            <a:avLst/>
          </a:prstGeom>
        </p:spPr>
      </p:pic>
      <p:grpSp>
        <p:nvGrpSpPr>
          <p:cNvPr id="62" name="Group 61">
            <a:extLst>
              <a:ext uri="{FF2B5EF4-FFF2-40B4-BE49-F238E27FC236}">
                <a16:creationId xmlns:a16="http://schemas.microsoft.com/office/drawing/2014/main" id="{C63794A4-9EA9-6EA8-BA25-29DDF7C19478}"/>
              </a:ext>
            </a:extLst>
          </p:cNvPr>
          <p:cNvGrpSpPr/>
          <p:nvPr/>
        </p:nvGrpSpPr>
        <p:grpSpPr>
          <a:xfrm>
            <a:off x="1697428" y="5270099"/>
            <a:ext cx="1115336" cy="783839"/>
            <a:chOff x="1697428" y="5270099"/>
            <a:chExt cx="1115336" cy="783839"/>
          </a:xfrm>
        </p:grpSpPr>
        <p:pic>
          <p:nvPicPr>
            <p:cNvPr id="53" name="Picture 52" descr="A picture containing graphics, clipart, circle, font&#10;&#10;Description automatically generated">
              <a:extLst>
                <a:ext uri="{FF2B5EF4-FFF2-40B4-BE49-F238E27FC236}">
                  <a16:creationId xmlns:a16="http://schemas.microsoft.com/office/drawing/2014/main" id="{686DF657-67EC-C408-1FCE-E7301B411D2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06602" y="5392614"/>
              <a:ext cx="606162" cy="580008"/>
            </a:xfrm>
            <a:prstGeom prst="rect">
              <a:avLst/>
            </a:prstGeom>
          </p:spPr>
        </p:pic>
        <p:pic>
          <p:nvPicPr>
            <p:cNvPr id="61" name="Picture 60" descr="A cartoon of a child&#10;&#10;Description automatically generated with low confidence">
              <a:extLst>
                <a:ext uri="{FF2B5EF4-FFF2-40B4-BE49-F238E27FC236}">
                  <a16:creationId xmlns:a16="http://schemas.microsoft.com/office/drawing/2014/main" id="{2551A2FD-782E-C9E1-D201-C7800505211C}"/>
                </a:ext>
              </a:extLst>
            </p:cNvPr>
            <p:cNvPicPr>
              <a:picLocks noChangeAspect="1"/>
            </p:cNvPicPr>
            <p:nvPr/>
          </p:nvPicPr>
          <p:blipFill rotWithShape="1">
            <a:blip r:embed="rId20">
              <a:clrChange>
                <a:clrFrom>
                  <a:srgbClr val="FFFFFE"/>
                </a:clrFrom>
                <a:clrTo>
                  <a:srgbClr val="FFFFFE">
                    <a:alpha val="0"/>
                  </a:srgbClr>
                </a:clrTo>
              </a:clrChange>
              <a:extLst>
                <a:ext uri="{28A0092B-C50C-407E-A947-70E740481C1C}">
                  <a14:useLocalDpi xmlns:a14="http://schemas.microsoft.com/office/drawing/2010/main" val="0"/>
                </a:ext>
              </a:extLst>
            </a:blip>
            <a:srcRect l="33373" t="13488" r="22767" b="6076"/>
            <a:stretch/>
          </p:blipFill>
          <p:spPr>
            <a:xfrm>
              <a:off x="1697428" y="5270099"/>
              <a:ext cx="606162" cy="783839"/>
            </a:xfrm>
            <a:prstGeom prst="rect">
              <a:avLst/>
            </a:prstGeom>
          </p:spPr>
        </p:pic>
      </p:grpSp>
      <p:grpSp>
        <p:nvGrpSpPr>
          <p:cNvPr id="65" name="Group 64">
            <a:extLst>
              <a:ext uri="{FF2B5EF4-FFF2-40B4-BE49-F238E27FC236}">
                <a16:creationId xmlns:a16="http://schemas.microsoft.com/office/drawing/2014/main" id="{0E9BF3EE-E178-6469-3E1E-C2166BBC3B20}"/>
              </a:ext>
            </a:extLst>
          </p:cNvPr>
          <p:cNvGrpSpPr/>
          <p:nvPr/>
        </p:nvGrpSpPr>
        <p:grpSpPr>
          <a:xfrm>
            <a:off x="4701580" y="5212601"/>
            <a:ext cx="1512677" cy="783205"/>
            <a:chOff x="4701580" y="5212601"/>
            <a:chExt cx="1512677" cy="783205"/>
          </a:xfrm>
        </p:grpSpPr>
        <p:pic>
          <p:nvPicPr>
            <p:cNvPr id="63" name="Picture 62" descr="A picture containing graphics, clipart, circle, font&#10;&#10;Description automatically generated">
              <a:extLst>
                <a:ext uri="{FF2B5EF4-FFF2-40B4-BE49-F238E27FC236}">
                  <a16:creationId xmlns:a16="http://schemas.microsoft.com/office/drawing/2014/main" id="{68C1A29C-FCBA-42B9-C5C1-9475C62AE84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12115" y="5360234"/>
              <a:ext cx="602142" cy="576161"/>
            </a:xfrm>
            <a:prstGeom prst="rect">
              <a:avLst/>
            </a:prstGeom>
          </p:spPr>
        </p:pic>
        <p:pic>
          <p:nvPicPr>
            <p:cNvPr id="64" name="Picture 63" descr="A cartoon of a child pointing at a child&#10;&#10;Description automatically generated with medium confidence">
              <a:extLst>
                <a:ext uri="{FF2B5EF4-FFF2-40B4-BE49-F238E27FC236}">
                  <a16:creationId xmlns:a16="http://schemas.microsoft.com/office/drawing/2014/main" id="{BBAD1CED-A01A-C39E-D347-61319D7066EF}"/>
                </a:ext>
              </a:extLst>
            </p:cNvPr>
            <p:cNvPicPr>
              <a:picLocks noChangeAspect="1"/>
            </p:cNvPicPr>
            <p:nvPr/>
          </p:nvPicPr>
          <p:blipFill>
            <a:blip r:embed="rId21">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701580" y="5212601"/>
              <a:ext cx="1114316" cy="783205"/>
            </a:xfrm>
            <a:prstGeom prst="rect">
              <a:avLst/>
            </a:prstGeom>
          </p:spPr>
        </p:pic>
      </p:grpSp>
      <p:grpSp>
        <p:nvGrpSpPr>
          <p:cNvPr id="68" name="Group 67">
            <a:extLst>
              <a:ext uri="{FF2B5EF4-FFF2-40B4-BE49-F238E27FC236}">
                <a16:creationId xmlns:a16="http://schemas.microsoft.com/office/drawing/2014/main" id="{9B66D8E5-6E53-BFFE-ACD6-7CD5B5C73F00}"/>
              </a:ext>
            </a:extLst>
          </p:cNvPr>
          <p:cNvGrpSpPr/>
          <p:nvPr/>
        </p:nvGrpSpPr>
        <p:grpSpPr>
          <a:xfrm>
            <a:off x="8782596" y="5302903"/>
            <a:ext cx="1726501" cy="584495"/>
            <a:chOff x="8782596" y="5302903"/>
            <a:chExt cx="1726501" cy="584495"/>
          </a:xfrm>
        </p:grpSpPr>
        <p:pic>
          <p:nvPicPr>
            <p:cNvPr id="66" name="Picture 65" descr="A group of kids standing in front of a black background&#10;&#10;Description automatically generated with low confidence">
              <a:extLst>
                <a:ext uri="{FF2B5EF4-FFF2-40B4-BE49-F238E27FC236}">
                  <a16:creationId xmlns:a16="http://schemas.microsoft.com/office/drawing/2014/main" id="{409FC0E0-ED20-5853-6FFA-588CBECDF75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782596" y="5302903"/>
              <a:ext cx="773205" cy="573172"/>
            </a:xfrm>
            <a:prstGeom prst="rect">
              <a:avLst/>
            </a:prstGeom>
          </p:spPr>
        </p:pic>
        <p:pic>
          <p:nvPicPr>
            <p:cNvPr id="67" name="Picture 66" descr="A picture containing animated cartoon, animation, illustration, clipart&#10;&#10;Description automatically generated">
              <a:extLst>
                <a:ext uri="{FF2B5EF4-FFF2-40B4-BE49-F238E27FC236}">
                  <a16:creationId xmlns:a16="http://schemas.microsoft.com/office/drawing/2014/main" id="{A5EE4A03-EE39-D766-9A08-D9962F7FFF1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741262" y="5314226"/>
              <a:ext cx="767835" cy="573172"/>
            </a:xfrm>
            <a:prstGeom prst="rect">
              <a:avLst/>
            </a:prstGeom>
          </p:spPr>
        </p:pic>
      </p:grpSp>
    </p:spTree>
    <p:extLst>
      <p:ext uri="{BB962C8B-B14F-4D97-AF65-F5344CB8AC3E}">
        <p14:creationId xmlns:p14="http://schemas.microsoft.com/office/powerpoint/2010/main" val="250153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grpId="0" nodeType="clickEffect">
                                  <p:stCondLst>
                                    <p:cond delay="0"/>
                                  </p:stCondLst>
                                  <p:childTnLst>
                                    <p:animEffect transition="out" filter="fade">
                                      <p:cBhvr>
                                        <p:cTn id="6" dur="2000"/>
                                        <p:tgtEl>
                                          <p:spTgt spid="4"/>
                                        </p:tgtEl>
                                      </p:cBhvr>
                                    </p:animEffect>
                                    <p:anim calcmode="lin" valueType="num">
                                      <p:cBhvr>
                                        <p:cTn id="7" dur="2000"/>
                                        <p:tgtEl>
                                          <p:spTgt spid="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4"/>
                                        </p:tgtEl>
                                        <p:attrNameLst>
                                          <p:attrName>ppt_h</p:attrName>
                                        </p:attrNameLst>
                                      </p:cBhvr>
                                      <p:tavLst>
                                        <p:tav tm="0">
                                          <p:val>
                                            <p:strVal val="ppt_h"/>
                                          </p:val>
                                        </p:tav>
                                        <p:tav tm="100000">
                                          <p:val>
                                            <p:strVal val="ppt_h"/>
                                          </p:val>
                                        </p:tav>
                                      </p:tavLst>
                                    </p:anim>
                                    <p:set>
                                      <p:cBhvr>
                                        <p:cTn id="9" dur="1" fill="hold">
                                          <p:stCondLst>
                                            <p:cond delay="1999"/>
                                          </p:stCondLst>
                                        </p:cTn>
                                        <p:tgtEl>
                                          <p:spTgt spid="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1"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subTnLst>
                                    <p:audio>
                                      <p:cMediaNode>
                                        <p:cTn display="0" masterRel="sameClick">
                                          <p:stCondLst>
                                            <p:cond evt="begin" delay="0">
                                              <p:tn val="12"/>
                                            </p:cond>
                                          </p:stCondLst>
                                          <p:endCondLst>
                                            <p:cond evt="onStopAudio" delay="0">
                                              <p:tgtEl>
                                                <p:sldTgt/>
                                              </p:tgtEl>
                                            </p:cond>
                                          </p:endCondLst>
                                        </p:cTn>
                                        <p:tgtEl>
                                          <p:sndTgt r:embed="rId3" name="T3_W7_7.4.wav"/>
                                        </p:tgtEl>
                                      </p:cMediaNode>
                                    </p:audio>
                                  </p:subTnLst>
                                </p:cTn>
                              </p:par>
                            </p:childTnLst>
                          </p:cTn>
                        </p:par>
                      </p:childTnLst>
                    </p:cTn>
                  </p:par>
                  <p:par>
                    <p:cTn id="15" fill="hold">
                      <p:stCondLst>
                        <p:cond delay="indefinite"/>
                      </p:stCondLst>
                      <p:childTnLst>
                        <p:par>
                          <p:cTn id="16" fill="hold">
                            <p:stCondLst>
                              <p:cond delay="0"/>
                            </p:stCondLst>
                            <p:childTnLst>
                              <p:par>
                                <p:cTn id="17" presetID="45" presetClass="exit" presetSubtype="0" fill="hold" grpId="0" nodeType="clickEffect">
                                  <p:stCondLst>
                                    <p:cond delay="0"/>
                                  </p:stCondLst>
                                  <p:childTnLst>
                                    <p:animEffect transition="out" filter="fade">
                                      <p:cBhvr>
                                        <p:cTn id="18" dur="2000"/>
                                        <p:tgtEl>
                                          <p:spTgt spid="8"/>
                                        </p:tgtEl>
                                      </p:cBhvr>
                                    </p:animEffect>
                                    <p:anim calcmode="lin" valueType="num">
                                      <p:cBhvr>
                                        <p:cTn id="19" dur="2000"/>
                                        <p:tgtEl>
                                          <p:spTgt spid="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0" dur="2000"/>
                                        <p:tgtEl>
                                          <p:spTgt spid="8"/>
                                        </p:tgtEl>
                                        <p:attrNameLst>
                                          <p:attrName>ppt_h</p:attrName>
                                        </p:attrNameLst>
                                      </p:cBhvr>
                                      <p:tavLst>
                                        <p:tav tm="0">
                                          <p:val>
                                            <p:strVal val="ppt_h"/>
                                          </p:val>
                                        </p:tav>
                                        <p:tav tm="100000">
                                          <p:val>
                                            <p:strVal val="ppt_h"/>
                                          </p:val>
                                        </p:tav>
                                      </p:tavLst>
                                    </p:anim>
                                    <p:set>
                                      <p:cBhvr>
                                        <p:cTn id="21" dur="1" fill="hold">
                                          <p:stCondLst>
                                            <p:cond delay="1999"/>
                                          </p:stCondLst>
                                        </p:cTn>
                                        <p:tgtEl>
                                          <p:spTgt spid="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1"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subTnLst>
                                    <p:audio>
                                      <p:cMediaNode>
                                        <p:cTn display="0" masterRel="sameClick">
                                          <p:stCondLst>
                                            <p:cond evt="begin" delay="0">
                                              <p:tn val="24"/>
                                            </p:cond>
                                          </p:stCondLst>
                                          <p:endCondLst>
                                            <p:cond evt="onStopAudio" delay="0">
                                              <p:tgtEl>
                                                <p:sldTgt/>
                                              </p:tgtEl>
                                            </p:cond>
                                          </p:endCondLst>
                                        </p:cTn>
                                        <p:tgtEl>
                                          <p:sndTgt r:embed="rId4" name="T3_W7_7.8.wav"/>
                                        </p:tgtEl>
                                      </p:cMediaNode>
                                    </p:audio>
                                  </p:subTnLst>
                                </p:cTn>
                              </p:par>
                            </p:childTnLst>
                          </p:cTn>
                        </p:par>
                      </p:childTnLst>
                    </p:cTn>
                  </p:par>
                  <p:par>
                    <p:cTn id="27" fill="hold">
                      <p:stCondLst>
                        <p:cond delay="indefinite"/>
                      </p:stCondLst>
                      <p:childTnLst>
                        <p:par>
                          <p:cTn id="28" fill="hold">
                            <p:stCondLst>
                              <p:cond delay="0"/>
                            </p:stCondLst>
                            <p:childTnLst>
                              <p:par>
                                <p:cTn id="29" presetID="45" presetClass="exit" presetSubtype="0" fill="hold" grpId="0" nodeType="clickEffect">
                                  <p:stCondLst>
                                    <p:cond delay="0"/>
                                  </p:stCondLst>
                                  <p:childTnLst>
                                    <p:animEffect transition="out" filter="fade">
                                      <p:cBhvr>
                                        <p:cTn id="30" dur="2000"/>
                                        <p:tgtEl>
                                          <p:spTgt spid="47"/>
                                        </p:tgtEl>
                                      </p:cBhvr>
                                    </p:animEffect>
                                    <p:anim calcmode="lin" valueType="num">
                                      <p:cBhvr>
                                        <p:cTn id="31" dur="2000"/>
                                        <p:tgtEl>
                                          <p:spTgt spid="4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2" dur="2000"/>
                                        <p:tgtEl>
                                          <p:spTgt spid="47"/>
                                        </p:tgtEl>
                                        <p:attrNameLst>
                                          <p:attrName>ppt_h</p:attrName>
                                        </p:attrNameLst>
                                      </p:cBhvr>
                                      <p:tavLst>
                                        <p:tav tm="0">
                                          <p:val>
                                            <p:strVal val="ppt_h"/>
                                          </p:val>
                                        </p:tav>
                                        <p:tav tm="100000">
                                          <p:val>
                                            <p:strVal val="ppt_h"/>
                                          </p:val>
                                        </p:tav>
                                      </p:tavLst>
                                    </p:anim>
                                    <p:set>
                                      <p:cBhvr>
                                        <p:cTn id="33" dur="1" fill="hold">
                                          <p:stCondLst>
                                            <p:cond delay="1999"/>
                                          </p:stCondLst>
                                        </p:cTn>
                                        <p:tgtEl>
                                          <p:spTgt spid="47"/>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1" nodeType="click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fade">
                                      <p:cBhvr>
                                        <p:cTn id="38" dur="500"/>
                                        <p:tgtEl>
                                          <p:spTgt spid="47"/>
                                        </p:tgtEl>
                                      </p:cBhvr>
                                    </p:animEffect>
                                  </p:childTnLst>
                                  <p:subTnLst>
                                    <p:audio>
                                      <p:cMediaNode>
                                        <p:cTn display="0" masterRel="sameClick">
                                          <p:stCondLst>
                                            <p:cond evt="begin" delay="0">
                                              <p:tn val="36"/>
                                            </p:cond>
                                          </p:stCondLst>
                                          <p:endCondLst>
                                            <p:cond evt="onStopAudio" delay="0">
                                              <p:tgtEl>
                                                <p:sldTgt/>
                                              </p:tgtEl>
                                            </p:cond>
                                          </p:endCondLst>
                                        </p:cTn>
                                        <p:tgtEl>
                                          <p:sndTgt r:embed="rId5" name="T3_W7_7.9.wav"/>
                                        </p:tgtEl>
                                      </p:cMediaNode>
                                    </p:audio>
                                  </p:subTnLst>
                                </p:cTn>
                              </p:par>
                            </p:childTnLst>
                          </p:cTn>
                        </p:par>
                      </p:childTnLst>
                    </p:cTn>
                  </p:par>
                  <p:par>
                    <p:cTn id="39" fill="hold">
                      <p:stCondLst>
                        <p:cond delay="indefinite"/>
                      </p:stCondLst>
                      <p:childTnLst>
                        <p:par>
                          <p:cTn id="40" fill="hold">
                            <p:stCondLst>
                              <p:cond delay="0"/>
                            </p:stCondLst>
                            <p:childTnLst>
                              <p:par>
                                <p:cTn id="41" presetID="45" presetClass="exit" presetSubtype="0" fill="hold" grpId="0" nodeType="clickEffect">
                                  <p:stCondLst>
                                    <p:cond delay="0"/>
                                  </p:stCondLst>
                                  <p:childTnLst>
                                    <p:animEffect transition="out" filter="fade">
                                      <p:cBhvr>
                                        <p:cTn id="42" dur="2000"/>
                                        <p:tgtEl>
                                          <p:spTgt spid="44"/>
                                        </p:tgtEl>
                                      </p:cBhvr>
                                    </p:animEffect>
                                    <p:anim calcmode="lin" valueType="num">
                                      <p:cBhvr>
                                        <p:cTn id="43" dur="2000"/>
                                        <p:tgtEl>
                                          <p:spTgt spid="4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4" dur="2000"/>
                                        <p:tgtEl>
                                          <p:spTgt spid="44"/>
                                        </p:tgtEl>
                                        <p:attrNameLst>
                                          <p:attrName>ppt_h</p:attrName>
                                        </p:attrNameLst>
                                      </p:cBhvr>
                                      <p:tavLst>
                                        <p:tav tm="0">
                                          <p:val>
                                            <p:strVal val="ppt_h"/>
                                          </p:val>
                                        </p:tav>
                                        <p:tav tm="100000">
                                          <p:val>
                                            <p:strVal val="ppt_h"/>
                                          </p:val>
                                        </p:tav>
                                      </p:tavLst>
                                    </p:anim>
                                    <p:set>
                                      <p:cBhvr>
                                        <p:cTn id="45" dur="1" fill="hold">
                                          <p:stCondLst>
                                            <p:cond delay="1999"/>
                                          </p:stCondLst>
                                        </p:cTn>
                                        <p:tgtEl>
                                          <p:spTgt spid="4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1" nodeType="click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fade">
                                      <p:cBhvr>
                                        <p:cTn id="50" dur="500"/>
                                        <p:tgtEl>
                                          <p:spTgt spid="44"/>
                                        </p:tgtEl>
                                      </p:cBhvr>
                                    </p:animEffect>
                                  </p:childTnLst>
                                  <p:subTnLst>
                                    <p:audio>
                                      <p:cMediaNode>
                                        <p:cTn display="0" masterRel="sameClick">
                                          <p:stCondLst>
                                            <p:cond evt="begin" delay="0">
                                              <p:tn val="48"/>
                                            </p:cond>
                                          </p:stCondLst>
                                          <p:endCondLst>
                                            <p:cond evt="onStopAudio" delay="0">
                                              <p:tgtEl>
                                                <p:sldTgt/>
                                              </p:tgtEl>
                                            </p:cond>
                                          </p:endCondLst>
                                        </p:cTn>
                                        <p:tgtEl>
                                          <p:sndTgt r:embed="rId6" name="T3_W7_7.3.wav"/>
                                        </p:tgtEl>
                                      </p:cMediaNode>
                                    </p:audio>
                                  </p:subTnLst>
                                </p:cTn>
                              </p:par>
                            </p:childTnLst>
                          </p:cTn>
                        </p:par>
                      </p:childTnLst>
                    </p:cTn>
                  </p:par>
                  <p:par>
                    <p:cTn id="51" fill="hold">
                      <p:stCondLst>
                        <p:cond delay="indefinite"/>
                      </p:stCondLst>
                      <p:childTnLst>
                        <p:par>
                          <p:cTn id="52" fill="hold">
                            <p:stCondLst>
                              <p:cond delay="0"/>
                            </p:stCondLst>
                            <p:childTnLst>
                              <p:par>
                                <p:cTn id="53" presetID="45" presetClass="exit" presetSubtype="0" fill="hold" grpId="0" nodeType="clickEffect">
                                  <p:stCondLst>
                                    <p:cond delay="0"/>
                                  </p:stCondLst>
                                  <p:childTnLst>
                                    <p:animEffect transition="out" filter="fade">
                                      <p:cBhvr>
                                        <p:cTn id="54" dur="2000"/>
                                        <p:tgtEl>
                                          <p:spTgt spid="21"/>
                                        </p:tgtEl>
                                      </p:cBhvr>
                                    </p:animEffect>
                                    <p:anim calcmode="lin" valueType="num">
                                      <p:cBhvr>
                                        <p:cTn id="55" dur="2000"/>
                                        <p:tgtEl>
                                          <p:spTgt spid="2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6" dur="2000"/>
                                        <p:tgtEl>
                                          <p:spTgt spid="21"/>
                                        </p:tgtEl>
                                        <p:attrNameLst>
                                          <p:attrName>ppt_h</p:attrName>
                                        </p:attrNameLst>
                                      </p:cBhvr>
                                      <p:tavLst>
                                        <p:tav tm="0">
                                          <p:val>
                                            <p:strVal val="ppt_h"/>
                                          </p:val>
                                        </p:tav>
                                        <p:tav tm="100000">
                                          <p:val>
                                            <p:strVal val="ppt_h"/>
                                          </p:val>
                                        </p:tav>
                                      </p:tavLst>
                                    </p:anim>
                                    <p:set>
                                      <p:cBhvr>
                                        <p:cTn id="57" dur="1" fill="hold">
                                          <p:stCondLst>
                                            <p:cond delay="1999"/>
                                          </p:stCondLst>
                                        </p:cTn>
                                        <p:tgtEl>
                                          <p:spTgt spid="21"/>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1"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childTnLst>
                                  <p:subTnLst>
                                    <p:audio>
                                      <p:cMediaNode>
                                        <p:cTn display="0" masterRel="sameClick">
                                          <p:stCondLst>
                                            <p:cond evt="begin" delay="0">
                                              <p:tn val="60"/>
                                            </p:cond>
                                          </p:stCondLst>
                                          <p:endCondLst>
                                            <p:cond evt="onStopAudio" delay="0">
                                              <p:tgtEl>
                                                <p:sldTgt/>
                                              </p:tgtEl>
                                            </p:cond>
                                          </p:endCondLst>
                                        </p:cTn>
                                        <p:tgtEl>
                                          <p:sndTgt r:embed="rId7" name="T3_W7_7.13.wav"/>
                                        </p:tgtEl>
                                      </p:cMediaNode>
                                    </p:audio>
                                  </p:subTnLst>
                                </p:cTn>
                              </p:par>
                            </p:childTnLst>
                          </p:cTn>
                        </p:par>
                      </p:childTnLst>
                    </p:cTn>
                  </p:par>
                  <p:par>
                    <p:cTn id="63" fill="hold">
                      <p:stCondLst>
                        <p:cond delay="indefinite"/>
                      </p:stCondLst>
                      <p:childTnLst>
                        <p:par>
                          <p:cTn id="64" fill="hold">
                            <p:stCondLst>
                              <p:cond delay="0"/>
                            </p:stCondLst>
                            <p:childTnLst>
                              <p:par>
                                <p:cTn id="65" presetID="45" presetClass="exit" presetSubtype="0" fill="hold" grpId="0" nodeType="clickEffect">
                                  <p:stCondLst>
                                    <p:cond delay="0"/>
                                  </p:stCondLst>
                                  <p:childTnLst>
                                    <p:animEffect transition="out" filter="fade">
                                      <p:cBhvr>
                                        <p:cTn id="66" dur="2000"/>
                                        <p:tgtEl>
                                          <p:spTgt spid="45"/>
                                        </p:tgtEl>
                                      </p:cBhvr>
                                    </p:animEffect>
                                    <p:anim calcmode="lin" valueType="num">
                                      <p:cBhvr>
                                        <p:cTn id="67" dur="2000"/>
                                        <p:tgtEl>
                                          <p:spTgt spid="4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8" dur="2000"/>
                                        <p:tgtEl>
                                          <p:spTgt spid="45"/>
                                        </p:tgtEl>
                                        <p:attrNameLst>
                                          <p:attrName>ppt_h</p:attrName>
                                        </p:attrNameLst>
                                      </p:cBhvr>
                                      <p:tavLst>
                                        <p:tav tm="0">
                                          <p:val>
                                            <p:strVal val="ppt_h"/>
                                          </p:val>
                                        </p:tav>
                                        <p:tav tm="100000">
                                          <p:val>
                                            <p:strVal val="ppt_h"/>
                                          </p:val>
                                        </p:tav>
                                      </p:tavLst>
                                    </p:anim>
                                    <p:set>
                                      <p:cBhvr>
                                        <p:cTn id="69" dur="1" fill="hold">
                                          <p:stCondLst>
                                            <p:cond delay="1999"/>
                                          </p:stCondLst>
                                        </p:cTn>
                                        <p:tgtEl>
                                          <p:spTgt spid="45"/>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1" nodeType="clickEffect">
                                  <p:stCondLst>
                                    <p:cond delay="0"/>
                                  </p:stCondLst>
                                  <p:childTnLst>
                                    <p:set>
                                      <p:cBhvr>
                                        <p:cTn id="73" dur="1" fill="hold">
                                          <p:stCondLst>
                                            <p:cond delay="0"/>
                                          </p:stCondLst>
                                        </p:cTn>
                                        <p:tgtEl>
                                          <p:spTgt spid="45"/>
                                        </p:tgtEl>
                                        <p:attrNameLst>
                                          <p:attrName>style.visibility</p:attrName>
                                        </p:attrNameLst>
                                      </p:cBhvr>
                                      <p:to>
                                        <p:strVal val="visible"/>
                                      </p:to>
                                    </p:set>
                                    <p:animEffect transition="in" filter="fade">
                                      <p:cBhvr>
                                        <p:cTn id="74" dur="500"/>
                                        <p:tgtEl>
                                          <p:spTgt spid="45"/>
                                        </p:tgtEl>
                                      </p:cBhvr>
                                    </p:animEffect>
                                  </p:childTnLst>
                                  <p:subTnLst>
                                    <p:audio>
                                      <p:cMediaNode>
                                        <p:cTn display="0" masterRel="sameClick">
                                          <p:stCondLst>
                                            <p:cond evt="begin" delay="0">
                                              <p:tn val="72"/>
                                            </p:cond>
                                          </p:stCondLst>
                                          <p:endCondLst>
                                            <p:cond evt="onStopAudio" delay="0">
                                              <p:tgtEl>
                                                <p:sldTgt/>
                                              </p:tgtEl>
                                            </p:cond>
                                          </p:endCondLst>
                                        </p:cTn>
                                        <p:tgtEl>
                                          <p:sndTgt r:embed="rId8" name="T3_W7_7.6.wav"/>
                                        </p:tgtEl>
                                      </p:cMediaNode>
                                    </p:audio>
                                  </p:subTnLst>
                                </p:cTn>
                              </p:par>
                            </p:childTnLst>
                          </p:cTn>
                        </p:par>
                      </p:childTnLst>
                    </p:cTn>
                  </p:par>
                  <p:par>
                    <p:cTn id="75" fill="hold">
                      <p:stCondLst>
                        <p:cond delay="indefinite"/>
                      </p:stCondLst>
                      <p:childTnLst>
                        <p:par>
                          <p:cTn id="76" fill="hold">
                            <p:stCondLst>
                              <p:cond delay="0"/>
                            </p:stCondLst>
                            <p:childTnLst>
                              <p:par>
                                <p:cTn id="77" presetID="45" presetClass="exit" presetSubtype="0" fill="hold" grpId="0" nodeType="clickEffect">
                                  <p:stCondLst>
                                    <p:cond delay="0"/>
                                  </p:stCondLst>
                                  <p:childTnLst>
                                    <p:animEffect transition="out" filter="fade">
                                      <p:cBhvr>
                                        <p:cTn id="78" dur="2000"/>
                                        <p:tgtEl>
                                          <p:spTgt spid="20"/>
                                        </p:tgtEl>
                                      </p:cBhvr>
                                    </p:animEffect>
                                    <p:anim calcmode="lin" valueType="num">
                                      <p:cBhvr>
                                        <p:cTn id="79" dur="2000"/>
                                        <p:tgtEl>
                                          <p:spTgt spid="2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0" dur="2000"/>
                                        <p:tgtEl>
                                          <p:spTgt spid="20"/>
                                        </p:tgtEl>
                                        <p:attrNameLst>
                                          <p:attrName>ppt_h</p:attrName>
                                        </p:attrNameLst>
                                      </p:cBhvr>
                                      <p:tavLst>
                                        <p:tav tm="0">
                                          <p:val>
                                            <p:strVal val="ppt_h"/>
                                          </p:val>
                                        </p:tav>
                                        <p:tav tm="100000">
                                          <p:val>
                                            <p:strVal val="ppt_h"/>
                                          </p:val>
                                        </p:tav>
                                      </p:tavLst>
                                    </p:anim>
                                    <p:set>
                                      <p:cBhvr>
                                        <p:cTn id="81" dur="1" fill="hold">
                                          <p:stCondLst>
                                            <p:cond delay="1999"/>
                                          </p:stCondLst>
                                        </p:cTn>
                                        <p:tgtEl>
                                          <p:spTgt spid="20"/>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1" nodeType="click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500"/>
                                        <p:tgtEl>
                                          <p:spTgt spid="20"/>
                                        </p:tgtEl>
                                      </p:cBhvr>
                                    </p:animEffect>
                                  </p:childTnLst>
                                  <p:subTnLst>
                                    <p:audio>
                                      <p:cMediaNode>
                                        <p:cTn display="0" masterRel="sameClick">
                                          <p:stCondLst>
                                            <p:cond evt="begin" delay="0">
                                              <p:tn val="84"/>
                                            </p:cond>
                                          </p:stCondLst>
                                          <p:endCondLst>
                                            <p:cond evt="onStopAudio" delay="0">
                                              <p:tgtEl>
                                                <p:sldTgt/>
                                              </p:tgtEl>
                                            </p:cond>
                                          </p:endCondLst>
                                        </p:cTn>
                                        <p:tgtEl>
                                          <p:sndTgt r:embed="rId9" name="T3_W7_7.10.wav"/>
                                        </p:tgtEl>
                                      </p:cMediaNode>
                                    </p:audio>
                                  </p:subTnLst>
                                </p:cTn>
                              </p:par>
                            </p:childTnLst>
                          </p:cTn>
                        </p:par>
                      </p:childTnLst>
                    </p:cTn>
                  </p:par>
                  <p:par>
                    <p:cTn id="87" fill="hold">
                      <p:stCondLst>
                        <p:cond delay="indefinite"/>
                      </p:stCondLst>
                      <p:childTnLst>
                        <p:par>
                          <p:cTn id="88" fill="hold">
                            <p:stCondLst>
                              <p:cond delay="0"/>
                            </p:stCondLst>
                            <p:childTnLst>
                              <p:par>
                                <p:cTn id="89" presetID="45" presetClass="exit" presetSubtype="0" fill="hold" grpId="0" nodeType="clickEffect">
                                  <p:stCondLst>
                                    <p:cond delay="0"/>
                                  </p:stCondLst>
                                  <p:childTnLst>
                                    <p:animEffect transition="out" filter="fade">
                                      <p:cBhvr>
                                        <p:cTn id="90" dur="2000"/>
                                        <p:tgtEl>
                                          <p:spTgt spid="6"/>
                                        </p:tgtEl>
                                      </p:cBhvr>
                                    </p:animEffect>
                                    <p:anim calcmode="lin" valueType="num">
                                      <p:cBhvr>
                                        <p:cTn id="91" dur="2000"/>
                                        <p:tgtEl>
                                          <p:spTgt spid="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92" dur="2000"/>
                                        <p:tgtEl>
                                          <p:spTgt spid="6"/>
                                        </p:tgtEl>
                                        <p:attrNameLst>
                                          <p:attrName>ppt_h</p:attrName>
                                        </p:attrNameLst>
                                      </p:cBhvr>
                                      <p:tavLst>
                                        <p:tav tm="0">
                                          <p:val>
                                            <p:strVal val="ppt_h"/>
                                          </p:val>
                                        </p:tav>
                                        <p:tav tm="100000">
                                          <p:val>
                                            <p:strVal val="ppt_h"/>
                                          </p:val>
                                        </p:tav>
                                      </p:tavLst>
                                    </p:anim>
                                    <p:set>
                                      <p:cBhvr>
                                        <p:cTn id="93" dur="1" fill="hold">
                                          <p:stCondLst>
                                            <p:cond delay="1999"/>
                                          </p:stCondLst>
                                        </p:cTn>
                                        <p:tgtEl>
                                          <p:spTgt spid="6"/>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1" nodeType="clickEffect">
                                  <p:stCondLst>
                                    <p:cond delay="0"/>
                                  </p:stCondLst>
                                  <p:childTnLst>
                                    <p:set>
                                      <p:cBhvr>
                                        <p:cTn id="97" dur="1" fill="hold">
                                          <p:stCondLst>
                                            <p:cond delay="0"/>
                                          </p:stCondLst>
                                        </p:cTn>
                                        <p:tgtEl>
                                          <p:spTgt spid="6"/>
                                        </p:tgtEl>
                                        <p:attrNameLst>
                                          <p:attrName>style.visibility</p:attrName>
                                        </p:attrNameLst>
                                      </p:cBhvr>
                                      <p:to>
                                        <p:strVal val="visible"/>
                                      </p:to>
                                    </p:set>
                                    <p:animEffect transition="in" filter="fade">
                                      <p:cBhvr>
                                        <p:cTn id="98" dur="500"/>
                                        <p:tgtEl>
                                          <p:spTgt spid="6"/>
                                        </p:tgtEl>
                                      </p:cBhvr>
                                    </p:animEffect>
                                  </p:childTnLst>
                                  <p:subTnLst>
                                    <p:audio>
                                      <p:cMediaNode>
                                        <p:cTn display="0" masterRel="sameClick">
                                          <p:stCondLst>
                                            <p:cond evt="begin" delay="0">
                                              <p:tn val="96"/>
                                            </p:cond>
                                          </p:stCondLst>
                                          <p:endCondLst>
                                            <p:cond evt="onStopAudio" delay="0">
                                              <p:tgtEl>
                                                <p:sldTgt/>
                                              </p:tgtEl>
                                            </p:cond>
                                          </p:endCondLst>
                                        </p:cTn>
                                        <p:tgtEl>
                                          <p:sndTgt r:embed="rId10" name="T3_W7_7.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P spid="8" grpId="0" animBg="1"/>
      <p:bldP spid="8" grpId="1" animBg="1"/>
      <p:bldP spid="20" grpId="0" animBg="1"/>
      <p:bldP spid="20" grpId="1" animBg="1"/>
      <p:bldP spid="21" grpId="0" animBg="1"/>
      <p:bldP spid="21" grpId="1" animBg="1"/>
      <p:bldP spid="44" grpId="0" animBg="1"/>
      <p:bldP spid="44" grpId="1" animBg="1"/>
      <p:bldP spid="45" grpId="0" animBg="1"/>
      <p:bldP spid="45" grpId="1" animBg="1"/>
      <p:bldP spid="47" grpId="0" animBg="1"/>
      <p:bldP spid="47" grpId="1"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8058</TotalTime>
  <Words>2587</Words>
  <Application>Microsoft Office PowerPoint</Application>
  <PresentationFormat>Widescreen</PresentationFormat>
  <Paragraphs>383</Paragraphs>
  <Slides>15</Slides>
  <Notes>15</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15</vt:i4>
      </vt:variant>
    </vt:vector>
  </HeadingPairs>
  <TitlesOfParts>
    <vt:vector size="23" baseType="lpstr">
      <vt:lpstr>Arial</vt:lpstr>
      <vt:lpstr>Calibri</vt:lpstr>
      <vt:lpstr>Century Gothic</vt:lpstr>
      <vt:lpstr>Century Gothic</vt:lpstr>
      <vt:lpstr>Modern Love</vt:lpstr>
      <vt:lpstr>Symbol</vt:lpstr>
      <vt:lpstr>Wingdings</vt:lpstr>
      <vt:lpstr>1_Office Theme</vt:lpstr>
      <vt:lpstr>Experiences at home and away</vt:lpstr>
      <vt:lpstr>aussprechen</vt:lpstr>
      <vt:lpstr>aussprechen</vt:lpstr>
      <vt:lpstr>aussprechen</vt:lpstr>
      <vt:lpstr>aussprechen</vt:lpstr>
      <vt:lpstr>Presentazione standard di PowerPoint</vt:lpstr>
      <vt:lpstr>Vokabeln</vt:lpstr>
      <vt:lpstr>Vokabeln</vt:lpstr>
      <vt:lpstr>Vokabeln</vt:lpstr>
      <vt:lpstr>wollen – to want to</vt:lpstr>
      <vt:lpstr>hören</vt:lpstr>
      <vt:lpstr>wollen – to want to</vt:lpstr>
      <vt:lpstr>lesen</vt:lpstr>
      <vt:lpstr>lesen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Ginevra Festanti</cp:lastModifiedBy>
  <cp:revision>76</cp:revision>
  <dcterms:created xsi:type="dcterms:W3CDTF">2021-07-02T19:27:01Z</dcterms:created>
  <dcterms:modified xsi:type="dcterms:W3CDTF">2024-02-15T09:59:54Z</dcterms:modified>
</cp:coreProperties>
</file>