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7"/>
  </p:notesMasterIdLst>
  <p:sldIdLst>
    <p:sldId id="275" r:id="rId2"/>
    <p:sldId id="926" r:id="rId3"/>
    <p:sldId id="927" r:id="rId4"/>
    <p:sldId id="403" r:id="rId5"/>
    <p:sldId id="925" r:id="rId6"/>
    <p:sldId id="990" r:id="rId7"/>
    <p:sldId id="965" r:id="rId8"/>
    <p:sldId id="973" r:id="rId9"/>
    <p:sldId id="974" r:id="rId10"/>
    <p:sldId id="968" r:id="rId11"/>
    <p:sldId id="991" r:id="rId12"/>
    <p:sldId id="971" r:id="rId13"/>
    <p:sldId id="964" r:id="rId14"/>
    <p:sldId id="976" r:id="rId15"/>
    <p:sldId id="989"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E94AF"/>
    <a:srgbClr val="0070C0"/>
    <a:srgbClr val="FFFFCC"/>
    <a:srgbClr val="FFD10D"/>
    <a:srgbClr val="EFF9FB"/>
    <a:srgbClr val="29C1FA"/>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8539238-D10A-A642-8BE7-2CA5FC5588C7}" v="2" dt="2024-01-22T09:06:39.45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363" autoAdjust="0"/>
    <p:restoredTop sz="88980" autoAdjust="0"/>
  </p:normalViewPr>
  <p:slideViewPr>
    <p:cSldViewPr snapToGrid="0">
      <p:cViewPr varScale="1">
        <p:scale>
          <a:sx n="59" d="100"/>
          <a:sy n="59" d="100"/>
        </p:scale>
        <p:origin x="1024" y="36"/>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A2C99A-C469-487C-B7F3-BEA3E06E0D84}" type="datetimeFigureOut">
              <a:rPr lang="en-GB" smtClean="0"/>
              <a:t>15/02/2024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88A7DB-3951-47CF-8E53-B42241E86674}" type="slidenum">
              <a:rPr lang="en-GB" smtClean="0"/>
              <a:t>‹N›</a:t>
            </a:fld>
            <a:endParaRPr lang="en-GB"/>
          </a:p>
        </p:txBody>
      </p:sp>
    </p:spTree>
    <p:extLst>
      <p:ext uri="{BB962C8B-B14F-4D97-AF65-F5344CB8AC3E}">
        <p14:creationId xmlns:p14="http://schemas.microsoft.com/office/powerpoint/2010/main" val="1767359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 available under a Creative Commons license, no</a:t>
            </a:r>
          </a:p>
          <a:p>
            <a:pPr marL="216000" indent="-216000">
              <a:lnSpc>
                <a:spcPct val="100000"/>
              </a:lnSpc>
            </a:pPr>
            <a:r>
              <a:rPr lang="en-GB" sz="1200" b="0" strike="noStrike" spc="-1" dirty="0">
                <a:solidFill>
                  <a:srgbClr val="000000"/>
                </a:solidFill>
                <a:latin typeface="Calibri"/>
                <a:ea typeface="Calibri"/>
              </a:rPr>
              <a:t>attribution required.</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2060"/>
                </a:solidFill>
                <a:latin typeface="Century Gothic"/>
                <a:ea typeface="Century Gothic"/>
              </a:rPr>
              <a:t>Phonics:  </a:t>
            </a:r>
            <a:r>
              <a:rPr lang="en-GB" sz="1200" b="0" strike="noStrike" spc="-1" dirty="0">
                <a:solidFill>
                  <a:srgbClr val="002060"/>
                </a:solidFill>
                <a:latin typeface="Century Gothic"/>
                <a:ea typeface="Century Gothic"/>
              </a:rPr>
              <a:t>revisit [</a:t>
            </a:r>
            <a:r>
              <a:rPr lang="en-GB" sz="1200" b="0" strike="noStrike" spc="-1" dirty="0" err="1">
                <a:solidFill>
                  <a:srgbClr val="002060"/>
                </a:solidFill>
                <a:latin typeface="Century Gothic"/>
                <a:ea typeface="Century Gothic"/>
              </a:rPr>
              <a:t>ie</a:t>
            </a:r>
            <a:r>
              <a:rPr lang="en-GB" sz="1200" b="0" strike="noStrike" spc="-1" dirty="0">
                <a:solidFill>
                  <a:srgbClr val="002060"/>
                </a:solidFill>
                <a:latin typeface="Century Gothic"/>
                <a:ea typeface="Century Gothic"/>
              </a:rPr>
              <a:t>] and [</a:t>
            </a:r>
            <a:r>
              <a:rPr lang="en-GB" sz="1200" b="0" strike="noStrike" spc="-1" dirty="0" err="1">
                <a:solidFill>
                  <a:srgbClr val="002060"/>
                </a:solidFill>
                <a:latin typeface="Century Gothic"/>
                <a:ea typeface="Century Gothic"/>
              </a:rPr>
              <a:t>ei</a:t>
            </a:r>
            <a:r>
              <a:rPr lang="en-GB" sz="1200" b="0" strike="noStrike" spc="-1" dirty="0">
                <a:solidFill>
                  <a:srgbClr val="002060"/>
                </a:solidFill>
                <a:latin typeface="Century Gothic"/>
                <a:ea typeface="Century Gothic"/>
              </a:rPr>
              <a:t>]</a:t>
            </a:r>
          </a:p>
          <a:p>
            <a:pPr marL="216000" indent="-216000">
              <a:lnSpc>
                <a:spcPct val="100000"/>
              </a:lnSpc>
            </a:pPr>
            <a:endParaRPr lang="en-GB" sz="1200" b="1" i="0" strike="noStrike" spc="-1" dirty="0">
              <a:solidFill>
                <a:srgbClr val="002060"/>
              </a:solidFill>
              <a:latin typeface="Century Gothic"/>
              <a:ea typeface="Century Gothic"/>
            </a:endParaRPr>
          </a:p>
          <a:p>
            <a:pPr marL="216000" indent="-216000">
              <a:lnSpc>
                <a:spcPct val="100000"/>
              </a:lnSpc>
            </a:pPr>
            <a:r>
              <a:rPr lang="it-IT" sz="1200" b="1" strike="noStrike" spc="-1" dirty="0">
                <a:solidFill>
                  <a:srgbClr val="002060"/>
                </a:solidFill>
                <a:latin typeface="Century Gothic"/>
                <a:ea typeface="Century Gothic"/>
              </a:rPr>
              <a:t>Vocabulary</a:t>
            </a:r>
            <a:r>
              <a:rPr lang="it-IT" sz="1200" b="0" strike="noStrike" spc="-1" dirty="0">
                <a:solidFill>
                  <a:srgbClr val="002060"/>
                </a:solidFill>
                <a:latin typeface="Century Gothic"/>
                <a:ea typeface="Century Gothic"/>
              </a:rPr>
              <a:t>: </a:t>
            </a:r>
            <a:r>
              <a:rPr lang="de-DE" sz="1200" b="1" i="0" strike="noStrike" spc="-1" dirty="0">
                <a:solidFill>
                  <a:srgbClr val="002060"/>
                </a:solidFill>
                <a:latin typeface="Century Gothic"/>
                <a:ea typeface="Century Gothic"/>
              </a:rPr>
              <a:t>putzen </a:t>
            </a:r>
            <a:r>
              <a:rPr lang="de-DE" sz="1200" b="0" i="0" strike="noStrike" spc="-1" dirty="0">
                <a:solidFill>
                  <a:srgbClr val="002060"/>
                </a:solidFill>
                <a:latin typeface="Century Gothic"/>
                <a:ea typeface="Century Gothic"/>
              </a:rPr>
              <a:t>[3586] </a:t>
            </a:r>
            <a:r>
              <a:rPr lang="de-DE" sz="1200" b="1" i="0" strike="noStrike" spc="-1" dirty="0">
                <a:solidFill>
                  <a:srgbClr val="002060"/>
                </a:solidFill>
                <a:latin typeface="Century Gothic"/>
                <a:ea typeface="Century Gothic"/>
              </a:rPr>
              <a:t>waschen </a:t>
            </a:r>
            <a:r>
              <a:rPr lang="de-DE" sz="1200" b="0" i="0" strike="noStrike" spc="-1" dirty="0">
                <a:solidFill>
                  <a:srgbClr val="002060"/>
                </a:solidFill>
                <a:latin typeface="Century Gothic"/>
                <a:ea typeface="Century Gothic"/>
              </a:rPr>
              <a:t>[2315] </a:t>
            </a:r>
            <a:r>
              <a:rPr lang="de-DE" sz="1200" b="1" i="0" strike="noStrike" spc="-1" dirty="0">
                <a:solidFill>
                  <a:srgbClr val="002060"/>
                </a:solidFill>
                <a:latin typeface="Century Gothic"/>
                <a:ea typeface="Century Gothic"/>
              </a:rPr>
              <a:t>wollen, ich will, du willst, er/sie/es will </a:t>
            </a:r>
            <a:r>
              <a:rPr lang="de-DE" sz="1200" b="0" i="0" strike="noStrike" spc="-1" dirty="0">
                <a:solidFill>
                  <a:srgbClr val="002060"/>
                </a:solidFill>
                <a:latin typeface="Century Gothic"/>
                <a:ea typeface="Century Gothic"/>
              </a:rPr>
              <a:t>[57] </a:t>
            </a:r>
            <a:r>
              <a:rPr lang="de-DE" sz="1200" b="1" i="0" strike="noStrike" spc="-1" dirty="0">
                <a:solidFill>
                  <a:srgbClr val="002060"/>
                </a:solidFill>
                <a:latin typeface="Century Gothic"/>
                <a:ea typeface="Century Gothic"/>
              </a:rPr>
              <a:t>Auto </a:t>
            </a:r>
            <a:r>
              <a:rPr lang="de-DE" sz="1200" b="0" i="0" strike="noStrike" spc="-1" dirty="0">
                <a:solidFill>
                  <a:srgbClr val="002060"/>
                </a:solidFill>
                <a:latin typeface="Century Gothic"/>
                <a:ea typeface="Century Gothic"/>
              </a:rPr>
              <a:t>[361] </a:t>
            </a:r>
            <a:r>
              <a:rPr lang="de-DE" sz="1200" b="1" i="0" strike="noStrike" spc="-1" dirty="0">
                <a:solidFill>
                  <a:srgbClr val="002060"/>
                </a:solidFill>
                <a:latin typeface="Century Gothic"/>
                <a:ea typeface="Century Gothic"/>
              </a:rPr>
              <a:t>Frühstück </a:t>
            </a:r>
            <a:r>
              <a:rPr lang="de-DE" sz="1200" b="0" i="0" strike="noStrike" spc="-1" dirty="0">
                <a:solidFill>
                  <a:srgbClr val="002060"/>
                </a:solidFill>
                <a:latin typeface="Century Gothic"/>
                <a:ea typeface="Century Gothic"/>
              </a:rPr>
              <a:t>[2600] </a:t>
            </a:r>
            <a:r>
              <a:rPr lang="de-DE" sz="1200" b="1" i="0" strike="noStrike" spc="-1" dirty="0">
                <a:solidFill>
                  <a:srgbClr val="002060"/>
                </a:solidFill>
                <a:latin typeface="Century Gothic"/>
                <a:ea typeface="Century Gothic"/>
              </a:rPr>
              <a:t>Skateboard </a:t>
            </a:r>
            <a:r>
              <a:rPr lang="de-DE" sz="1200" b="0" i="0" strike="noStrike" spc="-1" dirty="0">
                <a:solidFill>
                  <a:srgbClr val="002060"/>
                </a:solidFill>
                <a:latin typeface="Century Gothic"/>
                <a:ea typeface="Century Gothic"/>
              </a:rPr>
              <a:t>[n/a] </a:t>
            </a:r>
            <a:r>
              <a:rPr lang="de-DE" sz="1200" b="1" i="0" strike="noStrike" spc="-1" dirty="0">
                <a:solidFill>
                  <a:srgbClr val="002060"/>
                </a:solidFill>
                <a:latin typeface="Century Gothic"/>
                <a:ea typeface="Century Gothic"/>
              </a:rPr>
              <a:t>Zimmer </a:t>
            </a:r>
            <a:r>
              <a:rPr lang="de-DE" sz="1200" b="0" i="0" strike="noStrike" spc="-1" dirty="0">
                <a:solidFill>
                  <a:srgbClr val="002060"/>
                </a:solidFill>
                <a:latin typeface="Century Gothic"/>
                <a:ea typeface="Century Gothic"/>
              </a:rPr>
              <a:t>[665] </a:t>
            </a:r>
            <a:r>
              <a:rPr lang="de-DE" sz="1200" b="1" i="0" strike="noStrike" spc="-1" dirty="0">
                <a:solidFill>
                  <a:srgbClr val="002060"/>
                </a:solidFill>
                <a:latin typeface="Century Gothic"/>
                <a:ea typeface="Century Gothic"/>
              </a:rPr>
              <a:t>sauber</a:t>
            </a:r>
            <a:r>
              <a:rPr lang="de-DE" sz="1200" b="0" i="0" strike="noStrike" spc="-1" dirty="0">
                <a:solidFill>
                  <a:srgbClr val="002060"/>
                </a:solidFill>
                <a:latin typeface="Century Gothic"/>
                <a:ea typeface="Century Gothic"/>
              </a:rPr>
              <a:t> [2026] </a:t>
            </a:r>
            <a:r>
              <a:rPr lang="de-DE" sz="1200" b="1" i="0" strike="noStrike" spc="-1" dirty="0">
                <a:solidFill>
                  <a:srgbClr val="002060"/>
                </a:solidFill>
                <a:latin typeface="Century Gothic"/>
                <a:ea typeface="Century Gothic"/>
              </a:rPr>
              <a:t>warum? </a:t>
            </a:r>
            <a:r>
              <a:rPr lang="de-DE" sz="1200" b="0" i="0" strike="noStrike" spc="-1" dirty="0">
                <a:solidFill>
                  <a:srgbClr val="002060"/>
                </a:solidFill>
                <a:latin typeface="Century Gothic"/>
                <a:ea typeface="Century Gothic"/>
              </a:rPr>
              <a:t>[192] </a:t>
            </a:r>
          </a:p>
          <a:p>
            <a:pPr marL="216000" indent="-216000">
              <a:lnSpc>
                <a:spcPct val="100000"/>
              </a:lnSpc>
            </a:pPr>
            <a:r>
              <a:rPr lang="de-DE" sz="1200" b="1" i="0" strike="noStrike" spc="-1" dirty="0" err="1">
                <a:solidFill>
                  <a:srgbClr val="002060"/>
                </a:solidFill>
                <a:effectLst/>
                <a:latin typeface="Century Gothic"/>
                <a:ea typeface="+mn-ea"/>
                <a:cs typeface="+mn-cs"/>
              </a:rPr>
              <a:t>Revisit</a:t>
            </a:r>
            <a:r>
              <a:rPr lang="de-DE" sz="1200" b="1" i="0" strike="noStrike" spc="-1" dirty="0">
                <a:solidFill>
                  <a:srgbClr val="002060"/>
                </a:solidFill>
                <a:effectLst/>
                <a:latin typeface="Century Gothic"/>
                <a:ea typeface="+mn-ea"/>
                <a:cs typeface="+mn-cs"/>
              </a:rPr>
              <a:t> 1: </a:t>
            </a:r>
            <a:r>
              <a:rPr lang="de-DE" sz="1200" b="0" i="0" strike="noStrike" spc="-1" dirty="0">
                <a:solidFill>
                  <a:srgbClr val="002060"/>
                </a:solidFill>
                <a:effectLst/>
                <a:latin typeface="Century Gothic"/>
                <a:ea typeface="+mn-ea"/>
                <a:cs typeface="+mn-cs"/>
              </a:rPr>
              <a:t>laufen [252] lesen [288] schlafen [679] sehen [79] sprechen [161] </a:t>
            </a:r>
          </a:p>
          <a:p>
            <a:pPr marL="216000" indent="-216000">
              <a:lnSpc>
                <a:spcPct val="100000"/>
              </a:lnSpc>
            </a:pPr>
            <a:r>
              <a:rPr lang="de-DE" sz="1200" b="1" i="0" strike="noStrike" spc="-1" dirty="0">
                <a:solidFill>
                  <a:srgbClr val="002060"/>
                </a:solidFill>
                <a:effectLst/>
                <a:latin typeface="Century Gothic"/>
                <a:ea typeface="+mn-ea"/>
                <a:cs typeface="+mn-cs"/>
              </a:rPr>
              <a:t>Revisit 2: </a:t>
            </a:r>
            <a:r>
              <a:rPr lang="de-DE" sz="1200" b="0" i="0" strike="noStrike" spc="-1" dirty="0">
                <a:solidFill>
                  <a:srgbClr val="002060"/>
                </a:solidFill>
                <a:effectLst/>
                <a:latin typeface="Century Gothic"/>
                <a:ea typeface="+mn-ea"/>
                <a:cs typeface="+mn-cs"/>
              </a:rPr>
              <a:t>gehen [66] kommen [62]  sein [3] tanzen [1497] Fest [2089] Platz [326] Straße [391] auf [16] nach Hause [n/a]</a:t>
            </a:r>
          </a:p>
          <a:p>
            <a:pPr marL="216000" indent="-216000">
              <a:lnSpc>
                <a:spcPct val="100000"/>
              </a:lnSpc>
            </a:pPr>
            <a:r>
              <a:rPr lang="en-GB" sz="1100" dirty="0">
                <a:solidFill>
                  <a:sysClr val="windowText" lastClr="000000"/>
                </a:solidFill>
                <a:effectLst/>
                <a:latin typeface="+mn-lt"/>
                <a:ea typeface="+mn-ea"/>
                <a:cs typeface="+mn-cs"/>
              </a:rPr>
              <a:t>Jones, R.L &amp; </a:t>
            </a:r>
            <a:r>
              <a:rPr lang="en-GB" sz="1100" dirty="0" err="1">
                <a:solidFill>
                  <a:sysClr val="windowText" lastClr="000000"/>
                </a:solidFill>
                <a:effectLst/>
                <a:latin typeface="+mn-lt"/>
                <a:ea typeface="+mn-ea"/>
                <a:cs typeface="+mn-cs"/>
              </a:rPr>
              <a:t>Tschirner</a:t>
            </a:r>
            <a:r>
              <a:rPr lang="en-GB" sz="1100" dirty="0">
                <a:solidFill>
                  <a:sysClr val="windowText" lastClr="000000"/>
                </a:solidFill>
                <a:effectLst/>
                <a:latin typeface="+mn-lt"/>
                <a:ea typeface="+mn-ea"/>
                <a:cs typeface="+mn-cs"/>
              </a:rPr>
              <a:t>, E. (2019). A frequency dictionary of German: Core vocabulary for learners. London: Routledge.</a:t>
            </a:r>
            <a:endParaRPr lang="en-GB" sz="1100" baseline="0" dirty="0">
              <a:solidFill>
                <a:sysClr val="windowText" lastClr="000000"/>
              </a:solidFill>
            </a:endParaRPr>
          </a:p>
          <a:p>
            <a:pPr marL="216000" indent="-216000">
              <a:lnSpc>
                <a:spcPct val="100000"/>
              </a:lnSpc>
            </a:pPr>
            <a:endParaRPr lang="en-GB" sz="1100" b="0" strike="noStrike" spc="-1" dirty="0">
              <a:latin typeface="Arial"/>
            </a:endParaRPr>
          </a:p>
          <a:p>
            <a:pPr marL="216000" indent="-216000">
              <a:lnSpc>
                <a:spcPct val="100000"/>
              </a:lnSpc>
            </a:pPr>
            <a:r>
              <a:rPr lang="en-GB" sz="1100" b="0" strike="noStrike" spc="-1" dirty="0">
                <a:solidFill>
                  <a:srgbClr val="000000"/>
                </a:solidFill>
                <a:latin typeface="Calibri"/>
                <a:ea typeface="Calibri"/>
              </a:rPr>
              <a:t>The frequency rankings for words that occur in this PowerPoint which have been</a:t>
            </a:r>
            <a:r>
              <a:rPr lang="en-GB" sz="1100" b="0" i="1" strike="noStrike" spc="-1" dirty="0">
                <a:solidFill>
                  <a:srgbClr val="000000"/>
                </a:solidFill>
                <a:latin typeface="Calibri"/>
                <a:ea typeface="Calibri"/>
              </a:rPr>
              <a:t> previously</a:t>
            </a:r>
            <a:r>
              <a:rPr lang="en-GB" sz="1100" b="0" strike="noStrike" spc="-1" dirty="0">
                <a:solidFill>
                  <a:srgbClr val="000000"/>
                </a:solidFill>
                <a:latin typeface="Calibri"/>
                <a:ea typeface="Calibri"/>
              </a:rPr>
              <a:t> introduced in these resources are given in the SOW and in the resources that first</a:t>
            </a:r>
          </a:p>
          <a:p>
            <a:pPr marL="216000" indent="-216000">
              <a:lnSpc>
                <a:spcPct val="100000"/>
              </a:lnSpc>
            </a:pPr>
            <a:r>
              <a:rPr lang="en-GB" sz="1100" b="0" strike="noStrike" spc="-1" dirty="0">
                <a:solidFill>
                  <a:srgbClr val="000000"/>
                </a:solidFill>
                <a:latin typeface="Calibri"/>
                <a:ea typeface="Calibri"/>
              </a:rPr>
              <a:t>introduced and formally re-visited those words. </a:t>
            </a:r>
            <a:endParaRPr lang="en-GB" sz="11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For any </a:t>
            </a:r>
            <a:r>
              <a:rPr lang="en-GB" sz="1200" b="0" i="1" strike="noStrike" spc="-1" dirty="0">
                <a:solidFill>
                  <a:srgbClr val="000000"/>
                </a:solidFill>
                <a:latin typeface="Calibri"/>
                <a:ea typeface="Calibri"/>
              </a:rPr>
              <a:t>other </a:t>
            </a:r>
            <a:r>
              <a:rPr lang="en-GB" sz="1200" b="0" strike="noStrike" spc="-1" dirty="0">
                <a:solidFill>
                  <a:srgbClr val="000000"/>
                </a:solidFill>
                <a:latin typeface="Calibri"/>
                <a:ea typeface="Calibri"/>
              </a:rPr>
              <a:t>words that occur incidentally in this PowerPoint, frequency rankings will be provided in the notes field wherever possible.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0" dirty="0">
                <a:solidFill>
                  <a:srgbClr val="000000"/>
                </a:solidFill>
                <a:effectLst/>
                <a:highlight>
                  <a:srgbClr val="FFFF00"/>
                </a:highlight>
                <a:latin typeface="Calibri" panose="020F0502020204030204" pitchFamily="34" charset="0"/>
                <a:ea typeface="Times New Roman" panose="02020603050405020304" pitchFamily="18" charset="0"/>
              </a:rPr>
              <a:t>Remember that at the start of the course (first three lessons of Rot/Gelb) pupils learnt language (for</a:t>
            </a:r>
            <a:r>
              <a:rPr lang="en-GB" sz="1200" b="0" dirty="0">
                <a:solidFill>
                  <a:srgbClr val="000000"/>
                </a:solidFill>
                <a:effectLst/>
                <a:highlight>
                  <a:srgbClr val="FFFF00"/>
                </a:highlight>
                <a:latin typeface="Calibri" panose="020F0502020204030204" pitchFamily="34" charset="0"/>
                <a:ea typeface="Calibri" panose="020F0502020204030204" pitchFamily="34" charset="0"/>
              </a:rPr>
              <a:t> </a:t>
            </a:r>
            <a:r>
              <a:rPr lang="en-GB" sz="1200" b="0" dirty="0">
                <a:solidFill>
                  <a:srgbClr val="000000"/>
                </a:solidFill>
                <a:effectLst/>
                <a:highlight>
                  <a:srgbClr val="FFFF00"/>
                </a:highlight>
                <a:latin typeface="Calibri" panose="020F0502020204030204" pitchFamily="34" charset="0"/>
                <a:ea typeface="Times New Roman" panose="02020603050405020304" pitchFamily="18" charset="0"/>
              </a:rPr>
              <a:t>greetings and register taking) that can still be part of the lesson routines in upper KS2 (</a:t>
            </a:r>
            <a:r>
              <a:rPr lang="en-GB" sz="1200" b="0" dirty="0" err="1">
                <a:solidFill>
                  <a:srgbClr val="000000"/>
                </a:solidFill>
                <a:effectLst/>
                <a:highlight>
                  <a:srgbClr val="FFFF00"/>
                </a:highlight>
                <a:latin typeface="Calibri" panose="020F0502020204030204" pitchFamily="34" charset="0"/>
                <a:ea typeface="Times New Roman" panose="02020603050405020304" pitchFamily="18" charset="0"/>
              </a:rPr>
              <a:t>Blau</a:t>
            </a:r>
            <a:r>
              <a:rPr lang="en-GB" sz="1200" b="0" dirty="0">
                <a:solidFill>
                  <a:srgbClr val="000000"/>
                </a:solidFill>
                <a:effectLst/>
                <a:highlight>
                  <a:srgbClr val="FFFF00"/>
                </a:highlight>
                <a:latin typeface="Calibri" panose="020F0502020204030204" pitchFamily="34" charset="0"/>
                <a:ea typeface="Times New Roman" panose="02020603050405020304" pitchFamily="18" charset="0"/>
              </a:rPr>
              <a:t>/</a:t>
            </a:r>
            <a:r>
              <a:rPr lang="en-GB" sz="1200" b="0" dirty="0" err="1">
                <a:solidFill>
                  <a:srgbClr val="000000"/>
                </a:solidFill>
                <a:effectLst/>
                <a:highlight>
                  <a:srgbClr val="FFFF00"/>
                </a:highlight>
                <a:latin typeface="Calibri" panose="020F0502020204030204" pitchFamily="34" charset="0"/>
                <a:ea typeface="Times New Roman" panose="02020603050405020304" pitchFamily="18" charset="0"/>
              </a:rPr>
              <a:t>Grün</a:t>
            </a:r>
            <a:r>
              <a:rPr lang="en-GB" sz="1200" b="0" dirty="0">
                <a:solidFill>
                  <a:srgbClr val="000000"/>
                </a:solidFill>
                <a:effectLst/>
                <a:highlight>
                  <a:srgbClr val="FFFF00"/>
                </a:highlight>
                <a:latin typeface="Calibri" panose="020F0502020204030204" pitchFamily="34" charset="0"/>
                <a:ea typeface="Times New Roman" panose="02020603050405020304" pitchFamily="18" charset="0"/>
              </a:rPr>
              <a:t>).  They</a:t>
            </a:r>
            <a:r>
              <a:rPr lang="en-GB" sz="1200" b="0" dirty="0">
                <a:solidFill>
                  <a:srgbClr val="000000"/>
                </a:solidFill>
                <a:effectLst/>
                <a:highlight>
                  <a:srgbClr val="FFFF00"/>
                </a:highlight>
                <a:latin typeface="Calibri" panose="020F0502020204030204" pitchFamily="34" charset="0"/>
                <a:ea typeface="Calibri" panose="020F0502020204030204" pitchFamily="34" charset="0"/>
              </a:rPr>
              <a:t> </a:t>
            </a:r>
            <a:r>
              <a:rPr lang="en-GB" sz="1200" b="0" dirty="0">
                <a:solidFill>
                  <a:srgbClr val="000000"/>
                </a:solidFill>
                <a:effectLst/>
                <a:highlight>
                  <a:srgbClr val="FFFF00"/>
                </a:highlight>
                <a:latin typeface="Calibri" panose="020F0502020204030204" pitchFamily="34" charset="0"/>
                <a:ea typeface="Times New Roman" panose="02020603050405020304" pitchFamily="18" charset="0"/>
              </a:rPr>
              <a:t>are not re-taught, as we anticipate that teachers have built these in from early in lower KS2.</a:t>
            </a:r>
            <a:r>
              <a:rPr lang="en-GB" b="0" dirty="0">
                <a:effectLst/>
              </a:rPr>
              <a:t> </a:t>
            </a:r>
            <a:endParaRPr lang="en-GB" sz="10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2 minutes </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marR="0" lvl="0" indent="-216000" algn="l" defTabSz="914400" rtl="0" eaLnBrk="1" fontAlgn="auto" latinLnBrk="0" hangingPunct="1">
              <a:lnSpc>
                <a:spcPct val="100000"/>
              </a:lnSpc>
              <a:spcBef>
                <a:spcPts val="0"/>
              </a:spcBef>
              <a:spcAft>
                <a:spcPts val="0"/>
              </a:spcAft>
              <a:buClrTx/>
              <a:buSzTx/>
              <a:buFontTx/>
              <a:buNone/>
              <a:tabLst/>
              <a:defRPr/>
            </a:pPr>
            <a:r>
              <a:rPr lang="en-GB" sz="1200" b="1" strike="noStrike" spc="-1" dirty="0">
                <a:latin typeface="Arial"/>
              </a:rPr>
              <a:t>Aim: </a:t>
            </a:r>
            <a:r>
              <a:rPr lang="en-GB" sz="1200" b="0" strike="noStrike" spc="-1" dirty="0">
                <a:latin typeface="Arial"/>
              </a:rPr>
              <a:t>to present the 1</a:t>
            </a:r>
            <a:r>
              <a:rPr lang="en-GB" sz="1200" b="0" strike="noStrike" spc="-1" baseline="30000" dirty="0">
                <a:latin typeface="Arial"/>
              </a:rPr>
              <a:t>st</a:t>
            </a:r>
            <a:r>
              <a:rPr lang="en-GB" sz="1200" b="0" strike="noStrike" spc="-1" dirty="0">
                <a:latin typeface="Arial"/>
              </a:rPr>
              <a:t> and 2</a:t>
            </a:r>
            <a:r>
              <a:rPr lang="en-GB" sz="1200" b="0" strike="noStrike" spc="-1" baseline="30000" dirty="0">
                <a:latin typeface="Arial"/>
              </a:rPr>
              <a:t>nd</a:t>
            </a:r>
            <a:r>
              <a:rPr lang="en-GB" sz="1200" b="0" strike="noStrike" spc="-1" dirty="0">
                <a:latin typeface="Arial"/>
              </a:rPr>
              <a:t> persons singular of the verb </a:t>
            </a:r>
            <a:r>
              <a:rPr lang="en-GB" sz="1200" b="1" strike="noStrike" spc="-1" dirty="0" err="1">
                <a:latin typeface="Arial"/>
              </a:rPr>
              <a:t>wollen</a:t>
            </a:r>
            <a:r>
              <a:rPr lang="en-GB" sz="1200" b="0" strike="noStrike" spc="-1" dirty="0">
                <a:latin typeface="Arial"/>
              </a:rPr>
              <a:t>.</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through the animations to present the new information.</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Elicit English translation for the German</a:t>
            </a:r>
            <a:r>
              <a:rPr lang="en-GB" sz="1200" b="0" strike="noStrike" spc="-1" baseline="0" dirty="0">
                <a:solidFill>
                  <a:srgbClr val="000000"/>
                </a:solidFill>
                <a:latin typeface="Calibri"/>
                <a:ea typeface="Calibri"/>
              </a:rPr>
              <a:t> </a:t>
            </a:r>
            <a:r>
              <a:rPr lang="en-GB" sz="1200" b="0" strike="noStrike" spc="-1" dirty="0">
                <a:solidFill>
                  <a:srgbClr val="000000"/>
                </a:solidFill>
                <a:latin typeface="Calibri"/>
                <a:ea typeface="Calibri"/>
              </a:rPr>
              <a:t>examples provided.  </a:t>
            </a:r>
            <a:endParaRPr lang="en-GB" sz="1200" b="0" strike="noStrike" spc="-1" dirty="0">
              <a:latin typeface="Arial"/>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0465227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5 minutes</a:t>
            </a:r>
            <a:br>
              <a:rPr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aural identification and comprehension of </a:t>
            </a:r>
            <a:r>
              <a:rPr lang="en-GB" sz="1200" b="0" strike="noStrike" spc="-1" dirty="0" err="1">
                <a:solidFill>
                  <a:srgbClr val="000000"/>
                </a:solidFill>
                <a:latin typeface="Calibri"/>
                <a:ea typeface="Calibri"/>
              </a:rPr>
              <a:t>wollen</a:t>
            </a:r>
            <a:r>
              <a:rPr lang="en-GB" sz="1200" b="0" strike="noStrike" spc="-1" dirty="0">
                <a:solidFill>
                  <a:srgbClr val="000000"/>
                </a:solidFill>
                <a:latin typeface="Calibri"/>
                <a:ea typeface="Calibri"/>
              </a:rPr>
              <a:t> in first and second persons singular.</a:t>
            </a:r>
          </a:p>
          <a:p>
            <a:pPr marL="216000" indent="-216000">
              <a:lnSpc>
                <a:spcPct val="100000"/>
              </a:lnSpc>
            </a:pPr>
            <a:endParaRPr lang="en-GB" sz="1200" b="0"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p>
          <a:p>
            <a:pPr marL="228600" indent="-228600">
              <a:lnSpc>
                <a:spcPct val="100000"/>
              </a:lnSpc>
              <a:buAutoNum type="arabicPeriod"/>
            </a:pPr>
            <a:r>
              <a:rPr lang="en-GB" sz="1200" b="0" strike="noStrike" spc="-1" dirty="0">
                <a:solidFill>
                  <a:srgbClr val="000000"/>
                </a:solidFill>
                <a:latin typeface="Calibri"/>
              </a:rPr>
              <a:t>Explain the</a:t>
            </a:r>
            <a:r>
              <a:rPr lang="en-GB" sz="1200" b="0" strike="noStrike" spc="-1" baseline="0" dirty="0">
                <a:solidFill>
                  <a:srgbClr val="000000"/>
                </a:solidFill>
                <a:latin typeface="Calibri"/>
              </a:rPr>
              <a:t> task. Johanna and Moritz are planning for their cousins, the twins </a:t>
            </a:r>
            <a:r>
              <a:rPr lang="en-GB" sz="1200" b="0" strike="noStrike" spc="-1" baseline="0" dirty="0" err="1">
                <a:solidFill>
                  <a:srgbClr val="000000"/>
                </a:solidFill>
                <a:latin typeface="Calibri"/>
              </a:rPr>
              <a:t>Lias</a:t>
            </a:r>
            <a:r>
              <a:rPr lang="en-GB" sz="1200" b="0" strike="noStrike" spc="-1" baseline="0" dirty="0">
                <a:solidFill>
                  <a:srgbClr val="000000"/>
                </a:solidFill>
                <a:latin typeface="Calibri"/>
              </a:rPr>
              <a:t> and Ronja’s, visit. Johanna is summarising what they each want to do.</a:t>
            </a:r>
          </a:p>
          <a:p>
            <a:pPr marL="228600" indent="-228600">
              <a:lnSpc>
                <a:spcPct val="100000"/>
              </a:lnSpc>
              <a:buAutoNum type="arabicPeriod"/>
            </a:pPr>
            <a:r>
              <a:rPr lang="en-GB" sz="1200" b="0" strike="noStrike" spc="-1" baseline="0" dirty="0">
                <a:solidFill>
                  <a:srgbClr val="000000"/>
                </a:solidFill>
                <a:latin typeface="Calibri"/>
              </a:rPr>
              <a:t>Students listen carefully. If they hear ‘will’ it is something Johanna wants to do and they tick Johanna. If they hear ‘</a:t>
            </a:r>
            <a:r>
              <a:rPr lang="en-GB" sz="1200" b="0" strike="noStrike" spc="-1" baseline="0" dirty="0" err="1">
                <a:solidFill>
                  <a:srgbClr val="000000"/>
                </a:solidFill>
                <a:latin typeface="Calibri"/>
              </a:rPr>
              <a:t>willst</a:t>
            </a:r>
            <a:r>
              <a:rPr lang="en-GB" sz="1200" b="0" strike="noStrike" spc="-1" baseline="0" dirty="0">
                <a:solidFill>
                  <a:srgbClr val="000000"/>
                </a:solidFill>
                <a:latin typeface="Calibri"/>
              </a:rPr>
              <a:t>’ then it is something Moritz wants to do.</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strike="noStrike" spc="-1" dirty="0">
                <a:solidFill>
                  <a:srgbClr val="000000"/>
                </a:solidFill>
                <a:latin typeface="+mn-lt"/>
              </a:rPr>
              <a:t>Click to play number 1 as an example. Ask pupils to write either Johanna or Moritz.</a:t>
            </a:r>
            <a:endParaRPr lang="en-GB" sz="1200" b="0" strike="noStrike" spc="-1" baseline="0" dirty="0">
              <a:solidFill>
                <a:srgbClr val="000000"/>
              </a:solidFill>
              <a:latin typeface="+mn-lt"/>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strike="noStrike" spc="-1" baseline="0" dirty="0">
                <a:solidFill>
                  <a:srgbClr val="000000"/>
                </a:solidFill>
                <a:latin typeface="+mn-lt"/>
              </a:rPr>
              <a:t>Click to reveal the answer.</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strike="noStrike" spc="-1" baseline="0" dirty="0">
                <a:solidFill>
                  <a:srgbClr val="000000"/>
                </a:solidFill>
                <a:latin typeface="+mn-lt"/>
              </a:rPr>
              <a:t>Repeat with items 2-6.</a:t>
            </a:r>
            <a:endParaRPr lang="en-GB" sz="1200" b="0" strike="noStrike" spc="-1" dirty="0">
              <a:solidFill>
                <a:srgbClr val="000000"/>
              </a:solidFill>
              <a:latin typeface="+mn-lt"/>
            </a:endParaRPr>
          </a:p>
          <a:p>
            <a:pPr marL="216000" indent="-216000">
              <a:lnSpc>
                <a:spcPct val="100000"/>
              </a:lnSpc>
            </a:pPr>
            <a:endParaRPr lang="en-GB" sz="1200" b="0" strike="noStrike" spc="-1" dirty="0">
              <a:solidFill>
                <a:srgbClr val="000000"/>
              </a:solidFill>
              <a:latin typeface="Calibri"/>
            </a:endParaRPr>
          </a:p>
          <a:p>
            <a:pPr marL="216000" indent="-216000">
              <a:lnSpc>
                <a:spcPct val="100000"/>
              </a:lnSpc>
            </a:pPr>
            <a:r>
              <a:rPr lang="en-GB" sz="1200" b="1" strike="noStrike" spc="-1" dirty="0">
                <a:solidFill>
                  <a:srgbClr val="000000"/>
                </a:solidFill>
                <a:latin typeface="Calibri"/>
              </a:rPr>
              <a:t>Transcript:</a:t>
            </a:r>
          </a:p>
          <a:p>
            <a:pPr marL="0" marR="0" lvl="0" indent="0" algn="l" defTabSz="914400" rtl="0" eaLnBrk="1" fontAlgn="ctr"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1. [</a:t>
            </a:r>
            <a:r>
              <a:rPr lang="de-DE" sz="1200" u="none" strike="noStrike" cap="none" dirty="0">
                <a:solidFill>
                  <a:srgbClr val="002060"/>
                </a:solidFill>
                <a:latin typeface="Century Gothic"/>
                <a:ea typeface="Century Gothic"/>
                <a:cs typeface="Century Gothic"/>
                <a:sym typeface="Century Gothic"/>
              </a:rPr>
              <a:t>Du] willst das Haus putzen.</a:t>
            </a:r>
          </a:p>
          <a:p>
            <a:pPr marL="0" marR="0" lvl="0" indent="0" algn="l" defTabSz="914400" rtl="0" eaLnBrk="1" fontAlgn="ctr"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2. [</a:t>
            </a:r>
            <a:r>
              <a:rPr lang="de-DE" sz="1200" u="none" strike="noStrike" cap="none" dirty="0">
                <a:solidFill>
                  <a:srgbClr val="002060"/>
                </a:solidFill>
                <a:latin typeface="Century Gothic"/>
                <a:ea typeface="Century Gothic"/>
                <a:cs typeface="Century Gothic"/>
                <a:sym typeface="Century Gothic"/>
              </a:rPr>
              <a:t>Ich] will einen Film sehen.</a:t>
            </a:r>
          </a:p>
          <a:p>
            <a:pPr marL="0" marR="0" lvl="0" indent="0" algn="l" defTabSz="914400" rtl="0" eaLnBrk="1" fontAlgn="ctr"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3. [</a:t>
            </a:r>
            <a:r>
              <a:rPr lang="en-GB" sz="1200" u="none" strike="noStrike" cap="none" dirty="0">
                <a:solidFill>
                  <a:srgbClr val="002060"/>
                </a:solidFill>
                <a:latin typeface="Century Gothic"/>
                <a:ea typeface="Century Gothic"/>
                <a:cs typeface="Century Gothic"/>
                <a:sym typeface="Century Gothic"/>
              </a:rPr>
              <a:t>Ich] will den Hund </a:t>
            </a:r>
            <a:r>
              <a:rPr lang="en-GB" sz="1200" u="none" strike="noStrike" cap="none" dirty="0" err="1">
                <a:solidFill>
                  <a:srgbClr val="002060"/>
                </a:solidFill>
                <a:latin typeface="Century Gothic"/>
                <a:ea typeface="Century Gothic"/>
                <a:cs typeface="Century Gothic"/>
                <a:sym typeface="Century Gothic"/>
              </a:rPr>
              <a:t>sauber</a:t>
            </a:r>
            <a:r>
              <a:rPr lang="en-GB" sz="1200" u="none" strike="noStrike" cap="none" dirty="0">
                <a:solidFill>
                  <a:srgbClr val="002060"/>
                </a:solidFill>
                <a:latin typeface="Century Gothic"/>
                <a:ea typeface="Century Gothic"/>
                <a:cs typeface="Century Gothic"/>
                <a:sym typeface="Century Gothic"/>
              </a:rPr>
              <a:t> </a:t>
            </a:r>
            <a:r>
              <a:rPr lang="en-GB" sz="1200" u="none" strike="noStrike" cap="none" dirty="0" err="1">
                <a:solidFill>
                  <a:srgbClr val="002060"/>
                </a:solidFill>
                <a:latin typeface="Century Gothic"/>
                <a:ea typeface="Century Gothic"/>
                <a:cs typeface="Century Gothic"/>
                <a:sym typeface="Century Gothic"/>
              </a:rPr>
              <a:t>waschen</a:t>
            </a:r>
            <a:r>
              <a:rPr lang="en-GB" sz="1200" u="none" strike="noStrike" cap="none" dirty="0">
                <a:solidFill>
                  <a:srgbClr val="002060"/>
                </a:solidFill>
                <a:latin typeface="Century Gothic"/>
                <a:ea typeface="Century Gothic"/>
                <a:cs typeface="Century Gothic"/>
                <a:sym typeface="Century Gothic"/>
              </a:rPr>
              <a:t>. </a:t>
            </a:r>
            <a:endParaRPr lang="en-GB" sz="1200" u="none" strike="noStrike" cap="none" dirty="0">
              <a:solidFill>
                <a:srgbClr val="002060"/>
              </a:solidFill>
              <a:latin typeface="+mn-lt"/>
              <a:ea typeface="Century Gothic"/>
              <a:cs typeface="Century Gothic"/>
              <a:sym typeface="Century Gothic"/>
            </a:endParaRPr>
          </a:p>
          <a:p>
            <a:pPr marL="0" marR="0" lvl="0" indent="0" algn="l" defTabSz="914400" rtl="0" eaLnBrk="1" fontAlgn="ctr"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4. [</a:t>
            </a:r>
            <a:r>
              <a:rPr lang="en-GB" sz="1200" u="none" strike="noStrike" cap="none" dirty="0">
                <a:solidFill>
                  <a:srgbClr val="002060"/>
                </a:solidFill>
                <a:latin typeface="Century Gothic"/>
                <a:ea typeface="Century Gothic"/>
                <a:cs typeface="Century Gothic"/>
                <a:sym typeface="Century Gothic"/>
              </a:rPr>
              <a:t>Du] </a:t>
            </a:r>
            <a:r>
              <a:rPr lang="en-GB" sz="1200" u="none" strike="noStrike" cap="none" dirty="0" err="1">
                <a:solidFill>
                  <a:srgbClr val="002060"/>
                </a:solidFill>
                <a:latin typeface="Century Gothic"/>
                <a:ea typeface="Century Gothic"/>
                <a:cs typeface="Century Gothic"/>
                <a:sym typeface="Century Gothic"/>
              </a:rPr>
              <a:t>willst</a:t>
            </a:r>
            <a:r>
              <a:rPr lang="en-GB" sz="1200" u="none" strike="noStrike" cap="none" dirty="0">
                <a:solidFill>
                  <a:srgbClr val="002060"/>
                </a:solidFill>
                <a:latin typeface="Century Gothic"/>
                <a:ea typeface="Century Gothic"/>
                <a:cs typeface="Century Gothic"/>
                <a:sym typeface="Century Gothic"/>
              </a:rPr>
              <a:t> </a:t>
            </a:r>
            <a:r>
              <a:rPr lang="en-GB" sz="1200" u="none" strike="noStrike" cap="none" dirty="0" err="1">
                <a:solidFill>
                  <a:srgbClr val="002060"/>
                </a:solidFill>
                <a:latin typeface="Century Gothic"/>
                <a:ea typeface="Century Gothic"/>
                <a:cs typeface="Century Gothic"/>
                <a:sym typeface="Century Gothic"/>
              </a:rPr>
              <a:t>mit</a:t>
            </a:r>
            <a:r>
              <a:rPr lang="en-GB" sz="1200" u="none" strike="noStrike" cap="none" dirty="0">
                <a:solidFill>
                  <a:srgbClr val="002060"/>
                </a:solidFill>
                <a:latin typeface="Century Gothic"/>
                <a:ea typeface="Century Gothic"/>
                <a:cs typeface="Century Gothic"/>
                <a:sym typeface="Century Gothic"/>
              </a:rPr>
              <a:t> </a:t>
            </a:r>
            <a:r>
              <a:rPr lang="en-GB" sz="1200" u="none" strike="noStrike" cap="none" dirty="0" err="1">
                <a:solidFill>
                  <a:srgbClr val="002060"/>
                </a:solidFill>
                <a:latin typeface="Century Gothic"/>
                <a:ea typeface="Century Gothic"/>
                <a:cs typeface="Century Gothic"/>
                <a:sym typeface="Century Gothic"/>
              </a:rPr>
              <a:t>Lias</a:t>
            </a:r>
            <a:r>
              <a:rPr lang="en-GB" sz="1200" u="none" strike="noStrike" cap="none" dirty="0">
                <a:solidFill>
                  <a:srgbClr val="002060"/>
                </a:solidFill>
                <a:latin typeface="Century Gothic"/>
                <a:ea typeface="Century Gothic"/>
                <a:cs typeface="Century Gothic"/>
                <a:sym typeface="Century Gothic"/>
              </a:rPr>
              <a:t> </a:t>
            </a:r>
            <a:r>
              <a:rPr lang="en-GB" sz="1200" u="none" strike="noStrike" cap="none" dirty="0" err="1">
                <a:solidFill>
                  <a:srgbClr val="002060"/>
                </a:solidFill>
                <a:latin typeface="Century Gothic"/>
                <a:ea typeface="Century Gothic"/>
                <a:cs typeface="Century Gothic"/>
                <a:sym typeface="Century Gothic"/>
              </a:rPr>
              <a:t>sprechen</a:t>
            </a:r>
            <a:r>
              <a:rPr lang="en-GB" sz="1200" u="none" strike="noStrike" cap="none" dirty="0">
                <a:solidFill>
                  <a:srgbClr val="002060"/>
                </a:solidFill>
                <a:latin typeface="Century Gothic"/>
                <a:ea typeface="Century Gothic"/>
                <a:cs typeface="Century Gothic"/>
                <a:sym typeface="Century Gothic"/>
              </a:rPr>
              <a:t>.</a:t>
            </a:r>
            <a:endParaRPr lang="en-GB" sz="1200" u="none" strike="noStrike" cap="none" dirty="0">
              <a:solidFill>
                <a:srgbClr val="002060"/>
              </a:solidFill>
              <a:latin typeface="+mn-lt"/>
              <a:ea typeface="Century Gothic"/>
              <a:cs typeface="Century Gothic"/>
              <a:sym typeface="Century Gothic"/>
            </a:endParaRPr>
          </a:p>
          <a:p>
            <a:pPr marL="0" marR="0" lvl="0" indent="0" algn="l" defTabSz="914400" rtl="0" eaLnBrk="1" fontAlgn="ctr"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5. [</a:t>
            </a:r>
            <a:r>
              <a:rPr lang="en-GB" sz="1200" u="none" strike="noStrike" cap="none" dirty="0">
                <a:solidFill>
                  <a:srgbClr val="002060"/>
                </a:solidFill>
                <a:latin typeface="Century Gothic"/>
                <a:ea typeface="Century Gothic"/>
                <a:cs typeface="Century Gothic"/>
                <a:sym typeface="Century Gothic"/>
              </a:rPr>
              <a:t>Du] </a:t>
            </a:r>
            <a:r>
              <a:rPr lang="en-GB" sz="1200" u="none" strike="noStrike" cap="none" dirty="0" err="1">
                <a:solidFill>
                  <a:srgbClr val="002060"/>
                </a:solidFill>
                <a:latin typeface="Century Gothic"/>
                <a:ea typeface="Century Gothic"/>
                <a:cs typeface="Century Gothic"/>
                <a:sym typeface="Century Gothic"/>
              </a:rPr>
              <a:t>willst</a:t>
            </a:r>
            <a:r>
              <a:rPr lang="en-GB" sz="1200" u="none" strike="noStrike" cap="none" dirty="0">
                <a:solidFill>
                  <a:srgbClr val="002060"/>
                </a:solidFill>
                <a:latin typeface="Century Gothic"/>
                <a:ea typeface="Century Gothic"/>
                <a:cs typeface="Century Gothic"/>
                <a:sym typeface="Century Gothic"/>
              </a:rPr>
              <a:t> Skateboard </a:t>
            </a:r>
            <a:r>
              <a:rPr lang="en-GB" sz="1200" u="none" strike="noStrike" cap="none" dirty="0" err="1">
                <a:solidFill>
                  <a:srgbClr val="002060"/>
                </a:solidFill>
                <a:latin typeface="Century Gothic"/>
                <a:ea typeface="Century Gothic"/>
                <a:cs typeface="Century Gothic"/>
                <a:sym typeface="Century Gothic"/>
              </a:rPr>
              <a:t>fahren</a:t>
            </a:r>
            <a:r>
              <a:rPr lang="en-GB" sz="1200" u="none" strike="noStrike" cap="none" dirty="0">
                <a:solidFill>
                  <a:srgbClr val="002060"/>
                </a:solidFill>
                <a:latin typeface="Century Gothic"/>
                <a:ea typeface="Century Gothic"/>
                <a:cs typeface="Century Gothic"/>
                <a:sym typeface="Century Gothic"/>
              </a:rPr>
              <a:t>.</a:t>
            </a:r>
          </a:p>
          <a:p>
            <a:pPr marL="0" marR="0" lvl="0" indent="0" algn="l" defTabSz="914400" rtl="0" eaLnBrk="1" fontAlgn="ctr"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6.</a:t>
            </a:r>
            <a:r>
              <a:rPr lang="en-GB" sz="1200" b="0" i="0" u="none" strike="noStrike" kern="1200" baseline="0" dirty="0">
                <a:solidFill>
                  <a:schemeClr val="tx1"/>
                </a:solidFill>
                <a:effectLst/>
                <a:latin typeface="+mn-lt"/>
                <a:ea typeface="+mn-ea"/>
                <a:cs typeface="+mn-cs"/>
              </a:rPr>
              <a:t> [</a:t>
            </a:r>
            <a:r>
              <a:rPr lang="de-DE" sz="1200" u="none" strike="noStrike" cap="none" dirty="0">
                <a:solidFill>
                  <a:srgbClr val="002060"/>
                </a:solidFill>
                <a:latin typeface="+mn-lt"/>
                <a:ea typeface="Century Gothic"/>
                <a:cs typeface="Century Gothic"/>
                <a:sym typeface="Century Gothic"/>
              </a:rPr>
              <a:t>Ich] will ein Frühstück für Ronja und Lias machen. </a:t>
            </a:r>
          </a:p>
          <a:p>
            <a:pPr marL="0" marR="0" lvl="0" indent="0" algn="l" defTabSz="914400" rtl="0" eaLnBrk="1" fontAlgn="ctr" latinLnBrk="0" hangingPunct="1">
              <a:lnSpc>
                <a:spcPct val="100000"/>
              </a:lnSpc>
              <a:spcBef>
                <a:spcPts val="0"/>
              </a:spcBef>
              <a:spcAft>
                <a:spcPts val="0"/>
              </a:spcAft>
              <a:buClrTx/>
              <a:buSzTx/>
              <a:buFontTx/>
              <a:buNone/>
              <a:tabLst/>
              <a:defRPr/>
            </a:pPr>
            <a:endParaRPr lang="de-DE" sz="1200" b="0" i="0" u="none" strike="noStrike" kern="1200" cap="none" dirty="0">
              <a:solidFill>
                <a:srgbClr val="002060"/>
              </a:solidFill>
              <a:effectLst/>
              <a:latin typeface="+mn-lt"/>
              <a:ea typeface="+mn-ea"/>
              <a:cs typeface="+mn-cs"/>
              <a:sym typeface="Century Gothic"/>
            </a:endParaRPr>
          </a:p>
          <a:p>
            <a:pPr marL="216000" indent="-216000">
              <a:lnSpc>
                <a:spcPct val="100000"/>
              </a:lnSpc>
            </a:pPr>
            <a:r>
              <a:rPr lang="it-IT" sz="1200" b="1" strike="noStrike" spc="-1" dirty="0" err="1">
                <a:solidFill>
                  <a:srgbClr val="002060"/>
                </a:solidFill>
                <a:latin typeface="Century Gothic"/>
                <a:ea typeface="Century Gothic"/>
              </a:rPr>
              <a:t>Vocabulary</a:t>
            </a:r>
            <a:r>
              <a:rPr lang="it-IT" sz="1200" b="0" strike="noStrike" spc="-1" dirty="0">
                <a:solidFill>
                  <a:srgbClr val="002060"/>
                </a:solidFill>
                <a:latin typeface="Century Gothic"/>
                <a:ea typeface="Century Gothic"/>
              </a:rPr>
              <a:t>: </a:t>
            </a:r>
            <a:r>
              <a:rPr lang="de-DE" sz="1200" b="1" i="0" strike="noStrike" spc="-1" dirty="0">
                <a:solidFill>
                  <a:srgbClr val="002060"/>
                </a:solidFill>
                <a:latin typeface="Century Gothic"/>
                <a:ea typeface="Century Gothic"/>
              </a:rPr>
              <a:t>planen</a:t>
            </a:r>
            <a:r>
              <a:rPr lang="de-DE" sz="1200" b="0" i="0" strike="noStrike" spc="-1" dirty="0">
                <a:solidFill>
                  <a:srgbClr val="002060"/>
                </a:solidFill>
                <a:latin typeface="Century Gothic"/>
                <a:ea typeface="Century Gothic"/>
              </a:rPr>
              <a:t> [579]</a:t>
            </a:r>
            <a:endParaRPr lang="de-DE" sz="1200" b="0" i="0" strike="noStrike" spc="-1" dirty="0">
              <a:solidFill>
                <a:srgbClr val="002060"/>
              </a:solidFill>
              <a:effectLst/>
              <a:latin typeface="Century Gothic"/>
              <a:ea typeface="+mn-ea"/>
              <a:cs typeface="+mn-cs"/>
            </a:endParaRPr>
          </a:p>
          <a:p>
            <a:pPr marL="216000" indent="-216000">
              <a:lnSpc>
                <a:spcPct val="100000"/>
              </a:lnSpc>
            </a:pPr>
            <a:r>
              <a:rPr lang="en-GB" sz="1100" dirty="0">
                <a:solidFill>
                  <a:sysClr val="windowText" lastClr="000000"/>
                </a:solidFill>
                <a:effectLst/>
                <a:latin typeface="+mn-lt"/>
                <a:ea typeface="+mn-ea"/>
                <a:cs typeface="+mn-cs"/>
              </a:rPr>
              <a:t>Jones, R.L &amp; </a:t>
            </a:r>
            <a:r>
              <a:rPr lang="en-GB" sz="1100" dirty="0" err="1">
                <a:solidFill>
                  <a:sysClr val="windowText" lastClr="000000"/>
                </a:solidFill>
                <a:effectLst/>
                <a:latin typeface="+mn-lt"/>
                <a:ea typeface="+mn-ea"/>
                <a:cs typeface="+mn-cs"/>
              </a:rPr>
              <a:t>Tschirner</a:t>
            </a:r>
            <a:r>
              <a:rPr lang="en-GB" sz="1100" dirty="0">
                <a:solidFill>
                  <a:sysClr val="windowText" lastClr="000000"/>
                </a:solidFill>
                <a:effectLst/>
                <a:latin typeface="+mn-lt"/>
                <a:ea typeface="+mn-ea"/>
                <a:cs typeface="+mn-cs"/>
              </a:rPr>
              <a:t>, E. (2019). A frequency dictionary of German: Core vocabulary for learners. London: Routledge.</a:t>
            </a:r>
            <a:endParaRPr lang="en-GB" sz="1100" baseline="0" dirty="0">
              <a:solidFill>
                <a:sysClr val="windowText" lastClr="000000"/>
              </a:solidFill>
            </a:endParaRPr>
          </a:p>
          <a:p>
            <a:pPr marL="0" marR="0" lvl="0" indent="0" algn="l" defTabSz="914400" rtl="0" eaLnBrk="1" fontAlgn="ctr" latinLnBrk="0" hangingPunct="1">
              <a:lnSpc>
                <a:spcPct val="100000"/>
              </a:lnSpc>
              <a:spcBef>
                <a:spcPts val="0"/>
              </a:spcBef>
              <a:spcAft>
                <a:spcPts val="0"/>
              </a:spcAft>
              <a:buClrTx/>
              <a:buSzTx/>
              <a:buFontTx/>
              <a:buNone/>
              <a:tabLst/>
              <a:defRPr/>
            </a:pPr>
            <a:endParaRPr lang="en-GB" sz="1200" b="0" i="0" u="none" strike="noStrike" kern="1200" dirty="0">
              <a:solidFill>
                <a:schemeClr val="tx1"/>
              </a:solidFill>
              <a:effectLst/>
              <a:latin typeface="+mn-lt"/>
              <a:ea typeface="+mn-ea"/>
              <a:cs typeface="+mn-cs"/>
            </a:endParaRPr>
          </a:p>
          <a:p>
            <a:pPr marL="216000" indent="-216000">
              <a:lnSpc>
                <a:spcPct val="100000"/>
              </a:lnSpc>
            </a:pPr>
            <a:endParaRPr lang="en-GB" sz="1200" b="0"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4405450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2 minutes </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marR="0" lvl="0" indent="-216000" algn="l" defTabSz="914400" rtl="0" eaLnBrk="1" fontAlgn="auto" latinLnBrk="0" hangingPunct="1">
              <a:lnSpc>
                <a:spcPct val="100000"/>
              </a:lnSpc>
              <a:spcBef>
                <a:spcPts val="0"/>
              </a:spcBef>
              <a:spcAft>
                <a:spcPts val="0"/>
              </a:spcAft>
              <a:buClrTx/>
              <a:buSzTx/>
              <a:buFontTx/>
              <a:buNone/>
              <a:tabLst/>
              <a:defRPr/>
            </a:pPr>
            <a:r>
              <a:rPr lang="en-GB" sz="1200" b="1" strike="noStrike" spc="-1" dirty="0">
                <a:latin typeface="Arial"/>
              </a:rPr>
              <a:t>Aim: </a:t>
            </a:r>
            <a:r>
              <a:rPr lang="en-GB" sz="1200" b="0" strike="noStrike" spc="-1" dirty="0">
                <a:latin typeface="Arial"/>
              </a:rPr>
              <a:t>to present the 3</a:t>
            </a:r>
            <a:r>
              <a:rPr lang="en-GB" sz="1200" b="0" strike="noStrike" spc="-1" baseline="30000" dirty="0">
                <a:latin typeface="Arial"/>
              </a:rPr>
              <a:t>rd</a:t>
            </a:r>
            <a:r>
              <a:rPr lang="en-GB" sz="1200" b="0" strike="noStrike" spc="-1" dirty="0">
                <a:latin typeface="Arial"/>
              </a:rPr>
              <a:t> person singular of </a:t>
            </a:r>
            <a:r>
              <a:rPr lang="en-GB" sz="1200" b="1" strike="noStrike" spc="-1" dirty="0" err="1">
                <a:latin typeface="Arial"/>
              </a:rPr>
              <a:t>wollen</a:t>
            </a:r>
            <a:r>
              <a:rPr lang="en-GB" sz="1200" b="0" strike="noStrike" spc="-1" dirty="0">
                <a:latin typeface="Arial"/>
              </a:rPr>
              <a:t>.</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through the animations to present the new information.</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Elicit English translations for the German</a:t>
            </a:r>
            <a:r>
              <a:rPr lang="en-GB" sz="1200" b="0" strike="noStrike" spc="-1" baseline="0" dirty="0">
                <a:solidFill>
                  <a:srgbClr val="000000"/>
                </a:solidFill>
                <a:latin typeface="Calibri"/>
                <a:ea typeface="Calibri"/>
              </a:rPr>
              <a:t> </a:t>
            </a:r>
            <a:r>
              <a:rPr lang="en-GB" sz="1200" b="0" strike="noStrike" spc="-1" dirty="0">
                <a:solidFill>
                  <a:srgbClr val="000000"/>
                </a:solidFill>
                <a:latin typeface="Calibri"/>
                <a:ea typeface="Calibri"/>
              </a:rPr>
              <a:t>examples provided.  </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up the callouts about the third person and person version of ‘</a:t>
            </a:r>
            <a:r>
              <a:rPr lang="en-GB" sz="1200" b="0" strike="noStrike" spc="-1" dirty="0" err="1">
                <a:solidFill>
                  <a:srgbClr val="000000"/>
                </a:solidFill>
                <a:latin typeface="Calibri"/>
                <a:ea typeface="Calibri"/>
              </a:rPr>
              <a:t>wollen</a:t>
            </a:r>
            <a:r>
              <a:rPr lang="en-GB" sz="1200" b="0" strike="noStrike" spc="-1" dirty="0">
                <a:solidFill>
                  <a:srgbClr val="000000"/>
                </a:solidFill>
                <a:latin typeface="Calibri"/>
                <a:ea typeface="Calibri"/>
              </a:rPr>
              <a:t>’ being the same: ‘will’ and that </a:t>
            </a:r>
            <a:r>
              <a:rPr lang="en-GB" sz="1200" b="0" strike="noStrike" spc="-1" dirty="0" err="1">
                <a:solidFill>
                  <a:srgbClr val="000000"/>
                </a:solidFill>
                <a:latin typeface="Calibri"/>
                <a:ea typeface="Calibri"/>
              </a:rPr>
              <a:t>wollen</a:t>
            </a:r>
            <a:r>
              <a:rPr lang="en-GB" sz="1200" b="0" strike="noStrike" spc="-1">
                <a:solidFill>
                  <a:srgbClr val="000000"/>
                </a:solidFill>
                <a:latin typeface="Calibri"/>
                <a:ea typeface="Calibri"/>
              </a:rPr>
              <a:t> is a false friend as it does not mean ‘will’ in English.</a:t>
            </a:r>
            <a:endParaRPr lang="en-GB" sz="1200" b="0" strike="noStrike" spc="-1">
              <a:latin typeface="Arial"/>
            </a:endParaRPr>
          </a:p>
          <a:p>
            <a:pPr marL="228600" indent="-227880">
              <a:lnSpc>
                <a:spcPct val="100000"/>
              </a:lnSpc>
              <a:buClr>
                <a:srgbClr val="000000"/>
              </a:buClr>
              <a:buFont typeface="Calibri"/>
              <a:buAutoNum type="arabicPeriod"/>
            </a:pPr>
            <a:endParaRPr lang="en-GB" sz="1200" b="0" strike="noStrike" spc="-1" dirty="0">
              <a:latin typeface="Arial"/>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6095325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1/2</a:t>
            </a:r>
          </a:p>
          <a:p>
            <a:pPr marL="216000" indent="-215280">
              <a:lnSpc>
                <a:spcPct val="100000"/>
              </a:lnSpc>
            </a:pPr>
            <a:r>
              <a:rPr lang="en-GB" sz="1200" b="1" strike="noStrike" spc="-1" dirty="0">
                <a:solidFill>
                  <a:srgbClr val="000000"/>
                </a:solidFill>
                <a:latin typeface="Calibri"/>
                <a:ea typeface="Calibri"/>
              </a:rPr>
              <a:t>Timing: 5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comprehension of this week’s verbs and vocabulary in the present tense.</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rPr>
              <a:t>Read and ensure pupils understand the context and the instruction. Johanna is writing messages with Ronja, talking about what </a:t>
            </a:r>
            <a:r>
              <a:rPr lang="en-GB" sz="1200" b="0" strike="noStrike" spc="-1" dirty="0" err="1">
                <a:solidFill>
                  <a:srgbClr val="000000"/>
                </a:solidFill>
                <a:latin typeface="Calibri"/>
              </a:rPr>
              <a:t>Vati</a:t>
            </a:r>
            <a:r>
              <a:rPr lang="en-GB" sz="1200" b="0" strike="noStrike" spc="-1" dirty="0">
                <a:solidFill>
                  <a:srgbClr val="000000"/>
                </a:solidFill>
                <a:latin typeface="Calibri"/>
              </a:rPr>
              <a:t>/Steffen (er), herself (ich) and Ronja( du)want to do. </a:t>
            </a:r>
          </a:p>
          <a:p>
            <a:pPr marL="229320" indent="-228600">
              <a:lnSpc>
                <a:spcPct val="100000"/>
              </a:lnSpc>
              <a:buAutoNum type="arabicPeriod"/>
            </a:pPr>
            <a:r>
              <a:rPr lang="en-GB" sz="1200" b="0" strike="noStrike" spc="-1" dirty="0">
                <a:solidFill>
                  <a:srgbClr val="000000"/>
                </a:solidFill>
                <a:latin typeface="Calibri"/>
              </a:rPr>
              <a:t>Pupils write 1-6 and the correct English pronoun from the two options given. They use their knowledge of </a:t>
            </a:r>
            <a:r>
              <a:rPr lang="en-GB" sz="1200" b="0" strike="noStrike" spc="-1" dirty="0" err="1">
                <a:solidFill>
                  <a:srgbClr val="000000"/>
                </a:solidFill>
                <a:latin typeface="Calibri"/>
              </a:rPr>
              <a:t>wollen</a:t>
            </a:r>
            <a:r>
              <a:rPr lang="en-GB" sz="1200" b="0" strike="noStrike" spc="-1" dirty="0">
                <a:solidFill>
                  <a:srgbClr val="000000"/>
                </a:solidFill>
                <a:latin typeface="Calibri"/>
              </a:rPr>
              <a:t> in the present tense to determine which pronoun is missing.</a:t>
            </a:r>
          </a:p>
          <a:p>
            <a:pPr marL="229320" indent="-228600">
              <a:lnSpc>
                <a:spcPct val="100000"/>
              </a:lnSpc>
              <a:buAutoNum type="arabicPeriod"/>
            </a:pPr>
            <a:r>
              <a:rPr lang="en-GB" sz="1200" b="0" strike="noStrike" spc="-1" dirty="0">
                <a:solidFill>
                  <a:srgbClr val="000000"/>
                </a:solidFill>
                <a:latin typeface="Calibri"/>
              </a:rPr>
              <a:t>Click to reveal answers. To consolidate understanding, pupils can be asked to help Johanna put her sentences into English.  Rather than writing the translations, teachers can simply elicit the meanings orally.</a:t>
            </a:r>
            <a:endParaRPr lang="en-GB" sz="1200" b="0" strike="noStrike" spc="-1" dirty="0">
              <a:latin typeface="Arial"/>
            </a:endParaRPr>
          </a:p>
          <a:p>
            <a:pPr>
              <a:lnSpc>
                <a:spcPct val="100000"/>
              </a:lnSpc>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4812461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2/2</a:t>
            </a:r>
          </a:p>
          <a:p>
            <a:pPr marL="216000" indent="-215280">
              <a:lnSpc>
                <a:spcPct val="100000"/>
              </a:lnSpc>
            </a:pPr>
            <a:r>
              <a:rPr lang="en-GB" sz="1200" b="1" strike="noStrike" spc="-1" dirty="0">
                <a:solidFill>
                  <a:srgbClr val="000000"/>
                </a:solidFill>
                <a:latin typeface="Calibri"/>
                <a:ea typeface="Calibri"/>
              </a:rPr>
              <a:t>Timing: 5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comprehension of the singular forms of </a:t>
            </a:r>
            <a:r>
              <a:rPr lang="en-GB" sz="1200" b="0" strike="noStrike" spc="-1" dirty="0" err="1">
                <a:solidFill>
                  <a:srgbClr val="000000"/>
                </a:solidFill>
                <a:latin typeface="Calibri"/>
                <a:ea typeface="Calibri"/>
              </a:rPr>
              <a:t>wollen</a:t>
            </a:r>
            <a:r>
              <a:rPr lang="en-GB" sz="1200" b="0" strike="noStrike" spc="-1" dirty="0">
                <a:solidFill>
                  <a:srgbClr val="000000"/>
                </a:solidFill>
                <a:latin typeface="Calibri"/>
                <a:ea typeface="Calibri"/>
              </a:rPr>
              <a:t> and vocabulary in the present tense.</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rPr>
              <a:t>Read the items, which are the same as on the previous slide.</a:t>
            </a:r>
          </a:p>
          <a:p>
            <a:pPr marL="229320" indent="-228600">
              <a:lnSpc>
                <a:spcPct val="100000"/>
              </a:lnSpc>
              <a:buAutoNum type="arabicPeriod"/>
            </a:pPr>
            <a:r>
              <a:rPr lang="en-GB" sz="1200" b="0" strike="noStrike" spc="-1" dirty="0">
                <a:solidFill>
                  <a:srgbClr val="000000"/>
                </a:solidFill>
                <a:latin typeface="Calibri"/>
              </a:rPr>
              <a:t>Pupils write 1-6 and answer to the question in English, as this is a comprehension task.  </a:t>
            </a:r>
          </a:p>
          <a:p>
            <a:pPr>
              <a:lnSpc>
                <a:spcPct val="100000"/>
              </a:lnSpc>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2389467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revisit the SSC </a:t>
            </a:r>
            <a:r>
              <a:rPr lang="en-GB" sz="1200" b="1" strike="noStrike" spc="-1" dirty="0">
                <a:solidFill>
                  <a:srgbClr val="000000"/>
                </a:solidFill>
                <a:latin typeface="Calibri"/>
                <a:ea typeface="Calibri"/>
              </a:rPr>
              <a:t>[</a:t>
            </a:r>
            <a:r>
              <a:rPr lang="en-GB" sz="1200" b="1" strike="noStrike" spc="-1" dirty="0" err="1">
                <a:solidFill>
                  <a:srgbClr val="000000"/>
                </a:solidFill>
                <a:latin typeface="Calibri"/>
                <a:ea typeface="Calibri"/>
              </a:rPr>
              <a:t>ei</a:t>
            </a:r>
            <a:r>
              <a:rPr lang="en-GB" sz="1200" b="1" strike="noStrike" spc="-1" dirty="0">
                <a:solidFill>
                  <a:srgbClr val="000000"/>
                </a:solidFill>
                <a:latin typeface="Calibri"/>
                <a:ea typeface="Calibri"/>
              </a:rPr>
              <a:t>].</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Re-present the SSC [</a:t>
            </a:r>
            <a:r>
              <a:rPr lang="en-GB" sz="1200" b="0" strike="noStrike" spc="-1" dirty="0" err="1">
                <a:solidFill>
                  <a:srgbClr val="000000"/>
                </a:solidFill>
                <a:latin typeface="Calibri"/>
                <a:ea typeface="Calibri"/>
              </a:rPr>
              <a:t>ei</a:t>
            </a:r>
            <a:r>
              <a:rPr lang="en-GB" sz="1200" b="0" strike="noStrike" spc="-1" dirty="0">
                <a:solidFill>
                  <a:srgbClr val="000000"/>
                </a:solidFill>
                <a:latin typeface="Calibri"/>
                <a:ea typeface="Calibri"/>
              </a:rPr>
              <a:t>] and present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err="1">
                <a:solidFill>
                  <a:srgbClr val="000000"/>
                </a:solidFill>
                <a:latin typeface="Calibri"/>
                <a:ea typeface="Calibri"/>
              </a:rPr>
              <a:t>frei</a:t>
            </a:r>
            <a:r>
              <a:rPr lang="en-GB" sz="1200" b="1" strike="noStrike" spc="-1" dirty="0">
                <a:solidFill>
                  <a:srgbClr val="000000"/>
                </a:solidFill>
                <a:latin typeface="Calibri"/>
                <a:ea typeface="Calibri"/>
              </a:rPr>
              <a:t>’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pupils to repeat the word </a:t>
            </a:r>
            <a:r>
              <a:rPr lang="en-GB" sz="1200" b="1" strike="noStrike" spc="-1" dirty="0">
                <a:solidFill>
                  <a:srgbClr val="000000"/>
                </a:solidFill>
                <a:latin typeface="Calibri"/>
                <a:ea typeface="Calibri"/>
              </a:rPr>
              <a:t>‘</a:t>
            </a:r>
            <a:r>
              <a:rPr lang="en-GB" sz="1200" b="1" strike="noStrike" spc="-1" dirty="0" err="1">
                <a:solidFill>
                  <a:srgbClr val="000000"/>
                </a:solidFill>
                <a:latin typeface="Calibri"/>
                <a:ea typeface="Calibri"/>
              </a:rPr>
              <a:t>frei</a:t>
            </a:r>
            <a:r>
              <a:rPr lang="en-GB" sz="1200" b="1" strike="noStrike" spc="-1" dirty="0">
                <a:solidFill>
                  <a:srgbClr val="000000"/>
                </a:solidFill>
                <a:latin typeface="Calibri"/>
                <a:ea typeface="Calibri"/>
              </a:rPr>
              <a:t>’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a:lnSpc>
                <a:spcPct val="100000"/>
              </a:lnSpc>
            </a:pPr>
            <a:endParaRPr lang="en-GB" sz="1200" b="0" strike="noStrike" spc="-1" dirty="0">
              <a:latin typeface="Arial"/>
            </a:endParaRPr>
          </a:p>
          <a:p>
            <a:pPr>
              <a:lnSpc>
                <a:spcPct val="100000"/>
              </a:lnSpc>
            </a:pPr>
            <a:r>
              <a:rPr lang="en-GB" sz="1200" b="1" strike="noStrike" spc="-1" dirty="0">
                <a:latin typeface="Arial"/>
              </a:rPr>
              <a:t>Note</a:t>
            </a:r>
            <a:r>
              <a:rPr lang="en-GB" sz="1200" b="0" strike="noStrike" spc="-1" dirty="0">
                <a:latin typeface="Arial"/>
              </a:rPr>
              <a:t>: </a:t>
            </a:r>
          </a:p>
          <a:p>
            <a:pPr marL="285750" indent="-285750">
              <a:lnSpc>
                <a:spcPct val="100000"/>
              </a:lnSpc>
              <a:buAutoNum type="romanLcParenR"/>
            </a:pPr>
            <a:r>
              <a:rPr lang="fr-FR" baseline="0" dirty="0"/>
              <a:t>a </a:t>
            </a:r>
            <a:r>
              <a:rPr lang="fr-FR" baseline="0" dirty="0" err="1"/>
              <a:t>gesture</a:t>
            </a:r>
            <a:r>
              <a:rPr lang="fr-FR" baseline="0" dirty="0"/>
              <a:t> for </a:t>
            </a:r>
            <a:r>
              <a:rPr lang="fr-FR" baseline="0" dirty="0" err="1"/>
              <a:t>frei</a:t>
            </a:r>
            <a:r>
              <a:rPr lang="fr-FR" baseline="0" dirty="0"/>
              <a:t>’ </a:t>
            </a:r>
            <a:r>
              <a:rPr lang="fr-FR" baseline="0" dirty="0" err="1"/>
              <a:t>might</a:t>
            </a:r>
            <a:r>
              <a:rPr lang="fr-FR" baseline="0" dirty="0"/>
              <a:t> </a:t>
            </a:r>
            <a:r>
              <a:rPr lang="fr-FR" baseline="0" dirty="0" err="1"/>
              <a:t>be</a:t>
            </a:r>
            <a:r>
              <a:rPr lang="fr-FR" baseline="0" dirty="0"/>
              <a:t> to </a:t>
            </a:r>
            <a:r>
              <a:rPr lang="fr-FR" baseline="0" dirty="0" err="1"/>
              <a:t>throw</a:t>
            </a:r>
            <a:r>
              <a:rPr lang="fr-FR" baseline="0" dirty="0"/>
              <a:t> </a:t>
            </a:r>
            <a:r>
              <a:rPr lang="fr-FR" baseline="0" dirty="0" err="1"/>
              <a:t>you</a:t>
            </a:r>
            <a:r>
              <a:rPr lang="fr-FR" baseline="0" dirty="0"/>
              <a:t> hands up in the air and </a:t>
            </a:r>
            <a:r>
              <a:rPr lang="fr-FR" baseline="0" dirty="0" err="1"/>
              <a:t>pretend</a:t>
            </a:r>
            <a:r>
              <a:rPr lang="fr-FR" baseline="0" dirty="0"/>
              <a:t> to run </a:t>
            </a:r>
            <a:r>
              <a:rPr lang="fr-FR" baseline="0" dirty="0" err="1"/>
              <a:t>away</a:t>
            </a:r>
            <a:r>
              <a:rPr lang="fr-FR" baseline="0" dirty="0"/>
              <a:t>.</a:t>
            </a:r>
          </a:p>
          <a:p>
            <a:pPr marL="285750" indent="-285750">
              <a:lnSpc>
                <a:spcPct val="100000"/>
              </a:lnSpc>
              <a:buAutoNum type="romanLcParenR"/>
            </a:pPr>
            <a:endParaRPr lang="fr-FR" sz="1200" b="0" strike="noStrike" spc="-1" baseline="0"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1" normalizeH="0" baseline="0" noProof="0" dirty="0">
                <a:ln>
                  <a:noFill/>
                </a:ln>
                <a:solidFill>
                  <a:srgbClr val="002060"/>
                </a:solidFill>
                <a:effectLst/>
                <a:uLnTx/>
                <a:uFillTx/>
                <a:latin typeface="Century Gothic"/>
                <a:ea typeface="Century Gothic"/>
                <a:cs typeface="+mn-cs"/>
              </a:rPr>
              <a:t>Vocabulary: </a:t>
            </a:r>
            <a:r>
              <a:rPr kumimoji="0" lang="de-DE" sz="1200" b="1" i="0" u="none" strike="noStrike" kern="1200" cap="none" spc="-1" normalizeH="0" baseline="0" noProof="0" dirty="0">
                <a:ln>
                  <a:noFill/>
                </a:ln>
                <a:solidFill>
                  <a:srgbClr val="002060"/>
                </a:solidFill>
                <a:effectLst/>
                <a:uLnTx/>
                <a:uFillTx/>
                <a:latin typeface="Century Gothic"/>
                <a:ea typeface="Century Gothic"/>
                <a:cs typeface="+mn-cs"/>
              </a:rPr>
              <a:t>frei </a:t>
            </a:r>
            <a:r>
              <a:rPr kumimoji="0" lang="de-DE" sz="1200" b="0" i="0" u="none" strike="noStrike" kern="1200" cap="none" spc="-1" normalizeH="0" baseline="0" noProof="0" dirty="0">
                <a:ln>
                  <a:noFill/>
                </a:ln>
                <a:solidFill>
                  <a:srgbClr val="002060"/>
                </a:solidFill>
                <a:effectLst/>
                <a:uLnTx/>
                <a:uFillTx/>
                <a:latin typeface="Century Gothic"/>
                <a:ea typeface="Century Gothic"/>
                <a:cs typeface="+mn-cs"/>
              </a:rPr>
              <a:t>[318</a:t>
            </a:r>
            <a:endParaRPr kumimoji="0" lang="en-GB" sz="11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Jones, R.L &amp; </a:t>
            </a:r>
            <a:r>
              <a:rPr kumimoji="0" lang="en-GB" sz="11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Tschirner</a:t>
            </a:r>
            <a:r>
              <a:rPr kumimoji="0" lang="en-GB" sz="11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E. (2019). A frequency dictionary of German: Core vocabulary for learners. London: Routledge.</a:t>
            </a:r>
          </a:p>
          <a:p>
            <a:pPr marL="285750" indent="-285750">
              <a:lnSpc>
                <a:spcPct val="100000"/>
              </a:lnSpc>
              <a:buAutoNum type="romanLcParenR"/>
            </a:pP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563249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revisit the SSC </a:t>
            </a:r>
            <a:r>
              <a:rPr lang="en-GB" sz="1200" b="1" strike="noStrike" spc="-1" dirty="0">
                <a:solidFill>
                  <a:srgbClr val="000000"/>
                </a:solidFill>
                <a:latin typeface="+mn-lt"/>
                <a:ea typeface="Calibri"/>
              </a:rPr>
              <a:t>[</a:t>
            </a:r>
            <a:r>
              <a:rPr lang="en-GB" sz="1200" b="1" strike="noStrike" spc="-1" dirty="0" err="1">
                <a:solidFill>
                  <a:srgbClr val="000000"/>
                </a:solidFill>
                <a:latin typeface="+mn-lt"/>
                <a:ea typeface="Calibri"/>
              </a:rPr>
              <a:t>ei</a:t>
            </a:r>
            <a:r>
              <a:rPr lang="en-GB" sz="1200" b="1" strike="noStrike" spc="-1" dirty="0">
                <a:solidFill>
                  <a:srgbClr val="000000"/>
                </a:solidFill>
                <a:latin typeface="+mn-lt"/>
                <a:ea typeface="Calibri"/>
              </a:rPr>
              <a:t>].</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Re-present</a:t>
            </a:r>
            <a:r>
              <a:rPr lang="en-GB" sz="1200" b="0" strike="noStrike" spc="-1" baseline="0" dirty="0">
                <a:solidFill>
                  <a:srgbClr val="000000"/>
                </a:solidFill>
                <a:latin typeface="+mn-lt"/>
                <a:ea typeface="Calibri"/>
              </a:rPr>
              <a:t> </a:t>
            </a:r>
            <a:r>
              <a:rPr lang="en-GB" sz="1200" b="0" strike="noStrike" spc="-1" dirty="0">
                <a:solidFill>
                  <a:srgbClr val="000000"/>
                </a:solidFill>
                <a:latin typeface="+mn-lt"/>
                <a:ea typeface="Calibri"/>
              </a:rPr>
              <a:t>the SSC and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 ‘</a:t>
            </a:r>
            <a:r>
              <a:rPr lang="en-GB" sz="1200" b="1" strike="noStrike" spc="-1" dirty="0" err="1">
                <a:solidFill>
                  <a:srgbClr val="000000"/>
                </a:solidFill>
                <a:latin typeface="+mn-lt"/>
                <a:ea typeface="Calibri"/>
              </a:rPr>
              <a:t>frei</a:t>
            </a:r>
            <a:r>
              <a:rPr lang="en-GB" sz="1200" b="1" strike="noStrike" spc="-1" dirty="0">
                <a:solidFill>
                  <a:srgbClr val="000000"/>
                </a:solidFill>
                <a:latin typeface="+mn-lt"/>
                <a:ea typeface="Calibri"/>
              </a:rPr>
              <a:t>’ </a:t>
            </a:r>
            <a:r>
              <a:rPr lang="en-GB" sz="1200" b="0" strike="noStrike" spc="-1" dirty="0">
                <a:solidFill>
                  <a:srgbClr val="000000"/>
                </a:solidFill>
                <a:latin typeface="+mn-lt"/>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pupils to repeat the word </a:t>
            </a:r>
            <a:r>
              <a:rPr lang="en-GB" sz="1200" b="1" strike="noStrike" spc="-1" dirty="0">
                <a:solidFill>
                  <a:srgbClr val="000000"/>
                </a:solidFill>
                <a:latin typeface="+mn-lt"/>
                <a:ea typeface="Calibri"/>
              </a:rPr>
              <a:t>‘</a:t>
            </a:r>
            <a:r>
              <a:rPr lang="en-GB" sz="1200" b="1" strike="noStrike" spc="-1" dirty="0" err="1">
                <a:solidFill>
                  <a:srgbClr val="000000"/>
                </a:solidFill>
                <a:latin typeface="+mn-lt"/>
                <a:ea typeface="Calibri"/>
              </a:rPr>
              <a:t>frei</a:t>
            </a:r>
            <a:r>
              <a:rPr lang="en-GB" sz="1200" b="1" strike="noStrike" spc="-1" dirty="0">
                <a:solidFill>
                  <a:srgbClr val="000000"/>
                </a:solidFill>
                <a:latin typeface="+mn-lt"/>
                <a:ea typeface="Calibri"/>
              </a:rPr>
              <a:t>’ </a:t>
            </a:r>
            <a:r>
              <a:rPr lang="en-GB" sz="1200" b="0" strike="noStrike" spc="-1" dirty="0">
                <a:solidFill>
                  <a:srgbClr val="000000"/>
                </a:solidFill>
                <a:latin typeface="+mn-lt"/>
                <a:ea typeface="Calibri"/>
              </a:rPr>
              <a:t>(with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p>
          <a:p>
            <a:pPr marL="228600" indent="-227880">
              <a:lnSpc>
                <a:spcPct val="100000"/>
              </a:lnSpc>
              <a:buClr>
                <a:srgbClr val="000000"/>
              </a:buClr>
              <a:buFont typeface="Calibri"/>
              <a:buAutoNum type="arabicPeriod"/>
            </a:pPr>
            <a:endParaRPr lang="en-GB" sz="1200" b="0" strike="noStrike" spc="-1" baseline="0" dirty="0">
              <a:solidFill>
                <a:srgbClr val="000000"/>
              </a:solidFill>
              <a:latin typeface="+mn-lt"/>
            </a:endParaRPr>
          </a:p>
          <a:p>
            <a:pPr marL="216000" marR="0" lvl="0" indent="-21600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1" normalizeH="0" baseline="0" noProof="0" dirty="0">
                <a:ln>
                  <a:noFill/>
                </a:ln>
                <a:solidFill>
                  <a:srgbClr val="002060"/>
                </a:solidFill>
                <a:effectLst/>
                <a:uLnTx/>
                <a:uFillTx/>
                <a:latin typeface="Century Gothic"/>
                <a:ea typeface="Century Gothic"/>
                <a:cs typeface="+mn-cs"/>
              </a:rPr>
              <a:t>Vocabulary: </a:t>
            </a:r>
            <a:r>
              <a:rPr kumimoji="0" lang="de-DE" sz="1200" b="1" i="0" u="none" strike="noStrike" kern="1200" cap="none" spc="-1" normalizeH="0" baseline="0" noProof="0" dirty="0">
                <a:ln>
                  <a:noFill/>
                </a:ln>
                <a:solidFill>
                  <a:srgbClr val="002060"/>
                </a:solidFill>
                <a:effectLst/>
                <a:uLnTx/>
                <a:uFillTx/>
                <a:latin typeface="Century Gothic"/>
                <a:ea typeface="Century Gothic"/>
                <a:cs typeface="+mn-cs"/>
              </a:rPr>
              <a:t>frei </a:t>
            </a:r>
            <a:r>
              <a:rPr kumimoji="0" lang="de-DE" sz="1200" b="0" i="0" u="none" strike="noStrike" kern="1200" cap="none" spc="-1" normalizeH="0" baseline="0" noProof="0" dirty="0">
                <a:ln>
                  <a:noFill/>
                </a:ln>
                <a:solidFill>
                  <a:srgbClr val="002060"/>
                </a:solidFill>
                <a:effectLst/>
                <a:uLnTx/>
                <a:uFillTx/>
                <a:latin typeface="Century Gothic"/>
                <a:ea typeface="Century Gothic"/>
                <a:cs typeface="+mn-cs"/>
              </a:rPr>
              <a:t>[318] </a:t>
            </a:r>
            <a:r>
              <a:rPr kumimoji="0" lang="de-DE" sz="1200" b="1" i="0" u="none" strike="noStrike" kern="1200" cap="none" spc="-1" normalizeH="0" baseline="0" noProof="0" dirty="0">
                <a:ln>
                  <a:noFill/>
                </a:ln>
                <a:solidFill>
                  <a:srgbClr val="002060"/>
                </a:solidFill>
                <a:effectLst/>
                <a:uLnTx/>
                <a:uFillTx/>
                <a:latin typeface="Century Gothic"/>
                <a:ea typeface="Century Gothic"/>
                <a:cs typeface="+mn-cs"/>
              </a:rPr>
              <a:t>ein</a:t>
            </a:r>
            <a:r>
              <a:rPr kumimoji="0" lang="de-DE" sz="1200" b="0" i="0" u="none" strike="noStrike" kern="1200" cap="none" spc="-1" normalizeH="0" baseline="0" noProof="0" dirty="0">
                <a:ln>
                  <a:noFill/>
                </a:ln>
                <a:solidFill>
                  <a:srgbClr val="002060"/>
                </a:solidFill>
                <a:effectLst/>
                <a:uLnTx/>
                <a:uFillTx/>
                <a:latin typeface="Century Gothic"/>
                <a:ea typeface="Century Gothic"/>
                <a:cs typeface="+mn-cs"/>
              </a:rPr>
              <a:t> [5] </a:t>
            </a:r>
            <a:r>
              <a:rPr kumimoji="0" lang="de-DE" sz="1200" b="1" i="0" u="none" strike="noStrike" kern="1200" cap="none" spc="-1" normalizeH="0" baseline="0" noProof="0" dirty="0">
                <a:ln>
                  <a:noFill/>
                </a:ln>
                <a:solidFill>
                  <a:srgbClr val="002060"/>
                </a:solidFill>
                <a:effectLst/>
                <a:uLnTx/>
                <a:uFillTx/>
                <a:latin typeface="Century Gothic"/>
                <a:ea typeface="Century Gothic"/>
                <a:cs typeface="+mn-cs"/>
              </a:rPr>
              <a:t>klein </a:t>
            </a:r>
            <a:r>
              <a:rPr kumimoji="0" lang="de-DE" sz="1200" b="0" i="0" u="none" strike="noStrike" kern="1200" cap="none" spc="-1" normalizeH="0" baseline="0" noProof="0" dirty="0">
                <a:ln>
                  <a:noFill/>
                </a:ln>
                <a:solidFill>
                  <a:srgbClr val="002060"/>
                </a:solidFill>
                <a:effectLst/>
                <a:uLnTx/>
                <a:uFillTx/>
                <a:latin typeface="Century Gothic"/>
                <a:ea typeface="Century Gothic"/>
                <a:cs typeface="+mn-cs"/>
              </a:rPr>
              <a:t>[114] </a:t>
            </a:r>
            <a:r>
              <a:rPr kumimoji="0" lang="de-DE" sz="1200" b="1" i="0" u="none" strike="noStrike" kern="1200" cap="none" spc="-1" normalizeH="0" baseline="0" noProof="0" dirty="0">
                <a:ln>
                  <a:noFill/>
                </a:ln>
                <a:solidFill>
                  <a:srgbClr val="002060"/>
                </a:solidFill>
                <a:effectLst/>
                <a:uLnTx/>
                <a:uFillTx/>
                <a:latin typeface="Century Gothic"/>
                <a:ea typeface="Century Gothic"/>
                <a:cs typeface="+mn-cs"/>
              </a:rPr>
              <a:t>sein </a:t>
            </a:r>
            <a:r>
              <a:rPr kumimoji="0" lang="de-DE" sz="1200" b="0" i="0" u="none" strike="noStrike" kern="1200" cap="none" spc="-1" normalizeH="0" baseline="0" noProof="0" dirty="0">
                <a:ln>
                  <a:noFill/>
                </a:ln>
                <a:solidFill>
                  <a:srgbClr val="002060"/>
                </a:solidFill>
                <a:effectLst/>
                <a:uLnTx/>
                <a:uFillTx/>
                <a:latin typeface="Century Gothic"/>
                <a:ea typeface="Century Gothic"/>
                <a:cs typeface="+mn-cs"/>
              </a:rPr>
              <a:t>[3] </a:t>
            </a:r>
            <a:r>
              <a:rPr kumimoji="0" lang="de-DE" sz="1200" b="1" i="0" u="none" strike="noStrike" kern="1200" cap="none" spc="-1" normalizeH="0" baseline="0" noProof="0" dirty="0">
                <a:ln>
                  <a:noFill/>
                </a:ln>
                <a:solidFill>
                  <a:srgbClr val="002060"/>
                </a:solidFill>
                <a:effectLst/>
                <a:uLnTx/>
                <a:uFillTx/>
                <a:latin typeface="Century Gothic"/>
                <a:ea typeface="Century Gothic"/>
                <a:cs typeface="+mn-cs"/>
              </a:rPr>
              <a:t>allein </a:t>
            </a:r>
            <a:r>
              <a:rPr kumimoji="0" lang="de-DE" sz="1200" b="0" i="0" u="none" strike="noStrike" kern="1200" cap="none" spc="-1" normalizeH="0" baseline="0" noProof="0" dirty="0">
                <a:ln>
                  <a:noFill/>
                </a:ln>
                <a:solidFill>
                  <a:srgbClr val="002060"/>
                </a:solidFill>
                <a:effectLst/>
                <a:uLnTx/>
                <a:uFillTx/>
                <a:latin typeface="Century Gothic"/>
                <a:ea typeface="Century Gothic"/>
                <a:cs typeface="+mn-cs"/>
              </a:rPr>
              <a:t>[258]</a:t>
            </a:r>
            <a:endParaRPr kumimoji="0" lang="en-GB" sz="1200" b="0" i="0" u="none" strike="noStrike" kern="1200" cap="none" spc="-1" normalizeH="0" baseline="0" noProof="0" dirty="0">
              <a:ln>
                <a:noFill/>
              </a:ln>
              <a:solidFill>
                <a:srgbClr val="002060"/>
              </a:solidFill>
              <a:effectLst/>
              <a:uLnTx/>
              <a:uFillTx/>
              <a:latin typeface="Century Gothic"/>
              <a:ea typeface="Century Gothic"/>
              <a:cs typeface="+mn-cs"/>
            </a:endParaRPr>
          </a:p>
          <a:p>
            <a:pPr marL="720" marR="0" lvl="0" indent="0" algn="l" defTabSz="914400" rtl="0" eaLnBrk="1" fontAlgn="auto" latinLnBrk="0" hangingPunct="1">
              <a:lnSpc>
                <a:spcPct val="100000"/>
              </a:lnSpc>
              <a:spcBef>
                <a:spcPts val="0"/>
              </a:spcBef>
              <a:spcAft>
                <a:spcPts val="0"/>
              </a:spcAft>
              <a:buClr>
                <a:srgbClr val="000000"/>
              </a:buClr>
              <a:buSzTx/>
              <a:buFont typeface="Calibri"/>
              <a:buNone/>
              <a:tabLst/>
              <a:defRPr/>
            </a:pP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a:p>
            <a:pPr marL="720" indent="0">
              <a:lnSpc>
                <a:spcPct val="100000"/>
              </a:lnSpc>
              <a:buClr>
                <a:srgbClr val="000000"/>
              </a:buClr>
              <a:buFont typeface="Calibri"/>
              <a:buNone/>
            </a:pPr>
            <a:endParaRPr lang="en-GB" sz="1200" b="0" strike="noStrike" spc="-1" dirty="0">
              <a:latin typeface="Arial"/>
            </a:endParaRPr>
          </a:p>
          <a:p>
            <a:pPr>
              <a:lnSpc>
                <a:spcPct val="100000"/>
              </a:lnSpc>
            </a:pPr>
            <a:endParaRPr lang="en-GB" sz="1200" b="0" strike="noStrike" spc="-1" dirty="0">
              <a:latin typeface="Arial"/>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20106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revisit the SSC </a:t>
            </a:r>
            <a:r>
              <a:rPr lang="en-GB" sz="1200" b="1" strike="noStrike" spc="-1" dirty="0">
                <a:solidFill>
                  <a:srgbClr val="000000"/>
                </a:solidFill>
                <a:latin typeface="Calibri"/>
                <a:ea typeface="Calibri"/>
              </a:rPr>
              <a:t>[</a:t>
            </a:r>
            <a:r>
              <a:rPr lang="en-GB" sz="1200" b="1" strike="noStrike" spc="-1" dirty="0" err="1">
                <a:solidFill>
                  <a:srgbClr val="000000"/>
                </a:solidFill>
                <a:latin typeface="Calibri"/>
                <a:ea typeface="Calibri"/>
              </a:rPr>
              <a:t>ie</a:t>
            </a:r>
            <a:r>
              <a:rPr lang="en-GB" sz="1200" b="1" strike="noStrike" spc="-1" dirty="0">
                <a:solidFill>
                  <a:srgbClr val="000000"/>
                </a:solidFill>
                <a:latin typeface="Calibri"/>
                <a:ea typeface="Calibri"/>
              </a:rPr>
              <a:t>].</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Re-present the SSC [</a:t>
            </a:r>
            <a:r>
              <a:rPr lang="en-GB" sz="1200" b="0" strike="noStrike" spc="-1" dirty="0" err="1">
                <a:solidFill>
                  <a:srgbClr val="000000"/>
                </a:solidFill>
                <a:latin typeface="Calibri"/>
                <a:ea typeface="Calibri"/>
              </a:rPr>
              <a:t>ie</a:t>
            </a:r>
            <a:r>
              <a:rPr lang="en-GB" sz="1200" b="0" strike="noStrike" spc="-1" dirty="0">
                <a:solidFill>
                  <a:srgbClr val="000000"/>
                </a:solidFill>
                <a:latin typeface="Calibri"/>
                <a:ea typeface="Calibri"/>
              </a:rPr>
              <a:t>] and present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a:solidFill>
                  <a:srgbClr val="000000"/>
                </a:solidFill>
                <a:latin typeface="Calibri"/>
                <a:ea typeface="Calibri"/>
              </a:rPr>
              <a:t>Liebe’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pupils to repeat the word </a:t>
            </a:r>
            <a:r>
              <a:rPr lang="en-GB" sz="1200" b="1" strike="noStrike" spc="-1" dirty="0">
                <a:solidFill>
                  <a:srgbClr val="000000"/>
                </a:solidFill>
                <a:latin typeface="Calibri"/>
                <a:ea typeface="Calibri"/>
              </a:rPr>
              <a:t>‘Liebe’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a:lnSpc>
                <a:spcPct val="100000"/>
              </a:lnSpc>
            </a:pPr>
            <a:endParaRPr lang="en-GB" sz="1200" b="0" strike="noStrike" spc="-1" dirty="0">
              <a:latin typeface="Arial"/>
            </a:endParaRPr>
          </a:p>
          <a:p>
            <a:pPr>
              <a:lnSpc>
                <a:spcPct val="100000"/>
              </a:lnSpc>
            </a:pPr>
            <a:r>
              <a:rPr lang="en-GB" sz="1200" b="1" strike="noStrike" spc="-1" dirty="0">
                <a:latin typeface="Arial"/>
              </a:rPr>
              <a:t>Note</a:t>
            </a:r>
            <a:r>
              <a:rPr lang="en-GB" sz="1200" b="0" strike="noStrike" spc="-1" dirty="0">
                <a:latin typeface="Arial"/>
              </a:rPr>
              <a:t>: </a:t>
            </a:r>
          </a:p>
          <a:p>
            <a:pPr marL="0" indent="0">
              <a:lnSpc>
                <a:spcPct val="100000"/>
              </a:lnSpc>
              <a:buNone/>
            </a:pPr>
            <a:r>
              <a:rPr lang="fr-FR" baseline="0" dirty="0"/>
              <a:t>A gesture for ‘</a:t>
            </a:r>
            <a:r>
              <a:rPr lang="fr-FR" baseline="0" dirty="0" err="1"/>
              <a:t>Liebe</a:t>
            </a:r>
            <a:r>
              <a:rPr lang="fr-FR" baseline="0" dirty="0"/>
              <a:t>’ might be to </a:t>
            </a:r>
            <a:r>
              <a:rPr lang="fr-FR" baseline="0" dirty="0" err="1"/>
              <a:t>make</a:t>
            </a:r>
            <a:r>
              <a:rPr lang="fr-FR" baseline="0" dirty="0"/>
              <a:t> a ‘heart’ shape with </a:t>
            </a:r>
            <a:r>
              <a:rPr lang="fr-FR" baseline="0" dirty="0" err="1"/>
              <a:t>both</a:t>
            </a:r>
            <a:r>
              <a:rPr lang="fr-FR" baseline="0" dirty="0"/>
              <a:t> hands </a:t>
            </a:r>
            <a:r>
              <a:rPr lang="fr-FR" baseline="0" dirty="0" err="1"/>
              <a:t>approximately</a:t>
            </a:r>
            <a:r>
              <a:rPr lang="fr-FR" baseline="0" dirty="0"/>
              <a:t> </a:t>
            </a:r>
            <a:r>
              <a:rPr lang="fr-FR" baseline="0" dirty="0" err="1"/>
              <a:t>where</a:t>
            </a:r>
            <a:r>
              <a:rPr lang="fr-FR" baseline="0" dirty="0"/>
              <a:t> </a:t>
            </a:r>
            <a:r>
              <a:rPr lang="fr-FR" baseline="0" dirty="0" err="1"/>
              <a:t>your</a:t>
            </a:r>
            <a:r>
              <a:rPr lang="fr-FR" baseline="0" dirty="0"/>
              <a:t> </a:t>
            </a:r>
            <a:r>
              <a:rPr lang="fr-FR" baseline="0" dirty="0" err="1"/>
              <a:t>heart</a:t>
            </a:r>
            <a:r>
              <a:rPr lang="fr-FR" baseline="0" dirty="0"/>
              <a:t> </a:t>
            </a:r>
            <a:r>
              <a:rPr lang="fr-FR" baseline="0" dirty="0" err="1"/>
              <a:t>is</a:t>
            </a:r>
            <a:r>
              <a:rPr lang="fr-FR" baseline="0" dirty="0"/>
              <a:t> in </a:t>
            </a:r>
            <a:r>
              <a:rPr lang="fr-FR" baseline="0" dirty="0" err="1"/>
              <a:t>your</a:t>
            </a:r>
            <a:r>
              <a:rPr lang="fr-FR" baseline="0" dirty="0"/>
              <a:t> body. </a:t>
            </a:r>
            <a:br>
              <a:rPr lang="fr-FR" baseline="0" dirty="0"/>
            </a:br>
            <a:endParaRPr lang="fr-FR" sz="1200" b="0" strike="noStrike" spc="-1" baseline="0" dirty="0">
              <a:latin typeface="Arial"/>
            </a:endParaRPr>
          </a:p>
          <a:p>
            <a:pPr marL="0" indent="0">
              <a:lnSpc>
                <a:spcPct val="100000"/>
              </a:lnSpc>
              <a:buNone/>
            </a:pPr>
            <a:r>
              <a:rPr lang="de-DE" sz="1200" b="1" i="0" strike="noStrike" spc="-1" dirty="0">
                <a:solidFill>
                  <a:srgbClr val="002060"/>
                </a:solidFill>
                <a:latin typeface="Century Gothic"/>
                <a:ea typeface="Century Gothic"/>
              </a:rPr>
              <a:t>Liebe </a:t>
            </a:r>
            <a:r>
              <a:rPr lang="de-DE" sz="1200" b="0" i="0" strike="noStrike" spc="-1" dirty="0">
                <a:solidFill>
                  <a:srgbClr val="002060"/>
                </a:solidFill>
                <a:latin typeface="Century Gothic"/>
                <a:ea typeface="Century Gothic"/>
              </a:rPr>
              <a:t>[844]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a:p>
            <a:pPr marL="0" indent="0">
              <a:lnSpc>
                <a:spcPct val="100000"/>
              </a:lnSpc>
              <a:buNone/>
            </a:pP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5229775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revisit the SSC </a:t>
            </a:r>
            <a:r>
              <a:rPr lang="en-GB" sz="1200" b="1" strike="noStrike" spc="-1" dirty="0">
                <a:solidFill>
                  <a:srgbClr val="000000"/>
                </a:solidFill>
                <a:latin typeface="Calibri"/>
                <a:ea typeface="Calibri"/>
              </a:rPr>
              <a:t>[</a:t>
            </a:r>
            <a:r>
              <a:rPr lang="en-GB" sz="1200" b="1" strike="noStrike" spc="-1" dirty="0" err="1">
                <a:solidFill>
                  <a:srgbClr val="000000"/>
                </a:solidFill>
                <a:latin typeface="Calibri"/>
                <a:ea typeface="Calibri"/>
              </a:rPr>
              <a:t>ie</a:t>
            </a:r>
            <a:r>
              <a:rPr lang="en-GB" sz="1200" b="1" strike="noStrike" spc="-1" dirty="0">
                <a:solidFill>
                  <a:srgbClr val="000000"/>
                </a:solidFill>
                <a:latin typeface="Calibri"/>
                <a:ea typeface="Calibri"/>
              </a:rPr>
              <a:t>].</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Re-present the SSC and present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a:solidFill>
                  <a:srgbClr val="000000"/>
                </a:solidFill>
                <a:latin typeface="Calibri"/>
                <a:ea typeface="Calibri"/>
              </a:rPr>
              <a:t>Liebe’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pupils to repeat the word </a:t>
            </a:r>
            <a:r>
              <a:rPr lang="en-GB" sz="1200" b="1" strike="noStrike" spc="-1" dirty="0">
                <a:solidFill>
                  <a:srgbClr val="000000"/>
                </a:solidFill>
                <a:latin typeface="Calibri"/>
                <a:ea typeface="Calibri"/>
              </a:rPr>
              <a:t>‘Liebe’ </a:t>
            </a:r>
            <a:r>
              <a:rPr lang="en-GB" sz="1200" b="0" strike="noStrike" spc="-1" dirty="0">
                <a:solidFill>
                  <a:srgbClr val="000000"/>
                </a:solidFill>
                <a:latin typeface="Calibri"/>
                <a:ea typeface="Calibri"/>
              </a:rPr>
              <a:t>(with gesture, if using).</a:t>
            </a:r>
          </a:p>
          <a:p>
            <a:pPr marL="228600" marR="0" lvl="0" indent="-227880" algn="l" defTabSz="914400" rtl="0" eaLnBrk="1" fontAlgn="auto" latinLnBrk="0" hangingPunct="1">
              <a:lnSpc>
                <a:spcPct val="100000"/>
              </a:lnSpc>
              <a:spcBef>
                <a:spcPts val="0"/>
              </a:spcBef>
              <a:spcAft>
                <a:spcPts val="0"/>
              </a:spcAft>
              <a:buClr>
                <a:srgbClr val="000000"/>
              </a:buClr>
              <a:buSzTx/>
              <a:buFont typeface="Calibri"/>
              <a:buAutoNum type="arabicPeriod"/>
              <a:tabLst/>
              <a:defRPr/>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endParaRPr lang="en-GB" sz="1200" b="0" strike="noStrike" spc="-1" dirty="0">
              <a:latin typeface="Arial"/>
            </a:endParaRPr>
          </a:p>
          <a:p>
            <a:pPr marL="228600" indent="-227880">
              <a:lnSpc>
                <a:spcPct val="100000"/>
              </a:lnSpc>
              <a:buClr>
                <a:srgbClr val="000000"/>
              </a:buClr>
              <a:buFont typeface="Calibri"/>
              <a:buAutoNum type="arabicPeriod"/>
            </a:pPr>
            <a:endParaRPr lang="en-GB" sz="1200" b="0" strike="noStrike" spc="-1" dirty="0">
              <a:latin typeface="Arial"/>
            </a:endParaRPr>
          </a:p>
          <a:p>
            <a:pPr marL="216000" marR="0" lvl="0" indent="-216000" algn="l" defTabSz="914400" rtl="0" eaLnBrk="1" fontAlgn="auto" latinLnBrk="0" hangingPunct="1">
              <a:lnSpc>
                <a:spcPct val="100000"/>
              </a:lnSpc>
              <a:spcBef>
                <a:spcPts val="0"/>
              </a:spcBef>
              <a:spcAft>
                <a:spcPts val="0"/>
              </a:spcAft>
              <a:buClrTx/>
              <a:buSzTx/>
              <a:buFontTx/>
              <a:buNone/>
              <a:tabLst/>
              <a:defRPr/>
            </a:pPr>
            <a:r>
              <a:rPr lang="de-DE" sz="1200" b="1" i="0" strike="noStrike" spc="-1" dirty="0">
                <a:solidFill>
                  <a:srgbClr val="002060"/>
                </a:solidFill>
                <a:latin typeface="Century Gothic"/>
                <a:ea typeface="Century Gothic"/>
              </a:rPr>
              <a:t>sie</a:t>
            </a:r>
            <a:r>
              <a:rPr lang="de-DE" sz="1200" b="0" i="0" strike="noStrike" spc="-1" dirty="0">
                <a:solidFill>
                  <a:srgbClr val="002060"/>
                </a:solidFill>
                <a:latin typeface="Century Gothic"/>
                <a:ea typeface="Century Gothic"/>
              </a:rPr>
              <a:t> [7] </a:t>
            </a:r>
            <a:r>
              <a:rPr lang="de-DE" sz="1200" b="1" i="0" strike="noStrike" spc="-1" dirty="0">
                <a:solidFill>
                  <a:srgbClr val="002060"/>
                </a:solidFill>
                <a:latin typeface="Century Gothic"/>
                <a:ea typeface="Century Gothic"/>
              </a:rPr>
              <a:t>Brief </a:t>
            </a:r>
            <a:r>
              <a:rPr lang="de-DE" sz="1200" b="0" i="0" strike="noStrike" spc="-1" dirty="0">
                <a:solidFill>
                  <a:srgbClr val="002060"/>
                </a:solidFill>
                <a:latin typeface="Century Gothic"/>
                <a:ea typeface="Century Gothic"/>
              </a:rPr>
              <a:t>[838]</a:t>
            </a:r>
          </a:p>
          <a:p>
            <a:pPr marL="216000" marR="0" lvl="0" indent="-216000" algn="l" defTabSz="914400" rtl="0" eaLnBrk="1" fontAlgn="auto" latinLnBrk="0" hangingPunct="1">
              <a:lnSpc>
                <a:spcPct val="100000"/>
              </a:lnSpc>
              <a:spcBef>
                <a:spcPts val="0"/>
              </a:spcBef>
              <a:spcAft>
                <a:spcPts val="0"/>
              </a:spcAft>
              <a:buClrTx/>
              <a:buSzTx/>
              <a:buFontTx/>
              <a:buNone/>
              <a:tabLst/>
              <a:defRPr/>
            </a:pP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a:p>
            <a:pPr marL="216000" indent="-216000">
              <a:lnSpc>
                <a:spcPct val="100000"/>
              </a:lnSpc>
            </a:pPr>
            <a:endParaRPr lang="it-IT" sz="1200" b="0" strike="noStrike" spc="-1" dirty="0">
              <a:solidFill>
                <a:srgbClr val="002060"/>
              </a:solidFill>
              <a:latin typeface="Century Gothic"/>
              <a:ea typeface="Century Gothic"/>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487953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5 minutes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 </a:t>
            </a:r>
            <a:r>
              <a:rPr lang="en-GB" sz="1200" b="1" strike="noStrike" spc="-1" dirty="0">
                <a:solidFill>
                  <a:srgbClr val="000000"/>
                </a:solidFill>
                <a:latin typeface="+mn-lt"/>
                <a:ea typeface="Calibri"/>
              </a:rPr>
              <a:t>[</a:t>
            </a:r>
            <a:r>
              <a:rPr lang="en-GB" sz="1200" b="1" strike="noStrike" spc="-1" dirty="0" err="1">
                <a:solidFill>
                  <a:srgbClr val="000000"/>
                </a:solidFill>
                <a:latin typeface="+mn-lt"/>
                <a:ea typeface="Calibri"/>
              </a:rPr>
              <a:t>ei</a:t>
            </a:r>
            <a:r>
              <a:rPr lang="en-GB" sz="1200" b="1" strike="noStrike" spc="-1" dirty="0">
                <a:solidFill>
                  <a:srgbClr val="000000"/>
                </a:solidFill>
                <a:latin typeface="+mn-lt"/>
                <a:ea typeface="Calibri"/>
              </a:rPr>
              <a:t>] </a:t>
            </a:r>
            <a:r>
              <a:rPr lang="en-GB" sz="1200" b="0" strike="noStrike" spc="-1" dirty="0">
                <a:solidFill>
                  <a:srgbClr val="000000"/>
                </a:solidFill>
                <a:latin typeface="+mn-lt"/>
                <a:ea typeface="Calibri"/>
              </a:rPr>
              <a:t>and</a:t>
            </a:r>
            <a:r>
              <a:rPr lang="en-GB" sz="1200" b="0" strike="noStrike" spc="-1" baseline="0" dirty="0">
                <a:solidFill>
                  <a:srgbClr val="000000"/>
                </a:solidFill>
                <a:latin typeface="+mn-lt"/>
                <a:ea typeface="Calibri"/>
              </a:rPr>
              <a:t> </a:t>
            </a:r>
            <a:r>
              <a:rPr lang="en-GB" sz="1200" b="1" strike="noStrike" spc="-1" baseline="0" dirty="0">
                <a:solidFill>
                  <a:srgbClr val="000000"/>
                </a:solidFill>
                <a:latin typeface="+mn-lt"/>
                <a:ea typeface="Calibri"/>
              </a:rPr>
              <a:t>[</a:t>
            </a:r>
            <a:r>
              <a:rPr lang="en-GB" sz="1200" b="1" strike="noStrike" spc="-1" baseline="0" dirty="0" err="1">
                <a:solidFill>
                  <a:srgbClr val="000000"/>
                </a:solidFill>
                <a:latin typeface="+mn-lt"/>
                <a:ea typeface="Calibri"/>
              </a:rPr>
              <a:t>ie</a:t>
            </a:r>
            <a:r>
              <a:rPr lang="en-GB" sz="1200" b="1" strike="noStrike" spc="-1" baseline="0" dirty="0">
                <a:solidFill>
                  <a:srgbClr val="000000"/>
                </a:solidFill>
                <a:latin typeface="+mn-lt"/>
                <a:ea typeface="Calibri"/>
              </a:rPr>
              <a:t>] </a:t>
            </a:r>
            <a:r>
              <a:rPr lang="en-GB" sz="1200" b="0" strike="noStrike" spc="-1" baseline="0" dirty="0">
                <a:solidFill>
                  <a:srgbClr val="000000"/>
                </a:solidFill>
                <a:latin typeface="+mn-lt"/>
                <a:ea typeface="Calibri"/>
              </a:rPr>
              <a:t>in a listening activity.</a:t>
            </a:r>
            <a:endParaRPr lang="en-GB" sz="1200" b="1" strike="noStrike" spc="-1" dirty="0">
              <a:solidFill>
                <a:srgbClr val="000000"/>
              </a:solidFill>
              <a:latin typeface="+mn-lt"/>
              <a:ea typeface="Calibri"/>
            </a:endParaRP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8600">
              <a:buAutoNum type="arabicPeriod"/>
            </a:pPr>
            <a:r>
              <a:rPr lang="en-GB" dirty="0"/>
              <a:t>Explain the task. Pupils</a:t>
            </a:r>
            <a:r>
              <a:rPr lang="en-GB" baseline="0" dirty="0"/>
              <a:t> </a:t>
            </a:r>
            <a:r>
              <a:rPr lang="en-GB" dirty="0"/>
              <a:t>are going to hear six sentences which contain a mixture</a:t>
            </a:r>
            <a:r>
              <a:rPr lang="en-GB" baseline="0" dirty="0"/>
              <a:t> of [</a:t>
            </a:r>
            <a:r>
              <a:rPr lang="en-GB" baseline="0" dirty="0" err="1"/>
              <a:t>ei</a:t>
            </a:r>
            <a:r>
              <a:rPr lang="en-GB" baseline="0" dirty="0"/>
              <a:t>] and [</a:t>
            </a:r>
            <a:r>
              <a:rPr lang="en-GB" baseline="0" dirty="0" err="1"/>
              <a:t>ie</a:t>
            </a:r>
            <a:r>
              <a:rPr lang="en-GB" baseline="0" dirty="0"/>
              <a:t>] sounds.</a:t>
            </a:r>
          </a:p>
          <a:p>
            <a:pPr marL="228600" indent="-228600">
              <a:buAutoNum type="arabicPeriod"/>
            </a:pPr>
            <a:r>
              <a:rPr lang="en-GB" baseline="0" dirty="0"/>
              <a:t>For each sentence they hear, pupils count the number of times they hear each SSC, noting down their answers.</a:t>
            </a:r>
          </a:p>
          <a:p>
            <a:pPr marL="228600" indent="-228600">
              <a:buAutoNum type="arabicPeriod"/>
            </a:pPr>
            <a:r>
              <a:rPr lang="en-GB" baseline="0" dirty="0"/>
              <a:t>Click to reveal answers.</a:t>
            </a:r>
          </a:p>
          <a:p>
            <a:pPr marL="228600" indent="-228600">
              <a:buAutoNum type="arabicPeriod"/>
            </a:pPr>
            <a:r>
              <a:rPr lang="en-GB" baseline="0" dirty="0"/>
              <a:t>To aid comprehension, click to reveal a gloss box each for the unknown word in items 3, 4 and 5 respectively.</a:t>
            </a:r>
          </a:p>
          <a:p>
            <a:pPr marL="228600" indent="-228600">
              <a:buAutoNum type="arabicPeriod"/>
            </a:pPr>
            <a:endParaRPr lang="en-GB" baseline="0" dirty="0"/>
          </a:p>
          <a:p>
            <a:pPr marL="0" indent="0">
              <a:buNone/>
            </a:pPr>
            <a:r>
              <a:rPr lang="en-GB" b="1" baseline="0" dirty="0"/>
              <a:t>Transcript:</a:t>
            </a:r>
          </a:p>
          <a:p>
            <a:pPr marL="0" indent="0">
              <a:buNone/>
            </a:pPr>
            <a:endParaRPr lang="en-GB" b="1" dirty="0"/>
          </a:p>
          <a:p>
            <a:pPr marL="228600" indent="-228600">
              <a:buAutoNum type="arabicPeriod"/>
            </a:pPr>
            <a:r>
              <a:rPr lang="en-GB" b="0" dirty="0"/>
              <a:t>D</a:t>
            </a:r>
            <a:r>
              <a:rPr lang="en-GB" b="1" dirty="0"/>
              <a:t>ie</a:t>
            </a:r>
            <a:r>
              <a:rPr lang="en-GB" b="0" dirty="0"/>
              <a:t> </a:t>
            </a:r>
            <a:r>
              <a:rPr lang="en-GB" b="0" dirty="0" err="1"/>
              <a:t>zw</a:t>
            </a:r>
            <a:r>
              <a:rPr lang="en-GB" b="1" dirty="0" err="1"/>
              <a:t>ei</a:t>
            </a:r>
            <a:r>
              <a:rPr lang="en-GB" b="0" dirty="0"/>
              <a:t> Kinder </a:t>
            </a:r>
            <a:r>
              <a:rPr lang="en-GB" b="0" dirty="0" err="1"/>
              <a:t>l</a:t>
            </a:r>
            <a:r>
              <a:rPr lang="en-GB" b="1" dirty="0" err="1"/>
              <a:t>ie</a:t>
            </a:r>
            <a:r>
              <a:rPr lang="en-GB" b="0" dirty="0" err="1"/>
              <a:t>ben</a:t>
            </a:r>
            <a:r>
              <a:rPr lang="en-GB" b="0" dirty="0"/>
              <a:t> </a:t>
            </a:r>
            <a:r>
              <a:rPr lang="en-GB" b="0" dirty="0" err="1"/>
              <a:t>kl</a:t>
            </a:r>
            <a:r>
              <a:rPr lang="en-GB" b="1" dirty="0" err="1"/>
              <a:t>ei</a:t>
            </a:r>
            <a:r>
              <a:rPr lang="en-GB" b="0" dirty="0" err="1"/>
              <a:t>n</a:t>
            </a:r>
            <a:r>
              <a:rPr lang="en-GB" b="0" dirty="0"/>
              <a:t> s</a:t>
            </a:r>
            <a:r>
              <a:rPr lang="en-GB" b="1" dirty="0"/>
              <a:t>ei</a:t>
            </a:r>
            <a:r>
              <a:rPr lang="en-GB" b="0" dirty="0"/>
              <a:t>n.</a:t>
            </a:r>
          </a:p>
          <a:p>
            <a:pPr marL="228600" indent="-228600">
              <a:buAutoNum type="arabicPeriod"/>
            </a:pPr>
            <a:r>
              <a:rPr lang="en-GB" b="0" dirty="0"/>
              <a:t>W</a:t>
            </a:r>
            <a:r>
              <a:rPr lang="en-GB" b="1" dirty="0"/>
              <a:t>ie</a:t>
            </a:r>
            <a:r>
              <a:rPr lang="en-GB" b="0" dirty="0"/>
              <a:t> </a:t>
            </a:r>
            <a:r>
              <a:rPr lang="en-GB" b="0" dirty="0" err="1"/>
              <a:t>h</a:t>
            </a:r>
            <a:r>
              <a:rPr lang="en-GB" b="1" dirty="0" err="1"/>
              <a:t>ei</a:t>
            </a:r>
            <a:r>
              <a:rPr lang="en-GB" b="0" dirty="0" err="1"/>
              <a:t>ßen</a:t>
            </a:r>
            <a:r>
              <a:rPr lang="en-GB" b="0" dirty="0"/>
              <a:t> </a:t>
            </a:r>
            <a:r>
              <a:rPr lang="en-GB" b="0" dirty="0" err="1"/>
              <a:t>d</a:t>
            </a:r>
            <a:r>
              <a:rPr lang="en-GB" b="1" dirty="0" err="1"/>
              <a:t>ei</a:t>
            </a:r>
            <a:r>
              <a:rPr lang="en-GB" b="0" dirty="0" err="1"/>
              <a:t>ne</a:t>
            </a:r>
            <a:r>
              <a:rPr lang="en-GB" b="0" dirty="0"/>
              <a:t> </a:t>
            </a:r>
            <a:r>
              <a:rPr lang="en-GB" b="0" dirty="0" err="1"/>
              <a:t>L</a:t>
            </a:r>
            <a:r>
              <a:rPr lang="en-GB" b="1" dirty="0" err="1"/>
              <a:t>ie</a:t>
            </a:r>
            <a:r>
              <a:rPr lang="en-GB" b="0" dirty="0" err="1"/>
              <a:t>blingst</a:t>
            </a:r>
            <a:r>
              <a:rPr lang="en-GB" b="1" dirty="0" err="1"/>
              <a:t>ie</a:t>
            </a:r>
            <a:r>
              <a:rPr lang="en-GB" b="0" dirty="0" err="1"/>
              <a:t>re</a:t>
            </a:r>
            <a:r>
              <a:rPr lang="en-GB" b="0" dirty="0"/>
              <a:t>?</a:t>
            </a:r>
          </a:p>
          <a:p>
            <a:pPr marL="228600" indent="-228600">
              <a:buAutoNum type="arabicPeriod"/>
            </a:pPr>
            <a:r>
              <a:rPr lang="en-GB" b="0" dirty="0" err="1"/>
              <a:t>N</a:t>
            </a:r>
            <a:r>
              <a:rPr lang="en-GB" b="1" dirty="0" err="1"/>
              <a:t>ei</a:t>
            </a:r>
            <a:r>
              <a:rPr lang="en-GB" b="0" dirty="0" err="1"/>
              <a:t>n</a:t>
            </a:r>
            <a:r>
              <a:rPr lang="en-GB" b="0" dirty="0"/>
              <a:t>, für </a:t>
            </a:r>
            <a:r>
              <a:rPr lang="en-GB" b="0" dirty="0" err="1"/>
              <a:t>m</a:t>
            </a:r>
            <a:r>
              <a:rPr lang="en-GB" b="1" dirty="0" err="1"/>
              <a:t>ei</a:t>
            </a:r>
            <a:r>
              <a:rPr lang="en-GB" b="0" dirty="0" err="1"/>
              <a:t>ne</a:t>
            </a:r>
            <a:r>
              <a:rPr lang="en-GB" b="0" dirty="0"/>
              <a:t> </a:t>
            </a:r>
            <a:r>
              <a:rPr lang="en-GB" b="0" dirty="0" err="1"/>
              <a:t>dr</a:t>
            </a:r>
            <a:r>
              <a:rPr lang="en-GB" b="1" dirty="0" err="1"/>
              <a:t>ei</a:t>
            </a:r>
            <a:r>
              <a:rPr lang="en-GB" b="0" dirty="0"/>
              <a:t> </a:t>
            </a:r>
            <a:r>
              <a:rPr lang="en-GB" b="0" dirty="0" err="1"/>
              <a:t>Sp</a:t>
            </a:r>
            <a:r>
              <a:rPr lang="en-GB" b="1" dirty="0" err="1"/>
              <a:t>ie</a:t>
            </a:r>
            <a:r>
              <a:rPr lang="en-GB" b="0" dirty="0" err="1"/>
              <a:t>le</a:t>
            </a:r>
            <a:r>
              <a:rPr lang="en-GB" b="0" dirty="0"/>
              <a:t> </a:t>
            </a:r>
            <a:r>
              <a:rPr lang="en-GB" b="0" dirty="0" err="1"/>
              <a:t>kr</a:t>
            </a:r>
            <a:r>
              <a:rPr lang="en-GB" b="1" dirty="0" err="1"/>
              <a:t>ie</a:t>
            </a:r>
            <a:r>
              <a:rPr lang="en-GB" b="0" dirty="0" err="1"/>
              <a:t>ge</a:t>
            </a:r>
            <a:r>
              <a:rPr lang="en-GB" b="0" dirty="0"/>
              <a:t> ich </a:t>
            </a:r>
            <a:r>
              <a:rPr lang="en-GB" b="0" dirty="0" err="1"/>
              <a:t>k</a:t>
            </a:r>
            <a:r>
              <a:rPr lang="en-GB" b="1" dirty="0" err="1"/>
              <a:t>ei</a:t>
            </a:r>
            <a:r>
              <a:rPr lang="en-GB" b="0" dirty="0" err="1"/>
              <a:t>nen</a:t>
            </a:r>
            <a:r>
              <a:rPr lang="en-GB" b="0" dirty="0"/>
              <a:t> </a:t>
            </a:r>
            <a:r>
              <a:rPr lang="en-GB" b="0" dirty="0" err="1"/>
              <a:t>Pr</a:t>
            </a:r>
            <a:r>
              <a:rPr lang="en-GB" b="1" dirty="0" err="1"/>
              <a:t>ei</a:t>
            </a:r>
            <a:r>
              <a:rPr lang="en-GB" b="0" dirty="0" err="1"/>
              <a:t>s</a:t>
            </a:r>
            <a:r>
              <a:rPr lang="en-GB" b="0" dirty="0"/>
              <a:t>. </a:t>
            </a:r>
          </a:p>
          <a:p>
            <a:pPr marL="228600" indent="-228600">
              <a:buAutoNum type="arabicPeriod"/>
            </a:pPr>
            <a:r>
              <a:rPr lang="en-GB" b="0" dirty="0"/>
              <a:t>D</a:t>
            </a:r>
            <a:r>
              <a:rPr lang="en-GB" b="1" dirty="0"/>
              <a:t>ie</a:t>
            </a:r>
            <a:r>
              <a:rPr lang="en-GB" b="0" dirty="0"/>
              <a:t>ses </a:t>
            </a:r>
            <a:r>
              <a:rPr lang="en-GB" b="1" dirty="0" err="1"/>
              <a:t>Ei</a:t>
            </a:r>
            <a:r>
              <a:rPr lang="en-GB" b="0" dirty="0" err="1"/>
              <a:t>s</a:t>
            </a:r>
            <a:r>
              <a:rPr lang="en-GB" b="0" dirty="0"/>
              <a:t> </a:t>
            </a:r>
            <a:r>
              <a:rPr lang="en-GB" b="0" dirty="0" err="1"/>
              <a:t>ist</a:t>
            </a:r>
            <a:r>
              <a:rPr lang="en-GB" b="0" dirty="0"/>
              <a:t> </a:t>
            </a:r>
            <a:r>
              <a:rPr lang="en-GB" b="0" dirty="0" err="1"/>
              <a:t>w</a:t>
            </a:r>
            <a:r>
              <a:rPr lang="en-GB" b="1" dirty="0" err="1"/>
              <a:t>ei</a:t>
            </a:r>
            <a:r>
              <a:rPr lang="en-GB" b="0" dirty="0" err="1"/>
              <a:t>ß</a:t>
            </a:r>
            <a:r>
              <a:rPr lang="en-GB" b="0" dirty="0"/>
              <a:t> und </a:t>
            </a:r>
            <a:r>
              <a:rPr lang="en-GB" b="0" dirty="0" err="1"/>
              <a:t>n</a:t>
            </a:r>
            <a:r>
              <a:rPr lang="en-GB" b="1" dirty="0" err="1"/>
              <a:t>ie</a:t>
            </a:r>
            <a:r>
              <a:rPr lang="en-GB" b="0" dirty="0"/>
              <a:t> </a:t>
            </a:r>
            <a:r>
              <a:rPr lang="en-GB" b="0" dirty="0" err="1"/>
              <a:t>h</a:t>
            </a:r>
            <a:r>
              <a:rPr lang="en-GB" b="1" dirty="0" err="1"/>
              <a:t>ei</a:t>
            </a:r>
            <a:r>
              <a:rPr lang="en-GB" b="0" dirty="0" err="1"/>
              <a:t>ß</a:t>
            </a:r>
            <a:r>
              <a:rPr lang="en-GB" b="0" dirty="0"/>
              <a:t>!</a:t>
            </a:r>
          </a:p>
          <a:p>
            <a:pPr marL="228600" indent="-228600">
              <a:buAutoNum type="arabicPeriod"/>
            </a:pPr>
            <a:r>
              <a:rPr lang="en-GB" b="0" dirty="0"/>
              <a:t>Fr</a:t>
            </a:r>
            <a:r>
              <a:rPr lang="en-GB" b="1" dirty="0"/>
              <a:t>ie</a:t>
            </a:r>
            <a:r>
              <a:rPr lang="en-GB" b="0" dirty="0"/>
              <a:t>da, H</a:t>
            </a:r>
            <a:r>
              <a:rPr lang="en-GB" b="1" dirty="0"/>
              <a:t>ei</a:t>
            </a:r>
            <a:r>
              <a:rPr lang="en-GB" b="0" dirty="0"/>
              <a:t>ke und Add</a:t>
            </a:r>
            <a:r>
              <a:rPr lang="en-GB" b="1" dirty="0"/>
              <a:t>ie</a:t>
            </a:r>
            <a:r>
              <a:rPr lang="en-GB" b="0" dirty="0"/>
              <a:t> </a:t>
            </a:r>
            <a:r>
              <a:rPr lang="en-GB" b="0" dirty="0" err="1"/>
              <a:t>r</a:t>
            </a:r>
            <a:r>
              <a:rPr lang="en-GB" b="1" dirty="0" err="1"/>
              <a:t>ei</a:t>
            </a:r>
            <a:r>
              <a:rPr lang="en-GB" b="0" dirty="0" err="1"/>
              <a:t>sen</a:t>
            </a:r>
            <a:r>
              <a:rPr lang="en-GB" b="0" dirty="0"/>
              <a:t> in d</a:t>
            </a:r>
            <a:r>
              <a:rPr lang="en-GB" b="1" dirty="0"/>
              <a:t>ie</a:t>
            </a:r>
            <a:r>
              <a:rPr lang="en-GB" b="0" dirty="0"/>
              <a:t> Schw</a:t>
            </a:r>
            <a:r>
              <a:rPr lang="en-GB" b="1" dirty="0"/>
              <a:t>ei</a:t>
            </a:r>
            <a:r>
              <a:rPr lang="en-GB" b="0" dirty="0"/>
              <a:t>z.</a:t>
            </a:r>
          </a:p>
          <a:p>
            <a:pPr marL="228600" indent="-228600">
              <a:buAutoNum type="arabicPeriod"/>
            </a:pPr>
            <a:r>
              <a:rPr lang="en-GB" b="0" dirty="0"/>
              <a:t>W</a:t>
            </a:r>
            <a:r>
              <a:rPr lang="en-GB" b="1" dirty="0"/>
              <a:t>ie</a:t>
            </a:r>
            <a:r>
              <a:rPr lang="en-GB" b="0" dirty="0"/>
              <a:t> </a:t>
            </a:r>
            <a:r>
              <a:rPr lang="en-GB" b="0" dirty="0" err="1"/>
              <a:t>v</a:t>
            </a:r>
            <a:r>
              <a:rPr lang="en-GB" b="1" dirty="0" err="1"/>
              <a:t>ie</a:t>
            </a:r>
            <a:r>
              <a:rPr lang="en-GB" b="0" dirty="0" err="1"/>
              <a:t>le</a:t>
            </a:r>
            <a:r>
              <a:rPr lang="en-GB" b="0" dirty="0"/>
              <a:t> </a:t>
            </a:r>
            <a:r>
              <a:rPr lang="en-GB" b="0" dirty="0" err="1"/>
              <a:t>B</a:t>
            </a:r>
            <a:r>
              <a:rPr lang="en-GB" b="1" dirty="0" err="1"/>
              <a:t>ei</a:t>
            </a:r>
            <a:r>
              <a:rPr lang="en-GB" b="0" dirty="0" err="1"/>
              <a:t>sp</a:t>
            </a:r>
            <a:r>
              <a:rPr lang="en-GB" b="1" dirty="0" err="1"/>
              <a:t>ie</a:t>
            </a:r>
            <a:r>
              <a:rPr lang="en-GB" b="0" dirty="0" err="1"/>
              <a:t>le</a:t>
            </a:r>
            <a:r>
              <a:rPr lang="en-GB" b="0" dirty="0"/>
              <a:t> </a:t>
            </a:r>
            <a:r>
              <a:rPr lang="en-GB" b="0" dirty="0" err="1"/>
              <a:t>sind</a:t>
            </a:r>
            <a:r>
              <a:rPr lang="en-GB" b="0" dirty="0"/>
              <a:t> auf </a:t>
            </a:r>
            <a:r>
              <a:rPr lang="en-GB" b="0" dirty="0" err="1"/>
              <a:t>dem</a:t>
            </a:r>
            <a:r>
              <a:rPr lang="en-GB" b="0" dirty="0"/>
              <a:t> Pap</a:t>
            </a:r>
            <a:r>
              <a:rPr lang="en-GB" b="1" dirty="0"/>
              <a:t>ie</a:t>
            </a:r>
            <a:r>
              <a:rPr lang="en-GB" b="0" dirty="0"/>
              <a:t>r </a:t>
            </a:r>
            <a:r>
              <a:rPr lang="en-GB" b="0" dirty="0" err="1"/>
              <a:t>h</a:t>
            </a:r>
            <a:r>
              <a:rPr lang="en-GB" b="1" dirty="0" err="1"/>
              <a:t>ie</a:t>
            </a:r>
            <a:r>
              <a:rPr lang="en-GB" b="0" dirty="0" err="1"/>
              <a:t>r</a:t>
            </a:r>
            <a:r>
              <a:rPr lang="en-GB" b="0" dirty="0"/>
              <a:t>? </a:t>
            </a:r>
            <a:r>
              <a:rPr lang="en-GB" b="0" dirty="0" err="1"/>
              <a:t>D</a:t>
            </a:r>
            <a:r>
              <a:rPr lang="en-GB" b="1" dirty="0" err="1"/>
              <a:t>rei</a:t>
            </a:r>
            <a:r>
              <a:rPr lang="en-GB" b="0" dirty="0"/>
              <a:t>! </a:t>
            </a:r>
          </a:p>
          <a:p>
            <a:pPr marL="228600" indent="-228600">
              <a:buAutoNum type="arabicPeriod"/>
            </a:pPr>
            <a:endParaRPr lang="en-GB" b="0" dirty="0"/>
          </a:p>
          <a:p>
            <a:pPr marL="228600" indent="-228600">
              <a:buAutoNum type="arabicPeriod"/>
            </a:pPr>
            <a:endParaRPr lang="en-GB" b="0" dirty="0"/>
          </a:p>
          <a:p>
            <a:pPr marL="0" indent="0">
              <a:buNone/>
            </a:pPr>
            <a:r>
              <a:rPr lang="en-GB" b="1" dirty="0"/>
              <a:t>Vocabulary:</a:t>
            </a:r>
          </a:p>
          <a:p>
            <a:pPr marL="0" indent="0">
              <a:buNone/>
            </a:pPr>
            <a:r>
              <a:rPr lang="en-GB" b="0" dirty="0" err="1"/>
              <a:t>heiß</a:t>
            </a:r>
            <a:r>
              <a:rPr lang="en-GB" b="0" dirty="0"/>
              <a:t> [1195] </a:t>
            </a:r>
            <a:r>
              <a:rPr lang="en-GB" b="0" dirty="0" err="1"/>
              <a:t>kriegen</a:t>
            </a:r>
            <a:r>
              <a:rPr lang="en-GB" b="0" dirty="0"/>
              <a:t> [724] </a:t>
            </a:r>
            <a:r>
              <a:rPr lang="en-GB" b="0" dirty="0" err="1"/>
              <a:t>reisen</a:t>
            </a:r>
            <a:r>
              <a:rPr lang="en-GB" b="0" dirty="0"/>
              <a:t> [933] </a:t>
            </a:r>
          </a:p>
          <a:p>
            <a:pPr marL="216000" indent="-216000">
              <a:lnSpc>
                <a:spcPct val="100000"/>
              </a:lnSpc>
            </a:pP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a:p>
            <a:pPr marL="216000" indent="-216000">
              <a:lnSpc>
                <a:spcPct val="100000"/>
              </a:lnSpc>
            </a:pPr>
            <a:endParaRPr lang="en-GB" sz="1200" b="0" strike="noStrike" spc="-1" dirty="0">
              <a:latin typeface="Arial"/>
            </a:endParaRPr>
          </a:p>
          <a:p>
            <a:pPr marL="0" indent="0">
              <a:buNone/>
            </a:pPr>
            <a:endParaRPr lang="en-GB"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02417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5 minutes (3 slides)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present and practise new vocabulary for this week</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Click to bring up each German word. In audio versions, the audio is attached to the appear animation.  Pupils repeat.</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Click to bring up the English meaning and image and pupils say the German again. (This challenges them to retain the pronunciation in their working memory, but they are also supported by the written German version on the slide). </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baseline="0" dirty="0">
                <a:latin typeface="Arial"/>
              </a:rPr>
              <a:t>Move to the next slide.</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7879098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[2/3]</a:t>
            </a:r>
            <a:endParaRPr lang="en-GB" sz="1200" b="0" strike="noStrike" spc="-1" dirty="0">
              <a:solidFill>
                <a:srgbClr val="000000"/>
              </a:solidFill>
              <a:latin typeface="Calibri"/>
              <a:ea typeface="Calibri"/>
            </a:endParaRP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baseline="0" dirty="0">
                <a:latin typeface="Arial"/>
              </a:rPr>
              <a:t>Click to hide the English translation of each word in turn. Pupils chorally suggest the English answers.</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baseline="0" dirty="0">
                <a:latin typeface="Arial"/>
              </a:rPr>
              <a:t>Move to the next slide.</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baseline="0"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403293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[3/3]</a:t>
            </a:r>
          </a:p>
          <a:p>
            <a:pPr marL="216000" indent="-215280">
              <a:lnSpc>
                <a:spcPct val="100000"/>
              </a:lnSpc>
            </a:pPr>
            <a:r>
              <a:rPr lang="en-GB" sz="1200" b="1" strike="noStrike" spc="-1" dirty="0">
                <a:solidFill>
                  <a:srgbClr val="000000"/>
                </a:solidFill>
                <a:latin typeface="Calibri"/>
                <a:ea typeface="Calibri"/>
              </a:rPr>
              <a:t>Procedure:</a:t>
            </a:r>
            <a:endParaRPr lang="en-GB" sz="1200" b="0" strike="noStrike" spc="-1" baseline="0"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baseline="0" dirty="0">
                <a:latin typeface="Arial"/>
              </a:rPr>
              <a:t>Click to hide the German word by word in random order. Pupils chorally suggest the German.</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baseline="0" dirty="0">
                <a:latin typeface="Arial"/>
              </a:rPr>
              <a:t>Click to reveal answers (with audio attached, in the audio version).</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baseline="0"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4952707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622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81083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17256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59596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80818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047888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39740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795383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4757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90641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21643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78580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dirty="0">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42833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31.png"/><Relationship Id="rId11" Type="http://schemas.openxmlformats.org/officeDocument/2006/relationships/image" Target="../media/image35.png"/><Relationship Id="rId5" Type="http://schemas.openxmlformats.org/officeDocument/2006/relationships/image" Target="../media/image30.png"/><Relationship Id="rId10" Type="http://schemas.openxmlformats.org/officeDocument/2006/relationships/image" Target="../media/image34.png"/><Relationship Id="rId4" Type="http://schemas.openxmlformats.org/officeDocument/2006/relationships/image" Target="../media/image29.png"/><Relationship Id="rId9" Type="http://schemas.openxmlformats.org/officeDocument/2006/relationships/image" Target="../media/image20.png"/></Relationships>
</file>

<file path=ppt/slides/_rels/slide11.xml.rels><?xml version="1.0" encoding="UTF-8" standalone="yes"?>
<Relationships xmlns="http://schemas.openxmlformats.org/package/2006/relationships"><Relationship Id="rId8" Type="http://schemas.openxmlformats.org/officeDocument/2006/relationships/audio" Target="../media/audio14.wav"/><Relationship Id="rId13" Type="http://schemas.openxmlformats.org/officeDocument/2006/relationships/audio" Target="../media/audio18.wav"/><Relationship Id="rId18" Type="http://schemas.openxmlformats.org/officeDocument/2006/relationships/image" Target="../media/image18.png"/><Relationship Id="rId26" Type="http://schemas.openxmlformats.org/officeDocument/2006/relationships/image" Target="../media/image39.png"/><Relationship Id="rId3" Type="http://schemas.openxmlformats.org/officeDocument/2006/relationships/audio" Target="../media/audio9.wav"/><Relationship Id="rId21" Type="http://schemas.openxmlformats.org/officeDocument/2006/relationships/image" Target="../media/image17.svg"/><Relationship Id="rId7" Type="http://schemas.openxmlformats.org/officeDocument/2006/relationships/audio" Target="../media/audio13.wav"/><Relationship Id="rId12" Type="http://schemas.openxmlformats.org/officeDocument/2006/relationships/audio" Target="../media/audio17.wav"/><Relationship Id="rId17" Type="http://schemas.openxmlformats.org/officeDocument/2006/relationships/audio" Target="../media/audio22.wav"/><Relationship Id="rId25" Type="http://schemas.openxmlformats.org/officeDocument/2006/relationships/image" Target="../media/image38.png"/><Relationship Id="rId2" Type="http://schemas.openxmlformats.org/officeDocument/2006/relationships/notesSlide" Target="../notesSlides/notesSlide11.xml"/><Relationship Id="rId16" Type="http://schemas.openxmlformats.org/officeDocument/2006/relationships/audio" Target="../media/audio21.wav"/><Relationship Id="rId20" Type="http://schemas.openxmlformats.org/officeDocument/2006/relationships/image" Target="../media/image16.png"/><Relationship Id="rId1" Type="http://schemas.openxmlformats.org/officeDocument/2006/relationships/slideLayout" Target="../slideLayouts/slideLayout5.xml"/><Relationship Id="rId6" Type="http://schemas.openxmlformats.org/officeDocument/2006/relationships/audio" Target="../media/audio12.wav"/><Relationship Id="rId11" Type="http://schemas.openxmlformats.org/officeDocument/2006/relationships/audio" Target="../media/audio16.wav"/><Relationship Id="rId24" Type="http://schemas.openxmlformats.org/officeDocument/2006/relationships/audio" Target="../media/audio25.wav"/><Relationship Id="rId5" Type="http://schemas.openxmlformats.org/officeDocument/2006/relationships/audio" Target="../media/audio11.wav"/><Relationship Id="rId15" Type="http://schemas.openxmlformats.org/officeDocument/2006/relationships/audio" Target="../media/audio20.wav"/><Relationship Id="rId23" Type="http://schemas.openxmlformats.org/officeDocument/2006/relationships/image" Target="../media/image37.png"/><Relationship Id="rId28" Type="http://schemas.openxmlformats.org/officeDocument/2006/relationships/image" Target="../media/image41.gif"/><Relationship Id="rId10" Type="http://schemas.openxmlformats.org/officeDocument/2006/relationships/image" Target="../media/image36.png"/><Relationship Id="rId19" Type="http://schemas.openxmlformats.org/officeDocument/2006/relationships/audio" Target="../media/audio23.wav"/><Relationship Id="rId4" Type="http://schemas.openxmlformats.org/officeDocument/2006/relationships/audio" Target="../media/audio10.wav"/><Relationship Id="rId9" Type="http://schemas.openxmlformats.org/officeDocument/2006/relationships/audio" Target="../media/audio15.wav"/><Relationship Id="rId14" Type="http://schemas.openxmlformats.org/officeDocument/2006/relationships/audio" Target="../media/audio19.wav"/><Relationship Id="rId22" Type="http://schemas.openxmlformats.org/officeDocument/2006/relationships/audio" Target="../media/audio24.wav"/><Relationship Id="rId27" Type="http://schemas.openxmlformats.org/officeDocument/2006/relationships/image" Target="../media/image40.gif"/></Relationships>
</file>

<file path=ppt/slides/_rels/slide12.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28.png"/><Relationship Id="rId7"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42.png"/><Relationship Id="rId11" Type="http://schemas.openxmlformats.org/officeDocument/2006/relationships/image" Target="../media/image20.png"/><Relationship Id="rId5" Type="http://schemas.openxmlformats.org/officeDocument/2006/relationships/image" Target="../media/image30.png"/><Relationship Id="rId10" Type="http://schemas.openxmlformats.org/officeDocument/2006/relationships/image" Target="../media/image46.png"/><Relationship Id="rId4" Type="http://schemas.openxmlformats.org/officeDocument/2006/relationships/image" Target="../media/image29.png"/><Relationship Id="rId9" Type="http://schemas.openxmlformats.org/officeDocument/2006/relationships/image" Target="../media/image45.png"/></Relationships>
</file>

<file path=ppt/slides/_rels/slide13.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gif"/><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 Id="rId9" Type="http://schemas.openxmlformats.org/officeDocument/2006/relationships/image" Target="../media/image53.png"/></Relationships>
</file>

<file path=ppt/slides/_rels/slide14.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7.png"/><Relationship Id="rId7" Type="http://schemas.openxmlformats.org/officeDocument/2006/relationships/image" Target="../media/image52.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48.png"/><Relationship Id="rId5" Type="http://schemas.openxmlformats.org/officeDocument/2006/relationships/image" Target="../media/image17.svg"/><Relationship Id="rId4" Type="http://schemas.openxmlformats.org/officeDocument/2006/relationships/image" Target="../media/image16.png"/><Relationship Id="rId9" Type="http://schemas.openxmlformats.org/officeDocument/2006/relationships/image" Target="../media/image51.gif"/></Relationships>
</file>

<file path=ppt/slides/_rels/slide15.xml.rels><?xml version="1.0" encoding="UTF-8" standalone="yes"?>
<Relationships xmlns="http://schemas.openxmlformats.org/package/2006/relationships"><Relationship Id="rId3" Type="http://schemas.openxmlformats.org/officeDocument/2006/relationships/audio" Target="../media/audio26.wav"/><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1.gif"/></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4.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e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image" Target="../media/image17.svg"/><Relationship Id="rId3" Type="http://schemas.openxmlformats.org/officeDocument/2006/relationships/audio" Target="../media/audio1.wav"/><Relationship Id="rId7" Type="http://schemas.openxmlformats.org/officeDocument/2006/relationships/audio" Target="../media/audio4.wav"/><Relationship Id="rId12"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audio" Target="../media/audio3.wav"/><Relationship Id="rId11" Type="http://schemas.openxmlformats.org/officeDocument/2006/relationships/audio" Target="../media/audio8.wav"/><Relationship Id="rId5" Type="http://schemas.openxmlformats.org/officeDocument/2006/relationships/image" Target="../media/image15.png"/><Relationship Id="rId10" Type="http://schemas.openxmlformats.org/officeDocument/2006/relationships/audio" Target="../media/audio7.wav"/><Relationship Id="rId4" Type="http://schemas.openxmlformats.org/officeDocument/2006/relationships/audio" Target="../media/audio2.wav"/><Relationship Id="rId9" Type="http://schemas.openxmlformats.org/officeDocument/2006/relationships/audio" Target="../media/audio6.wav"/><Relationship Id="rId14"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openxmlformats.org/officeDocument/2006/relationships/image" Target="../media/image22.gif"/><Relationship Id="rId13" Type="http://schemas.openxmlformats.org/officeDocument/2006/relationships/image" Target="../media/image27.png"/><Relationship Id="rId3" Type="http://schemas.openxmlformats.org/officeDocument/2006/relationships/image" Target="../media/image16.pn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7.svg"/><Relationship Id="rId9" Type="http://schemas.openxmlformats.org/officeDocument/2006/relationships/image" Target="../media/image23.png"/></Relationships>
</file>

<file path=ppt/slides/_rels/slide8.xml.rels><?xml version="1.0" encoding="UTF-8" standalone="yes"?>
<Relationships xmlns="http://schemas.openxmlformats.org/package/2006/relationships"><Relationship Id="rId8" Type="http://schemas.openxmlformats.org/officeDocument/2006/relationships/image" Target="../media/image22.gif"/><Relationship Id="rId13" Type="http://schemas.openxmlformats.org/officeDocument/2006/relationships/image" Target="../media/image27.png"/><Relationship Id="rId3" Type="http://schemas.openxmlformats.org/officeDocument/2006/relationships/image" Target="../media/image16.pn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7.svg"/><Relationship Id="rId9" Type="http://schemas.openxmlformats.org/officeDocument/2006/relationships/image" Target="../media/image23.png"/></Relationships>
</file>

<file path=ppt/slides/_rels/slide9.xml.rels><?xml version="1.0" encoding="UTF-8" standalone="yes"?>
<Relationships xmlns="http://schemas.openxmlformats.org/package/2006/relationships"><Relationship Id="rId8" Type="http://schemas.openxmlformats.org/officeDocument/2006/relationships/image" Target="../media/image22.gif"/><Relationship Id="rId13" Type="http://schemas.openxmlformats.org/officeDocument/2006/relationships/image" Target="../media/image27.png"/><Relationship Id="rId3" Type="http://schemas.openxmlformats.org/officeDocument/2006/relationships/image" Target="../media/image16.pn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7.svg"/><Relationship Id="rId9"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98;p2" descr="background rectangle">
            <a:extLst>
              <a:ext uri="{FF2B5EF4-FFF2-40B4-BE49-F238E27FC236}">
                <a16:creationId xmlns:a16="http://schemas.microsoft.com/office/drawing/2014/main" id="{100DF08E-F49B-4B01-82DC-A9BE96DF7F26}"/>
              </a:ext>
            </a:extLst>
          </p:cNvPr>
          <p:cNvSpPr/>
          <p:nvPr/>
        </p:nvSpPr>
        <p:spPr>
          <a:xfrm>
            <a:off x="-744" y="0"/>
            <a:ext cx="4350984" cy="686586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46" name="CustomShape 2"/>
          <p:cNvSpPr/>
          <p:nvPr/>
        </p:nvSpPr>
        <p:spPr>
          <a:xfrm>
            <a:off x="5959980" y="4734448"/>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err="1">
                <a:solidFill>
                  <a:srgbClr val="0070C0"/>
                </a:solidFill>
                <a:latin typeface="Modern Love" panose="04090805081005020601" pitchFamily="82" charset="0"/>
                <a:cs typeface="Arial"/>
                <a:sym typeface="Arial"/>
              </a:rPr>
              <a:t>blau</a:t>
            </a:r>
            <a:endParaRPr lang="en-GB" sz="1400" kern="0" dirty="0">
              <a:solidFill>
                <a:srgbClr val="0070C0"/>
              </a:solidFill>
              <a:latin typeface="Modern Love" panose="04090805081005020601" pitchFamily="82" charset="0"/>
              <a:cs typeface="Arial"/>
              <a:sym typeface="Arial"/>
            </a:endParaRPr>
          </a:p>
        </p:txBody>
      </p:sp>
      <p:sp>
        <p:nvSpPr>
          <p:cNvPr id="47" name="CustomShape 3"/>
          <p:cNvSpPr/>
          <p:nvPr/>
        </p:nvSpPr>
        <p:spPr>
          <a:xfrm>
            <a:off x="76198" y="5355838"/>
            <a:ext cx="4571280" cy="1371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2-verb structures with wollen</a:t>
            </a: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SSC [ei] [ie]</a:t>
            </a: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0" y="150534"/>
            <a:ext cx="4350240" cy="1144800"/>
          </a:xfrm>
        </p:spPr>
        <p:txBody>
          <a:bodyPr/>
          <a:lstStyle/>
          <a:p>
            <a:pPr algn="ctr"/>
            <a:r>
              <a:rPr lang="en-GB" sz="4000" b="1" spc="-1" dirty="0">
                <a:solidFill>
                  <a:schemeClr val="bg1"/>
                </a:solidFill>
                <a:latin typeface="Century Gothic" panose="020B0502020202020204" pitchFamily="34" charset="0"/>
                <a:ea typeface="Century Gothic"/>
              </a:rPr>
              <a:t>Experiences at home and away</a:t>
            </a:r>
            <a:endParaRPr lang="en-GB" sz="4000" dirty="0"/>
          </a:p>
        </p:txBody>
      </p:sp>
      <p:pic>
        <p:nvPicPr>
          <p:cNvPr id="8" name="Picture 7" descr="Map&#10;&#10;Description automatically generated">
            <a:extLst>
              <a:ext uri="{FF2B5EF4-FFF2-40B4-BE49-F238E27FC236}">
                <a16:creationId xmlns:a16="http://schemas.microsoft.com/office/drawing/2014/main" id="{D221C529-BF74-4965-96AD-9519D65DB1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3FB254EC-1FC5-4D22-BD0A-34EB0D0AE9D2}"/>
              </a:ext>
            </a:extLst>
          </p:cNvPr>
          <p:cNvSpPr txBox="1"/>
          <p:nvPr/>
        </p:nvSpPr>
        <p:spPr>
          <a:xfrm>
            <a:off x="8161501" y="6457890"/>
            <a:ext cx="398745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3 Week 7</a:t>
            </a:r>
          </a:p>
        </p:txBody>
      </p:sp>
      <p:pic>
        <p:nvPicPr>
          <p:cNvPr id="4" name="Picture 3">
            <a:extLst>
              <a:ext uri="{FF2B5EF4-FFF2-40B4-BE49-F238E27FC236}">
                <a16:creationId xmlns:a16="http://schemas.microsoft.com/office/drawing/2014/main" id="{AF71948F-8FAA-6EBD-5C38-A4ECF7E9A140}"/>
              </a:ext>
            </a:extLst>
          </p:cNvPr>
          <p:cNvPicPr>
            <a:picLocks noChangeAspect="1"/>
          </p:cNvPicPr>
          <p:nvPr/>
        </p:nvPicPr>
        <p:blipFill>
          <a:blip r:embed="rId4"/>
          <a:stretch>
            <a:fillRect/>
          </a:stretch>
        </p:blipFill>
        <p:spPr>
          <a:xfrm>
            <a:off x="445211" y="2420891"/>
            <a:ext cx="1194122" cy="1371240"/>
          </a:xfrm>
          <a:prstGeom prst="rect">
            <a:avLst/>
          </a:prstGeom>
        </p:spPr>
      </p:pic>
      <p:pic>
        <p:nvPicPr>
          <p:cNvPr id="7" name="Picture 6">
            <a:extLst>
              <a:ext uri="{FF2B5EF4-FFF2-40B4-BE49-F238E27FC236}">
                <a16:creationId xmlns:a16="http://schemas.microsoft.com/office/drawing/2014/main" id="{E6C3CF10-0E49-8AEB-3A5E-8E6679718D76}"/>
              </a:ext>
            </a:extLst>
          </p:cNvPr>
          <p:cNvPicPr>
            <a:picLocks noChangeAspect="1"/>
          </p:cNvPicPr>
          <p:nvPr/>
        </p:nvPicPr>
        <p:blipFill>
          <a:blip r:embed="rId5"/>
          <a:stretch>
            <a:fillRect/>
          </a:stretch>
        </p:blipFill>
        <p:spPr>
          <a:xfrm>
            <a:off x="1899722" y="3091393"/>
            <a:ext cx="1981468" cy="1401476"/>
          </a:xfrm>
          <a:prstGeom prst="rect">
            <a:avLst/>
          </a:prstGeom>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3"/>
          <a:stretch/>
        </p:blipFill>
        <p:spPr>
          <a:xfrm>
            <a:off x="10994907" y="24973"/>
            <a:ext cx="1190434" cy="1088269"/>
          </a:xfrm>
          <a:prstGeom prst="rect">
            <a:avLst/>
          </a:prstGeom>
          <a:ln>
            <a:noFill/>
          </a:ln>
        </p:spPr>
      </p:pic>
      <p:sp>
        <p:nvSpPr>
          <p:cNvPr id="90" name="CustomShape 3"/>
          <p:cNvSpPr/>
          <p:nvPr/>
        </p:nvSpPr>
        <p:spPr>
          <a:xfrm>
            <a:off x="92296" y="954900"/>
            <a:ext cx="11172604"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To say what you </a:t>
            </a:r>
            <a:r>
              <a:rPr kumimoji="0" lang="en-GB" sz="2800" b="0" i="1" u="sng"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want</a:t>
            </a:r>
            <a:r>
              <a:rPr kumimoji="0" lang="en-GB" sz="2800" b="0" i="1" u="sng" strike="noStrike" kern="1200" cap="none" spc="-1" normalizeH="0" noProof="0" dirty="0">
                <a:ln>
                  <a:noFill/>
                </a:ln>
                <a:solidFill>
                  <a:srgbClr val="002060"/>
                </a:solidFill>
                <a:effectLst/>
                <a:uLnTx/>
                <a:uFillTx/>
                <a:latin typeface="Century Gothic" panose="020B0502020202020204" pitchFamily="34" charset="0"/>
                <a:ea typeface="+mn-ea"/>
                <a:cs typeface="+mn-cs"/>
              </a:rPr>
              <a:t> to</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1" u="sng"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do</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use the verb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wollen</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and a 2</a:t>
            </a:r>
            <a:r>
              <a:rPr kumimoji="0" lang="en-GB" sz="2800" b="0" i="0" u="none" strike="noStrike" kern="1200" cap="none" spc="-1" normalizeH="0" baseline="30000" noProof="0" dirty="0">
                <a:ln>
                  <a:noFill/>
                </a:ln>
                <a:solidFill>
                  <a:srgbClr val="002060"/>
                </a:solidFill>
                <a:effectLst/>
                <a:uLnTx/>
                <a:uFillTx/>
                <a:latin typeface="Century Gothic" panose="020B0502020202020204" pitchFamily="34" charset="0"/>
                <a:ea typeface="+mn-ea"/>
                <a:cs typeface="+mn-cs"/>
              </a:rPr>
              <a:t>nd</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verb in the infinitive form.</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91" name="CustomShape 4"/>
          <p:cNvSpPr/>
          <p:nvPr/>
        </p:nvSpPr>
        <p:spPr>
          <a:xfrm>
            <a:off x="266644" y="2176576"/>
            <a:ext cx="4063309"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Ich will </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tanzen.</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96" name="CustomShape 9"/>
          <p:cNvSpPr/>
          <p:nvPr/>
        </p:nvSpPr>
        <p:spPr>
          <a:xfrm>
            <a:off x="4607620" y="2179742"/>
            <a:ext cx="36910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I want to </a:t>
            </a: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dance.</a:t>
            </a:r>
            <a:endParaRPr kumimoji="0" lang="en-GB" sz="2800" b="1"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99" name="Google Shape;180;p8"/>
          <p:cNvPicPr/>
          <p:nvPr/>
        </p:nvPicPr>
        <p:blipFill>
          <a:blip r:embed="rId4"/>
          <a:stretch/>
        </p:blipFill>
        <p:spPr>
          <a:xfrm>
            <a:off x="7502436" y="2010024"/>
            <a:ext cx="359613" cy="692525"/>
          </a:xfrm>
          <a:prstGeom prst="rect">
            <a:avLst/>
          </a:prstGeom>
          <a:ln>
            <a:noFill/>
          </a:ln>
        </p:spPr>
      </p:pic>
      <p:pic>
        <p:nvPicPr>
          <p:cNvPr id="102" name="Google Shape;183;p8"/>
          <p:cNvPicPr/>
          <p:nvPr/>
        </p:nvPicPr>
        <p:blipFill>
          <a:blip r:embed="rId5"/>
          <a:stretch/>
        </p:blipFill>
        <p:spPr>
          <a:xfrm>
            <a:off x="3936146" y="2215599"/>
            <a:ext cx="522720" cy="488972"/>
          </a:xfrm>
          <a:prstGeom prst="rect">
            <a:avLst/>
          </a:prstGeom>
          <a:ln>
            <a:noFill/>
          </a:ln>
        </p:spPr>
      </p:pic>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144785" y="-200673"/>
            <a:ext cx="7267988" cy="1144800"/>
          </a:xfrm>
        </p:spPr>
        <p:txBody>
          <a:bodyPr/>
          <a:lstStyle/>
          <a:p>
            <a:r>
              <a:rPr lang="en-GB" sz="3600" b="1" spc="-1" dirty="0" err="1">
                <a:latin typeface="Century Gothic" panose="020B0502020202020204" pitchFamily="34" charset="0"/>
                <a:ea typeface="Century Gothic"/>
              </a:rPr>
              <a:t>wollen</a:t>
            </a:r>
            <a:r>
              <a:rPr lang="en-GB" sz="3600" b="1" spc="-1" dirty="0">
                <a:latin typeface="Century Gothic" panose="020B0502020202020204" pitchFamily="34" charset="0"/>
                <a:ea typeface="Century Gothic"/>
              </a:rPr>
              <a:t> – to want to</a:t>
            </a:r>
            <a:endParaRPr lang="en-GB" sz="3600" dirty="0"/>
          </a:p>
        </p:txBody>
      </p:sp>
      <p:sp>
        <p:nvSpPr>
          <p:cNvPr id="34" name="CustomShape 4">
            <a:extLst>
              <a:ext uri="{FF2B5EF4-FFF2-40B4-BE49-F238E27FC236}">
                <a16:creationId xmlns:a16="http://schemas.microsoft.com/office/drawing/2014/main" id="{69D85AD0-0013-4771-8946-BA524D31C720}"/>
              </a:ext>
            </a:extLst>
          </p:cNvPr>
          <p:cNvSpPr/>
          <p:nvPr/>
        </p:nvSpPr>
        <p:spPr>
          <a:xfrm>
            <a:off x="266645" y="2963236"/>
            <a:ext cx="3369924"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Du </a:t>
            </a:r>
            <a:r>
              <a:rPr kumimoji="0" lang="en-GB" sz="2800" b="1" i="0" u="none" strike="noStrike" kern="1200" cap="none" spc="-1" normalizeH="0" baseline="0" noProof="0" dirty="0" err="1">
                <a:ln>
                  <a:noFill/>
                </a:ln>
                <a:solidFill>
                  <a:srgbClr val="92D050"/>
                </a:solidFill>
                <a:effectLst/>
                <a:uLnTx/>
                <a:uFillTx/>
                <a:latin typeface="Century Gothic" panose="020B0502020202020204" pitchFamily="34" charset="0"/>
                <a:ea typeface="Century Gothic"/>
                <a:cs typeface="+mn-cs"/>
              </a:rPr>
              <a:t>willst</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spielen</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5" name="CustomShape 9">
            <a:extLst>
              <a:ext uri="{FF2B5EF4-FFF2-40B4-BE49-F238E27FC236}">
                <a16:creationId xmlns:a16="http://schemas.microsoft.com/office/drawing/2014/main" id="{79E85521-4BCD-4424-8F9E-2EAFB363AEB9}"/>
              </a:ext>
            </a:extLst>
          </p:cNvPr>
          <p:cNvSpPr/>
          <p:nvPr/>
        </p:nvSpPr>
        <p:spPr>
          <a:xfrm>
            <a:off x="4607620" y="2966402"/>
            <a:ext cx="36910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You want to </a:t>
            </a: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play.</a:t>
            </a:r>
            <a:endParaRPr kumimoji="0" lang="en-GB" sz="2800" b="1"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37" name="Google Shape;183;p8">
            <a:extLst>
              <a:ext uri="{FF2B5EF4-FFF2-40B4-BE49-F238E27FC236}">
                <a16:creationId xmlns:a16="http://schemas.microsoft.com/office/drawing/2014/main" id="{2888F035-7CAB-4432-9315-E90062A92CA5}"/>
              </a:ext>
            </a:extLst>
          </p:cNvPr>
          <p:cNvPicPr/>
          <p:nvPr/>
        </p:nvPicPr>
        <p:blipFill>
          <a:blip r:embed="rId5"/>
          <a:stretch/>
        </p:blipFill>
        <p:spPr>
          <a:xfrm>
            <a:off x="3936146" y="3002259"/>
            <a:ext cx="522720" cy="488972"/>
          </a:xfrm>
          <a:prstGeom prst="rect">
            <a:avLst/>
          </a:prstGeom>
          <a:ln>
            <a:noFill/>
          </a:ln>
        </p:spPr>
      </p:pic>
      <p:grpSp>
        <p:nvGrpSpPr>
          <p:cNvPr id="40" name="Group 39">
            <a:extLst>
              <a:ext uri="{FF2B5EF4-FFF2-40B4-BE49-F238E27FC236}">
                <a16:creationId xmlns:a16="http://schemas.microsoft.com/office/drawing/2014/main" id="{D4869468-8C0E-46F9-8BEA-5FFB23EFC46C}"/>
              </a:ext>
            </a:extLst>
          </p:cNvPr>
          <p:cNvGrpSpPr/>
          <p:nvPr/>
        </p:nvGrpSpPr>
        <p:grpSpPr>
          <a:xfrm>
            <a:off x="9461368" y="1403235"/>
            <a:ext cx="2730632" cy="1925679"/>
            <a:chOff x="8445329" y="1846220"/>
            <a:chExt cx="3166236" cy="1925679"/>
          </a:xfrm>
        </p:grpSpPr>
        <p:sp>
          <p:nvSpPr>
            <p:cNvPr id="41" name="Oval Callout 13">
              <a:extLst>
                <a:ext uri="{FF2B5EF4-FFF2-40B4-BE49-F238E27FC236}">
                  <a16:creationId xmlns:a16="http://schemas.microsoft.com/office/drawing/2014/main" id="{2D2B0FB1-A6FB-467B-86DC-83D0AC7E99AD}"/>
                </a:ext>
              </a:extLst>
            </p:cNvPr>
            <p:cNvSpPr/>
            <p:nvPr/>
          </p:nvSpPr>
          <p:spPr>
            <a:xfrm>
              <a:off x="8445329" y="1846220"/>
              <a:ext cx="3166236" cy="1925679"/>
            </a:xfrm>
            <a:prstGeom prst="wedgeEllipseCallout">
              <a:avLst>
                <a:gd name="adj1" fmla="val -62954"/>
                <a:gd name="adj2" fmla="val -33019"/>
              </a:avLst>
            </a:prstGeom>
            <a:solidFill>
              <a:srgbClr val="002060"/>
            </a:solidFill>
            <a:ln w="12700" cap="flat" cmpd="sng" algn="ctr">
              <a:solidFill>
                <a:srgbClr val="FFD10D"/>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42" name="TextBox 41">
              <a:extLst>
                <a:ext uri="{FF2B5EF4-FFF2-40B4-BE49-F238E27FC236}">
                  <a16:creationId xmlns:a16="http://schemas.microsoft.com/office/drawing/2014/main" id="{389132F7-824D-489C-956D-894A320B31DF}"/>
                </a:ext>
              </a:extLst>
            </p:cNvPr>
            <p:cNvSpPr txBox="1"/>
            <p:nvPr/>
          </p:nvSpPr>
          <p:spPr>
            <a:xfrm>
              <a:off x="8865757" y="2030356"/>
              <a:ext cx="2325379"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err="1">
                  <a:solidFill>
                    <a:prstClr val="white"/>
                  </a:solidFill>
                  <a:latin typeface="Century Gothic"/>
                </a:rPr>
                <a:t>Wollen</a:t>
              </a:r>
              <a:r>
                <a:rPr kumimoji="0" lang="en-GB" sz="2400" b="0" i="0" u="none" strike="noStrike" kern="1200" cap="none" spc="0" normalizeH="0" baseline="0" noProof="0" dirty="0">
                  <a:ln>
                    <a:noFill/>
                  </a:ln>
                  <a:solidFill>
                    <a:prstClr val="white"/>
                  </a:solidFill>
                  <a:effectLst/>
                  <a:uLnTx/>
                  <a:uFillTx/>
                  <a:latin typeface="Century Gothic"/>
                  <a:ea typeface="+mn-ea"/>
                  <a:cs typeface="+mn-cs"/>
                </a:rPr>
                <a:t> is irregular. The spelling changes.</a:t>
              </a:r>
            </a:p>
          </p:txBody>
        </p:sp>
      </p:grpSp>
      <p:sp>
        <p:nvSpPr>
          <p:cNvPr id="43" name="CustomShape 3">
            <a:extLst>
              <a:ext uri="{FF2B5EF4-FFF2-40B4-BE49-F238E27FC236}">
                <a16:creationId xmlns:a16="http://schemas.microsoft.com/office/drawing/2014/main" id="{792E92A5-70FA-478F-832E-F29F01E0DEB9}"/>
              </a:ext>
            </a:extLst>
          </p:cNvPr>
          <p:cNvSpPr/>
          <p:nvPr/>
        </p:nvSpPr>
        <p:spPr>
          <a:xfrm>
            <a:off x="92296" y="3797872"/>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The 2</a:t>
            </a:r>
            <a:r>
              <a:rPr kumimoji="0" lang="en-GB" sz="2800" b="0" i="0" u="none" strike="noStrike" kern="1200" cap="none" spc="-1" normalizeH="0" baseline="30000" noProof="0" dirty="0">
                <a:ln>
                  <a:noFill/>
                </a:ln>
                <a:solidFill>
                  <a:srgbClr val="002060"/>
                </a:solidFill>
                <a:effectLst/>
                <a:uLnTx/>
                <a:uFillTx/>
                <a:latin typeface="Century Gothic" panose="020B0502020202020204" pitchFamily="34" charset="0"/>
                <a:ea typeface="+mn-ea"/>
                <a:cs typeface="+mn-cs"/>
              </a:rPr>
              <a:t>nd</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verb always goes to the end of the sentence:</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4" name="CustomShape 4">
            <a:extLst>
              <a:ext uri="{FF2B5EF4-FFF2-40B4-BE49-F238E27FC236}">
                <a16:creationId xmlns:a16="http://schemas.microsoft.com/office/drawing/2014/main" id="{713F81B9-EB88-4377-919B-1A8604477245}"/>
              </a:ext>
            </a:extLst>
          </p:cNvPr>
          <p:cNvSpPr/>
          <p:nvPr/>
        </p:nvSpPr>
        <p:spPr>
          <a:xfrm>
            <a:off x="289502" y="4626176"/>
            <a:ext cx="4955597"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Ich will </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Skateboard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fahren</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5" name="CustomShape 9">
            <a:extLst>
              <a:ext uri="{FF2B5EF4-FFF2-40B4-BE49-F238E27FC236}">
                <a16:creationId xmlns:a16="http://schemas.microsoft.com/office/drawing/2014/main" id="{09DF509D-FE30-4F2E-A0E3-F15555D5E590}"/>
              </a:ext>
            </a:extLst>
          </p:cNvPr>
          <p:cNvSpPr/>
          <p:nvPr/>
        </p:nvSpPr>
        <p:spPr>
          <a:xfrm>
            <a:off x="5696745" y="4687676"/>
            <a:ext cx="4955597"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I want to </a:t>
            </a: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go </a:t>
            </a: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skateboarding</a:t>
            </a: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a:t>
            </a:r>
            <a:endParaRPr kumimoji="0" lang="en-GB" sz="2800" b="1"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46" name="Google Shape;180;p8">
            <a:extLst>
              <a:ext uri="{FF2B5EF4-FFF2-40B4-BE49-F238E27FC236}">
                <a16:creationId xmlns:a16="http://schemas.microsoft.com/office/drawing/2014/main" id="{113B589A-BDC6-4808-B99C-4A8584EB1782}"/>
              </a:ext>
            </a:extLst>
          </p:cNvPr>
          <p:cNvPicPr/>
          <p:nvPr/>
        </p:nvPicPr>
        <p:blipFill>
          <a:blip r:embed="rId4"/>
          <a:stretch/>
        </p:blipFill>
        <p:spPr>
          <a:xfrm>
            <a:off x="10529594" y="4448224"/>
            <a:ext cx="357819" cy="837868"/>
          </a:xfrm>
          <a:prstGeom prst="rect">
            <a:avLst/>
          </a:prstGeom>
          <a:ln>
            <a:noFill/>
          </a:ln>
        </p:spPr>
      </p:pic>
      <p:pic>
        <p:nvPicPr>
          <p:cNvPr id="47" name="Google Shape;183;p8">
            <a:extLst>
              <a:ext uri="{FF2B5EF4-FFF2-40B4-BE49-F238E27FC236}">
                <a16:creationId xmlns:a16="http://schemas.microsoft.com/office/drawing/2014/main" id="{A35EE90A-44FD-4B12-BE3D-1110B2240538}"/>
              </a:ext>
            </a:extLst>
          </p:cNvPr>
          <p:cNvPicPr/>
          <p:nvPr/>
        </p:nvPicPr>
        <p:blipFill>
          <a:blip r:embed="rId5"/>
          <a:stretch/>
        </p:blipFill>
        <p:spPr>
          <a:xfrm>
            <a:off x="5025272" y="4723533"/>
            <a:ext cx="522720" cy="488972"/>
          </a:xfrm>
          <a:prstGeom prst="rect">
            <a:avLst/>
          </a:prstGeom>
          <a:ln>
            <a:noFill/>
          </a:ln>
        </p:spPr>
      </p:pic>
      <p:sp>
        <p:nvSpPr>
          <p:cNvPr id="50" name="CustomShape 4">
            <a:extLst>
              <a:ext uri="{FF2B5EF4-FFF2-40B4-BE49-F238E27FC236}">
                <a16:creationId xmlns:a16="http://schemas.microsoft.com/office/drawing/2014/main" id="{77E399FD-A200-41D1-9BC4-58FB7366C94D}"/>
              </a:ext>
            </a:extLst>
          </p:cNvPr>
          <p:cNvSpPr/>
          <p:nvPr/>
        </p:nvSpPr>
        <p:spPr>
          <a:xfrm>
            <a:off x="289503" y="5412836"/>
            <a:ext cx="4683468"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Du </a:t>
            </a:r>
            <a:r>
              <a:rPr kumimoji="0" lang="en-GB" sz="2800" b="1" i="0" u="none" strike="noStrike" kern="1200" cap="none" spc="-1" normalizeH="0" baseline="0" noProof="0" dirty="0" err="1">
                <a:ln>
                  <a:noFill/>
                </a:ln>
                <a:solidFill>
                  <a:srgbClr val="92D050"/>
                </a:solidFill>
                <a:effectLst/>
                <a:uLnTx/>
                <a:uFillTx/>
                <a:latin typeface="Century Gothic" panose="020B0502020202020204" pitchFamily="34" charset="0"/>
                <a:ea typeface="Century Gothic"/>
                <a:cs typeface="+mn-cs"/>
              </a:rPr>
              <a:t>willst</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Fußball</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spielen</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1" name="CustomShape 9">
            <a:extLst>
              <a:ext uri="{FF2B5EF4-FFF2-40B4-BE49-F238E27FC236}">
                <a16:creationId xmlns:a16="http://schemas.microsoft.com/office/drawing/2014/main" id="{DD34A0D4-9173-4A96-8B2D-DF80E5D36966}"/>
              </a:ext>
            </a:extLst>
          </p:cNvPr>
          <p:cNvSpPr/>
          <p:nvPr/>
        </p:nvSpPr>
        <p:spPr>
          <a:xfrm>
            <a:off x="5696745" y="5474336"/>
            <a:ext cx="4683468"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You want to </a:t>
            </a: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play </a:t>
            </a: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football</a:t>
            </a: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a:t>
            </a:r>
            <a:endParaRPr kumimoji="0" lang="en-GB" sz="2800" b="1"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53" name="Google Shape;183;p8">
            <a:extLst>
              <a:ext uri="{FF2B5EF4-FFF2-40B4-BE49-F238E27FC236}">
                <a16:creationId xmlns:a16="http://schemas.microsoft.com/office/drawing/2014/main" id="{E377668A-78B5-4859-B8CC-3DE3E56BDA8B}"/>
              </a:ext>
            </a:extLst>
          </p:cNvPr>
          <p:cNvPicPr/>
          <p:nvPr/>
        </p:nvPicPr>
        <p:blipFill>
          <a:blip r:embed="rId5"/>
          <a:stretch/>
        </p:blipFill>
        <p:spPr>
          <a:xfrm>
            <a:off x="5025272" y="5510193"/>
            <a:ext cx="522720" cy="488972"/>
          </a:xfrm>
          <a:prstGeom prst="rect">
            <a:avLst/>
          </a:prstGeom>
          <a:ln>
            <a:noFill/>
          </a:ln>
        </p:spPr>
      </p:pic>
      <p:pic>
        <p:nvPicPr>
          <p:cNvPr id="57" name="Picture 56" descr="Icon&#10;&#10;Description automatically generated">
            <a:extLst>
              <a:ext uri="{FF2B5EF4-FFF2-40B4-BE49-F238E27FC236}">
                <a16:creationId xmlns:a16="http://schemas.microsoft.com/office/drawing/2014/main" id="{ACEC8511-153C-4EC3-B966-EC28FDCF091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661616" y="5544588"/>
            <a:ext cx="490865" cy="476585"/>
          </a:xfrm>
          <a:prstGeom prst="rect">
            <a:avLst/>
          </a:prstGeom>
        </p:spPr>
      </p:pic>
      <p:pic>
        <p:nvPicPr>
          <p:cNvPr id="5" name="Picture 4" descr="A picture containing soccer, dome&#10;&#10;Description automatically generated">
            <a:extLst>
              <a:ext uri="{FF2B5EF4-FFF2-40B4-BE49-F238E27FC236}">
                <a16:creationId xmlns:a16="http://schemas.microsoft.com/office/drawing/2014/main" id="{7728E1AA-D785-4BE0-B6C1-FE7C4977033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393246" y="5468385"/>
            <a:ext cx="393754" cy="393754"/>
          </a:xfrm>
          <a:prstGeom prst="rect">
            <a:avLst/>
          </a:prstGeom>
        </p:spPr>
      </p:pic>
      <p:pic>
        <p:nvPicPr>
          <p:cNvPr id="62" name="Picture 61" descr="A picture containing clipart&#10;&#10;Description automatically generated">
            <a:extLst>
              <a:ext uri="{FF2B5EF4-FFF2-40B4-BE49-F238E27FC236}">
                <a16:creationId xmlns:a16="http://schemas.microsoft.com/office/drawing/2014/main" id="{58A096C5-7791-4B85-B0B7-20F44EF6A069}"/>
              </a:ext>
            </a:extLst>
          </p:cNvPr>
          <p:cNvPicPr>
            <a:picLocks noChangeAspect="1"/>
          </p:cNvPicPr>
          <p:nvPr/>
        </p:nvPicPr>
        <p:blipFill>
          <a:blip r:embed="rId8" cstate="print">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7607865" y="2766874"/>
            <a:ext cx="1110059" cy="780213"/>
          </a:xfrm>
          <a:prstGeom prst="rect">
            <a:avLst/>
          </a:prstGeom>
        </p:spPr>
      </p:pic>
      <p:pic>
        <p:nvPicPr>
          <p:cNvPr id="63" name="Picture 62" descr="A picture containing clipart&#10;&#10;Description automatically generated">
            <a:extLst>
              <a:ext uri="{FF2B5EF4-FFF2-40B4-BE49-F238E27FC236}">
                <a16:creationId xmlns:a16="http://schemas.microsoft.com/office/drawing/2014/main" id="{9C223AF6-EE50-4596-9543-AD702A0BA2CC}"/>
              </a:ext>
            </a:extLst>
          </p:cNvPr>
          <p:cNvPicPr>
            <a:picLocks noChangeAspect="1"/>
          </p:cNvPicPr>
          <p:nvPr/>
        </p:nvPicPr>
        <p:blipFill>
          <a:blip r:embed="rId8" cstate="print">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10026530" y="5375213"/>
            <a:ext cx="919049" cy="645960"/>
          </a:xfrm>
          <a:prstGeom prst="rect">
            <a:avLst/>
          </a:prstGeom>
        </p:spPr>
      </p:pic>
      <p:sp>
        <p:nvSpPr>
          <p:cNvPr id="6" name="Speech Bubble: Rectangle with Corners Rounded 5">
            <a:extLst>
              <a:ext uri="{FF2B5EF4-FFF2-40B4-BE49-F238E27FC236}">
                <a16:creationId xmlns:a16="http://schemas.microsoft.com/office/drawing/2014/main" id="{914A5A21-BD65-4462-BA9B-7113D3B9A8A1}"/>
              </a:ext>
            </a:extLst>
          </p:cNvPr>
          <p:cNvSpPr/>
          <p:nvPr/>
        </p:nvSpPr>
        <p:spPr>
          <a:xfrm>
            <a:off x="2832293" y="6085829"/>
            <a:ext cx="5586493" cy="691172"/>
          </a:xfrm>
          <a:prstGeom prst="wedgeRoundRectCallout">
            <a:avLst>
              <a:gd name="adj1" fmla="val 54233"/>
              <a:gd name="adj2" fmla="val 31371"/>
              <a:gd name="adj3" fmla="val 16667"/>
            </a:avLst>
          </a:prstGeom>
          <a:solidFill>
            <a:srgbClr val="002060"/>
          </a:solidFill>
          <a:ln w="19050">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65" name="TextBox 64">
            <a:extLst>
              <a:ext uri="{FF2B5EF4-FFF2-40B4-BE49-F238E27FC236}">
                <a16:creationId xmlns:a16="http://schemas.microsoft.com/office/drawing/2014/main" id="{70B9927F-FFA6-47EF-BA2A-E2893163F948}"/>
              </a:ext>
            </a:extLst>
          </p:cNvPr>
          <p:cNvSpPr txBox="1"/>
          <p:nvPr/>
        </p:nvSpPr>
        <p:spPr>
          <a:xfrm>
            <a:off x="3520494" y="6008353"/>
            <a:ext cx="4341555" cy="8461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a:ea typeface="+mn-ea"/>
                <a:cs typeface="+mn-cs"/>
              </a:rPr>
              <a:t>The word order is different </a:t>
            </a:r>
            <a:r>
              <a:rPr kumimoji="0" lang="en-GB" sz="2400" b="0" i="0" u="none" strike="noStrike" kern="1200" cap="none" spc="0" normalizeH="0" baseline="0" noProof="0">
                <a:ln>
                  <a:noFill/>
                </a:ln>
                <a:solidFill>
                  <a:prstClr val="white"/>
                </a:solidFill>
                <a:effectLst/>
                <a:uLnTx/>
                <a:uFillTx/>
                <a:latin typeface="Century Gothic"/>
                <a:ea typeface="+mn-ea"/>
                <a:cs typeface="+mn-cs"/>
              </a:rPr>
              <a:t>from English!</a:t>
            </a:r>
            <a:endParaRPr kumimoji="0" lang="en-GB" sz="2400" b="0" i="0" u="none" strike="noStrike" kern="1200" cap="none" spc="0" normalizeH="0" baseline="0" noProof="0" dirty="0">
              <a:ln>
                <a:noFill/>
              </a:ln>
              <a:solidFill>
                <a:prstClr val="white"/>
              </a:solidFill>
              <a:effectLst/>
              <a:uLnTx/>
              <a:uFillTx/>
              <a:latin typeface="Century Gothic"/>
              <a:ea typeface="+mn-ea"/>
              <a:cs typeface="+mn-cs"/>
            </a:endParaRPr>
          </a:p>
        </p:txBody>
      </p:sp>
      <p:cxnSp>
        <p:nvCxnSpPr>
          <p:cNvPr id="8" name="Straight Arrow Connector 7">
            <a:extLst>
              <a:ext uri="{FF2B5EF4-FFF2-40B4-BE49-F238E27FC236}">
                <a16:creationId xmlns:a16="http://schemas.microsoft.com/office/drawing/2014/main" id="{4A30E4B8-329E-4A82-B520-5715336D38E7}"/>
              </a:ext>
            </a:extLst>
          </p:cNvPr>
          <p:cNvCxnSpPr>
            <a:endCxn id="50" idx="2"/>
          </p:cNvCxnSpPr>
          <p:nvPr/>
        </p:nvCxnSpPr>
        <p:spPr>
          <a:xfrm flipV="1">
            <a:off x="2622176" y="5930876"/>
            <a:ext cx="9061" cy="846125"/>
          </a:xfrm>
          <a:prstGeom prst="straightConnector1">
            <a:avLst/>
          </a:prstGeom>
          <a:ln w="57150">
            <a:solidFill>
              <a:srgbClr val="FF6600"/>
            </a:solidFill>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9E235EF2-A45E-4937-9EDC-7F65EC94FB89}"/>
              </a:ext>
            </a:extLst>
          </p:cNvPr>
          <p:cNvCxnSpPr/>
          <p:nvPr/>
        </p:nvCxnSpPr>
        <p:spPr>
          <a:xfrm flipV="1">
            <a:off x="8970958" y="5930876"/>
            <a:ext cx="9061" cy="846125"/>
          </a:xfrm>
          <a:prstGeom prst="straightConnector1">
            <a:avLst/>
          </a:prstGeom>
          <a:ln w="57150">
            <a:solidFill>
              <a:srgbClr val="FF6600"/>
            </a:solidFill>
            <a:tailEnd type="triangle"/>
          </a:ln>
        </p:spPr>
        <p:style>
          <a:lnRef idx="1">
            <a:schemeClr val="accent1"/>
          </a:lnRef>
          <a:fillRef idx="0">
            <a:schemeClr val="accent1"/>
          </a:fillRef>
          <a:effectRef idx="0">
            <a:schemeClr val="accent1"/>
          </a:effectRef>
          <a:fontRef idx="minor">
            <a:schemeClr val="tx1"/>
          </a:fontRef>
        </p:style>
      </p:cxnSp>
      <p:pic>
        <p:nvPicPr>
          <p:cNvPr id="39" name="Picture 38" descr="A picture containing graphics, clipart, circle, font&#10;&#10;Description automatically generated">
            <a:extLst>
              <a:ext uri="{FF2B5EF4-FFF2-40B4-BE49-F238E27FC236}">
                <a16:creationId xmlns:a16="http://schemas.microsoft.com/office/drawing/2014/main" id="{A739AAE8-7786-4BD0-8F4F-EAFF24DEFB7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954167" y="2063371"/>
            <a:ext cx="590254" cy="564786"/>
          </a:xfrm>
          <a:prstGeom prst="rect">
            <a:avLst/>
          </a:prstGeom>
        </p:spPr>
      </p:pic>
      <p:pic>
        <p:nvPicPr>
          <p:cNvPr id="4" name="Picture 3" descr="A picture containing circle, graphics, cartoon, creativity&#10;&#10;Description automatically generated">
            <a:extLst>
              <a:ext uri="{FF2B5EF4-FFF2-40B4-BE49-F238E27FC236}">
                <a16:creationId xmlns:a16="http://schemas.microsoft.com/office/drawing/2014/main" id="{87AFA05B-BBAD-4214-B521-858CD2EC5E4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608552" y="2064816"/>
            <a:ext cx="545218" cy="541506"/>
          </a:xfrm>
          <a:prstGeom prst="rect">
            <a:avLst/>
          </a:prstGeom>
        </p:spPr>
      </p:pic>
      <p:pic>
        <p:nvPicPr>
          <p:cNvPr id="52" name="Picture 51" descr="A picture containing graphics, clipart, circle, font&#10;&#10;Description automatically generated">
            <a:extLst>
              <a:ext uri="{FF2B5EF4-FFF2-40B4-BE49-F238E27FC236}">
                <a16:creationId xmlns:a16="http://schemas.microsoft.com/office/drawing/2014/main" id="{6965BC46-ECDF-4741-A2C3-6D874715D02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633870" y="2888877"/>
            <a:ext cx="590254" cy="564786"/>
          </a:xfrm>
          <a:prstGeom prst="rect">
            <a:avLst/>
          </a:prstGeom>
        </p:spPr>
      </p:pic>
      <p:pic>
        <p:nvPicPr>
          <p:cNvPr id="55" name="Picture 54" descr="A picture containing graphics, clipart, circle, font&#10;&#10;Description automatically generated">
            <a:extLst>
              <a:ext uri="{FF2B5EF4-FFF2-40B4-BE49-F238E27FC236}">
                <a16:creationId xmlns:a16="http://schemas.microsoft.com/office/drawing/2014/main" id="{37E3D184-E967-497A-B539-2A009B1113E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859643" y="5488598"/>
            <a:ext cx="488688" cy="467602"/>
          </a:xfrm>
          <a:prstGeom prst="rect">
            <a:avLst/>
          </a:prstGeom>
        </p:spPr>
      </p:pic>
      <p:pic>
        <p:nvPicPr>
          <p:cNvPr id="59" name="Picture 58" descr="A picture containing graphics, clipart, circle, font&#10;&#10;Description automatically generated">
            <a:extLst>
              <a:ext uri="{FF2B5EF4-FFF2-40B4-BE49-F238E27FC236}">
                <a16:creationId xmlns:a16="http://schemas.microsoft.com/office/drawing/2014/main" id="{5404CFDC-B539-4B93-8626-AEA125A5821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881399" y="4647719"/>
            <a:ext cx="590254" cy="564786"/>
          </a:xfrm>
          <a:prstGeom prst="rect">
            <a:avLst/>
          </a:prstGeom>
        </p:spPr>
      </p:pic>
      <p:pic>
        <p:nvPicPr>
          <p:cNvPr id="61" name="Picture 60" descr="Icon&#10;&#10;Description automatically generated">
            <a:extLst>
              <a:ext uri="{FF2B5EF4-FFF2-40B4-BE49-F238E27FC236}">
                <a16:creationId xmlns:a16="http://schemas.microsoft.com/office/drawing/2014/main" id="{6BFCA248-251A-4828-88B4-D3FE17CC0C4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69751" y="2883452"/>
            <a:ext cx="592884" cy="575636"/>
          </a:xfrm>
          <a:prstGeom prst="rect">
            <a:avLst/>
          </a:prstGeom>
        </p:spPr>
      </p:pic>
      <p:pic>
        <p:nvPicPr>
          <p:cNvPr id="9" name="Picture 8" descr="A picture containing text, circle, vehicle, design&#10;&#10;Description automatically generated">
            <a:extLst>
              <a:ext uri="{FF2B5EF4-FFF2-40B4-BE49-F238E27FC236}">
                <a16:creationId xmlns:a16="http://schemas.microsoft.com/office/drawing/2014/main" id="{AA477468-6061-46B2-AA62-86E331E84A2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549588" y="4619255"/>
            <a:ext cx="588775" cy="621714"/>
          </a:xfrm>
          <a:prstGeom prst="rect">
            <a:avLst/>
          </a:prstGeom>
        </p:spPr>
      </p:pic>
      <p:pic>
        <p:nvPicPr>
          <p:cNvPr id="60" name="Picture 59">
            <a:extLst>
              <a:ext uri="{FF2B5EF4-FFF2-40B4-BE49-F238E27FC236}">
                <a16:creationId xmlns:a16="http://schemas.microsoft.com/office/drawing/2014/main" id="{79043C17-AFA6-4F7B-8E7D-ED17A091125F}"/>
              </a:ext>
            </a:extLst>
          </p:cNvPr>
          <p:cNvPicPr>
            <a:picLocks noChangeAspect="1"/>
          </p:cNvPicPr>
          <p:nvPr/>
        </p:nvPicPr>
        <p:blipFill>
          <a:blip r:embed="rId12"/>
          <a:stretch>
            <a:fillRect/>
          </a:stretch>
        </p:blipFill>
        <p:spPr>
          <a:xfrm>
            <a:off x="11311823" y="4529090"/>
            <a:ext cx="556601" cy="417451"/>
          </a:xfrm>
          <a:prstGeom prst="rect">
            <a:avLst/>
          </a:prstGeom>
        </p:spPr>
      </p:pic>
    </p:spTree>
    <p:extLst>
      <p:ext uri="{BB962C8B-B14F-4D97-AF65-F5344CB8AC3E}">
        <p14:creationId xmlns:p14="http://schemas.microsoft.com/office/powerpoint/2010/main" val="966855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61"/>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5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4"/>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47"/>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45"/>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46"/>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59"/>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9"/>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60"/>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50"/>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53"/>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51"/>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63"/>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57"/>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5"/>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55"/>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69"/>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65"/>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8"/>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P spid="91" grpId="0"/>
      <p:bldP spid="96" grpId="0"/>
      <p:bldP spid="34" grpId="0"/>
      <p:bldP spid="35" grpId="0"/>
      <p:bldP spid="43" grpId="0"/>
      <p:bldP spid="44" grpId="0"/>
      <p:bldP spid="45" grpId="0"/>
      <p:bldP spid="50" grpId="0"/>
      <p:bldP spid="51" grpId="0"/>
      <p:bldP spid="6" grpId="0" animBg="1"/>
      <p:bldP spid="6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0742DA2-1D3F-9C08-AB6F-80743652D616}"/>
              </a:ext>
            </a:extLst>
          </p:cNvPr>
          <p:cNvPicPr>
            <a:picLocks noChangeAspect="1"/>
          </p:cNvPicPr>
          <p:nvPr/>
        </p:nvPicPr>
        <p:blipFill>
          <a:blip r:embed="rId10"/>
          <a:stretch>
            <a:fillRect/>
          </a:stretch>
        </p:blipFill>
        <p:spPr>
          <a:xfrm>
            <a:off x="9428242" y="1144161"/>
            <a:ext cx="1533679" cy="1194208"/>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2097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hören</a:t>
            </a:r>
            <a:endParaRPr lang="en-GB" sz="2000" b="1" dirty="0">
              <a:solidFill>
                <a:srgbClr val="002060"/>
              </a:solidFill>
              <a:latin typeface="Century Gothic" panose="020B0502020202020204" pitchFamily="34" charset="0"/>
            </a:endParaRPr>
          </a:p>
        </p:txBody>
      </p:sp>
      <p:graphicFrame>
        <p:nvGraphicFramePr>
          <p:cNvPr id="6" name="Table 2">
            <a:extLst>
              <a:ext uri="{FF2B5EF4-FFF2-40B4-BE49-F238E27FC236}">
                <a16:creationId xmlns:a16="http://schemas.microsoft.com/office/drawing/2014/main" id="{54458669-5D9D-4D2D-8CD9-BF98FB203F05}"/>
              </a:ext>
            </a:extLst>
          </p:cNvPr>
          <p:cNvGraphicFramePr/>
          <p:nvPr/>
        </p:nvGraphicFramePr>
        <p:xfrm>
          <a:off x="-58157" y="1522873"/>
          <a:ext cx="9311885" cy="4931410"/>
        </p:xfrm>
        <a:graphic>
          <a:graphicData uri="http://schemas.openxmlformats.org/drawingml/2006/table">
            <a:tbl>
              <a:tblPr/>
              <a:tblGrid>
                <a:gridCol w="570597">
                  <a:extLst>
                    <a:ext uri="{9D8B030D-6E8A-4147-A177-3AD203B41FA5}">
                      <a16:colId xmlns:a16="http://schemas.microsoft.com/office/drawing/2014/main" val="20000"/>
                    </a:ext>
                  </a:extLst>
                </a:gridCol>
                <a:gridCol w="5414573">
                  <a:extLst>
                    <a:ext uri="{9D8B030D-6E8A-4147-A177-3AD203B41FA5}">
                      <a16:colId xmlns:a16="http://schemas.microsoft.com/office/drawing/2014/main" val="20002"/>
                    </a:ext>
                  </a:extLst>
                </a:gridCol>
                <a:gridCol w="1632027">
                  <a:extLst>
                    <a:ext uri="{9D8B030D-6E8A-4147-A177-3AD203B41FA5}">
                      <a16:colId xmlns:a16="http://schemas.microsoft.com/office/drawing/2014/main" val="20003"/>
                    </a:ext>
                  </a:extLst>
                </a:gridCol>
                <a:gridCol w="1694688">
                  <a:extLst>
                    <a:ext uri="{9D8B030D-6E8A-4147-A177-3AD203B41FA5}">
                      <a16:colId xmlns:a16="http://schemas.microsoft.com/office/drawing/2014/main" val="20001"/>
                    </a:ext>
                  </a:extLst>
                </a:gridCol>
              </a:tblGrid>
              <a:tr h="525665">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lang="en-US" sz="2400" u="none" strike="noStrike" kern="1200" cap="none" dirty="0">
                        <a:solidFill>
                          <a:srgbClr val="002060"/>
                        </a:solidFill>
                        <a:latin typeface="Century Gothic"/>
                        <a:ea typeface="Century Gothic"/>
                        <a:cs typeface="Century Gothic"/>
                      </a:endParaRPr>
                    </a:p>
                  </a:txBody>
                  <a:tcPr>
                    <a:lnL w="12700" cap="flat" cmpd="sng" algn="ctr">
                      <a:noFill/>
                      <a:prstDash val="solid"/>
                      <a:round/>
                      <a:headEnd type="none" w="med" len="med"/>
                      <a:tailEnd type="none" w="med" len="med"/>
                    </a:lnL>
                    <a:lnR w="12700" cap="flat" cmpd="sng" algn="ctr">
                      <a:solidFill>
                        <a:srgbClr val="002060"/>
                      </a:solidFill>
                      <a:prstDash val="sysDot"/>
                      <a:round/>
                      <a:headEnd type="none" w="med" len="med"/>
                      <a:tailEnd type="none" w="med" len="med"/>
                    </a:lnR>
                    <a:lnT w="12700" cap="flat" cmpd="sng" algn="ctr">
                      <a:noFill/>
                      <a:prstDash val="solid"/>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u="none" strike="noStrike" kern="1200" cap="none" dirty="0">
                          <a:solidFill>
                            <a:srgbClr val="002060"/>
                          </a:solidFill>
                          <a:latin typeface="Century Gothic"/>
                          <a:ea typeface="Century Gothic"/>
                          <a:cs typeface="Century Gothic"/>
                        </a:rPr>
                        <a:t>Johanna (ich)</a:t>
                      </a: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en-US" sz="2400" u="none" strike="noStrike" kern="1200" cap="none" dirty="0">
                          <a:solidFill>
                            <a:srgbClr val="002060"/>
                          </a:solidFill>
                          <a:latin typeface="Century Gothic"/>
                          <a:ea typeface="Century Gothic"/>
                          <a:cs typeface="Century Gothic"/>
                        </a:rPr>
                        <a:t>Moritz (du)</a:t>
                      </a: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657096">
                <a:tc>
                  <a:txBody>
                    <a:bodyPr/>
                    <a:lstStyle/>
                    <a:p>
                      <a:endParaRPr lang="en-US"/>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a:lnSpc>
                          <a:spcPct val="100000"/>
                        </a:lnSpc>
                        <a:spcBef>
                          <a:spcPts val="0"/>
                        </a:spcBef>
                        <a:spcAft>
                          <a:spcPts val="0"/>
                        </a:spcAft>
                        <a:buClr>
                          <a:srgbClr val="000000"/>
                        </a:buClr>
                        <a:buSzPts val="2400"/>
                        <a:buFont typeface="Arial"/>
                        <a:buNone/>
                      </a:pPr>
                      <a:r>
                        <a:rPr lang="de-DE" sz="2400" u="none" strike="noStrike" cap="none" dirty="0">
                          <a:solidFill>
                            <a:srgbClr val="002060"/>
                          </a:solidFill>
                          <a:latin typeface="Century Gothic"/>
                          <a:ea typeface="Century Gothic"/>
                          <a:cs typeface="Century Gothic"/>
                          <a:sym typeface="Century Gothic"/>
                        </a:rPr>
                        <a:t>Du willst das Haus putzen</a:t>
                      </a:r>
                      <a:r>
                        <a:rPr lang="de-DE" sz="2400" u="none" strike="noStrike" cap="none" baseline="0" dirty="0">
                          <a:solidFill>
                            <a:srgbClr val="002060"/>
                          </a:solidFill>
                          <a:latin typeface="Century Gothic"/>
                          <a:ea typeface="Century Gothic"/>
                          <a:cs typeface="Century Gothic"/>
                          <a:sym typeface="Century Gothic"/>
                        </a:rPr>
                        <a:t>.</a:t>
                      </a:r>
                      <a:endParaRPr lang="de-DE"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a:lnSpc>
                          <a:spcPct val="100000"/>
                        </a:lnSpc>
                        <a:spcBef>
                          <a:spcPts val="0"/>
                        </a:spcBef>
                        <a:spcAft>
                          <a:spcPts val="0"/>
                        </a:spcAft>
                        <a:buClr>
                          <a:srgbClr val="000000"/>
                        </a:buClr>
                        <a:buSzPts val="24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a:lnSpc>
                          <a:spcPct val="100000"/>
                        </a:lnSpc>
                        <a:spcBef>
                          <a:spcPts val="0"/>
                        </a:spcBef>
                        <a:spcAft>
                          <a:spcPts val="0"/>
                        </a:spcAft>
                        <a:buClr>
                          <a:srgbClr val="000000"/>
                        </a:buClr>
                        <a:buSzPts val="24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657096">
                <a:tc>
                  <a:txBody>
                    <a:bodyPr/>
                    <a:lstStyle/>
                    <a:p>
                      <a:endParaRPr lang="en-US"/>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a:lnSpc>
                          <a:spcPct val="100000"/>
                        </a:lnSpc>
                        <a:spcBef>
                          <a:spcPts val="0"/>
                        </a:spcBef>
                        <a:spcAft>
                          <a:spcPts val="0"/>
                        </a:spcAft>
                        <a:buClr>
                          <a:srgbClr val="000000"/>
                        </a:buClr>
                        <a:buSzPts val="2400"/>
                        <a:buFont typeface="Arial"/>
                        <a:buNone/>
                      </a:pPr>
                      <a:r>
                        <a:rPr lang="de-DE" sz="2400" u="none" strike="noStrike" cap="none" dirty="0">
                          <a:solidFill>
                            <a:srgbClr val="002060"/>
                          </a:solidFill>
                          <a:latin typeface="Century Gothic"/>
                          <a:ea typeface="Century Gothic"/>
                          <a:cs typeface="Century Gothic"/>
                          <a:sym typeface="Century Gothic"/>
                        </a:rPr>
                        <a:t>Ich will einen Film sehen. </a:t>
                      </a: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a:lnSpc>
                          <a:spcPct val="100000"/>
                        </a:lnSpc>
                        <a:spcBef>
                          <a:spcPts val="0"/>
                        </a:spcBef>
                        <a:spcAft>
                          <a:spcPts val="0"/>
                        </a:spcAft>
                        <a:buClr>
                          <a:srgbClr val="000000"/>
                        </a:buClr>
                        <a:buSzPts val="24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a:lnSpc>
                          <a:spcPct val="100000"/>
                        </a:lnSpc>
                        <a:spcBef>
                          <a:spcPts val="0"/>
                        </a:spcBef>
                        <a:spcAft>
                          <a:spcPts val="0"/>
                        </a:spcAft>
                        <a:buClr>
                          <a:srgbClr val="000000"/>
                        </a:buClr>
                        <a:buSzPts val="24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657096">
                <a:tc>
                  <a:txBody>
                    <a:bodyPr/>
                    <a:lstStyle/>
                    <a:p>
                      <a:endParaRPr lang="en-US"/>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a:lnSpc>
                          <a:spcPct val="100000"/>
                        </a:lnSpc>
                        <a:spcBef>
                          <a:spcPts val="0"/>
                        </a:spcBef>
                        <a:spcAft>
                          <a:spcPts val="0"/>
                        </a:spcAft>
                        <a:buClr>
                          <a:srgbClr val="000000"/>
                        </a:buClr>
                        <a:buSzPts val="2400"/>
                        <a:buFont typeface="Arial"/>
                        <a:buNone/>
                      </a:pPr>
                      <a:r>
                        <a:rPr lang="en-GB" sz="2400" u="none" strike="noStrike" cap="none" dirty="0">
                          <a:solidFill>
                            <a:srgbClr val="002060"/>
                          </a:solidFill>
                          <a:latin typeface="Century Gothic"/>
                          <a:ea typeface="Century Gothic"/>
                          <a:cs typeface="Century Gothic"/>
                          <a:sym typeface="Century Gothic"/>
                        </a:rPr>
                        <a:t>Ich will den Hund </a:t>
                      </a:r>
                      <a:r>
                        <a:rPr lang="en-GB" sz="2400" u="none" strike="noStrike" cap="none" dirty="0" err="1">
                          <a:solidFill>
                            <a:srgbClr val="002060"/>
                          </a:solidFill>
                          <a:latin typeface="Century Gothic"/>
                          <a:ea typeface="Century Gothic"/>
                          <a:cs typeface="Century Gothic"/>
                          <a:sym typeface="Century Gothic"/>
                        </a:rPr>
                        <a:t>sauber</a:t>
                      </a:r>
                      <a:r>
                        <a:rPr lang="en-GB" sz="2400" u="none" strike="noStrike" cap="none" dirty="0">
                          <a:solidFill>
                            <a:srgbClr val="002060"/>
                          </a:solidFill>
                          <a:latin typeface="Century Gothic"/>
                          <a:ea typeface="Century Gothic"/>
                          <a:cs typeface="Century Gothic"/>
                          <a:sym typeface="Century Gothic"/>
                        </a:rPr>
                        <a:t> </a:t>
                      </a:r>
                      <a:r>
                        <a:rPr lang="en-GB" sz="2400" u="none" strike="noStrike" cap="none" dirty="0" err="1">
                          <a:solidFill>
                            <a:srgbClr val="002060"/>
                          </a:solidFill>
                          <a:latin typeface="Century Gothic"/>
                          <a:ea typeface="Century Gothic"/>
                          <a:cs typeface="Century Gothic"/>
                          <a:sym typeface="Century Gothic"/>
                        </a:rPr>
                        <a:t>waschen</a:t>
                      </a:r>
                      <a:r>
                        <a:rPr lang="en-GB" sz="2400" u="none" strike="noStrike" cap="none" dirty="0">
                          <a:solidFill>
                            <a:srgbClr val="002060"/>
                          </a:solidFill>
                          <a:latin typeface="Century Gothic"/>
                          <a:ea typeface="Century Gothic"/>
                          <a:cs typeface="Century Gothic"/>
                          <a:sym typeface="Century Gothic"/>
                        </a:rPr>
                        <a:t>.</a:t>
                      </a:r>
                      <a:endParaRPr lang="en-GB" sz="2400" u="none" strike="noStrike" cap="none" dirty="0">
                        <a:solidFill>
                          <a:srgbClr val="002060"/>
                        </a:solidFill>
                        <a:latin typeface="+mn-lt"/>
                        <a:ea typeface="Century Gothic"/>
                        <a:cs typeface="Century Gothic"/>
                        <a:sym typeface="Century Gothic"/>
                      </a:endParaRP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a:lnSpc>
                          <a:spcPct val="100000"/>
                        </a:lnSpc>
                        <a:spcBef>
                          <a:spcPts val="0"/>
                        </a:spcBef>
                        <a:spcAft>
                          <a:spcPts val="0"/>
                        </a:spcAft>
                        <a:buClr>
                          <a:srgbClr val="000000"/>
                        </a:buClr>
                        <a:buSzPts val="24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a:lnSpc>
                          <a:spcPct val="100000"/>
                        </a:lnSpc>
                        <a:spcBef>
                          <a:spcPts val="0"/>
                        </a:spcBef>
                        <a:spcAft>
                          <a:spcPts val="0"/>
                        </a:spcAft>
                        <a:buClr>
                          <a:srgbClr val="000000"/>
                        </a:buClr>
                        <a:buSzPts val="24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657096">
                <a:tc>
                  <a:txBody>
                    <a:bodyPr/>
                    <a:lstStyle/>
                    <a:p>
                      <a:endParaRPr lang="en-US"/>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a:lnSpc>
                          <a:spcPct val="100000"/>
                        </a:lnSpc>
                        <a:spcBef>
                          <a:spcPts val="0"/>
                        </a:spcBef>
                        <a:spcAft>
                          <a:spcPts val="0"/>
                        </a:spcAft>
                        <a:buClr>
                          <a:srgbClr val="000000"/>
                        </a:buClr>
                        <a:buSzPts val="2400"/>
                        <a:buFont typeface="Arial"/>
                        <a:buNone/>
                      </a:pPr>
                      <a:r>
                        <a:rPr lang="en-GB" sz="2400" u="none" strike="noStrike" cap="none" dirty="0">
                          <a:solidFill>
                            <a:srgbClr val="002060"/>
                          </a:solidFill>
                          <a:latin typeface="Century Gothic"/>
                          <a:ea typeface="Century Gothic"/>
                          <a:cs typeface="Century Gothic"/>
                          <a:sym typeface="Century Gothic"/>
                        </a:rPr>
                        <a:t>Du </a:t>
                      </a:r>
                      <a:r>
                        <a:rPr lang="en-GB" sz="2400" u="none" strike="noStrike" cap="none" dirty="0" err="1">
                          <a:solidFill>
                            <a:srgbClr val="002060"/>
                          </a:solidFill>
                          <a:latin typeface="Century Gothic"/>
                          <a:ea typeface="Century Gothic"/>
                          <a:cs typeface="Century Gothic"/>
                          <a:sym typeface="Century Gothic"/>
                        </a:rPr>
                        <a:t>willst</a:t>
                      </a:r>
                      <a:r>
                        <a:rPr lang="en-GB" sz="2400" u="none" strike="noStrike" cap="none" dirty="0">
                          <a:solidFill>
                            <a:srgbClr val="002060"/>
                          </a:solidFill>
                          <a:latin typeface="Century Gothic"/>
                          <a:ea typeface="Century Gothic"/>
                          <a:cs typeface="Century Gothic"/>
                          <a:sym typeface="Century Gothic"/>
                        </a:rPr>
                        <a:t> </a:t>
                      </a:r>
                      <a:r>
                        <a:rPr lang="en-GB" sz="2400" u="none" strike="noStrike" cap="none" dirty="0" err="1">
                          <a:solidFill>
                            <a:srgbClr val="002060"/>
                          </a:solidFill>
                          <a:latin typeface="Century Gothic"/>
                          <a:ea typeface="Century Gothic"/>
                          <a:cs typeface="Century Gothic"/>
                          <a:sym typeface="Century Gothic"/>
                        </a:rPr>
                        <a:t>mit</a:t>
                      </a:r>
                      <a:r>
                        <a:rPr lang="en-GB" sz="2400" u="none" strike="noStrike" cap="none" dirty="0">
                          <a:solidFill>
                            <a:srgbClr val="002060"/>
                          </a:solidFill>
                          <a:latin typeface="Century Gothic"/>
                          <a:ea typeface="Century Gothic"/>
                          <a:cs typeface="Century Gothic"/>
                          <a:sym typeface="Century Gothic"/>
                        </a:rPr>
                        <a:t> </a:t>
                      </a:r>
                      <a:r>
                        <a:rPr lang="en-GB" sz="2400" u="none" strike="noStrike" cap="none" dirty="0" err="1">
                          <a:solidFill>
                            <a:srgbClr val="002060"/>
                          </a:solidFill>
                          <a:latin typeface="Century Gothic"/>
                          <a:ea typeface="Century Gothic"/>
                          <a:cs typeface="Century Gothic"/>
                          <a:sym typeface="Century Gothic"/>
                        </a:rPr>
                        <a:t>Lias</a:t>
                      </a:r>
                      <a:r>
                        <a:rPr lang="en-GB" sz="2400" u="none" strike="noStrike" cap="none" dirty="0">
                          <a:solidFill>
                            <a:srgbClr val="002060"/>
                          </a:solidFill>
                          <a:latin typeface="Century Gothic"/>
                          <a:ea typeface="Century Gothic"/>
                          <a:cs typeface="Century Gothic"/>
                          <a:sym typeface="Century Gothic"/>
                        </a:rPr>
                        <a:t> </a:t>
                      </a:r>
                      <a:r>
                        <a:rPr lang="en-GB" sz="2400" u="none" strike="noStrike" cap="none" dirty="0" err="1">
                          <a:solidFill>
                            <a:srgbClr val="002060"/>
                          </a:solidFill>
                          <a:latin typeface="Century Gothic"/>
                          <a:ea typeface="Century Gothic"/>
                          <a:cs typeface="Century Gothic"/>
                          <a:sym typeface="Century Gothic"/>
                        </a:rPr>
                        <a:t>sprechen</a:t>
                      </a:r>
                      <a:r>
                        <a:rPr lang="en-GB" sz="2400" u="none" strike="noStrike" cap="none" dirty="0">
                          <a:solidFill>
                            <a:srgbClr val="002060"/>
                          </a:solidFill>
                          <a:latin typeface="Century Gothic"/>
                          <a:ea typeface="Century Gothic"/>
                          <a:cs typeface="Century Gothic"/>
                          <a:sym typeface="Century Gothic"/>
                        </a:rPr>
                        <a:t>.</a:t>
                      </a:r>
                      <a:endParaRPr lang="en-GB" sz="2400" u="none" strike="noStrike" cap="none" dirty="0">
                        <a:solidFill>
                          <a:srgbClr val="002060"/>
                        </a:solidFill>
                        <a:latin typeface="+mn-lt"/>
                        <a:ea typeface="Century Gothic"/>
                        <a:cs typeface="Century Gothic"/>
                        <a:sym typeface="Century Gothic"/>
                      </a:endParaRP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a:lnSpc>
                          <a:spcPct val="100000"/>
                        </a:lnSpc>
                        <a:spcBef>
                          <a:spcPts val="0"/>
                        </a:spcBef>
                        <a:spcAft>
                          <a:spcPts val="0"/>
                        </a:spcAft>
                        <a:buClr>
                          <a:srgbClr val="000000"/>
                        </a:buClr>
                        <a:buSzPts val="24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a:lnSpc>
                          <a:spcPct val="100000"/>
                        </a:lnSpc>
                        <a:spcBef>
                          <a:spcPts val="0"/>
                        </a:spcBef>
                        <a:spcAft>
                          <a:spcPts val="0"/>
                        </a:spcAft>
                        <a:buClr>
                          <a:srgbClr val="000000"/>
                        </a:buClr>
                        <a:buSzPts val="24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657096">
                <a:tc>
                  <a:txBody>
                    <a:bodyPr/>
                    <a:lstStyle/>
                    <a:p>
                      <a:endParaRPr lang="en-US"/>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a:lnSpc>
                          <a:spcPct val="100000"/>
                        </a:lnSpc>
                        <a:spcBef>
                          <a:spcPts val="0"/>
                        </a:spcBef>
                        <a:spcAft>
                          <a:spcPts val="0"/>
                        </a:spcAft>
                        <a:buClr>
                          <a:srgbClr val="000000"/>
                        </a:buClr>
                        <a:buSzPts val="2400"/>
                        <a:buFont typeface="Arial"/>
                        <a:buNone/>
                      </a:pPr>
                      <a:r>
                        <a:rPr lang="en-GB" sz="2400" u="none" strike="noStrike" cap="none" dirty="0">
                          <a:solidFill>
                            <a:srgbClr val="002060"/>
                          </a:solidFill>
                          <a:latin typeface="Century Gothic"/>
                          <a:ea typeface="Century Gothic"/>
                          <a:cs typeface="Century Gothic"/>
                          <a:sym typeface="Century Gothic"/>
                        </a:rPr>
                        <a:t>Du </a:t>
                      </a:r>
                      <a:r>
                        <a:rPr lang="en-GB" sz="2400" u="none" strike="noStrike" cap="none" dirty="0" err="1">
                          <a:solidFill>
                            <a:srgbClr val="002060"/>
                          </a:solidFill>
                          <a:latin typeface="Century Gothic"/>
                          <a:ea typeface="Century Gothic"/>
                          <a:cs typeface="Century Gothic"/>
                          <a:sym typeface="Century Gothic"/>
                        </a:rPr>
                        <a:t>willst</a:t>
                      </a:r>
                      <a:r>
                        <a:rPr lang="en-GB" sz="2400" u="none" strike="noStrike" cap="none" dirty="0">
                          <a:solidFill>
                            <a:srgbClr val="002060"/>
                          </a:solidFill>
                          <a:latin typeface="Century Gothic"/>
                          <a:ea typeface="Century Gothic"/>
                          <a:cs typeface="Century Gothic"/>
                          <a:sym typeface="Century Gothic"/>
                        </a:rPr>
                        <a:t> Skateboard </a:t>
                      </a:r>
                      <a:r>
                        <a:rPr lang="en-GB" sz="2400" u="none" strike="noStrike" cap="none" dirty="0" err="1">
                          <a:solidFill>
                            <a:srgbClr val="002060"/>
                          </a:solidFill>
                          <a:latin typeface="Century Gothic"/>
                          <a:ea typeface="Century Gothic"/>
                          <a:cs typeface="Century Gothic"/>
                          <a:sym typeface="Century Gothic"/>
                        </a:rPr>
                        <a:t>fahren</a:t>
                      </a:r>
                      <a:r>
                        <a:rPr lang="en-GB" sz="2400" u="none" strike="noStrike" cap="none" dirty="0">
                          <a:solidFill>
                            <a:srgbClr val="002060"/>
                          </a:solidFill>
                          <a:latin typeface="Century Gothic"/>
                          <a:ea typeface="Century Gothic"/>
                          <a:cs typeface="Century Gothic"/>
                          <a:sym typeface="Century Gothic"/>
                        </a:rPr>
                        <a:t>.</a:t>
                      </a: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a:lnSpc>
                          <a:spcPct val="100000"/>
                        </a:lnSpc>
                        <a:spcBef>
                          <a:spcPts val="0"/>
                        </a:spcBef>
                        <a:spcAft>
                          <a:spcPts val="0"/>
                        </a:spcAft>
                        <a:buClr>
                          <a:srgbClr val="000000"/>
                        </a:buClr>
                        <a:buSzPts val="24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a:lnSpc>
                          <a:spcPct val="100000"/>
                        </a:lnSpc>
                        <a:spcBef>
                          <a:spcPts val="0"/>
                        </a:spcBef>
                        <a:spcAft>
                          <a:spcPts val="0"/>
                        </a:spcAft>
                        <a:buClr>
                          <a:srgbClr val="000000"/>
                        </a:buClr>
                        <a:buSzPts val="24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657096">
                <a:tc>
                  <a:txBody>
                    <a:bodyPr/>
                    <a:lstStyle/>
                    <a:p>
                      <a:endParaRPr lang="en-US"/>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lang="de-DE" sz="2400" u="none" strike="noStrike" cap="none" dirty="0">
                          <a:solidFill>
                            <a:srgbClr val="002060"/>
                          </a:solidFill>
                          <a:latin typeface="+mn-lt"/>
                          <a:ea typeface="Century Gothic"/>
                          <a:cs typeface="Century Gothic"/>
                          <a:sym typeface="Century Gothic"/>
                        </a:rPr>
                        <a:t>Ich will ein Frühstück für Ronja und Lias machen</a:t>
                      </a:r>
                      <a:r>
                        <a:rPr lang="de-DE" sz="2400" u="none" strike="noStrike" cap="none" baseline="0" dirty="0">
                          <a:solidFill>
                            <a:srgbClr val="002060"/>
                          </a:solidFill>
                          <a:latin typeface="+mn-lt"/>
                          <a:ea typeface="Century Gothic"/>
                          <a:cs typeface="Century Gothic"/>
                          <a:sym typeface="Century Gothic"/>
                        </a:rPr>
                        <a:t>.</a:t>
                      </a:r>
                      <a:endParaRPr lang="de-DE" sz="2400" u="none" strike="noStrike" cap="none" dirty="0">
                        <a:solidFill>
                          <a:srgbClr val="002060"/>
                        </a:solidFill>
                        <a:latin typeface="+mn-lt"/>
                        <a:ea typeface="Century Gothic"/>
                        <a:cs typeface="Century Gothic"/>
                        <a:sym typeface="Century Gothic"/>
                      </a:endParaRP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a:lnSpc>
                          <a:spcPct val="100000"/>
                        </a:lnSpc>
                        <a:spcBef>
                          <a:spcPts val="0"/>
                        </a:spcBef>
                        <a:spcAft>
                          <a:spcPts val="0"/>
                        </a:spcAft>
                        <a:buClr>
                          <a:srgbClr val="000000"/>
                        </a:buClr>
                        <a:buSzPts val="24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a:lnSpc>
                          <a:spcPct val="100000"/>
                        </a:lnSpc>
                        <a:spcBef>
                          <a:spcPts val="0"/>
                        </a:spcBef>
                        <a:spcAft>
                          <a:spcPts val="0"/>
                        </a:spcAft>
                        <a:buClr>
                          <a:srgbClr val="000000"/>
                        </a:buClr>
                        <a:buSzPts val="24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bl>
          </a:graphicData>
        </a:graphic>
      </p:graphicFrame>
      <p:sp>
        <p:nvSpPr>
          <p:cNvPr id="16" name="CustomShape 23">
            <a:hlinkClick r:id="" action="ppaction://noaction">
              <a:snd r:embed="rId11" name="T3_W7_11.7B.wav"/>
            </a:hlinkClick>
            <a:extLst>
              <a:ext uri="{FF2B5EF4-FFF2-40B4-BE49-F238E27FC236}">
                <a16:creationId xmlns:a16="http://schemas.microsoft.com/office/drawing/2014/main" id="{3AD5864B-E328-4811-82EC-A3D77BDC6BF2}"/>
              </a:ext>
            </a:extLst>
          </p:cNvPr>
          <p:cNvSpPr/>
          <p:nvPr/>
        </p:nvSpPr>
        <p:spPr>
          <a:xfrm>
            <a:off x="40132" y="2508142"/>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1</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17" name="CustomShape 24">
            <a:hlinkClick r:id="" action="ppaction://noaction">
              <a:snd r:embed="rId12" name="T3_W7_11.8B.wav"/>
            </a:hlinkClick>
            <a:extLst>
              <a:ext uri="{FF2B5EF4-FFF2-40B4-BE49-F238E27FC236}">
                <a16:creationId xmlns:a16="http://schemas.microsoft.com/office/drawing/2014/main" id="{F2DAD2AC-ADD2-4480-845B-008BBA9A5F70}"/>
              </a:ext>
            </a:extLst>
          </p:cNvPr>
          <p:cNvSpPr/>
          <p:nvPr/>
        </p:nvSpPr>
        <p:spPr>
          <a:xfrm>
            <a:off x="10573" y="3098997"/>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2</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18" name="CustomShape 25">
            <a:hlinkClick r:id="" action="ppaction://noaction">
              <a:snd r:embed="rId13" name="T3_W7_11.9B.wav"/>
            </a:hlinkClick>
            <a:extLst>
              <a:ext uri="{FF2B5EF4-FFF2-40B4-BE49-F238E27FC236}">
                <a16:creationId xmlns:a16="http://schemas.microsoft.com/office/drawing/2014/main" id="{E47FAB46-1A11-4EF4-B700-EF919D0338F8}"/>
              </a:ext>
            </a:extLst>
          </p:cNvPr>
          <p:cNvSpPr/>
          <p:nvPr/>
        </p:nvSpPr>
        <p:spPr>
          <a:xfrm>
            <a:off x="10573" y="3790398"/>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3</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19" name="CustomShape 26">
            <a:hlinkClick r:id="" action="ppaction://noaction">
              <a:snd r:embed="rId14" name="T3_W7_11.10B.wav"/>
            </a:hlinkClick>
            <a:extLst>
              <a:ext uri="{FF2B5EF4-FFF2-40B4-BE49-F238E27FC236}">
                <a16:creationId xmlns:a16="http://schemas.microsoft.com/office/drawing/2014/main" id="{1ECA2C39-8E1B-46F9-B4CE-5D69DA706F12}"/>
              </a:ext>
            </a:extLst>
          </p:cNvPr>
          <p:cNvSpPr/>
          <p:nvPr/>
        </p:nvSpPr>
        <p:spPr>
          <a:xfrm>
            <a:off x="16438" y="4429888"/>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4</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21" name="CustomShape 27">
            <a:hlinkClick r:id="" action="ppaction://noaction">
              <a:snd r:embed="rId15" name="T3_W7_11.11B.wav"/>
            </a:hlinkClick>
            <a:extLst>
              <a:ext uri="{FF2B5EF4-FFF2-40B4-BE49-F238E27FC236}">
                <a16:creationId xmlns:a16="http://schemas.microsoft.com/office/drawing/2014/main" id="{B06E6BFD-FB69-40F9-9653-301D379E5A17}"/>
              </a:ext>
            </a:extLst>
          </p:cNvPr>
          <p:cNvSpPr/>
          <p:nvPr/>
        </p:nvSpPr>
        <p:spPr>
          <a:xfrm>
            <a:off x="32944" y="5113930"/>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5</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2" name="CustomShape 28">
            <a:hlinkClick r:id="" action="ppaction://noaction">
              <a:snd r:embed="rId16" name="T3_W7_11.12B.wav"/>
            </a:hlinkClick>
            <a:extLst>
              <a:ext uri="{FF2B5EF4-FFF2-40B4-BE49-F238E27FC236}">
                <a16:creationId xmlns:a16="http://schemas.microsoft.com/office/drawing/2014/main" id="{34261C61-C209-49EF-A2E1-6B62F7BA1FCB}"/>
              </a:ext>
            </a:extLst>
          </p:cNvPr>
          <p:cNvSpPr/>
          <p:nvPr/>
        </p:nvSpPr>
        <p:spPr>
          <a:xfrm>
            <a:off x="16438" y="5860837"/>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6</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24" name="CustomShape 14">
            <a:hlinkClick r:id="" action="ppaction://noaction">
              <a:snd r:embed="rId17" name="T3_W7_11.3.wav"/>
            </a:hlinkClick>
            <a:extLst>
              <a:ext uri="{FF2B5EF4-FFF2-40B4-BE49-F238E27FC236}">
                <a16:creationId xmlns:a16="http://schemas.microsoft.com/office/drawing/2014/main" id="{5B038370-52AC-441F-8035-3DB346524715}"/>
              </a:ext>
            </a:extLst>
          </p:cNvPr>
          <p:cNvSpPr/>
          <p:nvPr/>
        </p:nvSpPr>
        <p:spPr>
          <a:xfrm>
            <a:off x="3236085" y="52991"/>
            <a:ext cx="6192157" cy="132057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Ist</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es Johanna </a:t>
            </a:r>
            <a:r>
              <a:rPr kumimoji="0" lang="en-GB" sz="24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oder</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Moritz? </a:t>
            </a:r>
            <a:b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b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rPr>
              <a:t>Was will Johanna </a:t>
            </a:r>
            <a:r>
              <a:rPr kumimoji="0" lang="en-GB" sz="2400" b="0" i="0" u="none" strike="noStrike" kern="0" cap="none" spc="0" normalizeH="0" baseline="0" noProof="0" dirty="0" err="1">
                <a:ln>
                  <a:noFill/>
                </a:ln>
                <a:solidFill>
                  <a:srgbClr val="002060"/>
                </a:solidFill>
                <a:effectLst/>
                <a:uLnTx/>
                <a:uFillTx/>
                <a:latin typeface="Century Gothic"/>
                <a:ea typeface="Century Gothic"/>
                <a:cs typeface="Century Gothic"/>
              </a:rPr>
              <a:t>machen</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rPr>
              <a:t>? </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Wingdings" panose="05000000000000000000" pitchFamily="2" charset="2"/>
              </a:rPr>
              <a:t> Ich will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rPr>
              <a:t>Was will Moritz </a:t>
            </a:r>
            <a:r>
              <a:rPr kumimoji="0" lang="en-GB" sz="2400" b="0" i="0" u="none" strike="noStrike" kern="0" cap="none" spc="0" normalizeH="0" baseline="0" noProof="0" dirty="0" err="1">
                <a:ln>
                  <a:noFill/>
                </a:ln>
                <a:solidFill>
                  <a:srgbClr val="002060"/>
                </a:solidFill>
                <a:effectLst/>
                <a:uLnTx/>
                <a:uFillTx/>
                <a:latin typeface="Century Gothic"/>
                <a:ea typeface="Century Gothic"/>
                <a:cs typeface="Century Gothic"/>
              </a:rPr>
              <a:t>machen</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rPr>
              <a:t>? </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Wingdings" panose="05000000000000000000" pitchFamily="2" charset="2"/>
              </a:rPr>
              <a:t> Du </a:t>
            </a:r>
            <a:r>
              <a:rPr kumimoji="0" lang="en-GB" sz="2400" b="0" i="0" u="none" strike="noStrike" kern="0" cap="none" spc="0" normalizeH="0" baseline="0" noProof="0" dirty="0" err="1">
                <a:ln>
                  <a:noFill/>
                </a:ln>
                <a:solidFill>
                  <a:srgbClr val="002060"/>
                </a:solidFill>
                <a:effectLst/>
                <a:uLnTx/>
                <a:uFillTx/>
                <a:latin typeface="Century Gothic"/>
                <a:ea typeface="Century Gothic"/>
                <a:cs typeface="Century Gothic"/>
                <a:sym typeface="Wingdings" panose="05000000000000000000" pitchFamily="2" charset="2"/>
              </a:rPr>
              <a:t>will</a:t>
            </a:r>
            <a:r>
              <a:rPr kumimoji="0" lang="en-GB" sz="2400" b="1" i="0" u="none" strike="noStrike" kern="0" cap="none" spc="0" normalizeH="0" baseline="0" noProof="0" dirty="0" err="1">
                <a:ln>
                  <a:noFill/>
                </a:ln>
                <a:solidFill>
                  <a:srgbClr val="002060"/>
                </a:solidFill>
                <a:effectLst/>
                <a:uLnTx/>
                <a:uFillTx/>
                <a:latin typeface="Century Gothic"/>
                <a:ea typeface="Century Gothic"/>
                <a:cs typeface="Century Gothic"/>
                <a:sym typeface="Wingdings" panose="05000000000000000000" pitchFamily="2" charset="2"/>
              </a:rPr>
              <a:t>st</a:t>
            </a:r>
            <a:endPar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endParaRPr>
          </a:p>
        </p:txBody>
      </p:sp>
      <p:pic>
        <p:nvPicPr>
          <p:cNvPr id="33" name="Picture 32" descr="A picture containing text, clipart&#10;&#10;Description automatically generated">
            <a:extLst>
              <a:ext uri="{FF2B5EF4-FFF2-40B4-BE49-F238E27FC236}">
                <a16:creationId xmlns:a16="http://schemas.microsoft.com/office/drawing/2014/main" id="{50C56FBF-3F02-499B-9E63-F1CBAE74E24F}"/>
              </a:ext>
            </a:extLst>
          </p:cNvPr>
          <p:cNvPicPr>
            <a:picLocks noChangeAspect="1"/>
          </p:cNvPicPr>
          <p:nvPr/>
        </p:nvPicPr>
        <p:blipFill>
          <a:blip r:embed="rId1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sp>
        <p:nvSpPr>
          <p:cNvPr id="14" name="Speech Bubble: Rectangle with Corners Rounded 13">
            <a:hlinkClick r:id="" action="ppaction://noaction">
              <a:snd r:embed="rId19" name="T3_W7_11.1.wav"/>
            </a:hlinkClick>
            <a:extLst>
              <a:ext uri="{FF2B5EF4-FFF2-40B4-BE49-F238E27FC236}">
                <a16:creationId xmlns:a16="http://schemas.microsoft.com/office/drawing/2014/main" id="{2E68E65F-55F0-47AC-9ADC-ED8FE3C4852B}"/>
              </a:ext>
            </a:extLst>
          </p:cNvPr>
          <p:cNvSpPr/>
          <p:nvPr/>
        </p:nvSpPr>
        <p:spPr>
          <a:xfrm>
            <a:off x="1012922" y="209577"/>
            <a:ext cx="1431250"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15" name="Graphic 14" descr="Teacher">
            <a:extLst>
              <a:ext uri="{FF2B5EF4-FFF2-40B4-BE49-F238E27FC236}">
                <a16:creationId xmlns:a16="http://schemas.microsoft.com/office/drawing/2014/main" id="{2FFFBC55-60C9-42C6-98DD-7B93D2AE22F7}"/>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51129" y="6635"/>
            <a:ext cx="914400" cy="914400"/>
          </a:xfrm>
          <a:prstGeom prst="rect">
            <a:avLst/>
          </a:prstGeom>
        </p:spPr>
      </p:pic>
      <p:sp>
        <p:nvSpPr>
          <p:cNvPr id="20" name="Google Shape;108;p3">
            <a:hlinkClick r:id="" action="ppaction://noaction">
              <a:snd r:embed="rId19" name="T3_W7_11.1.wav"/>
            </a:hlinkClick>
            <a:extLst>
              <a:ext uri="{FF2B5EF4-FFF2-40B4-BE49-F238E27FC236}">
                <a16:creationId xmlns:a16="http://schemas.microsoft.com/office/drawing/2014/main" id="{7B515708-41AA-4439-88F6-0DF78819F2D8}"/>
              </a:ext>
            </a:extLst>
          </p:cNvPr>
          <p:cNvSpPr txBox="1"/>
          <p:nvPr/>
        </p:nvSpPr>
        <p:spPr>
          <a:xfrm>
            <a:off x="1065853" y="236175"/>
            <a:ext cx="1398806" cy="461624"/>
          </a:xfrm>
          <a:prstGeom prst="rect">
            <a:avLst/>
          </a:prstGeom>
          <a:solidFill>
            <a:srgbClr val="002060"/>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Hör</a:t>
            </a:r>
            <a:r>
              <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a:t>
            </a:r>
            <a:r>
              <a:rPr kumimoji="0" lang="en-GB" sz="24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zu</a:t>
            </a:r>
            <a:r>
              <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a:t>
            </a:r>
            <a:endParaRPr kumimoji="0"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sp>
        <p:nvSpPr>
          <p:cNvPr id="25" name="Speech Bubble: Rectangle with Corners Rounded 13">
            <a:hlinkClick r:id="" action="ppaction://noaction">
              <a:snd r:embed="rId22" name="T3_W7_11.6.wav"/>
            </a:hlinkClick>
            <a:extLst>
              <a:ext uri="{FF2B5EF4-FFF2-40B4-BE49-F238E27FC236}">
                <a16:creationId xmlns:a16="http://schemas.microsoft.com/office/drawing/2014/main" id="{2E68E65F-55F0-47AC-9ADC-ED8FE3C4852B}"/>
              </a:ext>
            </a:extLst>
          </p:cNvPr>
          <p:cNvSpPr/>
          <p:nvPr/>
        </p:nvSpPr>
        <p:spPr>
          <a:xfrm>
            <a:off x="10946110" y="1631195"/>
            <a:ext cx="1245890" cy="812806"/>
          </a:xfrm>
          <a:prstGeom prst="wedgeRoundRectCallout">
            <a:avLst>
              <a:gd name="adj1" fmla="val -90953"/>
              <a:gd name="adj2" fmla="val -3084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28" name="Picture 2" descr="Image result for tick clipart transparent">
            <a:extLst>
              <a:ext uri="{FF2B5EF4-FFF2-40B4-BE49-F238E27FC236}">
                <a16:creationId xmlns:a16="http://schemas.microsoft.com/office/drawing/2014/main" id="{FF55D761-DB83-4510-9219-C6D2279CF811}"/>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8227934" y="2447834"/>
            <a:ext cx="453710" cy="47281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69853" y="2429043"/>
            <a:ext cx="4649931" cy="3963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pic>
        <p:nvPicPr>
          <p:cNvPr id="29" name="Picture 2" descr="Image result for tick clipart transparent">
            <a:extLst>
              <a:ext uri="{FF2B5EF4-FFF2-40B4-BE49-F238E27FC236}">
                <a16:creationId xmlns:a16="http://schemas.microsoft.com/office/drawing/2014/main" id="{FF55D761-DB83-4510-9219-C6D2279CF811}"/>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6664354" y="3079382"/>
            <a:ext cx="453710" cy="472813"/>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9"/>
          <p:cNvSpPr/>
          <p:nvPr/>
        </p:nvSpPr>
        <p:spPr>
          <a:xfrm>
            <a:off x="569852" y="3185315"/>
            <a:ext cx="4649931" cy="3963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pic>
        <p:nvPicPr>
          <p:cNvPr id="31" name="Picture 2" descr="Image result for tick clipart transparent">
            <a:extLst>
              <a:ext uri="{FF2B5EF4-FFF2-40B4-BE49-F238E27FC236}">
                <a16:creationId xmlns:a16="http://schemas.microsoft.com/office/drawing/2014/main" id="{FF55D761-DB83-4510-9219-C6D2279CF811}"/>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6664354" y="3701505"/>
            <a:ext cx="453710" cy="472813"/>
          </a:xfrm>
          <a:prstGeom prst="rect">
            <a:avLst/>
          </a:prstGeom>
          <a:noFill/>
          <a:extLst>
            <a:ext uri="{909E8E84-426E-40DD-AFC4-6F175D3DCCD1}">
              <a14:hiddenFill xmlns:a14="http://schemas.microsoft.com/office/drawing/2010/main">
                <a:solidFill>
                  <a:srgbClr val="FFFFFF"/>
                </a:solidFill>
              </a14:hiddenFill>
            </a:ext>
          </a:extLst>
        </p:spPr>
      </p:pic>
      <p:sp>
        <p:nvSpPr>
          <p:cNvPr id="32" name="Rectangle 31"/>
          <p:cNvSpPr/>
          <p:nvPr/>
        </p:nvSpPr>
        <p:spPr>
          <a:xfrm>
            <a:off x="608900" y="3790398"/>
            <a:ext cx="5123581" cy="3963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pic>
        <p:nvPicPr>
          <p:cNvPr id="34" name="Picture 2" descr="Image result for tick clipart transparent">
            <a:extLst>
              <a:ext uri="{FF2B5EF4-FFF2-40B4-BE49-F238E27FC236}">
                <a16:creationId xmlns:a16="http://schemas.microsoft.com/office/drawing/2014/main" id="{FF55D761-DB83-4510-9219-C6D2279CF811}"/>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8311396" y="4318421"/>
            <a:ext cx="453710" cy="472813"/>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569852" y="4465441"/>
            <a:ext cx="3926844" cy="45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pic>
        <p:nvPicPr>
          <p:cNvPr id="36" name="Picture 2" descr="Image result for tick clipart transparent">
            <a:extLst>
              <a:ext uri="{FF2B5EF4-FFF2-40B4-BE49-F238E27FC236}">
                <a16:creationId xmlns:a16="http://schemas.microsoft.com/office/drawing/2014/main" id="{FF55D761-DB83-4510-9219-C6D2279CF811}"/>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8227934" y="5084702"/>
            <a:ext cx="453710" cy="472813"/>
          </a:xfrm>
          <a:prstGeom prst="rect">
            <a:avLst/>
          </a:prstGeom>
          <a:noFill/>
          <a:extLst>
            <a:ext uri="{909E8E84-426E-40DD-AFC4-6F175D3DCCD1}">
              <a14:hiddenFill xmlns:a14="http://schemas.microsoft.com/office/drawing/2010/main">
                <a:solidFill>
                  <a:srgbClr val="FFFFFF"/>
                </a:solidFill>
              </a14:hiddenFill>
            </a:ext>
          </a:extLst>
        </p:spPr>
      </p:pic>
      <p:sp>
        <p:nvSpPr>
          <p:cNvPr id="37" name="Rectangle 36"/>
          <p:cNvSpPr/>
          <p:nvPr/>
        </p:nvSpPr>
        <p:spPr>
          <a:xfrm>
            <a:off x="609984" y="5080626"/>
            <a:ext cx="4609799" cy="3995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pic>
        <p:nvPicPr>
          <p:cNvPr id="38" name="Picture 2" descr="Image result for tick clipart transparent">
            <a:extLst>
              <a:ext uri="{FF2B5EF4-FFF2-40B4-BE49-F238E27FC236}">
                <a16:creationId xmlns:a16="http://schemas.microsoft.com/office/drawing/2014/main" id="{FF55D761-DB83-4510-9219-C6D2279CF811}"/>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6579096" y="5715555"/>
            <a:ext cx="453710" cy="472813"/>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38"/>
          <p:cNvSpPr/>
          <p:nvPr/>
        </p:nvSpPr>
        <p:spPr>
          <a:xfrm>
            <a:off x="555073" y="5702269"/>
            <a:ext cx="5177408" cy="6717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7" name="Google Shape;108;p3">
            <a:hlinkClick r:id="" action="ppaction://noaction">
              <a:snd r:embed="rId22" name="T3_W7_11.6.wav"/>
            </a:hlinkClick>
            <a:extLst>
              <a:ext uri="{FF2B5EF4-FFF2-40B4-BE49-F238E27FC236}">
                <a16:creationId xmlns:a16="http://schemas.microsoft.com/office/drawing/2014/main" id="{4F7A7E81-5029-3337-1D6D-7806BE66350A}"/>
              </a:ext>
            </a:extLst>
          </p:cNvPr>
          <p:cNvSpPr txBox="1"/>
          <p:nvPr/>
        </p:nvSpPr>
        <p:spPr>
          <a:xfrm>
            <a:off x="10946110" y="1716292"/>
            <a:ext cx="1241424" cy="70784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Ich </a:t>
            </a:r>
            <a:r>
              <a:rPr kumimoji="0" lang="en-GB" sz="20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oder</a:t>
            </a:r>
            <a:r>
              <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du?</a:t>
            </a:r>
            <a:endParaRPr kumimoji="0" sz="20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sp>
        <p:nvSpPr>
          <p:cNvPr id="8" name="CustomShape 14">
            <a:hlinkClick r:id="" action="ppaction://noaction">
              <a:snd r:embed="rId24" name="T3_W7_11.2.wav"/>
            </a:hlinkClick>
            <a:extLst>
              <a:ext uri="{FF2B5EF4-FFF2-40B4-BE49-F238E27FC236}">
                <a16:creationId xmlns:a16="http://schemas.microsoft.com/office/drawing/2014/main" id="{F4C41AA4-4EED-E08B-13BF-A2B12FAF6862}"/>
              </a:ext>
            </a:extLst>
          </p:cNvPr>
          <p:cNvSpPr/>
          <p:nvPr/>
        </p:nvSpPr>
        <p:spPr>
          <a:xfrm>
            <a:off x="85992" y="973309"/>
            <a:ext cx="2902530" cy="119420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kern="0" dirty="0">
                <a:solidFill>
                  <a:srgbClr val="002060"/>
                </a:solidFill>
                <a:latin typeface="Century Gothic"/>
                <a:ea typeface="Century Gothic"/>
                <a:cs typeface="Century Gothic"/>
                <a:sym typeface="Century Gothic"/>
              </a:rPr>
              <a:t>J</a:t>
            </a:r>
            <a:r>
              <a:rPr lang="en-GB" sz="2400" kern="0" dirty="0" err="1">
                <a:solidFill>
                  <a:srgbClr val="002060"/>
                </a:solidFill>
                <a:latin typeface="Century Gothic"/>
                <a:ea typeface="Century Gothic"/>
                <a:cs typeface="Century Gothic"/>
                <a:sym typeface="Century Gothic"/>
              </a:rPr>
              <a:t>ohanna</a:t>
            </a:r>
            <a:r>
              <a:rPr lang="en-GB" sz="2400" kern="0" dirty="0">
                <a:solidFill>
                  <a:srgbClr val="002060"/>
                </a:solidFill>
                <a:latin typeface="Century Gothic"/>
                <a:ea typeface="Century Gothic"/>
                <a:cs typeface="Century Gothic"/>
                <a:sym typeface="Century Gothic"/>
              </a:rPr>
              <a:t> und Moritz </a:t>
            </a:r>
            <a:r>
              <a:rPr lang="en-GB" sz="2400" kern="0" dirty="0" err="1">
                <a:solidFill>
                  <a:srgbClr val="002060"/>
                </a:solidFill>
                <a:latin typeface="Century Gothic"/>
                <a:ea typeface="Century Gothic"/>
                <a:cs typeface="Century Gothic"/>
                <a:sym typeface="Century Gothic"/>
              </a:rPr>
              <a:t>planen</a:t>
            </a:r>
            <a:r>
              <a:rPr lang="en-GB" sz="2400" kern="0" dirty="0">
                <a:solidFill>
                  <a:srgbClr val="002060"/>
                </a:solidFill>
                <a:latin typeface="Century Gothic"/>
                <a:ea typeface="Century Gothic"/>
                <a:cs typeface="Century Gothic"/>
                <a:sym typeface="Century Gothic"/>
              </a:rPr>
              <a:t>* für </a:t>
            </a:r>
            <a:r>
              <a:rPr lang="en-GB" sz="2400" kern="0" dirty="0" err="1">
                <a:solidFill>
                  <a:srgbClr val="002060"/>
                </a:solidFill>
                <a:latin typeface="Century Gothic"/>
                <a:ea typeface="Century Gothic"/>
                <a:cs typeface="Century Gothic"/>
                <a:sym typeface="Century Gothic"/>
              </a:rPr>
              <a:t>Lias</a:t>
            </a:r>
            <a:r>
              <a:rPr lang="en-GB" sz="2400" kern="0" dirty="0">
                <a:solidFill>
                  <a:srgbClr val="002060"/>
                </a:solidFill>
                <a:latin typeface="Century Gothic"/>
                <a:ea typeface="Century Gothic"/>
                <a:cs typeface="Century Gothic"/>
                <a:sym typeface="Century Gothic"/>
              </a:rPr>
              <a:t> und Ronja. </a:t>
            </a:r>
            <a:endPar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endParaRPr>
          </a:p>
        </p:txBody>
      </p:sp>
      <p:pic>
        <p:nvPicPr>
          <p:cNvPr id="27" name="Picture 26" descr="A picture containing text, toy, doll, vector graphics&#10;&#10;Description automatically generated">
            <a:extLst>
              <a:ext uri="{FF2B5EF4-FFF2-40B4-BE49-F238E27FC236}">
                <a16:creationId xmlns:a16="http://schemas.microsoft.com/office/drawing/2014/main" id="{2867896C-19D6-4FD2-9249-5612FDF72914}"/>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1082799" y="2371484"/>
            <a:ext cx="1244633" cy="1205739"/>
          </a:xfrm>
          <a:prstGeom prst="rect">
            <a:avLst/>
          </a:prstGeom>
        </p:spPr>
      </p:pic>
      <p:pic>
        <p:nvPicPr>
          <p:cNvPr id="10" name="Picture 9" descr="A picture containing map, text&#10;&#10;Description automatically generated">
            <a:extLst>
              <a:ext uri="{FF2B5EF4-FFF2-40B4-BE49-F238E27FC236}">
                <a16:creationId xmlns:a16="http://schemas.microsoft.com/office/drawing/2014/main" id="{D8C5539A-AD02-E3AD-B543-DDDDCA83D731}"/>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9202296" y="2866645"/>
            <a:ext cx="2120769" cy="1964666"/>
          </a:xfrm>
          <a:prstGeom prst="rect">
            <a:avLst/>
          </a:prstGeom>
        </p:spPr>
      </p:pic>
      <p:pic>
        <p:nvPicPr>
          <p:cNvPr id="11" name="Picture 10" descr="A cartoon of a person&#10;&#10;Description automatically generated with medium confidence">
            <a:extLst>
              <a:ext uri="{FF2B5EF4-FFF2-40B4-BE49-F238E27FC236}">
                <a16:creationId xmlns:a16="http://schemas.microsoft.com/office/drawing/2014/main" id="{64A10C6E-8F40-120C-9CBB-B74F8D4DE6C7}"/>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flipH="1">
            <a:off x="9593292" y="4926233"/>
            <a:ext cx="1024636" cy="1168114"/>
          </a:xfrm>
          <a:prstGeom prst="ellipse">
            <a:avLst/>
          </a:prstGeom>
        </p:spPr>
      </p:pic>
      <p:pic>
        <p:nvPicPr>
          <p:cNvPr id="12" name="Picture 11" descr="A cartoon of a child&#10;&#10;Description automatically generated with medium confidence">
            <a:extLst>
              <a:ext uri="{FF2B5EF4-FFF2-40B4-BE49-F238E27FC236}">
                <a16:creationId xmlns:a16="http://schemas.microsoft.com/office/drawing/2014/main" id="{DCAA379B-02AE-71C0-8D6B-344D441F20C1}"/>
              </a:ext>
            </a:extLst>
          </p:cNvPr>
          <p:cNvPicPr>
            <a:picLocks noChangeAspect="1"/>
          </p:cNvPicPr>
          <p:nvPr/>
        </p:nvPicPr>
        <p:blipFill rotWithShape="1">
          <a:blip r:embed="rId28">
            <a:extLst>
              <a:ext uri="{28A0092B-C50C-407E-A947-70E740481C1C}">
                <a14:useLocalDpi xmlns:a14="http://schemas.microsoft.com/office/drawing/2010/main" val="0"/>
              </a:ext>
            </a:extLst>
          </a:blip>
          <a:srcRect b="38148"/>
          <a:stretch/>
        </p:blipFill>
        <p:spPr>
          <a:xfrm>
            <a:off x="10600985" y="4697558"/>
            <a:ext cx="1221749" cy="1371893"/>
          </a:xfrm>
          <a:prstGeom prst="ellipse">
            <a:avLst/>
          </a:prstGeom>
        </p:spPr>
      </p:pic>
      <p:sp>
        <p:nvSpPr>
          <p:cNvPr id="13" name="TextBox 12">
            <a:extLst>
              <a:ext uri="{FF2B5EF4-FFF2-40B4-BE49-F238E27FC236}">
                <a16:creationId xmlns:a16="http://schemas.microsoft.com/office/drawing/2014/main" id="{E0705DF3-59AE-A501-3505-CA621DF448B0}"/>
              </a:ext>
            </a:extLst>
          </p:cNvPr>
          <p:cNvSpPr txBox="1"/>
          <p:nvPr/>
        </p:nvSpPr>
        <p:spPr>
          <a:xfrm>
            <a:off x="9565994" y="2357767"/>
            <a:ext cx="1297105" cy="400110"/>
          </a:xfrm>
          <a:prstGeom prst="rect">
            <a:avLst/>
          </a:prstGeom>
          <a:noFill/>
          <a:ln>
            <a:solidFill>
              <a:srgbClr val="002060"/>
            </a:solidFill>
          </a:ln>
        </p:spPr>
        <p:txBody>
          <a:bodyPr wrap="square" rtlCol="0">
            <a:spAutoFit/>
          </a:bodyPr>
          <a:lstStyle/>
          <a:p>
            <a:pPr algn="ctr"/>
            <a:r>
              <a:rPr lang="en-US" sz="2000" b="1" dirty="0">
                <a:solidFill>
                  <a:srgbClr val="002060"/>
                </a:solidFill>
              </a:rPr>
              <a:t>Johanna</a:t>
            </a:r>
            <a:endParaRPr lang="en-GB" sz="2000" b="1" dirty="0">
              <a:solidFill>
                <a:srgbClr val="002060"/>
              </a:solidFill>
            </a:endParaRPr>
          </a:p>
        </p:txBody>
      </p:sp>
      <p:sp>
        <p:nvSpPr>
          <p:cNvPr id="23" name="TextBox 22">
            <a:extLst>
              <a:ext uri="{FF2B5EF4-FFF2-40B4-BE49-F238E27FC236}">
                <a16:creationId xmlns:a16="http://schemas.microsoft.com/office/drawing/2014/main" id="{16D1BFEA-E00E-5704-D7D0-231BC7C4B5D9}"/>
              </a:ext>
            </a:extLst>
          </p:cNvPr>
          <p:cNvSpPr txBox="1"/>
          <p:nvPr/>
        </p:nvSpPr>
        <p:spPr>
          <a:xfrm>
            <a:off x="11194982" y="3597844"/>
            <a:ext cx="997018" cy="400110"/>
          </a:xfrm>
          <a:prstGeom prst="rect">
            <a:avLst/>
          </a:prstGeom>
          <a:noFill/>
          <a:ln>
            <a:solidFill>
              <a:srgbClr val="002060"/>
            </a:solidFill>
          </a:ln>
        </p:spPr>
        <p:txBody>
          <a:bodyPr wrap="square" rtlCol="0">
            <a:spAutoFit/>
          </a:bodyPr>
          <a:lstStyle/>
          <a:p>
            <a:pPr algn="ctr"/>
            <a:r>
              <a:rPr lang="en-US" sz="2000" b="1" dirty="0">
                <a:solidFill>
                  <a:srgbClr val="002060"/>
                </a:solidFill>
              </a:rPr>
              <a:t>Moritz</a:t>
            </a:r>
            <a:endParaRPr lang="en-GB" sz="2000" b="1" dirty="0">
              <a:solidFill>
                <a:srgbClr val="002060"/>
              </a:solidFill>
            </a:endParaRPr>
          </a:p>
        </p:txBody>
      </p:sp>
      <p:sp>
        <p:nvSpPr>
          <p:cNvPr id="40" name="TextBox 39">
            <a:extLst>
              <a:ext uri="{FF2B5EF4-FFF2-40B4-BE49-F238E27FC236}">
                <a16:creationId xmlns:a16="http://schemas.microsoft.com/office/drawing/2014/main" id="{FC368668-CC01-66BA-4E39-A721855E4A8B}"/>
              </a:ext>
            </a:extLst>
          </p:cNvPr>
          <p:cNvSpPr txBox="1"/>
          <p:nvPr/>
        </p:nvSpPr>
        <p:spPr>
          <a:xfrm>
            <a:off x="10856352" y="6175083"/>
            <a:ext cx="848764" cy="400110"/>
          </a:xfrm>
          <a:prstGeom prst="rect">
            <a:avLst/>
          </a:prstGeom>
          <a:noFill/>
          <a:ln>
            <a:solidFill>
              <a:srgbClr val="002060"/>
            </a:solidFill>
          </a:ln>
        </p:spPr>
        <p:txBody>
          <a:bodyPr wrap="square" rtlCol="0">
            <a:spAutoFit/>
          </a:bodyPr>
          <a:lstStyle/>
          <a:p>
            <a:pPr algn="ctr"/>
            <a:r>
              <a:rPr lang="en-US" sz="2000" b="1" dirty="0" err="1">
                <a:solidFill>
                  <a:srgbClr val="002060"/>
                </a:solidFill>
              </a:rPr>
              <a:t>Lias</a:t>
            </a:r>
            <a:endParaRPr lang="en-GB" sz="2000" b="1" dirty="0">
              <a:solidFill>
                <a:srgbClr val="002060"/>
              </a:solidFill>
            </a:endParaRPr>
          </a:p>
        </p:txBody>
      </p:sp>
      <p:sp>
        <p:nvSpPr>
          <p:cNvPr id="41" name="TextBox 40">
            <a:extLst>
              <a:ext uri="{FF2B5EF4-FFF2-40B4-BE49-F238E27FC236}">
                <a16:creationId xmlns:a16="http://schemas.microsoft.com/office/drawing/2014/main" id="{D4B4CDB1-B604-A6C9-B801-E0957314D720}"/>
              </a:ext>
            </a:extLst>
          </p:cNvPr>
          <p:cNvSpPr txBox="1"/>
          <p:nvPr/>
        </p:nvSpPr>
        <p:spPr>
          <a:xfrm>
            <a:off x="9635896" y="6155414"/>
            <a:ext cx="1024637" cy="400110"/>
          </a:xfrm>
          <a:prstGeom prst="rect">
            <a:avLst/>
          </a:prstGeom>
          <a:noFill/>
          <a:ln>
            <a:solidFill>
              <a:srgbClr val="002060"/>
            </a:solidFill>
          </a:ln>
        </p:spPr>
        <p:txBody>
          <a:bodyPr wrap="square" rtlCol="0">
            <a:spAutoFit/>
          </a:bodyPr>
          <a:lstStyle/>
          <a:p>
            <a:pPr algn="ctr"/>
            <a:r>
              <a:rPr lang="en-US" sz="2000" b="1" dirty="0">
                <a:solidFill>
                  <a:srgbClr val="002060"/>
                </a:solidFill>
              </a:rPr>
              <a:t>Ronja</a:t>
            </a:r>
            <a:endParaRPr lang="en-GB" sz="2000" b="1" dirty="0">
              <a:solidFill>
                <a:srgbClr val="002060"/>
              </a:solidFill>
            </a:endParaRPr>
          </a:p>
        </p:txBody>
      </p:sp>
    </p:spTree>
    <p:extLst>
      <p:ext uri="{BB962C8B-B14F-4D97-AF65-F5344CB8AC3E}">
        <p14:creationId xmlns:p14="http://schemas.microsoft.com/office/powerpoint/2010/main" val="1276026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7_11.3.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T3_W7_11.7.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5" name="T3_W7_11.8.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6" name="T3_W7_11.9.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3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7" name="T3_W7_11.10.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35"/>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8" name="T3E_W7_11.1.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37"/>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9" name="T3_W7_11.12.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3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5" grpId="0" animBg="1"/>
      <p:bldP spid="30" grpId="0" animBg="1"/>
      <p:bldP spid="32" grpId="0" animBg="1"/>
      <p:bldP spid="35" grpId="0" animBg="1"/>
      <p:bldP spid="37" grpId="0" animBg="1"/>
      <p:bldP spid="3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3"/>
          <a:stretch/>
        </p:blipFill>
        <p:spPr>
          <a:xfrm>
            <a:off x="10996970" y="26419"/>
            <a:ext cx="1190434" cy="1088269"/>
          </a:xfrm>
          <a:prstGeom prst="rect">
            <a:avLst/>
          </a:prstGeom>
          <a:ln>
            <a:noFill/>
          </a:ln>
        </p:spPr>
      </p:pic>
      <p:sp>
        <p:nvSpPr>
          <p:cNvPr id="90" name="CustomShape 3"/>
          <p:cNvSpPr/>
          <p:nvPr/>
        </p:nvSpPr>
        <p:spPr>
          <a:xfrm>
            <a:off x="92296" y="954900"/>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Remember how to say what you </a:t>
            </a:r>
            <a:r>
              <a:rPr kumimoji="0" lang="en-GB" sz="2800" b="0" i="1" u="sng"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want to</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1" u="sng"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do</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with the verb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wollen</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91" name="CustomShape 4"/>
          <p:cNvSpPr/>
          <p:nvPr/>
        </p:nvSpPr>
        <p:spPr>
          <a:xfrm>
            <a:off x="266644" y="1656414"/>
            <a:ext cx="4063309"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Ich will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laufen</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96" name="CustomShape 9"/>
          <p:cNvSpPr/>
          <p:nvPr/>
        </p:nvSpPr>
        <p:spPr>
          <a:xfrm>
            <a:off x="5693138" y="1631089"/>
            <a:ext cx="36910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I want to </a:t>
            </a: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run.</a:t>
            </a:r>
            <a:endParaRPr kumimoji="0" lang="en-GB" sz="2800" b="1"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99" name="Google Shape;180;p8"/>
          <p:cNvPicPr/>
          <p:nvPr/>
        </p:nvPicPr>
        <p:blipFill>
          <a:blip r:embed="rId4"/>
          <a:stretch/>
        </p:blipFill>
        <p:spPr>
          <a:xfrm>
            <a:off x="8827971" y="1447110"/>
            <a:ext cx="357819" cy="837868"/>
          </a:xfrm>
          <a:prstGeom prst="rect">
            <a:avLst/>
          </a:prstGeom>
          <a:ln>
            <a:noFill/>
          </a:ln>
        </p:spPr>
      </p:pic>
      <p:pic>
        <p:nvPicPr>
          <p:cNvPr id="102" name="Google Shape;183;p8"/>
          <p:cNvPicPr/>
          <p:nvPr/>
        </p:nvPicPr>
        <p:blipFill>
          <a:blip r:embed="rId5"/>
          <a:stretch/>
        </p:blipFill>
        <p:spPr>
          <a:xfrm>
            <a:off x="5021664" y="1666946"/>
            <a:ext cx="522720" cy="488972"/>
          </a:xfrm>
          <a:prstGeom prst="rect">
            <a:avLst/>
          </a:prstGeom>
          <a:ln>
            <a:noFill/>
          </a:ln>
        </p:spPr>
      </p:pic>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55885" y="-10173"/>
            <a:ext cx="7267988" cy="1144800"/>
          </a:xfrm>
        </p:spPr>
        <p:txBody>
          <a:bodyPr/>
          <a:lstStyle/>
          <a:p>
            <a:r>
              <a:rPr lang="en-GB" sz="3600" b="1" spc="-1" dirty="0" err="1">
                <a:latin typeface="Century Gothic" panose="020B0502020202020204" pitchFamily="34" charset="0"/>
                <a:ea typeface="Century Gothic"/>
              </a:rPr>
              <a:t>wollen</a:t>
            </a:r>
            <a:r>
              <a:rPr lang="en-GB" sz="3600" b="1" spc="-1" dirty="0">
                <a:latin typeface="Century Gothic" panose="020B0502020202020204" pitchFamily="34" charset="0"/>
                <a:ea typeface="Century Gothic"/>
              </a:rPr>
              <a:t> – to want to</a:t>
            </a:r>
            <a:endParaRPr lang="en-GB" sz="3600" dirty="0"/>
          </a:p>
        </p:txBody>
      </p:sp>
      <p:sp>
        <p:nvSpPr>
          <p:cNvPr id="34" name="CustomShape 4">
            <a:extLst>
              <a:ext uri="{FF2B5EF4-FFF2-40B4-BE49-F238E27FC236}">
                <a16:creationId xmlns:a16="http://schemas.microsoft.com/office/drawing/2014/main" id="{69D85AD0-0013-4771-8946-BA524D31C720}"/>
              </a:ext>
            </a:extLst>
          </p:cNvPr>
          <p:cNvSpPr/>
          <p:nvPr/>
        </p:nvSpPr>
        <p:spPr>
          <a:xfrm>
            <a:off x="266644" y="2757033"/>
            <a:ext cx="4144606"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Du </a:t>
            </a:r>
            <a:r>
              <a:rPr kumimoji="0" lang="en-GB" sz="2800" b="1" i="0" u="none" strike="noStrike" kern="1200" cap="none" spc="-1" normalizeH="0" baseline="0" noProof="0" dirty="0" err="1">
                <a:ln>
                  <a:noFill/>
                </a:ln>
                <a:solidFill>
                  <a:srgbClr val="92D050"/>
                </a:solidFill>
                <a:effectLst/>
                <a:uLnTx/>
                <a:uFillTx/>
                <a:latin typeface="Century Gothic" panose="020B0502020202020204" pitchFamily="34" charset="0"/>
                <a:ea typeface="Century Gothic"/>
                <a:cs typeface="+mn-cs"/>
              </a:rPr>
              <a:t>willst</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laufen</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5" name="CustomShape 9">
            <a:extLst>
              <a:ext uri="{FF2B5EF4-FFF2-40B4-BE49-F238E27FC236}">
                <a16:creationId xmlns:a16="http://schemas.microsoft.com/office/drawing/2014/main" id="{79E85521-4BCD-4424-8F9E-2EAFB363AEB9}"/>
              </a:ext>
            </a:extLst>
          </p:cNvPr>
          <p:cNvSpPr/>
          <p:nvPr/>
        </p:nvSpPr>
        <p:spPr>
          <a:xfrm>
            <a:off x="5610713" y="2731363"/>
            <a:ext cx="36910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You want to </a:t>
            </a: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run.</a:t>
            </a:r>
            <a:endParaRPr kumimoji="0" lang="en-GB" sz="2800" b="1"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37" name="Google Shape;183;p8">
            <a:extLst>
              <a:ext uri="{FF2B5EF4-FFF2-40B4-BE49-F238E27FC236}">
                <a16:creationId xmlns:a16="http://schemas.microsoft.com/office/drawing/2014/main" id="{2888F035-7CAB-4432-9315-E90062A92CA5}"/>
              </a:ext>
            </a:extLst>
          </p:cNvPr>
          <p:cNvPicPr/>
          <p:nvPr/>
        </p:nvPicPr>
        <p:blipFill>
          <a:blip r:embed="rId5"/>
          <a:stretch/>
        </p:blipFill>
        <p:spPr>
          <a:xfrm>
            <a:off x="5021664" y="2748871"/>
            <a:ext cx="522720" cy="488972"/>
          </a:xfrm>
          <a:prstGeom prst="rect">
            <a:avLst/>
          </a:prstGeom>
          <a:ln>
            <a:noFill/>
          </a:ln>
        </p:spPr>
      </p:pic>
      <p:sp>
        <p:nvSpPr>
          <p:cNvPr id="43" name="CustomShape 3">
            <a:extLst>
              <a:ext uri="{FF2B5EF4-FFF2-40B4-BE49-F238E27FC236}">
                <a16:creationId xmlns:a16="http://schemas.microsoft.com/office/drawing/2014/main" id="{792E92A5-70FA-478F-832E-F29F01E0DEB9}"/>
              </a:ext>
            </a:extLst>
          </p:cNvPr>
          <p:cNvSpPr/>
          <p:nvPr/>
        </p:nvSpPr>
        <p:spPr>
          <a:xfrm>
            <a:off x="135067" y="3737693"/>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To say he/she/it can, use:</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4" name="CustomShape 4">
            <a:extLst>
              <a:ext uri="{FF2B5EF4-FFF2-40B4-BE49-F238E27FC236}">
                <a16:creationId xmlns:a16="http://schemas.microsoft.com/office/drawing/2014/main" id="{713F81B9-EB88-4377-919B-1A8604477245}"/>
              </a:ext>
            </a:extLst>
          </p:cNvPr>
          <p:cNvSpPr/>
          <p:nvPr/>
        </p:nvSpPr>
        <p:spPr>
          <a:xfrm>
            <a:off x="289503" y="4626176"/>
            <a:ext cx="4476108"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Er will </a:t>
            </a:r>
            <a:r>
              <a:rPr lang="en-GB" sz="2800" b="1" spc="-1" dirty="0" err="1">
                <a:solidFill>
                  <a:srgbClr val="002060"/>
                </a:solidFill>
                <a:latin typeface="Century Gothic" panose="020B0502020202020204" pitchFamily="34" charset="0"/>
                <a:ea typeface="Century Gothic"/>
              </a:rPr>
              <a:t>laufen</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5" name="CustomShape 9">
            <a:extLst>
              <a:ext uri="{FF2B5EF4-FFF2-40B4-BE49-F238E27FC236}">
                <a16:creationId xmlns:a16="http://schemas.microsoft.com/office/drawing/2014/main" id="{09DF509D-FE30-4F2E-A0E3-F15555D5E590}"/>
              </a:ext>
            </a:extLst>
          </p:cNvPr>
          <p:cNvSpPr/>
          <p:nvPr/>
        </p:nvSpPr>
        <p:spPr>
          <a:xfrm>
            <a:off x="5696746" y="4687676"/>
            <a:ext cx="36910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He wants to </a:t>
            </a: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run.</a:t>
            </a:r>
            <a:endParaRPr kumimoji="0" lang="en-GB" sz="2800" b="1"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47" name="Google Shape;183;p8">
            <a:extLst>
              <a:ext uri="{FF2B5EF4-FFF2-40B4-BE49-F238E27FC236}">
                <a16:creationId xmlns:a16="http://schemas.microsoft.com/office/drawing/2014/main" id="{A35EE90A-44FD-4B12-BE3D-1110B2240538}"/>
              </a:ext>
            </a:extLst>
          </p:cNvPr>
          <p:cNvPicPr/>
          <p:nvPr/>
        </p:nvPicPr>
        <p:blipFill>
          <a:blip r:embed="rId5"/>
          <a:stretch/>
        </p:blipFill>
        <p:spPr>
          <a:xfrm>
            <a:off x="5025272" y="4723533"/>
            <a:ext cx="522720" cy="488972"/>
          </a:xfrm>
          <a:prstGeom prst="rect">
            <a:avLst/>
          </a:prstGeom>
          <a:ln>
            <a:noFill/>
          </a:ln>
        </p:spPr>
      </p:pic>
      <p:sp>
        <p:nvSpPr>
          <p:cNvPr id="56" name="CustomShape 4">
            <a:extLst>
              <a:ext uri="{FF2B5EF4-FFF2-40B4-BE49-F238E27FC236}">
                <a16:creationId xmlns:a16="http://schemas.microsoft.com/office/drawing/2014/main" id="{44FB48C2-3D56-4D94-B4A7-530AD8E1AF0F}"/>
              </a:ext>
            </a:extLst>
          </p:cNvPr>
          <p:cNvSpPr/>
          <p:nvPr/>
        </p:nvSpPr>
        <p:spPr>
          <a:xfrm>
            <a:off x="289503" y="5295002"/>
            <a:ext cx="4476108"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Sie will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laufen</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7" name="CustomShape 9">
            <a:extLst>
              <a:ext uri="{FF2B5EF4-FFF2-40B4-BE49-F238E27FC236}">
                <a16:creationId xmlns:a16="http://schemas.microsoft.com/office/drawing/2014/main" id="{272622C0-92AD-4AD8-BCB3-10D7D64E366C}"/>
              </a:ext>
            </a:extLst>
          </p:cNvPr>
          <p:cNvSpPr/>
          <p:nvPr/>
        </p:nvSpPr>
        <p:spPr>
          <a:xfrm>
            <a:off x="5696746" y="5356502"/>
            <a:ext cx="36910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She wants to </a:t>
            </a: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run.</a:t>
            </a:r>
            <a:endParaRPr kumimoji="0" lang="en-GB" sz="2800" b="1"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62" name="Google Shape;183;p8">
            <a:extLst>
              <a:ext uri="{FF2B5EF4-FFF2-40B4-BE49-F238E27FC236}">
                <a16:creationId xmlns:a16="http://schemas.microsoft.com/office/drawing/2014/main" id="{FDD665B3-5820-4D18-A20C-E7ACB5C33664}"/>
              </a:ext>
            </a:extLst>
          </p:cNvPr>
          <p:cNvPicPr/>
          <p:nvPr/>
        </p:nvPicPr>
        <p:blipFill>
          <a:blip r:embed="rId5"/>
          <a:stretch/>
        </p:blipFill>
        <p:spPr>
          <a:xfrm>
            <a:off x="5025272" y="5392359"/>
            <a:ext cx="522720" cy="488972"/>
          </a:xfrm>
          <a:prstGeom prst="rect">
            <a:avLst/>
          </a:prstGeom>
          <a:ln>
            <a:noFill/>
          </a:ln>
        </p:spPr>
      </p:pic>
      <p:sp>
        <p:nvSpPr>
          <p:cNvPr id="69" name="CustomShape 4">
            <a:extLst>
              <a:ext uri="{FF2B5EF4-FFF2-40B4-BE49-F238E27FC236}">
                <a16:creationId xmlns:a16="http://schemas.microsoft.com/office/drawing/2014/main" id="{08251A4D-FC2D-49AC-BEBE-EE75696783DF}"/>
              </a:ext>
            </a:extLst>
          </p:cNvPr>
          <p:cNvSpPr/>
          <p:nvPr/>
        </p:nvSpPr>
        <p:spPr>
          <a:xfrm>
            <a:off x="266644" y="6056585"/>
            <a:ext cx="4476108"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Es will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laufen</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77" name="CustomShape 9">
            <a:extLst>
              <a:ext uri="{FF2B5EF4-FFF2-40B4-BE49-F238E27FC236}">
                <a16:creationId xmlns:a16="http://schemas.microsoft.com/office/drawing/2014/main" id="{54D571B0-3F23-4697-BC9D-4CC2BDEE22E9}"/>
              </a:ext>
            </a:extLst>
          </p:cNvPr>
          <p:cNvSpPr/>
          <p:nvPr/>
        </p:nvSpPr>
        <p:spPr>
          <a:xfrm>
            <a:off x="5673887" y="6118085"/>
            <a:ext cx="36910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It </a:t>
            </a:r>
            <a:r>
              <a:rPr lang="en-GB" sz="2800" b="1" spc="-1" dirty="0">
                <a:solidFill>
                  <a:srgbClr val="92D050"/>
                </a:solidFill>
                <a:latin typeface="Century Gothic" panose="020B0502020202020204" pitchFamily="34" charset="0"/>
                <a:ea typeface="Century Gothic"/>
              </a:rPr>
              <a:t>wants to</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run.</a:t>
            </a:r>
            <a:endParaRPr kumimoji="0" lang="en-GB" sz="2800" b="1"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78" name="Google Shape;183;p8">
            <a:extLst>
              <a:ext uri="{FF2B5EF4-FFF2-40B4-BE49-F238E27FC236}">
                <a16:creationId xmlns:a16="http://schemas.microsoft.com/office/drawing/2014/main" id="{6133D127-7C7B-49E2-9630-E60CBC08F672}"/>
              </a:ext>
            </a:extLst>
          </p:cNvPr>
          <p:cNvPicPr/>
          <p:nvPr/>
        </p:nvPicPr>
        <p:blipFill>
          <a:blip r:embed="rId5"/>
          <a:stretch/>
        </p:blipFill>
        <p:spPr>
          <a:xfrm>
            <a:off x="5002413" y="6153942"/>
            <a:ext cx="522720" cy="488972"/>
          </a:xfrm>
          <a:prstGeom prst="rect">
            <a:avLst/>
          </a:prstGeom>
          <a:ln>
            <a:noFill/>
          </a:ln>
        </p:spPr>
      </p:pic>
      <p:sp>
        <p:nvSpPr>
          <p:cNvPr id="81" name="Speech Bubble: Rectangle with Corners Rounded 80">
            <a:extLst>
              <a:ext uri="{FF2B5EF4-FFF2-40B4-BE49-F238E27FC236}">
                <a16:creationId xmlns:a16="http://schemas.microsoft.com/office/drawing/2014/main" id="{827DBC90-01D2-44D5-8FAA-BF0FC6528D49}"/>
              </a:ext>
            </a:extLst>
          </p:cNvPr>
          <p:cNvSpPr/>
          <p:nvPr/>
        </p:nvSpPr>
        <p:spPr>
          <a:xfrm>
            <a:off x="4639287" y="3363133"/>
            <a:ext cx="4574599" cy="1249150"/>
          </a:xfrm>
          <a:prstGeom prst="wedgeRoundRectCallout">
            <a:avLst>
              <a:gd name="adj1" fmla="val -64516"/>
              <a:gd name="adj2" fmla="val 42633"/>
              <a:gd name="adj3" fmla="val 16667"/>
            </a:avLst>
          </a:prstGeom>
          <a:solidFill>
            <a:srgbClr val="002060"/>
          </a:solidFill>
          <a:ln w="19050">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82" name="TextBox 81">
            <a:extLst>
              <a:ext uri="{FF2B5EF4-FFF2-40B4-BE49-F238E27FC236}">
                <a16:creationId xmlns:a16="http://schemas.microsoft.com/office/drawing/2014/main" id="{EDA8ECEA-ED04-4B6D-B6A0-E693CCBE3B5F}"/>
              </a:ext>
            </a:extLst>
          </p:cNvPr>
          <p:cNvSpPr txBox="1"/>
          <p:nvPr/>
        </p:nvSpPr>
        <p:spPr>
          <a:xfrm>
            <a:off x="4723468" y="3456627"/>
            <a:ext cx="4476108"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entury Gothic"/>
                <a:ea typeface="+mn-ea"/>
                <a:cs typeface="+mn-cs"/>
              </a:rPr>
              <a:t>Note! </a:t>
            </a:r>
            <a:r>
              <a:rPr kumimoji="0" lang="en-GB" sz="2200" b="1" i="0" u="none" strike="noStrike" kern="1200" cap="none" spc="0" normalizeH="0" baseline="0" noProof="0" dirty="0">
                <a:ln>
                  <a:noFill/>
                </a:ln>
                <a:solidFill>
                  <a:prstClr val="white"/>
                </a:solidFill>
                <a:effectLst/>
                <a:uLnTx/>
                <a:uFillTx/>
                <a:latin typeface="Century Gothic"/>
                <a:ea typeface="+mn-ea"/>
                <a:cs typeface="+mn-cs"/>
              </a:rPr>
              <a:t>will</a:t>
            </a:r>
            <a:r>
              <a:rPr kumimoji="0" lang="en-GB" sz="2200" b="0" i="0" u="none" strike="noStrike" kern="1200" cap="none" spc="0" normalizeH="0" baseline="0" noProof="0" dirty="0">
                <a:ln>
                  <a:noFill/>
                </a:ln>
                <a:solidFill>
                  <a:prstClr val="white"/>
                </a:solidFill>
                <a:effectLst/>
                <a:uLnTx/>
                <a:uFillTx/>
                <a:latin typeface="Century Gothic"/>
                <a:ea typeface="+mn-ea"/>
                <a:cs typeface="+mn-cs"/>
              </a:rPr>
              <a:t> = </a:t>
            </a:r>
            <a:r>
              <a:rPr kumimoji="0" lang="en-GB" sz="2200" b="0" i="0" u="sng" strike="noStrike" kern="1200" cap="none" spc="0" normalizeH="0" baseline="0" noProof="0" dirty="0">
                <a:ln>
                  <a:noFill/>
                </a:ln>
                <a:solidFill>
                  <a:prstClr val="white"/>
                </a:solidFill>
                <a:effectLst/>
                <a:uLnTx/>
                <a:uFillTx/>
                <a:latin typeface="Century Gothic"/>
                <a:ea typeface="+mn-ea"/>
                <a:cs typeface="+mn-cs"/>
              </a:rPr>
              <a:t>want</a:t>
            </a:r>
            <a:r>
              <a:rPr kumimoji="0" lang="en-GB" sz="2200" b="0" i="0" u="none" strike="noStrike" kern="1200" cap="none" spc="0" normalizeH="0" baseline="0" noProof="0" dirty="0">
                <a:ln>
                  <a:noFill/>
                </a:ln>
                <a:solidFill>
                  <a:prstClr val="white"/>
                </a:solidFill>
                <a:effectLst/>
                <a:uLnTx/>
                <a:uFillTx/>
                <a:latin typeface="Century Gothic"/>
                <a:ea typeface="+mn-ea"/>
                <a:cs typeface="+mn-cs"/>
              </a:rPr>
              <a:t> </a:t>
            </a:r>
            <a:r>
              <a:rPr kumimoji="0" lang="en-GB" sz="2200" b="0" i="0" u="sng" strike="noStrike" kern="1200" cap="none" spc="0" normalizeH="0" baseline="0" noProof="0" dirty="0">
                <a:ln>
                  <a:noFill/>
                </a:ln>
                <a:solidFill>
                  <a:prstClr val="white"/>
                </a:solidFill>
                <a:effectLst/>
                <a:uLnTx/>
                <a:uFillTx/>
                <a:latin typeface="Century Gothic"/>
                <a:ea typeface="+mn-ea"/>
                <a:cs typeface="+mn-cs"/>
              </a:rPr>
              <a:t>to</a:t>
            </a:r>
            <a:r>
              <a:rPr kumimoji="0" lang="en-GB" sz="2200" b="0" i="0" u="none" strike="noStrike" kern="1200" cap="none" spc="0" normalizeH="0" baseline="0" noProof="0" dirty="0">
                <a:ln>
                  <a:noFill/>
                </a:ln>
                <a:solidFill>
                  <a:prstClr val="white"/>
                </a:solidFill>
                <a:effectLst/>
                <a:uLnTx/>
                <a:uFillTx/>
                <a:latin typeface="Century Gothic"/>
                <a:ea typeface="+mn-ea"/>
                <a:cs typeface="+mn-cs"/>
              </a:rPr>
              <a:t> for ich, er, </a:t>
            </a:r>
            <a:r>
              <a:rPr kumimoji="0" lang="en-GB" sz="2200" b="0" i="0" u="none" strike="noStrike" kern="1200" cap="none" spc="0" normalizeH="0" baseline="0" noProof="0" dirty="0" err="1">
                <a:ln>
                  <a:noFill/>
                </a:ln>
                <a:solidFill>
                  <a:prstClr val="white"/>
                </a:solidFill>
                <a:effectLst/>
                <a:uLnTx/>
                <a:uFillTx/>
                <a:latin typeface="Century Gothic"/>
                <a:ea typeface="+mn-ea"/>
                <a:cs typeface="+mn-cs"/>
              </a:rPr>
              <a:t>sie</a:t>
            </a:r>
            <a:r>
              <a:rPr kumimoji="0" lang="en-GB" sz="2200" b="0" i="0" u="none" strike="noStrike" kern="1200" cap="none" spc="0" normalizeH="0" baseline="0" noProof="0" dirty="0">
                <a:ln>
                  <a:noFill/>
                </a:ln>
                <a:solidFill>
                  <a:prstClr val="white"/>
                </a:solidFill>
                <a:effectLst/>
                <a:uLnTx/>
                <a:uFillTx/>
                <a:latin typeface="Century Gothic"/>
                <a:ea typeface="+mn-ea"/>
                <a:cs typeface="+mn-cs"/>
              </a:rPr>
              <a:t> and es. This </a:t>
            </a:r>
            <a:r>
              <a:rPr kumimoji="0" lang="en-GB" sz="2200" b="0" i="0" u="none" strike="noStrike" kern="1200" cap="none" spc="0" normalizeH="0" baseline="0" noProof="0" dirty="0" err="1">
                <a:ln>
                  <a:noFill/>
                </a:ln>
                <a:solidFill>
                  <a:prstClr val="white"/>
                </a:solidFill>
                <a:effectLst/>
                <a:uLnTx/>
                <a:uFillTx/>
                <a:latin typeface="Century Gothic"/>
                <a:ea typeface="+mn-ea"/>
                <a:cs typeface="+mn-cs"/>
              </a:rPr>
              <a:t>i</a:t>
            </a:r>
            <a:r>
              <a:rPr lang="en-GB" sz="2200" dirty="0">
                <a:solidFill>
                  <a:prstClr val="white"/>
                </a:solidFill>
                <a:latin typeface="Century Gothic"/>
              </a:rPr>
              <a:t>s </a:t>
            </a:r>
            <a:r>
              <a:rPr kumimoji="0" lang="en-GB" sz="2200" b="0" i="0" u="none" strike="noStrike" kern="1200" cap="none" spc="0" normalizeH="0" baseline="0" noProof="0" dirty="0">
                <a:ln>
                  <a:noFill/>
                </a:ln>
                <a:solidFill>
                  <a:prstClr val="white"/>
                </a:solidFill>
                <a:effectLst/>
                <a:uLnTx/>
                <a:uFillTx/>
                <a:latin typeface="Century Gothic"/>
                <a:ea typeface="+mn-ea"/>
                <a:cs typeface="+mn-cs"/>
              </a:rPr>
              <a:t>different from most German verbs you know. </a:t>
            </a:r>
          </a:p>
        </p:txBody>
      </p:sp>
      <p:pic>
        <p:nvPicPr>
          <p:cNvPr id="4" name="Picture 3" descr="A picture containing text&#10;&#10;Description automatically generated">
            <a:extLst>
              <a:ext uri="{FF2B5EF4-FFF2-40B4-BE49-F238E27FC236}">
                <a16:creationId xmlns:a16="http://schemas.microsoft.com/office/drawing/2014/main" id="{A7232BF0-EBC3-45B8-9D53-449E7BCF470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57349" y="4755042"/>
            <a:ext cx="705842" cy="523236"/>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B951B9E1-6B91-432D-8115-87E1FDE5EA1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57349" y="5381159"/>
            <a:ext cx="774324" cy="578016"/>
          </a:xfrm>
          <a:prstGeom prst="rect">
            <a:avLst/>
          </a:prstGeom>
        </p:spPr>
      </p:pic>
      <p:pic>
        <p:nvPicPr>
          <p:cNvPr id="10" name="Picture 9" descr="A picture containing clipart&#10;&#10;Description automatically generated">
            <a:extLst>
              <a:ext uri="{FF2B5EF4-FFF2-40B4-BE49-F238E27FC236}">
                <a16:creationId xmlns:a16="http://schemas.microsoft.com/office/drawing/2014/main" id="{2D9B7F93-20FE-4459-B31D-8A43C59F024B}"/>
              </a:ext>
            </a:extLst>
          </p:cNvPr>
          <p:cNvPicPr>
            <a:picLocks noChangeAspect="1"/>
          </p:cNvPicPr>
          <p:nvPr/>
        </p:nvPicPr>
        <p:blipFill>
          <a:blip r:embed="rId8" cstate="print">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8388295" y="2478886"/>
            <a:ext cx="1192769" cy="838346"/>
          </a:xfrm>
          <a:prstGeom prst="rect">
            <a:avLst/>
          </a:prstGeom>
        </p:spPr>
      </p:pic>
      <p:pic>
        <p:nvPicPr>
          <p:cNvPr id="5" name="Picture 4" descr="A cartoon of a child running&#10;&#10;Description automatically generated with medium confidence">
            <a:extLst>
              <a:ext uri="{FF2B5EF4-FFF2-40B4-BE49-F238E27FC236}">
                <a16:creationId xmlns:a16="http://schemas.microsoft.com/office/drawing/2014/main" id="{9328B0C1-B9B3-455B-A594-8D6FBC76A5F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203635" y="1515438"/>
            <a:ext cx="746871" cy="698496"/>
          </a:xfrm>
          <a:prstGeom prst="rect">
            <a:avLst/>
          </a:prstGeom>
        </p:spPr>
      </p:pic>
      <p:sp>
        <p:nvSpPr>
          <p:cNvPr id="39" name="Speech Bubble: Rectangle with Corners Rounded 38">
            <a:extLst>
              <a:ext uri="{FF2B5EF4-FFF2-40B4-BE49-F238E27FC236}">
                <a16:creationId xmlns:a16="http://schemas.microsoft.com/office/drawing/2014/main" id="{1786AE70-A9C6-4CDE-8E3E-41959B3D4565}"/>
              </a:ext>
            </a:extLst>
          </p:cNvPr>
          <p:cNvSpPr/>
          <p:nvPr/>
        </p:nvSpPr>
        <p:spPr>
          <a:xfrm>
            <a:off x="4430899" y="37057"/>
            <a:ext cx="6380662" cy="799353"/>
          </a:xfrm>
          <a:prstGeom prst="wedgeRoundRectCallout">
            <a:avLst>
              <a:gd name="adj1" fmla="val -96561"/>
              <a:gd name="adj2" fmla="val 155437"/>
              <a:gd name="adj3" fmla="val 16667"/>
            </a:avLst>
          </a:prstGeom>
          <a:solidFill>
            <a:srgbClr val="002060"/>
          </a:solidFill>
          <a:ln w="19050">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40" name="TextBox 39">
            <a:extLst>
              <a:ext uri="{FF2B5EF4-FFF2-40B4-BE49-F238E27FC236}">
                <a16:creationId xmlns:a16="http://schemas.microsoft.com/office/drawing/2014/main" id="{D9FF7E46-3431-4017-AD16-AD52236A9A89}"/>
              </a:ext>
            </a:extLst>
          </p:cNvPr>
          <p:cNvSpPr txBox="1"/>
          <p:nvPr/>
        </p:nvSpPr>
        <p:spPr>
          <a:xfrm>
            <a:off x="4398670" y="21099"/>
            <a:ext cx="6380662"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entury Gothic"/>
                <a:ea typeface="+mn-ea"/>
                <a:cs typeface="+mn-cs"/>
              </a:rPr>
              <a:t>Note that </a:t>
            </a:r>
            <a:r>
              <a:rPr kumimoji="0" lang="en-GB" sz="2200" b="1" i="0" u="none" strike="noStrike" kern="1200" cap="none" spc="0" normalizeH="0" baseline="0" noProof="0" dirty="0">
                <a:ln>
                  <a:noFill/>
                </a:ln>
                <a:solidFill>
                  <a:prstClr val="white"/>
                </a:solidFill>
                <a:effectLst/>
                <a:uLnTx/>
                <a:uFillTx/>
                <a:latin typeface="Century Gothic"/>
                <a:ea typeface="+mn-ea"/>
                <a:cs typeface="+mn-cs"/>
              </a:rPr>
              <a:t>will</a:t>
            </a:r>
            <a:r>
              <a:rPr kumimoji="0" lang="en-GB" sz="2200" b="0" i="0" u="none" strike="noStrike" kern="1200" cap="none" spc="0" normalizeH="0" baseline="0" noProof="0" dirty="0">
                <a:ln>
                  <a:noFill/>
                </a:ln>
                <a:solidFill>
                  <a:prstClr val="white"/>
                </a:solidFill>
                <a:effectLst/>
                <a:uLnTx/>
                <a:uFillTx/>
                <a:latin typeface="Century Gothic"/>
                <a:ea typeface="+mn-ea"/>
                <a:cs typeface="+mn-cs"/>
              </a:rPr>
              <a:t> does NOT mean will in English.  This is called</a:t>
            </a:r>
            <a:r>
              <a:rPr kumimoji="0" lang="en-GB" sz="2200" b="0" i="0" u="none" strike="noStrike" kern="1200" cap="none" spc="0" normalizeH="0" noProof="0" dirty="0">
                <a:ln>
                  <a:noFill/>
                </a:ln>
                <a:solidFill>
                  <a:prstClr val="white"/>
                </a:solidFill>
                <a:effectLst/>
                <a:uLnTx/>
                <a:uFillTx/>
                <a:latin typeface="Century Gothic"/>
                <a:ea typeface="+mn-ea"/>
                <a:cs typeface="+mn-cs"/>
              </a:rPr>
              <a:t> a </a:t>
            </a:r>
            <a:r>
              <a:rPr kumimoji="0" lang="en-GB" sz="2200" b="0" i="0" u="none" strike="noStrike" kern="1200" cap="none" spc="0" normalizeH="0" noProof="0" dirty="0" err="1">
                <a:ln>
                  <a:noFill/>
                </a:ln>
                <a:solidFill>
                  <a:prstClr val="white"/>
                </a:solidFill>
                <a:effectLst/>
                <a:uLnTx/>
                <a:uFillTx/>
                <a:latin typeface="Century Gothic"/>
                <a:ea typeface="+mn-ea"/>
                <a:cs typeface="+mn-cs"/>
              </a:rPr>
              <a:t>falscher</a:t>
            </a:r>
            <a:r>
              <a:rPr kumimoji="0" lang="en-GB" sz="2200" b="0" i="0" u="none" strike="noStrike" kern="1200" cap="none" spc="0" normalizeH="0" noProof="0" dirty="0">
                <a:ln>
                  <a:noFill/>
                </a:ln>
                <a:solidFill>
                  <a:prstClr val="white"/>
                </a:solidFill>
                <a:effectLst/>
                <a:uLnTx/>
                <a:uFillTx/>
                <a:latin typeface="Century Gothic"/>
                <a:ea typeface="+mn-ea"/>
                <a:cs typeface="+mn-cs"/>
              </a:rPr>
              <a:t> Freund (false friend)!</a:t>
            </a:r>
            <a:endParaRPr kumimoji="0" lang="en-GB" sz="2200" b="0" i="0" u="none" strike="noStrike" kern="1200" cap="none" spc="0" normalizeH="0" baseline="0" noProof="0" dirty="0">
              <a:ln>
                <a:noFill/>
              </a:ln>
              <a:solidFill>
                <a:prstClr val="white"/>
              </a:solidFill>
              <a:effectLst/>
              <a:uLnTx/>
              <a:uFillTx/>
              <a:latin typeface="Century Gothic"/>
              <a:ea typeface="+mn-ea"/>
              <a:cs typeface="+mn-cs"/>
            </a:endParaRPr>
          </a:p>
        </p:txBody>
      </p:sp>
      <p:pic>
        <p:nvPicPr>
          <p:cNvPr id="3" name="Picture 2" descr="A cartoon of a child running&#10;&#10;Description automatically generated with medium confidence">
            <a:extLst>
              <a:ext uri="{FF2B5EF4-FFF2-40B4-BE49-F238E27FC236}">
                <a16:creationId xmlns:a16="http://schemas.microsoft.com/office/drawing/2014/main" id="{E2ABFE77-CCFE-DAB8-E1A5-47FF03D2759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203634" y="2632857"/>
            <a:ext cx="746871" cy="698496"/>
          </a:xfrm>
          <a:prstGeom prst="rect">
            <a:avLst/>
          </a:prstGeom>
        </p:spPr>
      </p:pic>
      <p:pic>
        <p:nvPicPr>
          <p:cNvPr id="6" name="Picture 5">
            <a:extLst>
              <a:ext uri="{FF2B5EF4-FFF2-40B4-BE49-F238E27FC236}">
                <a16:creationId xmlns:a16="http://schemas.microsoft.com/office/drawing/2014/main" id="{F7BD3226-6500-60AE-1330-DBAC0C79218F}"/>
              </a:ext>
            </a:extLst>
          </p:cNvPr>
          <p:cNvPicPr>
            <a:picLocks noChangeAspect="1"/>
          </p:cNvPicPr>
          <p:nvPr/>
        </p:nvPicPr>
        <p:blipFill>
          <a:blip r:embed="rId10"/>
          <a:stretch>
            <a:fillRect/>
          </a:stretch>
        </p:blipFill>
        <p:spPr>
          <a:xfrm>
            <a:off x="10567016" y="4628637"/>
            <a:ext cx="749873" cy="695004"/>
          </a:xfrm>
          <a:prstGeom prst="rect">
            <a:avLst/>
          </a:prstGeom>
        </p:spPr>
      </p:pic>
      <p:pic>
        <p:nvPicPr>
          <p:cNvPr id="7" name="Picture 6">
            <a:extLst>
              <a:ext uri="{FF2B5EF4-FFF2-40B4-BE49-F238E27FC236}">
                <a16:creationId xmlns:a16="http://schemas.microsoft.com/office/drawing/2014/main" id="{9619B9B0-DA95-A20D-06B2-113867338350}"/>
              </a:ext>
            </a:extLst>
          </p:cNvPr>
          <p:cNvPicPr>
            <a:picLocks noChangeAspect="1"/>
          </p:cNvPicPr>
          <p:nvPr/>
        </p:nvPicPr>
        <p:blipFill>
          <a:blip r:embed="rId10"/>
          <a:stretch>
            <a:fillRect/>
          </a:stretch>
        </p:blipFill>
        <p:spPr>
          <a:xfrm>
            <a:off x="10567015" y="5354023"/>
            <a:ext cx="749873" cy="695004"/>
          </a:xfrm>
          <a:prstGeom prst="rect">
            <a:avLst/>
          </a:prstGeom>
        </p:spPr>
      </p:pic>
      <p:pic>
        <p:nvPicPr>
          <p:cNvPr id="9" name="Picture 8">
            <a:extLst>
              <a:ext uri="{FF2B5EF4-FFF2-40B4-BE49-F238E27FC236}">
                <a16:creationId xmlns:a16="http://schemas.microsoft.com/office/drawing/2014/main" id="{26AF8AE8-31E4-D027-1E83-376FE9A795E8}"/>
              </a:ext>
            </a:extLst>
          </p:cNvPr>
          <p:cNvPicPr>
            <a:picLocks noChangeAspect="1"/>
          </p:cNvPicPr>
          <p:nvPr/>
        </p:nvPicPr>
        <p:blipFill>
          <a:blip r:embed="rId10"/>
          <a:stretch>
            <a:fillRect/>
          </a:stretch>
        </p:blipFill>
        <p:spPr>
          <a:xfrm>
            <a:off x="10534787" y="6081987"/>
            <a:ext cx="749873" cy="695004"/>
          </a:xfrm>
          <a:prstGeom prst="rect">
            <a:avLst/>
          </a:prstGeom>
        </p:spPr>
      </p:pic>
      <p:pic>
        <p:nvPicPr>
          <p:cNvPr id="41" name="Picture 40" descr="A picture containing graphics, clipart, circle, font&#10;&#10;Description automatically generated">
            <a:extLst>
              <a:ext uri="{FF2B5EF4-FFF2-40B4-BE49-F238E27FC236}">
                <a16:creationId xmlns:a16="http://schemas.microsoft.com/office/drawing/2014/main" id="{DCC8C6C9-087B-4620-B998-A15ACBECD4B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389236" y="1508982"/>
            <a:ext cx="776612" cy="743103"/>
          </a:xfrm>
          <a:prstGeom prst="rect">
            <a:avLst/>
          </a:prstGeom>
        </p:spPr>
      </p:pic>
      <p:pic>
        <p:nvPicPr>
          <p:cNvPr id="42" name="Picture 41" descr="A picture containing graphics, clipart, circle, font&#10;&#10;Description automatically generated">
            <a:extLst>
              <a:ext uri="{FF2B5EF4-FFF2-40B4-BE49-F238E27FC236}">
                <a16:creationId xmlns:a16="http://schemas.microsoft.com/office/drawing/2014/main" id="{142EACA1-0738-4793-9E2F-069C8B9DB8C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383884" y="2609135"/>
            <a:ext cx="776612" cy="743103"/>
          </a:xfrm>
          <a:prstGeom prst="rect">
            <a:avLst/>
          </a:prstGeom>
        </p:spPr>
      </p:pic>
      <p:pic>
        <p:nvPicPr>
          <p:cNvPr id="46" name="Picture 45" descr="A picture containing graphics, clipart, circle, font&#10;&#10;Description automatically generated">
            <a:extLst>
              <a:ext uri="{FF2B5EF4-FFF2-40B4-BE49-F238E27FC236}">
                <a16:creationId xmlns:a16="http://schemas.microsoft.com/office/drawing/2014/main" id="{15E879D2-2437-46E6-B14D-AF6C7A1D39E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676797" y="4620028"/>
            <a:ext cx="726344" cy="695004"/>
          </a:xfrm>
          <a:prstGeom prst="rect">
            <a:avLst/>
          </a:prstGeom>
        </p:spPr>
      </p:pic>
      <p:pic>
        <p:nvPicPr>
          <p:cNvPr id="49" name="Picture 48" descr="A picture containing graphics, clipart, circle, font&#10;&#10;Description automatically generated">
            <a:extLst>
              <a:ext uri="{FF2B5EF4-FFF2-40B4-BE49-F238E27FC236}">
                <a16:creationId xmlns:a16="http://schemas.microsoft.com/office/drawing/2014/main" id="{172E55AE-C2AD-4E30-970F-7431EAC92C7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686503" y="5359285"/>
            <a:ext cx="726344" cy="695004"/>
          </a:xfrm>
          <a:prstGeom prst="rect">
            <a:avLst/>
          </a:prstGeom>
        </p:spPr>
      </p:pic>
      <p:pic>
        <p:nvPicPr>
          <p:cNvPr id="50" name="Picture 49" descr="A picture containing graphics, clipart, circle, font&#10;&#10;Description automatically generated">
            <a:extLst>
              <a:ext uri="{FF2B5EF4-FFF2-40B4-BE49-F238E27FC236}">
                <a16:creationId xmlns:a16="http://schemas.microsoft.com/office/drawing/2014/main" id="{5861D881-3A20-4594-A03D-35E03657F38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663644" y="6094830"/>
            <a:ext cx="726344" cy="695004"/>
          </a:xfrm>
          <a:prstGeom prst="rect">
            <a:avLst/>
          </a:prstGeom>
        </p:spPr>
      </p:pic>
    </p:spTree>
    <p:extLst>
      <p:ext uri="{BB962C8B-B14F-4D97-AF65-F5344CB8AC3E}">
        <p14:creationId xmlns:p14="http://schemas.microsoft.com/office/powerpoint/2010/main" val="2231231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5"/>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4"/>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6"/>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46"/>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56"/>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62"/>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57"/>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8"/>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7"/>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49"/>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69"/>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78"/>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77"/>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9"/>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50"/>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82"/>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81"/>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39"/>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P spid="91" grpId="0"/>
      <p:bldP spid="96" grpId="0"/>
      <p:bldP spid="34" grpId="0"/>
      <p:bldP spid="35" grpId="0"/>
      <p:bldP spid="43" grpId="0"/>
      <p:bldP spid="44" grpId="0"/>
      <p:bldP spid="45" grpId="0"/>
      <p:bldP spid="56" grpId="0"/>
      <p:bldP spid="57" grpId="0"/>
      <p:bldP spid="69" grpId="0"/>
      <p:bldP spid="77" grpId="0"/>
      <p:bldP spid="81" grpId="0" animBg="1"/>
      <p:bldP spid="82" grpId="0"/>
      <p:bldP spid="39" grpId="0" animBg="1"/>
      <p:bldP spid="4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 name="Picture 2" descr="Free Iphone Android vector and picture">
            <a:extLst>
              <a:ext uri="{FF2B5EF4-FFF2-40B4-BE49-F238E27FC236}">
                <a16:creationId xmlns:a16="http://schemas.microsoft.com/office/drawing/2014/main" id="{FB975DC0-9005-46CB-9C1B-D619A8C5D72D}"/>
              </a:ext>
            </a:extLst>
          </p:cNvPr>
          <p:cNvPicPr>
            <a:picLocks noChangeAspect="1" noChangeArrowheads="1"/>
          </p:cNvPicPr>
          <p:nvPr/>
        </p:nvPicPr>
        <p:blipFill rotWithShape="1">
          <a:blip r:embed="rId3">
            <a:biLevel thresh="50000"/>
            <a:extLst>
              <a:ext uri="{28A0092B-C50C-407E-A947-70E740481C1C}">
                <a14:useLocalDpi xmlns:a14="http://schemas.microsoft.com/office/drawing/2010/main" val="0"/>
              </a:ext>
            </a:extLst>
          </a:blip>
          <a:srcRect l="47751" r="24715"/>
          <a:stretch/>
        </p:blipFill>
        <p:spPr bwMode="auto">
          <a:xfrm rot="16200000">
            <a:off x="1007792" y="2080277"/>
            <a:ext cx="2142598" cy="3893714"/>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2" descr="Free Iphone Android vector and picture">
            <a:extLst>
              <a:ext uri="{FF2B5EF4-FFF2-40B4-BE49-F238E27FC236}">
                <a16:creationId xmlns:a16="http://schemas.microsoft.com/office/drawing/2014/main" id="{929234A7-AC54-47BB-B210-75C63B6F738F}"/>
              </a:ext>
            </a:extLst>
          </p:cNvPr>
          <p:cNvPicPr>
            <a:picLocks noChangeAspect="1" noChangeArrowheads="1"/>
          </p:cNvPicPr>
          <p:nvPr/>
        </p:nvPicPr>
        <p:blipFill rotWithShape="1">
          <a:blip r:embed="rId3">
            <a:biLevel thresh="50000"/>
            <a:extLst>
              <a:ext uri="{28A0092B-C50C-407E-A947-70E740481C1C}">
                <a14:useLocalDpi xmlns:a14="http://schemas.microsoft.com/office/drawing/2010/main" val="0"/>
              </a:ext>
            </a:extLst>
          </a:blip>
          <a:srcRect l="47751" r="24715"/>
          <a:stretch/>
        </p:blipFill>
        <p:spPr bwMode="auto">
          <a:xfrm rot="16200000">
            <a:off x="959954" y="166722"/>
            <a:ext cx="2142598" cy="3893714"/>
          </a:xfrm>
          <a:prstGeom prst="rect">
            <a:avLst/>
          </a:prstGeom>
          <a:noFill/>
          <a:extLst>
            <a:ext uri="{909E8E84-426E-40DD-AFC4-6F175D3DCCD1}">
              <a14:hiddenFill xmlns:a14="http://schemas.microsoft.com/office/drawing/2010/main">
                <a:solidFill>
                  <a:srgbClr val="FFFFFF"/>
                </a:solidFill>
              </a14:hiddenFill>
            </a:ext>
          </a:extLst>
        </p:spPr>
      </p:pic>
      <p:sp>
        <p:nvSpPr>
          <p:cNvPr id="100" name="TextBox 99">
            <a:extLst>
              <a:ext uri="{FF2B5EF4-FFF2-40B4-BE49-F238E27FC236}">
                <a16:creationId xmlns:a16="http://schemas.microsoft.com/office/drawing/2014/main" id="{4C49E25C-27C9-41B7-AB32-A16B0159A296}"/>
              </a:ext>
            </a:extLst>
          </p:cNvPr>
          <p:cNvSpPr txBox="1"/>
          <p:nvPr/>
        </p:nvSpPr>
        <p:spPr>
          <a:xfrm>
            <a:off x="666431" y="5189957"/>
            <a:ext cx="3609488" cy="1569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a:solidFill>
                  <a:srgbClr val="1F4E79"/>
                </a:solidFill>
                <a:latin typeface="Century Gothic" panose="020F0302020204030204"/>
                <a:ea typeface="Calibri" panose="020F0502020204030204" pitchFamily="34" charset="0"/>
                <a:cs typeface="Times New Roman" panose="02020603050405020304" pitchFamily="18" charset="0"/>
              </a:rPr>
              <a:t>Warum</a:t>
            </a:r>
            <a:r>
              <a:rPr lang="en-GB" sz="2400" dirty="0">
                <a:solidFill>
                  <a:srgbClr val="1F4E79"/>
                </a:solidFill>
                <a:latin typeface="Century Gothic" panose="020F0302020204030204"/>
                <a:ea typeface="Calibri" panose="020F0502020204030204" pitchFamily="34" charset="0"/>
                <a:cs typeface="Times New Roman" panose="02020603050405020304" pitchFamily="18" charset="0"/>
              </a:rPr>
              <a:t> will ich           das Auto </a:t>
            </a:r>
            <a:r>
              <a:rPr lang="en-GB" sz="2400" dirty="0" err="1">
                <a:solidFill>
                  <a:srgbClr val="1F4E79"/>
                </a:solidFill>
                <a:latin typeface="Century Gothic" panose="020F0302020204030204"/>
                <a:ea typeface="Calibri" panose="020F0502020204030204" pitchFamily="34" charset="0"/>
                <a:cs typeface="Times New Roman" panose="02020603050405020304" pitchFamily="18" charset="0"/>
              </a:rPr>
              <a:t>waschen</a:t>
            </a:r>
            <a:r>
              <a:rPr lang="en-GB" sz="2400" dirty="0">
                <a:solidFill>
                  <a:srgbClr val="1F4E79"/>
                </a:solidFill>
                <a:latin typeface="Century Gothic" panose="020F0302020204030204"/>
                <a:ea typeface="Calibri" panose="020F0502020204030204"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1F4E79"/>
                </a:solidFill>
                <a:latin typeface="Century Gothic" panose="020F0302020204030204"/>
                <a:ea typeface="Calibri" panose="020F0502020204030204" pitchFamily="34" charset="0"/>
                <a:cs typeface="Times New Roman" panose="02020603050405020304" pitchFamily="18" charset="0"/>
              </a:rPr>
              <a:t>Es </a:t>
            </a:r>
            <a:r>
              <a:rPr lang="en-GB" sz="2400" dirty="0" err="1">
                <a:solidFill>
                  <a:srgbClr val="1F4E79"/>
                </a:solidFill>
                <a:latin typeface="Century Gothic" panose="020F0302020204030204"/>
                <a:ea typeface="Calibri" panose="020F0502020204030204" pitchFamily="34" charset="0"/>
                <a:cs typeface="Times New Roman" panose="02020603050405020304" pitchFamily="18" charset="0"/>
              </a:rPr>
              <a:t>ist</a:t>
            </a:r>
            <a:r>
              <a:rPr lang="en-GB" sz="2400" dirty="0">
                <a:solidFill>
                  <a:srgbClr val="1F4E79"/>
                </a:solidFill>
                <a:latin typeface="Century Gothic" panose="020F0302020204030204"/>
                <a:ea typeface="Calibri" panose="020F0502020204030204" pitchFamily="34" charset="0"/>
                <a:cs typeface="Times New Roman" panose="02020603050405020304" pitchFamily="18" charset="0"/>
              </a:rPr>
              <a:t> </a:t>
            </a:r>
            <a:r>
              <a:rPr lang="en-GB" sz="2400" dirty="0" err="1">
                <a:solidFill>
                  <a:srgbClr val="1F4E79"/>
                </a:solidFill>
                <a:latin typeface="Century Gothic" panose="020F0302020204030204"/>
                <a:ea typeface="Calibri" panose="020F0502020204030204" pitchFamily="34" charset="0"/>
                <a:cs typeface="Times New Roman" panose="02020603050405020304" pitchFamily="18" charset="0"/>
              </a:rPr>
              <a:t>sauber</a:t>
            </a:r>
            <a:r>
              <a:rPr lang="en-GB" sz="2400" dirty="0">
                <a:solidFill>
                  <a:srgbClr val="1F4E79"/>
                </a:solidFill>
                <a:latin typeface="Century Gothic" panose="020F0302020204030204"/>
                <a:ea typeface="Calibri" panose="020F0502020204030204" pitchFamily="34" charset="0"/>
                <a:cs typeface="Times New Roman" panose="02020603050405020304" pitchFamily="18" charset="0"/>
              </a:rPr>
              <a:t>, </a:t>
            </a:r>
            <a:r>
              <a:rPr lang="en-GB" sz="2400" dirty="0" err="1">
                <a:solidFill>
                  <a:srgbClr val="1F4E79"/>
                </a:solidFill>
                <a:latin typeface="Century Gothic" panose="020F0302020204030204"/>
                <a:ea typeface="Calibri" panose="020F0502020204030204" pitchFamily="34" charset="0"/>
                <a:cs typeface="Times New Roman" panose="02020603050405020304" pitchFamily="18" charset="0"/>
              </a:rPr>
              <a:t>nicht</a:t>
            </a:r>
            <a:r>
              <a:rPr lang="en-GB" sz="2400" dirty="0">
                <a:solidFill>
                  <a:srgbClr val="1F4E79"/>
                </a:solidFill>
                <a:latin typeface="Century Gothic" panose="020F0302020204030204"/>
                <a:ea typeface="Calibri" panose="020F0502020204030204" pitchFamily="34" charset="0"/>
                <a:cs typeface="Times New Roman" panose="02020603050405020304" pitchFamily="18" charset="0"/>
              </a:rPr>
              <a:t> </a:t>
            </a:r>
            <a:r>
              <a:rPr lang="en-GB" sz="2400" dirty="0" err="1">
                <a:solidFill>
                  <a:srgbClr val="1F4E79"/>
                </a:solidFill>
                <a:latin typeface="Century Gothic" panose="020F0302020204030204"/>
                <a:ea typeface="Calibri" panose="020F0502020204030204" pitchFamily="34" charset="0"/>
                <a:cs typeface="Times New Roman" panose="02020603050405020304" pitchFamily="18" charset="0"/>
              </a:rPr>
              <a:t>wahr</a:t>
            </a:r>
            <a:r>
              <a:rPr lang="en-GB" sz="2400" dirty="0">
                <a:solidFill>
                  <a:srgbClr val="1F4E79"/>
                </a:solidFill>
                <a:latin typeface="Century Gothic" panose="020F0302020204030204"/>
                <a:ea typeface="Calibri" panose="020F0502020204030204" pitchFamily="34" charset="0"/>
                <a:cs typeface="Times New Roman" panose="02020603050405020304" pitchFamily="18" charset="0"/>
              </a:rPr>
              <a:t>?</a:t>
            </a: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pic>
        <p:nvPicPr>
          <p:cNvPr id="78" name="Picture 2" descr="Free Iphone Android vector and picture">
            <a:extLst>
              <a:ext uri="{FF2B5EF4-FFF2-40B4-BE49-F238E27FC236}">
                <a16:creationId xmlns:a16="http://schemas.microsoft.com/office/drawing/2014/main" id="{1EA4FBE6-B930-4B32-9C6F-A0DBBB09B344}"/>
              </a:ext>
            </a:extLst>
          </p:cNvPr>
          <p:cNvPicPr>
            <a:picLocks noChangeAspect="1" noChangeArrowheads="1"/>
          </p:cNvPicPr>
          <p:nvPr/>
        </p:nvPicPr>
        <p:blipFill rotWithShape="1">
          <a:blip r:embed="rId3">
            <a:biLevel thresh="50000"/>
            <a:extLst>
              <a:ext uri="{28A0092B-C50C-407E-A947-70E740481C1C}">
                <a14:useLocalDpi xmlns:a14="http://schemas.microsoft.com/office/drawing/2010/main" val="0"/>
              </a:ext>
            </a:extLst>
          </a:blip>
          <a:srcRect l="47751" r="24715"/>
          <a:stretch/>
        </p:blipFill>
        <p:spPr bwMode="auto">
          <a:xfrm rot="16200000">
            <a:off x="994370" y="3949281"/>
            <a:ext cx="2142598" cy="3893714"/>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2" descr="Free Iphone Android vector and picture">
            <a:extLst>
              <a:ext uri="{FF2B5EF4-FFF2-40B4-BE49-F238E27FC236}">
                <a16:creationId xmlns:a16="http://schemas.microsoft.com/office/drawing/2014/main" id="{8517164C-510B-4A3B-BB8E-A3F186171106}"/>
              </a:ext>
            </a:extLst>
          </p:cNvPr>
          <p:cNvPicPr>
            <a:picLocks noChangeAspect="1" noChangeArrowheads="1"/>
          </p:cNvPicPr>
          <p:nvPr/>
        </p:nvPicPr>
        <p:blipFill rotWithShape="1">
          <a:blip r:embed="rId3">
            <a:biLevel thresh="50000"/>
            <a:extLst>
              <a:ext uri="{28A0092B-C50C-407E-A947-70E740481C1C}">
                <a14:useLocalDpi xmlns:a14="http://schemas.microsoft.com/office/drawing/2010/main" val="0"/>
              </a:ext>
            </a:extLst>
          </a:blip>
          <a:srcRect l="47751" r="24715"/>
          <a:stretch/>
        </p:blipFill>
        <p:spPr bwMode="auto">
          <a:xfrm rot="16200000">
            <a:off x="7054830" y="327358"/>
            <a:ext cx="2142598" cy="389371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Free Iphone Android vector and picture">
            <a:extLst>
              <a:ext uri="{FF2B5EF4-FFF2-40B4-BE49-F238E27FC236}">
                <a16:creationId xmlns:a16="http://schemas.microsoft.com/office/drawing/2014/main" id="{02ED9AE1-9D42-07B4-F18F-6F9F1133B130}"/>
              </a:ext>
            </a:extLst>
          </p:cNvPr>
          <p:cNvPicPr>
            <a:picLocks noChangeAspect="1" noChangeArrowheads="1"/>
          </p:cNvPicPr>
          <p:nvPr/>
        </p:nvPicPr>
        <p:blipFill rotWithShape="1">
          <a:blip r:embed="rId3">
            <a:biLevel thresh="50000"/>
            <a:extLst>
              <a:ext uri="{28A0092B-C50C-407E-A947-70E740481C1C}">
                <a14:useLocalDpi xmlns:a14="http://schemas.microsoft.com/office/drawing/2010/main" val="0"/>
              </a:ext>
            </a:extLst>
          </a:blip>
          <a:srcRect l="47751" r="24715"/>
          <a:stretch/>
        </p:blipFill>
        <p:spPr bwMode="auto">
          <a:xfrm rot="16200000">
            <a:off x="7109848" y="3990909"/>
            <a:ext cx="2142598" cy="389371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Free Iphone Android vector and picture">
            <a:extLst>
              <a:ext uri="{FF2B5EF4-FFF2-40B4-BE49-F238E27FC236}">
                <a16:creationId xmlns:a16="http://schemas.microsoft.com/office/drawing/2014/main" id="{5C6D0A6B-0D5B-3E13-8747-0D543AD0A6CB}"/>
              </a:ext>
            </a:extLst>
          </p:cNvPr>
          <p:cNvPicPr>
            <a:picLocks noChangeAspect="1" noChangeArrowheads="1"/>
          </p:cNvPicPr>
          <p:nvPr/>
        </p:nvPicPr>
        <p:blipFill rotWithShape="1">
          <a:blip r:embed="rId3">
            <a:biLevel thresh="50000"/>
            <a:extLst>
              <a:ext uri="{28A0092B-C50C-407E-A947-70E740481C1C}">
                <a14:useLocalDpi xmlns:a14="http://schemas.microsoft.com/office/drawing/2010/main" val="0"/>
              </a:ext>
            </a:extLst>
          </a:blip>
          <a:srcRect l="47751" r="24715"/>
          <a:stretch/>
        </p:blipFill>
        <p:spPr bwMode="auto">
          <a:xfrm rot="16200000">
            <a:off x="7144720" y="2152561"/>
            <a:ext cx="2058494" cy="3893714"/>
          </a:xfrm>
          <a:prstGeom prst="rect">
            <a:avLst/>
          </a:prstGeom>
          <a:noFill/>
          <a:extLst>
            <a:ext uri="{909E8E84-426E-40DD-AFC4-6F175D3DCCD1}">
              <a14:hiddenFill xmlns:a14="http://schemas.microsoft.com/office/drawing/2010/main">
                <a:solidFill>
                  <a:srgbClr val="FFFFFF"/>
                </a:solidFill>
              </a14:hiddenFill>
            </a:ext>
          </a:extLst>
        </p:spPr>
      </p:pic>
      <p:sp>
        <p:nvSpPr>
          <p:cNvPr id="112" name="CustomShape 6"/>
          <p:cNvSpPr/>
          <p:nvPr/>
        </p:nvSpPr>
        <p:spPr>
          <a:xfrm>
            <a:off x="101160" y="38132"/>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1" normalizeH="0" baseline="0" noProof="0" dirty="0">
                <a:ln>
                  <a:noFill/>
                </a:ln>
                <a:solidFill>
                  <a:srgbClr val="002060"/>
                </a:solidFill>
                <a:effectLst/>
                <a:uLnTx/>
                <a:uFillTx/>
                <a:latin typeface="Century gothic"/>
                <a:ea typeface="Century Gothic"/>
                <a:cs typeface="+mn-cs"/>
              </a:rPr>
              <a:t>Johanna </a:t>
            </a:r>
            <a:r>
              <a:rPr kumimoji="0" lang="en-GB" sz="2600" b="1" i="0" u="none" strike="noStrike" kern="1200" cap="none" spc="-1" normalizeH="0" baseline="0" noProof="0" dirty="0" err="1">
                <a:ln>
                  <a:noFill/>
                </a:ln>
                <a:solidFill>
                  <a:srgbClr val="002060"/>
                </a:solidFill>
                <a:effectLst/>
                <a:uLnTx/>
                <a:uFillTx/>
                <a:latin typeface="Century gothic"/>
                <a:ea typeface="Century Gothic"/>
                <a:cs typeface="+mn-cs"/>
              </a:rPr>
              <a:t>schreibt</a:t>
            </a:r>
            <a:r>
              <a:rPr kumimoji="0" lang="en-GB" sz="2600" b="1" i="0" u="none" strike="noStrike" kern="1200" cap="none" spc="-1" normalizeH="0" baseline="0" noProof="0" dirty="0">
                <a:ln>
                  <a:noFill/>
                </a:ln>
                <a:solidFill>
                  <a:srgbClr val="002060"/>
                </a:solidFill>
                <a:effectLst/>
                <a:uLnTx/>
                <a:uFillTx/>
                <a:latin typeface="Century gothic"/>
                <a:ea typeface="Century Gothic"/>
                <a:cs typeface="+mn-cs"/>
              </a:rPr>
              <a:t> SMS </a:t>
            </a:r>
            <a:r>
              <a:rPr kumimoji="0" lang="en-GB" sz="2600" b="1" i="0" u="none" strike="noStrike" kern="1200" cap="none" spc="-1" normalizeH="0" baseline="0" noProof="0" dirty="0" err="1">
                <a:ln>
                  <a:noFill/>
                </a:ln>
                <a:solidFill>
                  <a:srgbClr val="002060"/>
                </a:solidFill>
                <a:effectLst/>
                <a:uLnTx/>
                <a:uFillTx/>
                <a:latin typeface="Century gothic"/>
                <a:ea typeface="Century Gothic"/>
                <a:cs typeface="+mn-cs"/>
              </a:rPr>
              <a:t>mit</a:t>
            </a:r>
            <a:r>
              <a:rPr kumimoji="0" lang="en-GB" sz="2600" b="1" i="0" u="none" strike="noStrike" kern="1200" cap="none" spc="-1" normalizeH="0" baseline="0" noProof="0" dirty="0">
                <a:ln>
                  <a:noFill/>
                </a:ln>
                <a:solidFill>
                  <a:srgbClr val="002060"/>
                </a:solidFill>
                <a:effectLst/>
                <a:uLnTx/>
                <a:uFillTx/>
                <a:latin typeface="Century gothic"/>
                <a:ea typeface="Century Gothic"/>
                <a:cs typeface="+mn-cs"/>
              </a:rPr>
              <a:t> Ronja.</a:t>
            </a:r>
            <a:endParaRPr kumimoji="0" lang="en-GB" sz="2600" b="0" i="0" u="none" strike="noStrike" kern="1200" cap="none" spc="-1" normalizeH="0" baseline="0" noProof="0" dirty="0">
              <a:ln>
                <a:noFill/>
              </a:ln>
              <a:solidFill>
                <a:prstClr val="black"/>
              </a:solidFill>
              <a:effectLst/>
              <a:uLnTx/>
              <a:uFillTx/>
              <a:latin typeface="Century gothic"/>
              <a:ea typeface="+mn-ea"/>
              <a:cs typeface="+mn-cs"/>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57613" y="929051"/>
            <a:ext cx="706161" cy="398063"/>
          </a:xfrm>
          <a:solidFill>
            <a:srgbClr val="2E94AF"/>
          </a:solidFill>
        </p:spPr>
        <p:txBody>
          <a:bodyPr/>
          <a:lstStyle/>
          <a:p>
            <a:pPr algn="ctr"/>
            <a:r>
              <a:rPr lang="en-GB" sz="2000" b="1" dirty="0" err="1">
                <a:solidFill>
                  <a:schemeClr val="bg1"/>
                </a:solidFill>
                <a:latin typeface="Century Gothic" panose="020B0502020202020204" pitchFamily="34" charset="0"/>
              </a:rPr>
              <a:t>lesen</a:t>
            </a:r>
            <a:endParaRPr lang="en-GB" sz="2000" b="1" dirty="0">
              <a:solidFill>
                <a:schemeClr val="bg1"/>
              </a:solidFill>
              <a:latin typeface="Century Gothic" panose="020B0502020202020204" pitchFamily="34" charset="0"/>
            </a:endParaRPr>
          </a:p>
        </p:txBody>
      </p:sp>
      <p:sp>
        <p:nvSpPr>
          <p:cNvPr id="8" name="TextBox 7">
            <a:extLst>
              <a:ext uri="{FF2B5EF4-FFF2-40B4-BE49-F238E27FC236}">
                <a16:creationId xmlns:a16="http://schemas.microsoft.com/office/drawing/2014/main" id="{E76B4432-5146-4FCB-9339-AF98E6E82F50}"/>
              </a:ext>
            </a:extLst>
          </p:cNvPr>
          <p:cNvSpPr txBox="1"/>
          <p:nvPr/>
        </p:nvSpPr>
        <p:spPr>
          <a:xfrm>
            <a:off x="10001963" y="6043871"/>
            <a:ext cx="594887" cy="516821"/>
          </a:xfrm>
          <a:prstGeom prst="rect">
            <a:avLst/>
          </a:prstGeom>
          <a:noFill/>
          <a:ln w="28575">
            <a:solidFill>
              <a:srgbClr val="2E94A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9" name="TextBox 8">
            <a:extLst>
              <a:ext uri="{FF2B5EF4-FFF2-40B4-BE49-F238E27FC236}">
                <a16:creationId xmlns:a16="http://schemas.microsoft.com/office/drawing/2014/main" id="{9DF9005E-A1D0-43F5-8CAA-8B7CB84253B7}"/>
              </a:ext>
            </a:extLst>
          </p:cNvPr>
          <p:cNvSpPr txBox="1"/>
          <p:nvPr/>
        </p:nvSpPr>
        <p:spPr>
          <a:xfrm>
            <a:off x="9997318" y="4161175"/>
            <a:ext cx="594887" cy="516821"/>
          </a:xfrm>
          <a:prstGeom prst="rect">
            <a:avLst/>
          </a:prstGeom>
          <a:noFill/>
          <a:ln w="28575">
            <a:solidFill>
              <a:srgbClr val="2E94A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0" name="TextBox 9">
            <a:extLst>
              <a:ext uri="{FF2B5EF4-FFF2-40B4-BE49-F238E27FC236}">
                <a16:creationId xmlns:a16="http://schemas.microsoft.com/office/drawing/2014/main" id="{5F0E98A6-4588-4F99-A09A-AD3A3E925270}"/>
              </a:ext>
            </a:extLst>
          </p:cNvPr>
          <p:cNvSpPr txBox="1"/>
          <p:nvPr/>
        </p:nvSpPr>
        <p:spPr>
          <a:xfrm>
            <a:off x="4048372" y="5955922"/>
            <a:ext cx="594887" cy="516821"/>
          </a:xfrm>
          <a:prstGeom prst="rect">
            <a:avLst/>
          </a:prstGeom>
          <a:noFill/>
          <a:ln w="28575">
            <a:solidFill>
              <a:srgbClr val="2E94A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1" name="TextBox 10">
            <a:extLst>
              <a:ext uri="{FF2B5EF4-FFF2-40B4-BE49-F238E27FC236}">
                <a16:creationId xmlns:a16="http://schemas.microsoft.com/office/drawing/2014/main" id="{0A432952-FE32-4582-8FC5-D83265ED6D5D}"/>
              </a:ext>
            </a:extLst>
          </p:cNvPr>
          <p:cNvSpPr txBox="1"/>
          <p:nvPr/>
        </p:nvSpPr>
        <p:spPr>
          <a:xfrm>
            <a:off x="4017498" y="3960513"/>
            <a:ext cx="594887" cy="516821"/>
          </a:xfrm>
          <a:prstGeom prst="rect">
            <a:avLst/>
          </a:prstGeom>
          <a:noFill/>
          <a:ln w="28575">
            <a:solidFill>
              <a:srgbClr val="2E94A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2" name="TextBox 11">
            <a:extLst>
              <a:ext uri="{FF2B5EF4-FFF2-40B4-BE49-F238E27FC236}">
                <a16:creationId xmlns:a16="http://schemas.microsoft.com/office/drawing/2014/main" id="{CF5C1279-333B-453F-B9FA-6D14DCBBBFF4}"/>
              </a:ext>
            </a:extLst>
          </p:cNvPr>
          <p:cNvSpPr txBox="1"/>
          <p:nvPr/>
        </p:nvSpPr>
        <p:spPr>
          <a:xfrm>
            <a:off x="4001266" y="2178418"/>
            <a:ext cx="594887" cy="516821"/>
          </a:xfrm>
          <a:prstGeom prst="rect">
            <a:avLst/>
          </a:prstGeom>
          <a:noFill/>
          <a:ln w="28575">
            <a:solidFill>
              <a:srgbClr val="2E94A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21" name="TextBox 20">
            <a:extLst>
              <a:ext uri="{FF2B5EF4-FFF2-40B4-BE49-F238E27FC236}">
                <a16:creationId xmlns:a16="http://schemas.microsoft.com/office/drawing/2014/main" id="{9CD58BB9-4907-432F-9B6E-52E1D914C9D7}"/>
              </a:ext>
            </a:extLst>
          </p:cNvPr>
          <p:cNvSpPr txBox="1"/>
          <p:nvPr/>
        </p:nvSpPr>
        <p:spPr>
          <a:xfrm>
            <a:off x="4001266" y="1637113"/>
            <a:ext cx="594887" cy="516821"/>
          </a:xfrm>
          <a:prstGeom prst="rect">
            <a:avLst/>
          </a:prstGeom>
          <a:noFill/>
          <a:ln w="28575">
            <a:solidFill>
              <a:srgbClr val="2E94A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22" name="TextBox 21">
            <a:extLst>
              <a:ext uri="{FF2B5EF4-FFF2-40B4-BE49-F238E27FC236}">
                <a16:creationId xmlns:a16="http://schemas.microsoft.com/office/drawing/2014/main" id="{FACFC432-5E19-4F84-B63E-E189C50EEB68}"/>
              </a:ext>
            </a:extLst>
          </p:cNvPr>
          <p:cNvSpPr txBox="1"/>
          <p:nvPr/>
        </p:nvSpPr>
        <p:spPr>
          <a:xfrm>
            <a:off x="4686206" y="1637114"/>
            <a:ext cx="962856" cy="461665"/>
          </a:xfrm>
          <a:prstGeom prst="rect">
            <a:avLst/>
          </a:prstGeom>
          <a:solidFill>
            <a:srgbClr val="EFF9FB"/>
          </a:solidFill>
          <a:ln>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rgbClr val="002060"/>
                </a:solidFill>
                <a:latin typeface="Century Gothic" panose="020B0502020202020204" pitchFamily="34" charset="0"/>
              </a:rPr>
              <a:t>y</a:t>
            </a:r>
            <a:r>
              <a:rPr lang="en-GB" sz="2400" dirty="0" err="1">
                <a:solidFill>
                  <a:srgbClr val="002060"/>
                </a:solidFill>
                <a:latin typeface="Century Gothic" panose="020B0502020202020204" pitchFamily="34" charset="0"/>
              </a:rPr>
              <a:t>ou</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4" name="TextBox 23">
            <a:extLst>
              <a:ext uri="{FF2B5EF4-FFF2-40B4-BE49-F238E27FC236}">
                <a16:creationId xmlns:a16="http://schemas.microsoft.com/office/drawing/2014/main" id="{1B4548B4-4D5C-4D2B-AF47-3AB7ED5CC829}"/>
              </a:ext>
            </a:extLst>
          </p:cNvPr>
          <p:cNvSpPr txBox="1"/>
          <p:nvPr/>
        </p:nvSpPr>
        <p:spPr>
          <a:xfrm>
            <a:off x="4686206" y="2224167"/>
            <a:ext cx="962856" cy="461665"/>
          </a:xfrm>
          <a:prstGeom prst="rect">
            <a:avLst/>
          </a:prstGeom>
          <a:solidFill>
            <a:srgbClr val="EFF9FB"/>
          </a:solidFill>
          <a:ln>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he</a:t>
            </a:r>
          </a:p>
        </p:txBody>
      </p:sp>
      <p:sp>
        <p:nvSpPr>
          <p:cNvPr id="33" name="TextBox 32">
            <a:extLst>
              <a:ext uri="{FF2B5EF4-FFF2-40B4-BE49-F238E27FC236}">
                <a16:creationId xmlns:a16="http://schemas.microsoft.com/office/drawing/2014/main" id="{199511B3-BF06-4D6D-A03F-C9631C3FDC8E}"/>
              </a:ext>
            </a:extLst>
          </p:cNvPr>
          <p:cNvSpPr txBox="1"/>
          <p:nvPr/>
        </p:nvSpPr>
        <p:spPr>
          <a:xfrm>
            <a:off x="4017498" y="3428081"/>
            <a:ext cx="594887" cy="516821"/>
          </a:xfrm>
          <a:prstGeom prst="rect">
            <a:avLst/>
          </a:prstGeom>
          <a:noFill/>
          <a:ln w="28575">
            <a:solidFill>
              <a:srgbClr val="2E94A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34" name="TextBox 33">
            <a:extLst>
              <a:ext uri="{FF2B5EF4-FFF2-40B4-BE49-F238E27FC236}">
                <a16:creationId xmlns:a16="http://schemas.microsoft.com/office/drawing/2014/main" id="{F53CDFFE-D6D4-44D9-A932-090A213F4140}"/>
              </a:ext>
            </a:extLst>
          </p:cNvPr>
          <p:cNvSpPr txBox="1"/>
          <p:nvPr/>
        </p:nvSpPr>
        <p:spPr>
          <a:xfrm>
            <a:off x="4702438" y="3429000"/>
            <a:ext cx="962856" cy="446276"/>
          </a:xfrm>
          <a:prstGeom prst="rect">
            <a:avLst/>
          </a:prstGeom>
          <a:solidFill>
            <a:srgbClr val="EFF9FB"/>
          </a:solidFill>
          <a:ln>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300" dirty="0">
                <a:solidFill>
                  <a:srgbClr val="002060"/>
                </a:solidFill>
                <a:latin typeface="Century Gothic" panose="020B0502020202020204" pitchFamily="34" charset="0"/>
              </a:rPr>
              <a:t>h</a:t>
            </a:r>
            <a:r>
              <a:rPr lang="en-GB" sz="2300" dirty="0">
                <a:solidFill>
                  <a:srgbClr val="002060"/>
                </a:solidFill>
                <a:latin typeface="Century Gothic" panose="020B0502020202020204" pitchFamily="34" charset="0"/>
              </a:rPr>
              <a:t>e</a:t>
            </a:r>
            <a:endParaRPr kumimoji="0" lang="en-GB" sz="23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6" name="TextBox 35">
            <a:extLst>
              <a:ext uri="{FF2B5EF4-FFF2-40B4-BE49-F238E27FC236}">
                <a16:creationId xmlns:a16="http://schemas.microsoft.com/office/drawing/2014/main" id="{4DE4D58C-58AF-41D0-9DBD-2050E813B8BF}"/>
              </a:ext>
            </a:extLst>
          </p:cNvPr>
          <p:cNvSpPr txBox="1"/>
          <p:nvPr/>
        </p:nvSpPr>
        <p:spPr>
          <a:xfrm>
            <a:off x="4723341" y="3993531"/>
            <a:ext cx="962856" cy="461665"/>
          </a:xfrm>
          <a:prstGeom prst="rect">
            <a:avLst/>
          </a:prstGeom>
          <a:solidFill>
            <a:srgbClr val="EFF9FB"/>
          </a:solidFill>
          <a:ln>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rgbClr val="002060"/>
                </a:solidFill>
                <a:latin typeface="Century Gothic" panose="020B0502020202020204" pitchFamily="34" charset="0"/>
              </a:rPr>
              <a:t>y</a:t>
            </a:r>
            <a:r>
              <a:rPr lang="en-GB" sz="2400" dirty="0" err="1">
                <a:solidFill>
                  <a:srgbClr val="002060"/>
                </a:solidFill>
                <a:latin typeface="Century Gothic" panose="020B0502020202020204" pitchFamily="34" charset="0"/>
              </a:rPr>
              <a:t>ou</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3" name="TextBox 42">
            <a:extLst>
              <a:ext uri="{FF2B5EF4-FFF2-40B4-BE49-F238E27FC236}">
                <a16:creationId xmlns:a16="http://schemas.microsoft.com/office/drawing/2014/main" id="{95EAB5EB-25F7-49A6-977E-49CE777EE45D}"/>
              </a:ext>
            </a:extLst>
          </p:cNvPr>
          <p:cNvSpPr txBox="1"/>
          <p:nvPr/>
        </p:nvSpPr>
        <p:spPr>
          <a:xfrm>
            <a:off x="9997318" y="3526086"/>
            <a:ext cx="594887" cy="516821"/>
          </a:xfrm>
          <a:prstGeom prst="rect">
            <a:avLst/>
          </a:prstGeom>
          <a:noFill/>
          <a:ln w="28575">
            <a:solidFill>
              <a:srgbClr val="2E94A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44" name="TextBox 43">
            <a:extLst>
              <a:ext uri="{FF2B5EF4-FFF2-40B4-BE49-F238E27FC236}">
                <a16:creationId xmlns:a16="http://schemas.microsoft.com/office/drawing/2014/main" id="{69F1DD4E-FFF1-4DA3-AC02-61BC5E24341C}"/>
              </a:ext>
            </a:extLst>
          </p:cNvPr>
          <p:cNvSpPr txBox="1"/>
          <p:nvPr/>
        </p:nvSpPr>
        <p:spPr>
          <a:xfrm>
            <a:off x="10682258" y="3553663"/>
            <a:ext cx="1028614" cy="446276"/>
          </a:xfrm>
          <a:prstGeom prst="rect">
            <a:avLst/>
          </a:prstGeom>
          <a:solidFill>
            <a:srgbClr val="EFF9FB"/>
          </a:solidFill>
          <a:ln>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3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a:t>
            </a:r>
          </a:p>
        </p:txBody>
      </p:sp>
      <p:sp>
        <p:nvSpPr>
          <p:cNvPr id="46" name="TextBox 45">
            <a:extLst>
              <a:ext uri="{FF2B5EF4-FFF2-40B4-BE49-F238E27FC236}">
                <a16:creationId xmlns:a16="http://schemas.microsoft.com/office/drawing/2014/main" id="{4FA14D0B-96C7-4D75-8279-19937D497A9F}"/>
              </a:ext>
            </a:extLst>
          </p:cNvPr>
          <p:cNvSpPr txBox="1"/>
          <p:nvPr/>
        </p:nvSpPr>
        <p:spPr>
          <a:xfrm>
            <a:off x="10682258" y="4216331"/>
            <a:ext cx="1028614" cy="461665"/>
          </a:xfrm>
          <a:prstGeom prst="rect">
            <a:avLst/>
          </a:prstGeom>
          <a:solidFill>
            <a:srgbClr val="EFF9FB"/>
          </a:solidFill>
          <a:ln>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rgbClr val="002060"/>
                </a:solidFill>
                <a:latin typeface="Century Gothic" panose="020B0502020202020204" pitchFamily="34" charset="0"/>
              </a:rPr>
              <a:t>y</a:t>
            </a:r>
            <a:r>
              <a:rPr lang="en-GB" sz="2400" dirty="0" err="1">
                <a:solidFill>
                  <a:srgbClr val="002060"/>
                </a:solidFill>
                <a:latin typeface="Century Gothic" panose="020B0502020202020204" pitchFamily="34" charset="0"/>
              </a:rPr>
              <a:t>ou</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3" name="TextBox 52">
            <a:extLst>
              <a:ext uri="{FF2B5EF4-FFF2-40B4-BE49-F238E27FC236}">
                <a16:creationId xmlns:a16="http://schemas.microsoft.com/office/drawing/2014/main" id="{271ED6C2-96D8-4F81-B8D6-2091DED743C4}"/>
              </a:ext>
            </a:extLst>
          </p:cNvPr>
          <p:cNvSpPr txBox="1"/>
          <p:nvPr/>
        </p:nvSpPr>
        <p:spPr>
          <a:xfrm>
            <a:off x="4048372" y="5461509"/>
            <a:ext cx="594887" cy="516821"/>
          </a:xfrm>
          <a:prstGeom prst="rect">
            <a:avLst/>
          </a:prstGeom>
          <a:noFill/>
          <a:ln w="28575">
            <a:solidFill>
              <a:srgbClr val="2E94A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56" name="TextBox 55">
            <a:extLst>
              <a:ext uri="{FF2B5EF4-FFF2-40B4-BE49-F238E27FC236}">
                <a16:creationId xmlns:a16="http://schemas.microsoft.com/office/drawing/2014/main" id="{60DB56D6-06F6-4E51-B6E3-9F906DDAD7E3}"/>
              </a:ext>
            </a:extLst>
          </p:cNvPr>
          <p:cNvSpPr txBox="1"/>
          <p:nvPr/>
        </p:nvSpPr>
        <p:spPr>
          <a:xfrm>
            <a:off x="4756078" y="6001348"/>
            <a:ext cx="962856" cy="461665"/>
          </a:xfrm>
          <a:prstGeom prst="rect">
            <a:avLst/>
          </a:prstGeom>
          <a:solidFill>
            <a:srgbClr val="EFF9FB"/>
          </a:solidFill>
          <a:ln>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rgbClr val="002060"/>
                </a:solidFill>
                <a:latin typeface="Century Gothic" panose="020B0502020202020204" pitchFamily="34" charset="0"/>
              </a:rPr>
              <a:t>y</a:t>
            </a:r>
            <a:r>
              <a:rPr lang="en-GB" sz="2400" dirty="0" err="1">
                <a:solidFill>
                  <a:srgbClr val="002060"/>
                </a:solidFill>
                <a:latin typeface="Century Gothic" panose="020B0502020202020204" pitchFamily="34" charset="0"/>
              </a:rPr>
              <a:t>ou</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3" name="TextBox 62">
            <a:extLst>
              <a:ext uri="{FF2B5EF4-FFF2-40B4-BE49-F238E27FC236}">
                <a16:creationId xmlns:a16="http://schemas.microsoft.com/office/drawing/2014/main" id="{B22E5569-4463-484E-89A3-1CE67BF3C788}"/>
              </a:ext>
            </a:extLst>
          </p:cNvPr>
          <p:cNvSpPr txBox="1"/>
          <p:nvPr/>
        </p:nvSpPr>
        <p:spPr>
          <a:xfrm>
            <a:off x="10001963" y="5408782"/>
            <a:ext cx="594887" cy="516821"/>
          </a:xfrm>
          <a:prstGeom prst="rect">
            <a:avLst/>
          </a:prstGeom>
          <a:noFill/>
          <a:ln w="28575">
            <a:solidFill>
              <a:srgbClr val="2E94A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64" name="TextBox 63">
            <a:extLst>
              <a:ext uri="{FF2B5EF4-FFF2-40B4-BE49-F238E27FC236}">
                <a16:creationId xmlns:a16="http://schemas.microsoft.com/office/drawing/2014/main" id="{5B36EEA6-FCC1-4D4E-B943-E23EB4F45E10}"/>
              </a:ext>
            </a:extLst>
          </p:cNvPr>
          <p:cNvSpPr txBox="1"/>
          <p:nvPr/>
        </p:nvSpPr>
        <p:spPr>
          <a:xfrm>
            <a:off x="10688536" y="5412781"/>
            <a:ext cx="1028614" cy="461665"/>
          </a:xfrm>
          <a:prstGeom prst="rect">
            <a:avLst/>
          </a:prstGeom>
          <a:solidFill>
            <a:srgbClr val="EFF9FB"/>
          </a:solidFill>
          <a:ln>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a:t>
            </a:r>
          </a:p>
        </p:txBody>
      </p:sp>
      <p:sp>
        <p:nvSpPr>
          <p:cNvPr id="66" name="TextBox 65">
            <a:extLst>
              <a:ext uri="{FF2B5EF4-FFF2-40B4-BE49-F238E27FC236}">
                <a16:creationId xmlns:a16="http://schemas.microsoft.com/office/drawing/2014/main" id="{3CE8A91A-A765-4E9C-A7AA-A4C332CFE7EB}"/>
              </a:ext>
            </a:extLst>
          </p:cNvPr>
          <p:cNvSpPr txBox="1"/>
          <p:nvPr/>
        </p:nvSpPr>
        <p:spPr>
          <a:xfrm>
            <a:off x="10686903" y="6071449"/>
            <a:ext cx="1028614" cy="461665"/>
          </a:xfrm>
          <a:prstGeom prst="rect">
            <a:avLst/>
          </a:prstGeom>
          <a:solidFill>
            <a:srgbClr val="EFF9FB"/>
          </a:solidFill>
          <a:ln>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I</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67" name="Picture 66" descr="Icon&#10;&#10;Description automatically generated">
            <a:extLst>
              <a:ext uri="{FF2B5EF4-FFF2-40B4-BE49-F238E27FC236}">
                <a16:creationId xmlns:a16="http://schemas.microsoft.com/office/drawing/2014/main" id="{BC90431E-2725-42A0-AD10-D2A874C2DB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64142" y="61136"/>
            <a:ext cx="1127858" cy="829128"/>
          </a:xfrm>
          <a:prstGeom prst="rect">
            <a:avLst/>
          </a:prstGeom>
        </p:spPr>
      </p:pic>
      <p:pic>
        <p:nvPicPr>
          <p:cNvPr id="68" name="Picture 67" descr="Shape, arrow&#10;&#10;Description automatically generated">
            <a:extLst>
              <a:ext uri="{FF2B5EF4-FFF2-40B4-BE49-F238E27FC236}">
                <a16:creationId xmlns:a16="http://schemas.microsoft.com/office/drawing/2014/main" id="{88EFA66D-9D39-43F3-B02E-B453E1ABB447}"/>
              </a:ext>
            </a:extLst>
          </p:cNvPr>
          <p:cNvPicPr>
            <a:picLocks noChangeAspect="1"/>
          </p:cNvPicPr>
          <p:nvPr/>
        </p:nvPicPr>
        <p:blipFill>
          <a:blip r:embed="rId5"/>
          <a:stretch>
            <a:fillRect/>
          </a:stretch>
        </p:blipFill>
        <p:spPr>
          <a:xfrm>
            <a:off x="4049814" y="2103995"/>
            <a:ext cx="546339" cy="506217"/>
          </a:xfrm>
          <a:prstGeom prst="rect">
            <a:avLst/>
          </a:prstGeom>
        </p:spPr>
      </p:pic>
      <p:pic>
        <p:nvPicPr>
          <p:cNvPr id="4" name="Picture 3" descr="Shape, arrow&#10;&#10;Description automatically generated">
            <a:extLst>
              <a:ext uri="{FF2B5EF4-FFF2-40B4-BE49-F238E27FC236}">
                <a16:creationId xmlns:a16="http://schemas.microsoft.com/office/drawing/2014/main" id="{1FF26C9E-0BF8-9A72-18AE-92B3566BCF8E}"/>
              </a:ext>
            </a:extLst>
          </p:cNvPr>
          <p:cNvPicPr>
            <a:picLocks noChangeAspect="1"/>
          </p:cNvPicPr>
          <p:nvPr/>
        </p:nvPicPr>
        <p:blipFill>
          <a:blip r:embed="rId5"/>
          <a:stretch>
            <a:fillRect/>
          </a:stretch>
        </p:blipFill>
        <p:spPr>
          <a:xfrm>
            <a:off x="4129164" y="3886261"/>
            <a:ext cx="546339" cy="506217"/>
          </a:xfrm>
          <a:prstGeom prst="rect">
            <a:avLst/>
          </a:prstGeom>
        </p:spPr>
      </p:pic>
      <p:sp>
        <p:nvSpPr>
          <p:cNvPr id="6" name="TextBox 5">
            <a:extLst>
              <a:ext uri="{FF2B5EF4-FFF2-40B4-BE49-F238E27FC236}">
                <a16:creationId xmlns:a16="http://schemas.microsoft.com/office/drawing/2014/main" id="{28B9A8D8-E86B-443C-D4B6-12757AFB75B1}"/>
              </a:ext>
            </a:extLst>
          </p:cNvPr>
          <p:cNvSpPr txBox="1"/>
          <p:nvPr/>
        </p:nvSpPr>
        <p:spPr>
          <a:xfrm>
            <a:off x="4789066" y="5496781"/>
            <a:ext cx="962856" cy="446276"/>
          </a:xfrm>
          <a:prstGeom prst="rect">
            <a:avLst/>
          </a:prstGeom>
          <a:solidFill>
            <a:srgbClr val="EFF9FB"/>
          </a:solidFill>
          <a:ln>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3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a:t>
            </a:r>
          </a:p>
        </p:txBody>
      </p:sp>
      <p:pic>
        <p:nvPicPr>
          <p:cNvPr id="45" name="Picture 44" descr="Shape, arrow&#10;&#10;Description automatically generated">
            <a:extLst>
              <a:ext uri="{FF2B5EF4-FFF2-40B4-BE49-F238E27FC236}">
                <a16:creationId xmlns:a16="http://schemas.microsoft.com/office/drawing/2014/main" id="{30AC2929-EC4E-0DB3-EE56-3E5CCFDF0564}"/>
              </a:ext>
            </a:extLst>
          </p:cNvPr>
          <p:cNvPicPr>
            <a:picLocks noChangeAspect="1"/>
          </p:cNvPicPr>
          <p:nvPr/>
        </p:nvPicPr>
        <p:blipFill>
          <a:blip r:embed="rId5"/>
          <a:stretch>
            <a:fillRect/>
          </a:stretch>
        </p:blipFill>
        <p:spPr>
          <a:xfrm>
            <a:off x="4123866" y="5389921"/>
            <a:ext cx="546339" cy="506217"/>
          </a:xfrm>
          <a:prstGeom prst="rect">
            <a:avLst/>
          </a:prstGeom>
        </p:spPr>
      </p:pic>
      <p:pic>
        <p:nvPicPr>
          <p:cNvPr id="55" name="Picture 54" descr="Shape, arrow&#10;&#10;Description automatically generated">
            <a:extLst>
              <a:ext uri="{FF2B5EF4-FFF2-40B4-BE49-F238E27FC236}">
                <a16:creationId xmlns:a16="http://schemas.microsoft.com/office/drawing/2014/main" id="{F8827B0C-9974-BBB6-5712-2A936F54F3BE}"/>
              </a:ext>
            </a:extLst>
          </p:cNvPr>
          <p:cNvPicPr>
            <a:picLocks noChangeAspect="1"/>
          </p:cNvPicPr>
          <p:nvPr/>
        </p:nvPicPr>
        <p:blipFill>
          <a:blip r:embed="rId5"/>
          <a:stretch>
            <a:fillRect/>
          </a:stretch>
        </p:blipFill>
        <p:spPr>
          <a:xfrm>
            <a:off x="10127539" y="4103262"/>
            <a:ext cx="546339" cy="506217"/>
          </a:xfrm>
          <a:prstGeom prst="rect">
            <a:avLst/>
          </a:prstGeom>
        </p:spPr>
      </p:pic>
      <p:pic>
        <p:nvPicPr>
          <p:cNvPr id="70" name="Picture 69" descr="Shape, arrow&#10;&#10;Description automatically generated">
            <a:extLst>
              <a:ext uri="{FF2B5EF4-FFF2-40B4-BE49-F238E27FC236}">
                <a16:creationId xmlns:a16="http://schemas.microsoft.com/office/drawing/2014/main" id="{30680EFA-7D79-E598-B03E-696A4D40A10C}"/>
              </a:ext>
            </a:extLst>
          </p:cNvPr>
          <p:cNvPicPr>
            <a:picLocks noChangeAspect="1"/>
          </p:cNvPicPr>
          <p:nvPr/>
        </p:nvPicPr>
        <p:blipFill>
          <a:blip r:embed="rId5"/>
          <a:stretch>
            <a:fillRect/>
          </a:stretch>
        </p:blipFill>
        <p:spPr>
          <a:xfrm>
            <a:off x="10120824" y="5941286"/>
            <a:ext cx="546339" cy="506217"/>
          </a:xfrm>
          <a:prstGeom prst="rect">
            <a:avLst/>
          </a:prstGeom>
        </p:spPr>
      </p:pic>
      <p:sp>
        <p:nvSpPr>
          <p:cNvPr id="77" name="TextBox 76">
            <a:extLst>
              <a:ext uri="{FF2B5EF4-FFF2-40B4-BE49-F238E27FC236}">
                <a16:creationId xmlns:a16="http://schemas.microsoft.com/office/drawing/2014/main" id="{759E5F91-E7AC-40FC-8E39-0C1180CDC8CB}"/>
              </a:ext>
            </a:extLst>
          </p:cNvPr>
          <p:cNvSpPr txBox="1"/>
          <p:nvPr/>
        </p:nvSpPr>
        <p:spPr>
          <a:xfrm>
            <a:off x="613460" y="3221863"/>
            <a:ext cx="3010885" cy="1569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Du     </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willst</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deine</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Kleidung</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waschen</a:t>
            </a:r>
            <a:r>
              <a:rPr lang="en-GB" sz="2400" dirty="0">
                <a:solidFill>
                  <a:srgbClr val="1F4E79"/>
                </a:solidFill>
                <a:latin typeface="Century Gothic" panose="020F0302020204030204"/>
                <a:ea typeface="Calibri" panose="020F0502020204030204" pitchFamily="34" charset="0"/>
                <a:cs typeface="Times New Roman" panose="02020603050405020304" pitchFamily="18" charset="0"/>
              </a:rPr>
              <a:t>. W</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ir</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gehen</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auf </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eine</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Party!</a:t>
            </a: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81" name="TextBox 80">
            <a:extLst>
              <a:ext uri="{FF2B5EF4-FFF2-40B4-BE49-F238E27FC236}">
                <a16:creationId xmlns:a16="http://schemas.microsoft.com/office/drawing/2014/main" id="{9A8F28F2-5D64-48A0-8D39-60121A676827}"/>
              </a:ext>
            </a:extLst>
          </p:cNvPr>
          <p:cNvSpPr txBox="1"/>
          <p:nvPr/>
        </p:nvSpPr>
        <p:spPr>
          <a:xfrm>
            <a:off x="6765410" y="5142650"/>
            <a:ext cx="2901026" cy="1642566"/>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Ich will </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nach</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Hause</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gehen</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und </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schlafen</a:t>
            </a:r>
            <a:r>
              <a:rPr lang="en-GB" sz="2400" dirty="0">
                <a:solidFill>
                  <a:srgbClr val="1F4E79"/>
                </a:solidFill>
                <a:latin typeface="Century Gothic" panose="020F0302020204030204"/>
                <a:ea typeface="Calibri" panose="020F0502020204030204" pitchFamily="34" charset="0"/>
                <a:cs typeface="Times New Roman" panose="02020603050405020304" pitchFamily="18" charset="0"/>
              </a:rPr>
              <a:t>. I</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ch</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bin </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müde</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a:t>
            </a:r>
            <a:endParaRPr kumimoji="0" lang="en-GB" sz="28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83" name="TextBox 82">
            <a:extLst>
              <a:ext uri="{FF2B5EF4-FFF2-40B4-BE49-F238E27FC236}">
                <a16:creationId xmlns:a16="http://schemas.microsoft.com/office/drawing/2014/main" id="{1F40BCE5-F5A7-46E5-B2BB-3523F165826D}"/>
              </a:ext>
            </a:extLst>
          </p:cNvPr>
          <p:cNvSpPr txBox="1"/>
          <p:nvPr/>
        </p:nvSpPr>
        <p:spPr>
          <a:xfrm>
            <a:off x="697485" y="1336155"/>
            <a:ext cx="2706521" cy="1642566"/>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Vati</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will das Haus </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putzen</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Es </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ist</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nicht</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sehr</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sauber</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a:t>
            </a:r>
            <a:endParaRPr kumimoji="0" lang="en-GB" sz="28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85" name="TextBox 84">
            <a:extLst>
              <a:ext uri="{FF2B5EF4-FFF2-40B4-BE49-F238E27FC236}">
                <a16:creationId xmlns:a16="http://schemas.microsoft.com/office/drawing/2014/main" id="{59F184A9-757E-436D-AC22-D74468F71BA5}"/>
              </a:ext>
            </a:extLst>
          </p:cNvPr>
          <p:cNvSpPr txBox="1"/>
          <p:nvPr/>
        </p:nvSpPr>
        <p:spPr>
          <a:xfrm>
            <a:off x="6762565" y="3319441"/>
            <a:ext cx="3006069" cy="1642566"/>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2400" dirty="0">
                <a:solidFill>
                  <a:srgbClr val="1F4E79"/>
                </a:solidFill>
                <a:latin typeface="Century Gothic" panose="020F0302020204030204"/>
                <a:ea typeface="Calibri" panose="020F0502020204030204" pitchFamily="34" charset="0"/>
                <a:cs typeface="Times New Roman" panose="02020603050405020304" pitchFamily="18" charset="0"/>
              </a:rPr>
              <a:t>D</a:t>
            </a:r>
            <a:r>
              <a:rPr lang="en-GB" sz="2400" dirty="0">
                <a:solidFill>
                  <a:srgbClr val="1F4E79"/>
                </a:solidFill>
                <a:latin typeface="Century Gothic" panose="020F0302020204030204"/>
                <a:ea typeface="Calibri" panose="020F0502020204030204" pitchFamily="34" charset="0"/>
                <a:cs typeface="Times New Roman" panose="02020603050405020304" pitchFamily="18" charset="0"/>
              </a:rPr>
              <a:t>u </a:t>
            </a:r>
            <a:r>
              <a:rPr lang="en-GB" sz="2400" dirty="0" err="1">
                <a:solidFill>
                  <a:srgbClr val="1F4E79"/>
                </a:solidFill>
                <a:latin typeface="Century Gothic" panose="020F0302020204030204"/>
                <a:ea typeface="Calibri" panose="020F0502020204030204" pitchFamily="34" charset="0"/>
                <a:cs typeface="Times New Roman" panose="02020603050405020304" pitchFamily="18" charset="0"/>
              </a:rPr>
              <a:t>willst</a:t>
            </a:r>
            <a:r>
              <a:rPr lang="en-GB" sz="2400" dirty="0">
                <a:solidFill>
                  <a:srgbClr val="1F4E79"/>
                </a:solidFill>
                <a:latin typeface="Century Gothic" panose="020F0302020204030204"/>
                <a:ea typeface="Calibri" panose="020F0502020204030204" pitchFamily="34" charset="0"/>
                <a:cs typeface="Times New Roman" panose="02020603050405020304" pitchFamily="18" charset="0"/>
              </a:rPr>
              <a:t> in </a:t>
            </a:r>
            <a:r>
              <a:rPr lang="en-GB" sz="2400" dirty="0" err="1">
                <a:solidFill>
                  <a:srgbClr val="1F4E79"/>
                </a:solidFill>
                <a:latin typeface="Century Gothic" panose="020F0302020204030204"/>
                <a:ea typeface="Calibri" panose="020F0502020204030204" pitchFamily="34" charset="0"/>
                <a:cs typeface="Times New Roman" panose="02020603050405020304" pitchFamily="18" charset="0"/>
              </a:rPr>
              <a:t>meinem</a:t>
            </a:r>
            <a:r>
              <a:rPr lang="en-GB" sz="2400" dirty="0">
                <a:solidFill>
                  <a:srgbClr val="1F4E79"/>
                </a:solidFill>
                <a:latin typeface="Century Gothic" panose="020F0302020204030204"/>
                <a:ea typeface="Calibri" panose="020F0502020204030204" pitchFamily="34" charset="0"/>
                <a:cs typeface="Times New Roman" panose="02020603050405020304" pitchFamily="18" charset="0"/>
              </a:rPr>
              <a:t> Zimmer </a:t>
            </a:r>
            <a:r>
              <a:rPr lang="en-GB" sz="2400" dirty="0" err="1">
                <a:solidFill>
                  <a:srgbClr val="1F4E79"/>
                </a:solidFill>
                <a:latin typeface="Century Gothic" panose="020F0302020204030204"/>
                <a:ea typeface="Calibri" panose="020F0502020204030204" pitchFamily="34" charset="0"/>
                <a:cs typeface="Times New Roman" panose="02020603050405020304" pitchFamily="18" charset="0"/>
              </a:rPr>
              <a:t>schlafen</a:t>
            </a:r>
            <a:r>
              <a:rPr lang="en-GB" sz="2400" dirty="0">
                <a:solidFill>
                  <a:srgbClr val="1F4E79"/>
                </a:solidFill>
                <a:latin typeface="Century Gothic" panose="020F0302020204030204"/>
                <a:ea typeface="Calibri" panose="020F0502020204030204" pitchFamily="34" charset="0"/>
                <a:cs typeface="Times New Roman" panose="02020603050405020304" pitchFamily="18" charset="0"/>
              </a:rPr>
              <a:t>. Es </a:t>
            </a:r>
            <a:r>
              <a:rPr lang="en-GB" sz="2400" dirty="0" err="1">
                <a:solidFill>
                  <a:srgbClr val="1F4E79"/>
                </a:solidFill>
                <a:latin typeface="Century Gothic" panose="020F0302020204030204"/>
                <a:ea typeface="Calibri" panose="020F0502020204030204" pitchFamily="34" charset="0"/>
                <a:cs typeface="Times New Roman" panose="02020603050405020304" pitchFamily="18" charset="0"/>
              </a:rPr>
              <a:t>ist</a:t>
            </a:r>
            <a:r>
              <a:rPr lang="en-GB" sz="2400" dirty="0">
                <a:solidFill>
                  <a:srgbClr val="1F4E79"/>
                </a:solidFill>
                <a:latin typeface="Century Gothic" panose="020F0302020204030204"/>
                <a:ea typeface="Calibri" panose="020F0502020204030204" pitchFamily="34" charset="0"/>
                <a:cs typeface="Times New Roman" panose="02020603050405020304" pitchFamily="18" charset="0"/>
              </a:rPr>
              <a:t> </a:t>
            </a:r>
            <a:r>
              <a:rPr lang="en-GB" sz="2400" dirty="0" err="1">
                <a:solidFill>
                  <a:srgbClr val="1F4E79"/>
                </a:solidFill>
                <a:latin typeface="Century Gothic" panose="020F0302020204030204"/>
                <a:ea typeface="Calibri" panose="020F0502020204030204" pitchFamily="34" charset="0"/>
                <a:cs typeface="Times New Roman" panose="02020603050405020304" pitchFamily="18" charset="0"/>
              </a:rPr>
              <a:t>sauber</a:t>
            </a:r>
            <a:r>
              <a:rPr lang="en-GB" sz="2400" dirty="0">
                <a:solidFill>
                  <a:srgbClr val="1F4E79"/>
                </a:solidFill>
                <a:latin typeface="Century Gothic" panose="020F0302020204030204"/>
                <a:ea typeface="Calibri" panose="020F0502020204030204" pitchFamily="34" charset="0"/>
                <a:cs typeface="Times New Roman" panose="02020603050405020304" pitchFamily="18" charset="0"/>
              </a:rPr>
              <a:t>, </a:t>
            </a:r>
            <a:r>
              <a:rPr lang="en-GB" sz="2400" dirty="0" err="1">
                <a:solidFill>
                  <a:srgbClr val="1F4E79"/>
                </a:solidFill>
                <a:latin typeface="Century Gothic" panose="020F0302020204030204"/>
                <a:ea typeface="Calibri" panose="020F0502020204030204" pitchFamily="34" charset="0"/>
                <a:cs typeface="Times New Roman" panose="02020603050405020304" pitchFamily="18" charset="0"/>
              </a:rPr>
              <a:t>nicht</a:t>
            </a:r>
            <a:r>
              <a:rPr lang="en-GB" sz="2400" dirty="0">
                <a:solidFill>
                  <a:srgbClr val="1F4E79"/>
                </a:solidFill>
                <a:latin typeface="Century Gothic" panose="020F0302020204030204"/>
                <a:ea typeface="Calibri" panose="020F0502020204030204" pitchFamily="34" charset="0"/>
                <a:cs typeface="Times New Roman" panose="02020603050405020304" pitchFamily="18" charset="0"/>
              </a:rPr>
              <a:t> </a:t>
            </a:r>
            <a:r>
              <a:rPr lang="en-GB" sz="2400" dirty="0" err="1">
                <a:solidFill>
                  <a:srgbClr val="1F4E79"/>
                </a:solidFill>
                <a:latin typeface="Century Gothic" panose="020F0302020204030204"/>
                <a:ea typeface="Calibri" panose="020F0502020204030204" pitchFamily="34" charset="0"/>
                <a:cs typeface="Times New Roman" panose="02020603050405020304" pitchFamily="18" charset="0"/>
              </a:rPr>
              <a:t>wahr</a:t>
            </a:r>
            <a:r>
              <a:rPr lang="en-GB" sz="2400" dirty="0">
                <a:solidFill>
                  <a:srgbClr val="1F4E79"/>
                </a:solidFill>
                <a:latin typeface="Century Gothic" panose="020F0302020204030204"/>
                <a:ea typeface="Calibri" panose="020F0502020204030204" pitchFamily="34" charset="0"/>
                <a:cs typeface="Times New Roman" panose="02020603050405020304" pitchFamily="18" charset="0"/>
              </a:rPr>
              <a:t>? </a:t>
            </a:r>
            <a:endParaRPr kumimoji="0" lang="en-GB" sz="28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87" name="TextBox 86">
            <a:extLst>
              <a:ext uri="{FF2B5EF4-FFF2-40B4-BE49-F238E27FC236}">
                <a16:creationId xmlns:a16="http://schemas.microsoft.com/office/drawing/2014/main" id="{3EDC2397-1559-4EB1-9FE4-D4FADB0BFD1B}"/>
              </a:ext>
            </a:extLst>
          </p:cNvPr>
          <p:cNvSpPr txBox="1"/>
          <p:nvPr/>
        </p:nvSpPr>
        <p:spPr>
          <a:xfrm>
            <a:off x="6725561" y="1604206"/>
            <a:ext cx="3043073" cy="1200329"/>
          </a:xfrm>
          <a:prstGeom prst="rect">
            <a:avLst/>
          </a:prstGeom>
          <a:noFill/>
        </p:spPr>
        <p:txBody>
          <a:bodyPr wrap="square">
            <a:spAutoFit/>
          </a:bodyPr>
          <a:lstStyle/>
          <a:p>
            <a:pPr marL="0" marR="0" lvl="0" indent="0" algn="l" defTabSz="914400" rtl="0" eaLnBrk="1" fontAlgn="auto" latinLnBrk="0" hangingPunct="1">
              <a:spcBef>
                <a:spcPts val="0"/>
              </a:spcBef>
              <a:spcAft>
                <a:spcPts val="800"/>
              </a:spcAft>
              <a:buClrTx/>
              <a:buSzTx/>
              <a:buFontTx/>
              <a:buNone/>
              <a:tabLst/>
              <a:defRPr/>
            </a:pP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Vati</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will </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ein</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großes</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Frühstück</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machen</a:t>
            </a:r>
            <a:r>
              <a:rPr lang="en-GB" sz="2400" dirty="0">
                <a:solidFill>
                  <a:srgbClr val="1F4E79"/>
                </a:solidFill>
                <a:latin typeface="Century Gothic" panose="020F0302020204030204"/>
                <a:ea typeface="Calibri" panose="020F0502020204030204" pitchFamily="34" charset="0"/>
                <a:cs typeface="Times New Roman" panose="02020603050405020304" pitchFamily="18" charset="0"/>
              </a:rPr>
              <a:t>. W</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ir</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haben</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Hunger.</a:t>
            </a:r>
            <a:endParaRPr kumimoji="0" lang="en-GB" sz="28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88" name="Speech Bubble: Rectangle with Corners Rounded 87">
            <a:extLst>
              <a:ext uri="{FF2B5EF4-FFF2-40B4-BE49-F238E27FC236}">
                <a16:creationId xmlns:a16="http://schemas.microsoft.com/office/drawing/2014/main" id="{53A7F590-BAE6-42D0-B4C2-C8199C8B21CD}"/>
              </a:ext>
            </a:extLst>
          </p:cNvPr>
          <p:cNvSpPr/>
          <p:nvPr/>
        </p:nvSpPr>
        <p:spPr>
          <a:xfrm>
            <a:off x="5408390" y="141166"/>
            <a:ext cx="5207771" cy="781343"/>
          </a:xfrm>
          <a:prstGeom prst="wedgeRoundRectCallout">
            <a:avLst>
              <a:gd name="adj1" fmla="val -63814"/>
              <a:gd name="adj2" fmla="val 51579"/>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CustomShape 8">
            <a:extLst>
              <a:ext uri="{FF2B5EF4-FFF2-40B4-BE49-F238E27FC236}">
                <a16:creationId xmlns:a16="http://schemas.microsoft.com/office/drawing/2014/main" id="{977D9DC2-7212-4C61-B9B9-2FECC03F6397}"/>
              </a:ext>
            </a:extLst>
          </p:cNvPr>
          <p:cNvSpPr/>
          <p:nvPr/>
        </p:nvSpPr>
        <p:spPr>
          <a:xfrm>
            <a:off x="5483038" y="126794"/>
            <a:ext cx="5058473" cy="97079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Ist</a:t>
            </a:r>
            <a:r>
              <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das Johanna (ich), </a:t>
            </a:r>
            <a:r>
              <a:rPr kumimoji="0" lang="en-GB" sz="20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Vati</a:t>
            </a:r>
            <a:r>
              <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/Steffen (er), </a:t>
            </a:r>
            <a:r>
              <a:rPr kumimoji="0" lang="en-GB" sz="20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oder</a:t>
            </a:r>
            <a:r>
              <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Ronja (</a:t>
            </a:r>
            <a:r>
              <a:rPr lang="en-GB" sz="2000" spc="-1" dirty="0">
                <a:solidFill>
                  <a:prstClr val="white"/>
                </a:solidFill>
                <a:latin typeface="Century Gothic" panose="020B0502020202020204" pitchFamily="34" charset="0"/>
                <a:ea typeface="Century Gothic"/>
              </a:rPr>
              <a:t>du</a:t>
            </a:r>
            <a:r>
              <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grpSp>
        <p:nvGrpSpPr>
          <p:cNvPr id="97" name="Group 96">
            <a:extLst>
              <a:ext uri="{FF2B5EF4-FFF2-40B4-BE49-F238E27FC236}">
                <a16:creationId xmlns:a16="http://schemas.microsoft.com/office/drawing/2014/main" id="{59BF96B9-7EB8-4DB2-AAD8-A2E6207014B1}"/>
              </a:ext>
            </a:extLst>
          </p:cNvPr>
          <p:cNvGrpSpPr/>
          <p:nvPr/>
        </p:nvGrpSpPr>
        <p:grpSpPr>
          <a:xfrm>
            <a:off x="2389196" y="5253184"/>
            <a:ext cx="914731" cy="397130"/>
            <a:chOff x="1935485" y="1287388"/>
            <a:chExt cx="914731" cy="397130"/>
          </a:xfrm>
        </p:grpSpPr>
        <p:pic>
          <p:nvPicPr>
            <p:cNvPr id="93" name="Picture 92" descr="A picture containing art&#10;&#10;Description automatically generated with low confidence">
              <a:extLst>
                <a:ext uri="{FF2B5EF4-FFF2-40B4-BE49-F238E27FC236}">
                  <a16:creationId xmlns:a16="http://schemas.microsoft.com/office/drawing/2014/main" id="{429AFEF1-40EA-47D0-97AF-5BBC77E102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1974678" y="1248195"/>
              <a:ext cx="397130" cy="475516"/>
            </a:xfrm>
            <a:prstGeom prst="rect">
              <a:avLst/>
            </a:prstGeom>
          </p:spPr>
        </p:pic>
        <p:pic>
          <p:nvPicPr>
            <p:cNvPr id="94" name="Picture 93" descr="A picture containing art&#10;&#10;Description automatically generated with low confidence">
              <a:extLst>
                <a:ext uri="{FF2B5EF4-FFF2-40B4-BE49-F238E27FC236}">
                  <a16:creationId xmlns:a16="http://schemas.microsoft.com/office/drawing/2014/main" id="{1D3080A2-E732-425D-A030-0A64C3A3B4D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2370711" y="1205012"/>
              <a:ext cx="397130" cy="561881"/>
            </a:xfrm>
            <a:prstGeom prst="rect">
              <a:avLst/>
            </a:prstGeom>
          </p:spPr>
        </p:pic>
      </p:grpSp>
      <p:pic>
        <p:nvPicPr>
          <p:cNvPr id="72" name="Picture 71" descr="A picture containing text&#10;&#10;Description automatically generated">
            <a:extLst>
              <a:ext uri="{FF2B5EF4-FFF2-40B4-BE49-F238E27FC236}">
                <a16:creationId xmlns:a16="http://schemas.microsoft.com/office/drawing/2014/main" id="{47529F53-C110-9D24-6F90-4441BCDE39E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71221"/>
          <a:stretch/>
        </p:blipFill>
        <p:spPr>
          <a:xfrm>
            <a:off x="3489047" y="584591"/>
            <a:ext cx="1385634" cy="1057348"/>
          </a:xfrm>
          <a:prstGeom prst="ellipse">
            <a:avLst/>
          </a:prstGeom>
        </p:spPr>
      </p:pic>
      <p:pic>
        <p:nvPicPr>
          <p:cNvPr id="101" name="Picture 100" descr="A picture containing art&#10;&#10;Description automatically generated with low confidence">
            <a:extLst>
              <a:ext uri="{FF2B5EF4-FFF2-40B4-BE49-F238E27FC236}">
                <a16:creationId xmlns:a16="http://schemas.microsoft.com/office/drawing/2014/main" id="{1C493729-9946-415C-A546-F3B6394EB88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2510939" y="2926652"/>
            <a:ext cx="397130" cy="1027087"/>
          </a:xfrm>
          <a:prstGeom prst="rect">
            <a:avLst/>
          </a:prstGeom>
        </p:spPr>
      </p:pic>
      <p:pic>
        <p:nvPicPr>
          <p:cNvPr id="104" name="Picture 103" descr="A picture containing art&#10;&#10;Description automatically generated with low confidence">
            <a:extLst>
              <a:ext uri="{FF2B5EF4-FFF2-40B4-BE49-F238E27FC236}">
                <a16:creationId xmlns:a16="http://schemas.microsoft.com/office/drawing/2014/main" id="{AA0CBC90-798C-4AD9-8AD4-E312EDD10D4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792205" y="2943262"/>
            <a:ext cx="397130" cy="1070986"/>
          </a:xfrm>
          <a:prstGeom prst="rect">
            <a:avLst/>
          </a:prstGeom>
        </p:spPr>
      </p:pic>
      <p:pic>
        <p:nvPicPr>
          <p:cNvPr id="107" name="Picture 106" descr="A picture containing art&#10;&#10;Description automatically generated with low confidence">
            <a:extLst>
              <a:ext uri="{FF2B5EF4-FFF2-40B4-BE49-F238E27FC236}">
                <a16:creationId xmlns:a16="http://schemas.microsoft.com/office/drawing/2014/main" id="{AE4E8196-8EA6-45B4-8804-9F3292D8167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6965516" y="1447030"/>
            <a:ext cx="397130" cy="686514"/>
          </a:xfrm>
          <a:prstGeom prst="rect">
            <a:avLst/>
          </a:prstGeom>
        </p:spPr>
      </p:pic>
      <p:sp>
        <p:nvSpPr>
          <p:cNvPr id="108" name="TextBox 107">
            <a:extLst>
              <a:ext uri="{FF2B5EF4-FFF2-40B4-BE49-F238E27FC236}">
                <a16:creationId xmlns:a16="http://schemas.microsoft.com/office/drawing/2014/main" id="{9628016D-4787-41D2-BFE6-D4F9CE306EBD}"/>
              </a:ext>
            </a:extLst>
          </p:cNvPr>
          <p:cNvSpPr txBox="1"/>
          <p:nvPr/>
        </p:nvSpPr>
        <p:spPr>
          <a:xfrm>
            <a:off x="9982917" y="2461900"/>
            <a:ext cx="594887" cy="516821"/>
          </a:xfrm>
          <a:prstGeom prst="rect">
            <a:avLst/>
          </a:prstGeom>
          <a:noFill/>
          <a:ln w="28575">
            <a:solidFill>
              <a:srgbClr val="2E94A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09" name="TextBox 108">
            <a:extLst>
              <a:ext uri="{FF2B5EF4-FFF2-40B4-BE49-F238E27FC236}">
                <a16:creationId xmlns:a16="http://schemas.microsoft.com/office/drawing/2014/main" id="{3BA0ABF1-526A-4AA9-B663-4533CE6F923C}"/>
              </a:ext>
            </a:extLst>
          </p:cNvPr>
          <p:cNvSpPr txBox="1"/>
          <p:nvPr/>
        </p:nvSpPr>
        <p:spPr>
          <a:xfrm>
            <a:off x="9982918" y="1936012"/>
            <a:ext cx="594887" cy="516821"/>
          </a:xfrm>
          <a:prstGeom prst="rect">
            <a:avLst/>
          </a:prstGeom>
          <a:noFill/>
          <a:ln w="28575">
            <a:solidFill>
              <a:srgbClr val="2E94A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10" name="TextBox 109">
            <a:extLst>
              <a:ext uri="{FF2B5EF4-FFF2-40B4-BE49-F238E27FC236}">
                <a16:creationId xmlns:a16="http://schemas.microsoft.com/office/drawing/2014/main" id="{CAFE0595-B345-4A15-B0C2-CC46FE547E90}"/>
              </a:ext>
            </a:extLst>
          </p:cNvPr>
          <p:cNvSpPr txBox="1"/>
          <p:nvPr/>
        </p:nvSpPr>
        <p:spPr>
          <a:xfrm>
            <a:off x="10688810" y="2497536"/>
            <a:ext cx="1028614" cy="461665"/>
          </a:xfrm>
          <a:prstGeom prst="rect">
            <a:avLst/>
          </a:prstGeom>
          <a:solidFill>
            <a:srgbClr val="EFF9FB"/>
          </a:solidFill>
          <a:ln>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11" name="TextBox 110">
            <a:extLst>
              <a:ext uri="{FF2B5EF4-FFF2-40B4-BE49-F238E27FC236}">
                <a16:creationId xmlns:a16="http://schemas.microsoft.com/office/drawing/2014/main" id="{0069C4CE-D8E1-4D74-889C-FB6003F4D14A}"/>
              </a:ext>
            </a:extLst>
          </p:cNvPr>
          <p:cNvSpPr txBox="1"/>
          <p:nvPr/>
        </p:nvSpPr>
        <p:spPr>
          <a:xfrm>
            <a:off x="10698230" y="1964548"/>
            <a:ext cx="1046553" cy="446276"/>
          </a:xfrm>
          <a:prstGeom prst="rect">
            <a:avLst/>
          </a:prstGeom>
          <a:solidFill>
            <a:srgbClr val="EFF9FB"/>
          </a:solidFill>
          <a:ln>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3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a:t>
            </a:r>
          </a:p>
        </p:txBody>
      </p:sp>
      <p:pic>
        <p:nvPicPr>
          <p:cNvPr id="113" name="Picture 112" descr="Shape, arrow&#10;&#10;Description automatically generated">
            <a:extLst>
              <a:ext uri="{FF2B5EF4-FFF2-40B4-BE49-F238E27FC236}">
                <a16:creationId xmlns:a16="http://schemas.microsoft.com/office/drawing/2014/main" id="{4989B9D6-86A5-4702-ADDC-94D02F69634C}"/>
              </a:ext>
            </a:extLst>
          </p:cNvPr>
          <p:cNvPicPr>
            <a:picLocks noChangeAspect="1"/>
          </p:cNvPicPr>
          <p:nvPr/>
        </p:nvPicPr>
        <p:blipFill>
          <a:blip r:embed="rId5"/>
          <a:stretch>
            <a:fillRect/>
          </a:stretch>
        </p:blipFill>
        <p:spPr>
          <a:xfrm>
            <a:off x="10104713" y="2422749"/>
            <a:ext cx="546339" cy="506217"/>
          </a:xfrm>
          <a:prstGeom prst="rect">
            <a:avLst/>
          </a:prstGeom>
        </p:spPr>
      </p:pic>
      <p:pic>
        <p:nvPicPr>
          <p:cNvPr id="115" name="Picture 114" descr="A picture containing art&#10;&#10;Description automatically generated with low confidence">
            <a:extLst>
              <a:ext uri="{FF2B5EF4-FFF2-40B4-BE49-F238E27FC236}">
                <a16:creationId xmlns:a16="http://schemas.microsoft.com/office/drawing/2014/main" id="{E879F09D-BB18-486C-9521-F23D42C015E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8725770" y="5756550"/>
            <a:ext cx="397130" cy="847023"/>
          </a:xfrm>
          <a:prstGeom prst="rect">
            <a:avLst/>
          </a:prstGeom>
        </p:spPr>
      </p:pic>
      <p:pic>
        <p:nvPicPr>
          <p:cNvPr id="117" name="Picture 116" descr="A picture containing art&#10;&#10;Description automatically generated with low confidence">
            <a:extLst>
              <a:ext uri="{FF2B5EF4-FFF2-40B4-BE49-F238E27FC236}">
                <a16:creationId xmlns:a16="http://schemas.microsoft.com/office/drawing/2014/main" id="{7D983644-502A-4603-9D33-12B02DC9B32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6894995" y="5052286"/>
            <a:ext cx="397130" cy="621477"/>
          </a:xfrm>
          <a:prstGeom prst="rect">
            <a:avLst/>
          </a:prstGeom>
        </p:spPr>
      </p:pic>
      <p:grpSp>
        <p:nvGrpSpPr>
          <p:cNvPr id="96" name="Group 95">
            <a:extLst>
              <a:ext uri="{FF2B5EF4-FFF2-40B4-BE49-F238E27FC236}">
                <a16:creationId xmlns:a16="http://schemas.microsoft.com/office/drawing/2014/main" id="{7C0C7E0F-AB18-4985-B3AE-7740D6A61C03}"/>
              </a:ext>
            </a:extLst>
          </p:cNvPr>
          <p:cNvGrpSpPr/>
          <p:nvPr/>
        </p:nvGrpSpPr>
        <p:grpSpPr>
          <a:xfrm>
            <a:off x="6696999" y="3357114"/>
            <a:ext cx="643746" cy="421176"/>
            <a:chOff x="1988170" y="6118195"/>
            <a:chExt cx="1460562" cy="421176"/>
          </a:xfrm>
        </p:grpSpPr>
        <p:pic>
          <p:nvPicPr>
            <p:cNvPr id="118" name="Picture 117" descr="A picture containing art&#10;&#10;Description automatically generated with low confidence">
              <a:extLst>
                <a:ext uri="{FF2B5EF4-FFF2-40B4-BE49-F238E27FC236}">
                  <a16:creationId xmlns:a16="http://schemas.microsoft.com/office/drawing/2014/main" id="{A55BFB1F-42B5-45BB-9E22-46436FE3291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2969227" y="6046655"/>
              <a:ext cx="397130" cy="561881"/>
            </a:xfrm>
            <a:prstGeom prst="rect">
              <a:avLst/>
            </a:prstGeom>
          </p:spPr>
        </p:pic>
        <p:pic>
          <p:nvPicPr>
            <p:cNvPr id="119" name="Picture 118" descr="A picture containing art&#10;&#10;Description automatically generated with low confidence">
              <a:extLst>
                <a:ext uri="{FF2B5EF4-FFF2-40B4-BE49-F238E27FC236}">
                  <a16:creationId xmlns:a16="http://schemas.microsoft.com/office/drawing/2014/main" id="{33943E1A-0B3B-451A-827C-905816F0768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2523508" y="6059865"/>
              <a:ext cx="397130" cy="561881"/>
            </a:xfrm>
            <a:prstGeom prst="rect">
              <a:avLst/>
            </a:prstGeom>
          </p:spPr>
        </p:pic>
        <p:pic>
          <p:nvPicPr>
            <p:cNvPr id="120" name="Picture 119" descr="A picture containing art&#10;&#10;Description automatically generated with low confidence">
              <a:extLst>
                <a:ext uri="{FF2B5EF4-FFF2-40B4-BE49-F238E27FC236}">
                  <a16:creationId xmlns:a16="http://schemas.microsoft.com/office/drawing/2014/main" id="{9159DDE3-9D3E-4B7A-BDE2-909EE32504F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2070546" y="6035819"/>
              <a:ext cx="397130" cy="561881"/>
            </a:xfrm>
            <a:prstGeom prst="rect">
              <a:avLst/>
            </a:prstGeom>
          </p:spPr>
        </p:pic>
      </p:grpSp>
      <p:sp>
        <p:nvSpPr>
          <p:cNvPr id="2" name="Oval 1">
            <a:extLst>
              <a:ext uri="{FF2B5EF4-FFF2-40B4-BE49-F238E27FC236}">
                <a16:creationId xmlns:a16="http://schemas.microsoft.com/office/drawing/2014/main" id="{F45C6A99-4BE2-45FE-92AB-37CA0C265F03}"/>
              </a:ext>
            </a:extLst>
          </p:cNvPr>
          <p:cNvSpPr/>
          <p:nvPr/>
        </p:nvSpPr>
        <p:spPr>
          <a:xfrm>
            <a:off x="258467" y="1847592"/>
            <a:ext cx="362887" cy="361932"/>
          </a:xfrm>
          <a:prstGeom prst="ellipse">
            <a:avLst/>
          </a:prstGeom>
          <a:solidFill>
            <a:srgbClr val="2E94A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1</a:t>
            </a:r>
          </a:p>
        </p:txBody>
      </p:sp>
      <p:pic>
        <p:nvPicPr>
          <p:cNvPr id="15" name="Picture 14">
            <a:extLst>
              <a:ext uri="{FF2B5EF4-FFF2-40B4-BE49-F238E27FC236}">
                <a16:creationId xmlns:a16="http://schemas.microsoft.com/office/drawing/2014/main" id="{E0E1EB34-87E9-7304-22C9-96DC21C2E8A2}"/>
              </a:ext>
            </a:extLst>
          </p:cNvPr>
          <p:cNvPicPr>
            <a:picLocks noChangeAspect="1"/>
          </p:cNvPicPr>
          <p:nvPr/>
        </p:nvPicPr>
        <p:blipFill>
          <a:blip r:embed="rId8"/>
          <a:stretch>
            <a:fillRect/>
          </a:stretch>
        </p:blipFill>
        <p:spPr>
          <a:xfrm>
            <a:off x="10019016" y="270027"/>
            <a:ext cx="1151659" cy="1036493"/>
          </a:xfrm>
          <a:prstGeom prst="ellipse">
            <a:avLst/>
          </a:prstGeom>
        </p:spPr>
      </p:pic>
      <p:sp>
        <p:nvSpPr>
          <p:cNvPr id="26" name="Oval 25">
            <a:extLst>
              <a:ext uri="{FF2B5EF4-FFF2-40B4-BE49-F238E27FC236}">
                <a16:creationId xmlns:a16="http://schemas.microsoft.com/office/drawing/2014/main" id="{23ABA0E2-36F7-CFC1-E4F1-1E912837218F}"/>
              </a:ext>
            </a:extLst>
          </p:cNvPr>
          <p:cNvSpPr/>
          <p:nvPr/>
        </p:nvSpPr>
        <p:spPr>
          <a:xfrm>
            <a:off x="262224" y="3931190"/>
            <a:ext cx="362887" cy="361932"/>
          </a:xfrm>
          <a:prstGeom prst="ellipse">
            <a:avLst/>
          </a:prstGeom>
          <a:solidFill>
            <a:srgbClr val="2E94A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2</a:t>
            </a:r>
            <a:endParaRPr lang="en-GB" sz="2400" b="1" dirty="0"/>
          </a:p>
        </p:txBody>
      </p:sp>
      <p:sp>
        <p:nvSpPr>
          <p:cNvPr id="27" name="Oval 26">
            <a:extLst>
              <a:ext uri="{FF2B5EF4-FFF2-40B4-BE49-F238E27FC236}">
                <a16:creationId xmlns:a16="http://schemas.microsoft.com/office/drawing/2014/main" id="{5A0F3BC1-7686-C79A-E84A-FFFB9324B13A}"/>
              </a:ext>
            </a:extLst>
          </p:cNvPr>
          <p:cNvSpPr/>
          <p:nvPr/>
        </p:nvSpPr>
        <p:spPr>
          <a:xfrm>
            <a:off x="309663" y="5663779"/>
            <a:ext cx="362887" cy="361932"/>
          </a:xfrm>
          <a:prstGeom prst="ellipse">
            <a:avLst/>
          </a:prstGeom>
          <a:solidFill>
            <a:srgbClr val="2E94A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3</a:t>
            </a:r>
            <a:endParaRPr lang="en-GB" sz="2400" b="1" dirty="0"/>
          </a:p>
        </p:txBody>
      </p:sp>
      <p:sp>
        <p:nvSpPr>
          <p:cNvPr id="28" name="Oval 27">
            <a:extLst>
              <a:ext uri="{FF2B5EF4-FFF2-40B4-BE49-F238E27FC236}">
                <a16:creationId xmlns:a16="http://schemas.microsoft.com/office/drawing/2014/main" id="{232A302E-22E4-CA5D-A120-95E0CB9178BC}"/>
              </a:ext>
            </a:extLst>
          </p:cNvPr>
          <p:cNvSpPr/>
          <p:nvPr/>
        </p:nvSpPr>
        <p:spPr>
          <a:xfrm>
            <a:off x="6378890" y="2056284"/>
            <a:ext cx="362887" cy="361932"/>
          </a:xfrm>
          <a:prstGeom prst="ellipse">
            <a:avLst/>
          </a:prstGeom>
          <a:solidFill>
            <a:srgbClr val="2E94A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4</a:t>
            </a:r>
            <a:endParaRPr lang="en-GB" sz="2400" b="1" dirty="0"/>
          </a:p>
        </p:txBody>
      </p:sp>
      <p:sp>
        <p:nvSpPr>
          <p:cNvPr id="30" name="Oval 29">
            <a:extLst>
              <a:ext uri="{FF2B5EF4-FFF2-40B4-BE49-F238E27FC236}">
                <a16:creationId xmlns:a16="http://schemas.microsoft.com/office/drawing/2014/main" id="{26F9AE2A-978D-BFB6-0F86-9CB74F68750F}"/>
              </a:ext>
            </a:extLst>
          </p:cNvPr>
          <p:cNvSpPr/>
          <p:nvPr/>
        </p:nvSpPr>
        <p:spPr>
          <a:xfrm>
            <a:off x="6457937" y="3946095"/>
            <a:ext cx="362887" cy="361932"/>
          </a:xfrm>
          <a:prstGeom prst="ellipse">
            <a:avLst/>
          </a:prstGeom>
          <a:solidFill>
            <a:srgbClr val="2E94A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5</a:t>
            </a:r>
            <a:endParaRPr lang="en-GB" sz="2400" b="1" dirty="0"/>
          </a:p>
        </p:txBody>
      </p:sp>
      <p:sp>
        <p:nvSpPr>
          <p:cNvPr id="31" name="Oval 30">
            <a:extLst>
              <a:ext uri="{FF2B5EF4-FFF2-40B4-BE49-F238E27FC236}">
                <a16:creationId xmlns:a16="http://schemas.microsoft.com/office/drawing/2014/main" id="{8B494FA3-338E-A33D-1362-8141C57F8639}"/>
              </a:ext>
            </a:extLst>
          </p:cNvPr>
          <p:cNvSpPr/>
          <p:nvPr/>
        </p:nvSpPr>
        <p:spPr>
          <a:xfrm>
            <a:off x="6493913" y="5767996"/>
            <a:ext cx="362887" cy="361932"/>
          </a:xfrm>
          <a:prstGeom prst="ellipse">
            <a:avLst/>
          </a:prstGeom>
          <a:solidFill>
            <a:srgbClr val="2E94A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6</a:t>
            </a:r>
            <a:endParaRPr lang="en-GB" sz="2400" b="1" dirty="0"/>
          </a:p>
        </p:txBody>
      </p:sp>
      <p:pic>
        <p:nvPicPr>
          <p:cNvPr id="35" name="Picture 34" descr="A picture containing art&#10;&#10;Description automatically generated with low confidence">
            <a:extLst>
              <a:ext uri="{FF2B5EF4-FFF2-40B4-BE49-F238E27FC236}">
                <a16:creationId xmlns:a16="http://schemas.microsoft.com/office/drawing/2014/main" id="{143AE8FC-D237-DBAD-36F1-8EF212CF6D9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8269501" y="5853640"/>
            <a:ext cx="397130" cy="621477"/>
          </a:xfrm>
          <a:prstGeom prst="rect">
            <a:avLst/>
          </a:prstGeom>
        </p:spPr>
      </p:pic>
      <p:pic>
        <p:nvPicPr>
          <p:cNvPr id="90" name="Picture 89" descr="A picture containing art&#10;&#10;Description automatically generated with low confidence">
            <a:extLst>
              <a:ext uri="{FF2B5EF4-FFF2-40B4-BE49-F238E27FC236}">
                <a16:creationId xmlns:a16="http://schemas.microsoft.com/office/drawing/2014/main" id="{233A1C70-F678-453E-8104-74CFDC5C3C9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940210" y="1025235"/>
            <a:ext cx="497392" cy="1032712"/>
          </a:xfrm>
          <a:prstGeom prst="rect">
            <a:avLst/>
          </a:prstGeom>
        </p:spPr>
      </p:pic>
      <p:pic>
        <p:nvPicPr>
          <p:cNvPr id="13" name="Picture 12">
            <a:extLst>
              <a:ext uri="{FF2B5EF4-FFF2-40B4-BE49-F238E27FC236}">
                <a16:creationId xmlns:a16="http://schemas.microsoft.com/office/drawing/2014/main" id="{961BC53B-CD5D-3E26-5AF1-FA27DBB4E173}"/>
              </a:ext>
            </a:extLst>
          </p:cNvPr>
          <p:cNvPicPr>
            <a:picLocks noChangeAspect="1"/>
          </p:cNvPicPr>
          <p:nvPr/>
        </p:nvPicPr>
        <p:blipFill>
          <a:blip r:embed="rId9"/>
          <a:stretch>
            <a:fillRect/>
          </a:stretch>
        </p:blipFill>
        <p:spPr>
          <a:xfrm>
            <a:off x="9620761" y="498189"/>
            <a:ext cx="831873" cy="1014568"/>
          </a:xfrm>
          <a:prstGeom prst="ellipse">
            <a:avLst/>
          </a:prstGeom>
        </p:spPr>
      </p:pic>
    </p:spTree>
    <p:extLst>
      <p:ext uri="{BB962C8B-B14F-4D97-AF65-F5344CB8AC3E}">
        <p14:creationId xmlns:p14="http://schemas.microsoft.com/office/powerpoint/2010/main" val="1238403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9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104"/>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101"/>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97"/>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1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107"/>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5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nodeType="clickEffect">
                                  <p:stCondLst>
                                    <p:cond delay="0"/>
                                  </p:stCondLst>
                                  <p:childTnLst>
                                    <p:set>
                                      <p:cBhvr>
                                        <p:cTn id="44" dur="1" fill="hold">
                                          <p:stCondLst>
                                            <p:cond delay="0"/>
                                          </p:stCondLst>
                                        </p:cTn>
                                        <p:tgtEl>
                                          <p:spTgt spid="96"/>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70"/>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nodeType="clickEffect">
                                  <p:stCondLst>
                                    <p:cond delay="0"/>
                                  </p:stCondLst>
                                  <p:childTnLst>
                                    <p:set>
                                      <p:cBhvr>
                                        <p:cTn id="52" dur="1" fill="hold">
                                          <p:stCondLst>
                                            <p:cond delay="0"/>
                                          </p:stCondLst>
                                        </p:cTn>
                                        <p:tgtEl>
                                          <p:spTgt spid="115"/>
                                        </p:tgtEl>
                                        <p:attrNameLst>
                                          <p:attrName>style.visibility</p:attrName>
                                        </p:attrNameLst>
                                      </p:cBhvr>
                                      <p:to>
                                        <p:strVal val="hidden"/>
                                      </p:to>
                                    </p:set>
                                  </p:childTnLst>
                                </p:cTn>
                              </p:par>
                              <p:par>
                                <p:cTn id="53" presetID="1" presetClass="exit" presetSubtype="0" fill="hold" nodeType="withEffect">
                                  <p:stCondLst>
                                    <p:cond delay="0"/>
                                  </p:stCondLst>
                                  <p:childTnLst>
                                    <p:set>
                                      <p:cBhvr>
                                        <p:cTn id="54" dur="1" fill="hold">
                                          <p:stCondLst>
                                            <p:cond delay="0"/>
                                          </p:stCondLst>
                                        </p:cTn>
                                        <p:tgtEl>
                                          <p:spTgt spid="117"/>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 name="Picture 2" descr="Free Iphone Android vector and picture">
            <a:extLst>
              <a:ext uri="{FF2B5EF4-FFF2-40B4-BE49-F238E27FC236}">
                <a16:creationId xmlns:a16="http://schemas.microsoft.com/office/drawing/2014/main" id="{FB975DC0-9005-46CB-9C1B-D619A8C5D72D}"/>
              </a:ext>
            </a:extLst>
          </p:cNvPr>
          <p:cNvPicPr>
            <a:picLocks noChangeAspect="1" noChangeArrowheads="1"/>
          </p:cNvPicPr>
          <p:nvPr/>
        </p:nvPicPr>
        <p:blipFill rotWithShape="1">
          <a:blip r:embed="rId3">
            <a:biLevel thresh="50000"/>
            <a:extLst>
              <a:ext uri="{28A0092B-C50C-407E-A947-70E740481C1C}">
                <a14:useLocalDpi xmlns:a14="http://schemas.microsoft.com/office/drawing/2010/main" val="0"/>
              </a:ext>
            </a:extLst>
          </a:blip>
          <a:srcRect l="47751" r="24715"/>
          <a:stretch/>
        </p:blipFill>
        <p:spPr bwMode="auto">
          <a:xfrm rot="16200000">
            <a:off x="1007792" y="2080277"/>
            <a:ext cx="2142598" cy="3893714"/>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2" descr="Free Iphone Android vector and picture">
            <a:extLst>
              <a:ext uri="{FF2B5EF4-FFF2-40B4-BE49-F238E27FC236}">
                <a16:creationId xmlns:a16="http://schemas.microsoft.com/office/drawing/2014/main" id="{929234A7-AC54-47BB-B210-75C63B6F738F}"/>
              </a:ext>
            </a:extLst>
          </p:cNvPr>
          <p:cNvPicPr>
            <a:picLocks noChangeAspect="1" noChangeArrowheads="1"/>
          </p:cNvPicPr>
          <p:nvPr/>
        </p:nvPicPr>
        <p:blipFill rotWithShape="1">
          <a:blip r:embed="rId3">
            <a:biLevel thresh="50000"/>
            <a:extLst>
              <a:ext uri="{28A0092B-C50C-407E-A947-70E740481C1C}">
                <a14:useLocalDpi xmlns:a14="http://schemas.microsoft.com/office/drawing/2010/main" val="0"/>
              </a:ext>
            </a:extLst>
          </a:blip>
          <a:srcRect l="47751" r="24715"/>
          <a:stretch/>
        </p:blipFill>
        <p:spPr bwMode="auto">
          <a:xfrm rot="16200000">
            <a:off x="959954" y="166722"/>
            <a:ext cx="2142598" cy="3893714"/>
          </a:xfrm>
          <a:prstGeom prst="rect">
            <a:avLst/>
          </a:prstGeom>
          <a:noFill/>
          <a:extLst>
            <a:ext uri="{909E8E84-426E-40DD-AFC4-6F175D3DCCD1}">
              <a14:hiddenFill xmlns:a14="http://schemas.microsoft.com/office/drawing/2010/main">
                <a:solidFill>
                  <a:srgbClr val="FFFFFF"/>
                </a:solidFill>
              </a14:hiddenFill>
            </a:ext>
          </a:extLst>
        </p:spPr>
      </p:pic>
      <p:pic>
        <p:nvPicPr>
          <p:cNvPr id="74" name="Graphic 73" descr="Teacher">
            <a:extLst>
              <a:ext uri="{FF2B5EF4-FFF2-40B4-BE49-F238E27FC236}">
                <a16:creationId xmlns:a16="http://schemas.microsoft.com/office/drawing/2014/main" id="{DDA8FDFF-BAF3-466B-A2FB-BC133D24086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2610" y="373720"/>
            <a:ext cx="914400" cy="914400"/>
          </a:xfrm>
          <a:prstGeom prst="rect">
            <a:avLst/>
          </a:prstGeom>
        </p:spPr>
      </p:pic>
      <p:pic>
        <p:nvPicPr>
          <p:cNvPr id="76" name="Picture 2" descr="Free Iphone Android vector and picture">
            <a:extLst>
              <a:ext uri="{FF2B5EF4-FFF2-40B4-BE49-F238E27FC236}">
                <a16:creationId xmlns:a16="http://schemas.microsoft.com/office/drawing/2014/main" id="{8517164C-510B-4A3B-BB8E-A3F186171106}"/>
              </a:ext>
            </a:extLst>
          </p:cNvPr>
          <p:cNvPicPr>
            <a:picLocks noChangeAspect="1" noChangeArrowheads="1"/>
          </p:cNvPicPr>
          <p:nvPr/>
        </p:nvPicPr>
        <p:blipFill rotWithShape="1">
          <a:blip r:embed="rId3">
            <a:biLevel thresh="50000"/>
            <a:extLst>
              <a:ext uri="{28A0092B-C50C-407E-A947-70E740481C1C}">
                <a14:useLocalDpi xmlns:a14="http://schemas.microsoft.com/office/drawing/2010/main" val="0"/>
              </a:ext>
            </a:extLst>
          </a:blip>
          <a:srcRect l="47751" r="24715"/>
          <a:stretch/>
        </p:blipFill>
        <p:spPr bwMode="auto">
          <a:xfrm rot="16200000">
            <a:off x="7054830" y="327358"/>
            <a:ext cx="2142598" cy="389371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Free Iphone Android vector and picture">
            <a:extLst>
              <a:ext uri="{FF2B5EF4-FFF2-40B4-BE49-F238E27FC236}">
                <a16:creationId xmlns:a16="http://schemas.microsoft.com/office/drawing/2014/main" id="{02ED9AE1-9D42-07B4-F18F-6F9F1133B130}"/>
              </a:ext>
            </a:extLst>
          </p:cNvPr>
          <p:cNvPicPr>
            <a:picLocks noChangeAspect="1" noChangeArrowheads="1"/>
          </p:cNvPicPr>
          <p:nvPr/>
        </p:nvPicPr>
        <p:blipFill rotWithShape="1">
          <a:blip r:embed="rId3">
            <a:biLevel thresh="50000"/>
            <a:extLst>
              <a:ext uri="{28A0092B-C50C-407E-A947-70E740481C1C}">
                <a14:useLocalDpi xmlns:a14="http://schemas.microsoft.com/office/drawing/2010/main" val="0"/>
              </a:ext>
            </a:extLst>
          </a:blip>
          <a:srcRect l="47751" r="24715"/>
          <a:stretch/>
        </p:blipFill>
        <p:spPr bwMode="auto">
          <a:xfrm rot="16200000">
            <a:off x="7109848" y="3990909"/>
            <a:ext cx="2142598" cy="389371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Free Iphone Android vector and picture">
            <a:extLst>
              <a:ext uri="{FF2B5EF4-FFF2-40B4-BE49-F238E27FC236}">
                <a16:creationId xmlns:a16="http://schemas.microsoft.com/office/drawing/2014/main" id="{5C6D0A6B-0D5B-3E13-8747-0D543AD0A6CB}"/>
              </a:ext>
            </a:extLst>
          </p:cNvPr>
          <p:cNvPicPr>
            <a:picLocks noChangeAspect="1" noChangeArrowheads="1"/>
          </p:cNvPicPr>
          <p:nvPr/>
        </p:nvPicPr>
        <p:blipFill rotWithShape="1">
          <a:blip r:embed="rId3">
            <a:biLevel thresh="50000"/>
            <a:extLst>
              <a:ext uri="{28A0092B-C50C-407E-A947-70E740481C1C}">
                <a14:useLocalDpi xmlns:a14="http://schemas.microsoft.com/office/drawing/2010/main" val="0"/>
              </a:ext>
            </a:extLst>
          </a:blip>
          <a:srcRect l="47751" r="24715"/>
          <a:stretch/>
        </p:blipFill>
        <p:spPr bwMode="auto">
          <a:xfrm rot="16200000">
            <a:off x="7144720" y="2152561"/>
            <a:ext cx="2058494" cy="3893714"/>
          </a:xfrm>
          <a:prstGeom prst="rect">
            <a:avLst/>
          </a:prstGeom>
          <a:noFill/>
          <a:extLst>
            <a:ext uri="{909E8E84-426E-40DD-AFC4-6F175D3DCCD1}">
              <a14:hiddenFill xmlns:a14="http://schemas.microsoft.com/office/drawing/2010/main">
                <a:solidFill>
                  <a:srgbClr val="FFFFFF"/>
                </a:solidFill>
              </a14:hiddenFill>
            </a:ext>
          </a:extLst>
        </p:spPr>
      </p:pic>
      <p:sp>
        <p:nvSpPr>
          <p:cNvPr id="112" name="CustomShape 6"/>
          <p:cNvSpPr/>
          <p:nvPr/>
        </p:nvSpPr>
        <p:spPr>
          <a:xfrm>
            <a:off x="101160" y="38132"/>
            <a:ext cx="9565276" cy="464687"/>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1" normalizeH="0" baseline="0" noProof="0" dirty="0" err="1">
                <a:ln>
                  <a:noFill/>
                </a:ln>
                <a:solidFill>
                  <a:srgbClr val="002060"/>
                </a:solidFill>
                <a:effectLst/>
                <a:uLnTx/>
                <a:uFillTx/>
                <a:latin typeface="Century gothic"/>
                <a:ea typeface="Century Gothic"/>
                <a:cs typeface="+mn-cs"/>
              </a:rPr>
              <a:t>Warum</a:t>
            </a:r>
            <a:r>
              <a:rPr kumimoji="0" lang="en-GB" sz="2600" b="1" i="0" u="none" strike="noStrike" kern="1200" cap="none" spc="-1" normalizeH="0" baseline="0" noProof="0" dirty="0">
                <a:ln>
                  <a:noFill/>
                </a:ln>
                <a:solidFill>
                  <a:srgbClr val="002060"/>
                </a:solidFill>
                <a:effectLst/>
                <a:uLnTx/>
                <a:uFillTx/>
                <a:latin typeface="Century gothic"/>
                <a:ea typeface="Century Gothic"/>
                <a:cs typeface="+mn-cs"/>
              </a:rPr>
              <a:t> will Johanna</a:t>
            </a:r>
            <a:r>
              <a:rPr lang="en-GB" sz="2600" b="1" spc="-1" dirty="0">
                <a:solidFill>
                  <a:srgbClr val="002060"/>
                </a:solidFill>
                <a:latin typeface="Century gothic"/>
                <a:ea typeface="Century Gothic"/>
              </a:rPr>
              <a:t>, </a:t>
            </a:r>
            <a:r>
              <a:rPr lang="en-GB" sz="2600" b="1" spc="-1" dirty="0" err="1">
                <a:solidFill>
                  <a:srgbClr val="002060"/>
                </a:solidFill>
                <a:latin typeface="Century gothic"/>
                <a:ea typeface="Century Gothic"/>
              </a:rPr>
              <a:t>Vati</a:t>
            </a:r>
            <a:r>
              <a:rPr lang="en-GB" sz="2600" b="1" spc="-1" dirty="0">
                <a:solidFill>
                  <a:srgbClr val="002060"/>
                </a:solidFill>
                <a:latin typeface="Century gothic"/>
                <a:ea typeface="Century Gothic"/>
              </a:rPr>
              <a:t> </a:t>
            </a:r>
            <a:r>
              <a:rPr lang="en-GB" sz="2600" b="1" spc="-1" dirty="0" err="1">
                <a:solidFill>
                  <a:srgbClr val="002060"/>
                </a:solidFill>
                <a:latin typeface="Century gothic"/>
                <a:ea typeface="Century Gothic"/>
              </a:rPr>
              <a:t>oder</a:t>
            </a:r>
            <a:r>
              <a:rPr lang="en-GB" sz="2600" b="1" spc="-1" dirty="0">
                <a:solidFill>
                  <a:srgbClr val="002060"/>
                </a:solidFill>
                <a:latin typeface="Century gothic"/>
                <a:ea typeface="Century Gothic"/>
              </a:rPr>
              <a:t> Ronja das </a:t>
            </a:r>
            <a:r>
              <a:rPr lang="en-GB" sz="2600" b="1" spc="-1" dirty="0" err="1">
                <a:solidFill>
                  <a:srgbClr val="002060"/>
                </a:solidFill>
                <a:latin typeface="Century gothic"/>
                <a:ea typeface="Century Gothic"/>
              </a:rPr>
              <a:t>machen</a:t>
            </a:r>
            <a:r>
              <a:rPr lang="en-GB" sz="2600" b="1" spc="-1" dirty="0">
                <a:solidFill>
                  <a:srgbClr val="002060"/>
                </a:solidFill>
                <a:latin typeface="Century gothic"/>
                <a:ea typeface="Century Gothic"/>
              </a:rPr>
              <a:t>?</a:t>
            </a:r>
            <a:endParaRPr kumimoji="0" lang="en-GB" sz="2600" b="0" i="0" u="none" strike="noStrike" kern="1200" cap="none" spc="-1" normalizeH="0" baseline="0" noProof="0" dirty="0">
              <a:ln>
                <a:noFill/>
              </a:ln>
              <a:solidFill>
                <a:prstClr val="black"/>
              </a:solidFill>
              <a:effectLst/>
              <a:uLnTx/>
              <a:uFillTx/>
              <a:latin typeface="Century gothic"/>
              <a:ea typeface="+mn-ea"/>
              <a:cs typeface="+mn-cs"/>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57613" y="929051"/>
            <a:ext cx="706161" cy="398063"/>
          </a:xfrm>
          <a:solidFill>
            <a:srgbClr val="2E94AF"/>
          </a:solidFill>
        </p:spPr>
        <p:txBody>
          <a:bodyPr/>
          <a:lstStyle/>
          <a:p>
            <a:pPr algn="ctr"/>
            <a:r>
              <a:rPr lang="en-GB" sz="2000" b="1" dirty="0" err="1">
                <a:solidFill>
                  <a:schemeClr val="bg1"/>
                </a:solidFill>
                <a:latin typeface="Century Gothic" panose="020B0502020202020204" pitchFamily="34" charset="0"/>
              </a:rPr>
              <a:t>lesen</a:t>
            </a:r>
            <a:endParaRPr lang="en-GB" sz="2000" b="1" dirty="0">
              <a:solidFill>
                <a:schemeClr val="bg1"/>
              </a:solidFill>
              <a:latin typeface="Century Gothic" panose="020B0502020202020204" pitchFamily="34" charset="0"/>
            </a:endParaRPr>
          </a:p>
        </p:txBody>
      </p:sp>
      <p:pic>
        <p:nvPicPr>
          <p:cNvPr id="67" name="Picture 66" descr="Icon&#10;&#10;Description automatically generated">
            <a:extLst>
              <a:ext uri="{FF2B5EF4-FFF2-40B4-BE49-F238E27FC236}">
                <a16:creationId xmlns:a16="http://schemas.microsoft.com/office/drawing/2014/main" id="{BC90431E-2725-42A0-AD10-D2A874C2DB5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64142" y="61136"/>
            <a:ext cx="1127858" cy="829128"/>
          </a:xfrm>
          <a:prstGeom prst="rect">
            <a:avLst/>
          </a:prstGeom>
        </p:spPr>
      </p:pic>
      <p:sp>
        <p:nvSpPr>
          <p:cNvPr id="77" name="TextBox 76">
            <a:extLst>
              <a:ext uri="{FF2B5EF4-FFF2-40B4-BE49-F238E27FC236}">
                <a16:creationId xmlns:a16="http://schemas.microsoft.com/office/drawing/2014/main" id="{759E5F91-E7AC-40FC-8E39-0C1180CDC8CB}"/>
              </a:ext>
            </a:extLst>
          </p:cNvPr>
          <p:cNvSpPr txBox="1"/>
          <p:nvPr/>
        </p:nvSpPr>
        <p:spPr>
          <a:xfrm>
            <a:off x="613460" y="3221863"/>
            <a:ext cx="3010885" cy="1569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Du </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willst</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deine</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Kleidung</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waschen</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Wir</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gehen</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auf eine Party!</a:t>
            </a: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81" name="TextBox 80">
            <a:extLst>
              <a:ext uri="{FF2B5EF4-FFF2-40B4-BE49-F238E27FC236}">
                <a16:creationId xmlns:a16="http://schemas.microsoft.com/office/drawing/2014/main" id="{9A8F28F2-5D64-48A0-8D39-60121A676827}"/>
              </a:ext>
            </a:extLst>
          </p:cNvPr>
          <p:cNvSpPr txBox="1"/>
          <p:nvPr/>
        </p:nvSpPr>
        <p:spPr>
          <a:xfrm>
            <a:off x="6765410" y="5142650"/>
            <a:ext cx="2901026" cy="1642566"/>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Ich will </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nach</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Hause</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gehen</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und </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schlafen</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r>
              <a:rPr kumimoji="0" lang="en-GB" sz="2400" b="0" i="0" u="none" strike="noStrike" kern="1200" cap="none" spc="0" normalizeH="0" baseline="0" noProof="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Ich </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bin </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müde</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a:t>
            </a:r>
            <a:endParaRPr kumimoji="0" lang="en-GB" sz="28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83" name="TextBox 82">
            <a:extLst>
              <a:ext uri="{FF2B5EF4-FFF2-40B4-BE49-F238E27FC236}">
                <a16:creationId xmlns:a16="http://schemas.microsoft.com/office/drawing/2014/main" id="{1F40BCE5-F5A7-46E5-B2BB-3523F165826D}"/>
              </a:ext>
            </a:extLst>
          </p:cNvPr>
          <p:cNvSpPr txBox="1"/>
          <p:nvPr/>
        </p:nvSpPr>
        <p:spPr>
          <a:xfrm>
            <a:off x="697485" y="1336155"/>
            <a:ext cx="2706521" cy="1642566"/>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Vati</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will das Haus </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putzen</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Es </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ist</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nicht</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sehr</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sauber</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a:t>
            </a:r>
            <a:endParaRPr kumimoji="0" lang="en-GB" sz="28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85" name="TextBox 84">
            <a:extLst>
              <a:ext uri="{FF2B5EF4-FFF2-40B4-BE49-F238E27FC236}">
                <a16:creationId xmlns:a16="http://schemas.microsoft.com/office/drawing/2014/main" id="{59F184A9-757E-436D-AC22-D74468F71BA5}"/>
              </a:ext>
            </a:extLst>
          </p:cNvPr>
          <p:cNvSpPr txBox="1"/>
          <p:nvPr/>
        </p:nvSpPr>
        <p:spPr>
          <a:xfrm>
            <a:off x="6762565" y="3319441"/>
            <a:ext cx="3006069" cy="1642566"/>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2400" dirty="0">
                <a:solidFill>
                  <a:srgbClr val="1F4E79"/>
                </a:solidFill>
                <a:latin typeface="Century Gothic" panose="020F0302020204030204"/>
                <a:ea typeface="Calibri" panose="020F0502020204030204" pitchFamily="34" charset="0"/>
                <a:cs typeface="Times New Roman" panose="02020603050405020304" pitchFamily="18" charset="0"/>
              </a:rPr>
              <a:t>D</a:t>
            </a:r>
            <a:r>
              <a:rPr lang="en-GB" sz="2400" dirty="0">
                <a:solidFill>
                  <a:srgbClr val="1F4E79"/>
                </a:solidFill>
                <a:latin typeface="Century Gothic" panose="020F0302020204030204"/>
                <a:ea typeface="Calibri" panose="020F0502020204030204" pitchFamily="34" charset="0"/>
                <a:cs typeface="Times New Roman" panose="02020603050405020304" pitchFamily="18" charset="0"/>
              </a:rPr>
              <a:t>u </a:t>
            </a:r>
            <a:r>
              <a:rPr lang="en-GB" sz="2400" dirty="0" err="1">
                <a:solidFill>
                  <a:srgbClr val="1F4E79"/>
                </a:solidFill>
                <a:latin typeface="Century Gothic" panose="020F0302020204030204"/>
                <a:ea typeface="Calibri" panose="020F0502020204030204" pitchFamily="34" charset="0"/>
                <a:cs typeface="Times New Roman" panose="02020603050405020304" pitchFamily="18" charset="0"/>
              </a:rPr>
              <a:t>willst</a:t>
            </a:r>
            <a:r>
              <a:rPr lang="en-GB" sz="2400" dirty="0">
                <a:solidFill>
                  <a:srgbClr val="1F4E79"/>
                </a:solidFill>
                <a:latin typeface="Century Gothic" panose="020F0302020204030204"/>
                <a:ea typeface="Calibri" panose="020F0502020204030204" pitchFamily="34" charset="0"/>
                <a:cs typeface="Times New Roman" panose="02020603050405020304" pitchFamily="18" charset="0"/>
              </a:rPr>
              <a:t> in </a:t>
            </a:r>
            <a:r>
              <a:rPr lang="en-GB" sz="2400" dirty="0" err="1">
                <a:solidFill>
                  <a:srgbClr val="1F4E79"/>
                </a:solidFill>
                <a:latin typeface="Century Gothic" panose="020F0302020204030204"/>
                <a:ea typeface="Calibri" panose="020F0502020204030204" pitchFamily="34" charset="0"/>
                <a:cs typeface="Times New Roman" panose="02020603050405020304" pitchFamily="18" charset="0"/>
              </a:rPr>
              <a:t>meinem</a:t>
            </a:r>
            <a:r>
              <a:rPr lang="en-GB" sz="2400" dirty="0">
                <a:solidFill>
                  <a:srgbClr val="1F4E79"/>
                </a:solidFill>
                <a:latin typeface="Century Gothic" panose="020F0302020204030204"/>
                <a:ea typeface="Calibri" panose="020F0502020204030204" pitchFamily="34" charset="0"/>
                <a:cs typeface="Times New Roman" panose="02020603050405020304" pitchFamily="18" charset="0"/>
              </a:rPr>
              <a:t> Zimmer </a:t>
            </a:r>
            <a:r>
              <a:rPr lang="en-GB" sz="2400" dirty="0" err="1">
                <a:solidFill>
                  <a:srgbClr val="1F4E79"/>
                </a:solidFill>
                <a:latin typeface="Century Gothic" panose="020F0302020204030204"/>
                <a:ea typeface="Calibri" panose="020F0502020204030204" pitchFamily="34" charset="0"/>
                <a:cs typeface="Times New Roman" panose="02020603050405020304" pitchFamily="18" charset="0"/>
              </a:rPr>
              <a:t>schlafen</a:t>
            </a:r>
            <a:r>
              <a:rPr lang="en-GB" sz="2400" dirty="0">
                <a:solidFill>
                  <a:srgbClr val="1F4E79"/>
                </a:solidFill>
                <a:latin typeface="Century Gothic" panose="020F0302020204030204"/>
                <a:ea typeface="Calibri" panose="020F0502020204030204" pitchFamily="34" charset="0"/>
                <a:cs typeface="Times New Roman" panose="02020603050405020304" pitchFamily="18" charset="0"/>
              </a:rPr>
              <a:t>. Es </a:t>
            </a:r>
            <a:r>
              <a:rPr lang="en-GB" sz="2400" dirty="0" err="1">
                <a:solidFill>
                  <a:srgbClr val="1F4E79"/>
                </a:solidFill>
                <a:latin typeface="Century Gothic" panose="020F0302020204030204"/>
                <a:ea typeface="Calibri" panose="020F0502020204030204" pitchFamily="34" charset="0"/>
                <a:cs typeface="Times New Roman" panose="02020603050405020304" pitchFamily="18" charset="0"/>
              </a:rPr>
              <a:t>ist</a:t>
            </a:r>
            <a:r>
              <a:rPr lang="en-GB" sz="2400" dirty="0">
                <a:solidFill>
                  <a:srgbClr val="1F4E79"/>
                </a:solidFill>
                <a:latin typeface="Century Gothic" panose="020F0302020204030204"/>
                <a:ea typeface="Calibri" panose="020F0502020204030204" pitchFamily="34" charset="0"/>
                <a:cs typeface="Times New Roman" panose="02020603050405020304" pitchFamily="18" charset="0"/>
              </a:rPr>
              <a:t> </a:t>
            </a:r>
            <a:r>
              <a:rPr lang="en-GB" sz="2400" dirty="0" err="1">
                <a:solidFill>
                  <a:srgbClr val="1F4E79"/>
                </a:solidFill>
                <a:latin typeface="Century Gothic" panose="020F0302020204030204"/>
                <a:ea typeface="Calibri" panose="020F0502020204030204" pitchFamily="34" charset="0"/>
                <a:cs typeface="Times New Roman" panose="02020603050405020304" pitchFamily="18" charset="0"/>
              </a:rPr>
              <a:t>sauber</a:t>
            </a:r>
            <a:r>
              <a:rPr lang="en-GB" sz="2400" dirty="0">
                <a:solidFill>
                  <a:srgbClr val="1F4E79"/>
                </a:solidFill>
                <a:latin typeface="Century Gothic" panose="020F0302020204030204"/>
                <a:ea typeface="Calibri" panose="020F0502020204030204" pitchFamily="34" charset="0"/>
                <a:cs typeface="Times New Roman" panose="02020603050405020304" pitchFamily="18" charset="0"/>
              </a:rPr>
              <a:t>, </a:t>
            </a:r>
            <a:r>
              <a:rPr lang="en-GB" sz="2400" dirty="0" err="1">
                <a:solidFill>
                  <a:srgbClr val="1F4E79"/>
                </a:solidFill>
                <a:latin typeface="Century Gothic" panose="020F0302020204030204"/>
                <a:ea typeface="Calibri" panose="020F0502020204030204" pitchFamily="34" charset="0"/>
                <a:cs typeface="Times New Roman" panose="02020603050405020304" pitchFamily="18" charset="0"/>
              </a:rPr>
              <a:t>nicht</a:t>
            </a:r>
            <a:r>
              <a:rPr lang="en-GB" sz="2400" dirty="0">
                <a:solidFill>
                  <a:srgbClr val="1F4E79"/>
                </a:solidFill>
                <a:latin typeface="Century Gothic" panose="020F0302020204030204"/>
                <a:ea typeface="Calibri" panose="020F0502020204030204" pitchFamily="34" charset="0"/>
                <a:cs typeface="Times New Roman" panose="02020603050405020304" pitchFamily="18" charset="0"/>
              </a:rPr>
              <a:t> </a:t>
            </a:r>
            <a:r>
              <a:rPr lang="en-GB" sz="2400" dirty="0" err="1">
                <a:solidFill>
                  <a:srgbClr val="1F4E79"/>
                </a:solidFill>
                <a:latin typeface="Century Gothic" panose="020F0302020204030204"/>
                <a:ea typeface="Calibri" panose="020F0502020204030204" pitchFamily="34" charset="0"/>
                <a:cs typeface="Times New Roman" panose="02020603050405020304" pitchFamily="18" charset="0"/>
              </a:rPr>
              <a:t>wahr</a:t>
            </a:r>
            <a:r>
              <a:rPr lang="en-GB" sz="2400" dirty="0">
                <a:solidFill>
                  <a:srgbClr val="1F4E79"/>
                </a:solidFill>
                <a:latin typeface="Century Gothic" panose="020F0302020204030204"/>
                <a:ea typeface="Calibri" panose="020F0502020204030204" pitchFamily="34" charset="0"/>
                <a:cs typeface="Times New Roman" panose="02020603050405020304" pitchFamily="18" charset="0"/>
              </a:rPr>
              <a:t>? </a:t>
            </a:r>
            <a:endParaRPr kumimoji="0" lang="en-GB" sz="28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87" name="TextBox 86">
            <a:extLst>
              <a:ext uri="{FF2B5EF4-FFF2-40B4-BE49-F238E27FC236}">
                <a16:creationId xmlns:a16="http://schemas.microsoft.com/office/drawing/2014/main" id="{3EDC2397-1559-4EB1-9FE4-D4FADB0BFD1B}"/>
              </a:ext>
            </a:extLst>
          </p:cNvPr>
          <p:cNvSpPr txBox="1"/>
          <p:nvPr/>
        </p:nvSpPr>
        <p:spPr>
          <a:xfrm>
            <a:off x="6725561" y="1604206"/>
            <a:ext cx="3043073" cy="1200329"/>
          </a:xfrm>
          <a:prstGeom prst="rect">
            <a:avLst/>
          </a:prstGeom>
          <a:noFill/>
        </p:spPr>
        <p:txBody>
          <a:bodyPr wrap="square">
            <a:spAutoFit/>
          </a:bodyPr>
          <a:lstStyle/>
          <a:p>
            <a:pPr marL="0" marR="0" lvl="0" indent="0" algn="l" defTabSz="914400" rtl="0" eaLnBrk="1" fontAlgn="auto" latinLnBrk="0" hangingPunct="1">
              <a:spcBef>
                <a:spcPts val="0"/>
              </a:spcBef>
              <a:spcAft>
                <a:spcPts val="800"/>
              </a:spcAft>
              <a:buClrTx/>
              <a:buSzTx/>
              <a:buFontTx/>
              <a:buNone/>
              <a:tabLst/>
              <a:defRPr/>
            </a:pP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Vati</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will </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ein</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großes</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Frühstück</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machen</a:t>
            </a:r>
            <a:r>
              <a:rPr lang="en-GB" sz="2400" dirty="0">
                <a:solidFill>
                  <a:srgbClr val="1F4E79"/>
                </a:solidFill>
                <a:latin typeface="Century Gothic" panose="020F0302020204030204"/>
                <a:ea typeface="Calibri" panose="020F0502020204030204" pitchFamily="34" charset="0"/>
                <a:cs typeface="Times New Roman" panose="02020603050405020304" pitchFamily="18" charset="0"/>
              </a:rPr>
              <a:t>. W</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ir</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haben</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Hunger.</a:t>
            </a:r>
            <a:endParaRPr kumimoji="0" lang="en-GB" sz="28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88" name="Speech Bubble: Rectangle with Corners Rounded 87">
            <a:extLst>
              <a:ext uri="{FF2B5EF4-FFF2-40B4-BE49-F238E27FC236}">
                <a16:creationId xmlns:a16="http://schemas.microsoft.com/office/drawing/2014/main" id="{53A7F590-BAE6-42D0-B4C2-C8199C8B21CD}"/>
              </a:ext>
            </a:extLst>
          </p:cNvPr>
          <p:cNvSpPr/>
          <p:nvPr/>
        </p:nvSpPr>
        <p:spPr>
          <a:xfrm>
            <a:off x="1118356" y="509252"/>
            <a:ext cx="2931695" cy="493175"/>
          </a:xfrm>
          <a:prstGeom prst="wedgeRoundRectCallout">
            <a:avLst>
              <a:gd name="adj1" fmla="val -63814"/>
              <a:gd name="adj2" fmla="val -4044"/>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CustomShape 8">
            <a:extLst>
              <a:ext uri="{FF2B5EF4-FFF2-40B4-BE49-F238E27FC236}">
                <a16:creationId xmlns:a16="http://schemas.microsoft.com/office/drawing/2014/main" id="{977D9DC2-7212-4C61-B9B9-2FECC03F6397}"/>
              </a:ext>
            </a:extLst>
          </p:cNvPr>
          <p:cNvSpPr/>
          <p:nvPr/>
        </p:nvSpPr>
        <p:spPr>
          <a:xfrm>
            <a:off x="1303625" y="541810"/>
            <a:ext cx="2746426" cy="97079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Schreib</a:t>
            </a:r>
            <a:r>
              <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auf </a:t>
            </a:r>
            <a:r>
              <a:rPr kumimoji="0" lang="en-GB" sz="20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Englisch</a:t>
            </a:r>
            <a:r>
              <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0" name="TextBox 99">
            <a:extLst>
              <a:ext uri="{FF2B5EF4-FFF2-40B4-BE49-F238E27FC236}">
                <a16:creationId xmlns:a16="http://schemas.microsoft.com/office/drawing/2014/main" id="{4C49E25C-27C9-41B7-AB32-A16B0159A296}"/>
              </a:ext>
            </a:extLst>
          </p:cNvPr>
          <p:cNvSpPr txBox="1"/>
          <p:nvPr/>
        </p:nvSpPr>
        <p:spPr>
          <a:xfrm>
            <a:off x="666431" y="5189957"/>
            <a:ext cx="3609488" cy="1569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a:solidFill>
                  <a:srgbClr val="1F4E79"/>
                </a:solidFill>
                <a:latin typeface="Century Gothic" panose="020F0302020204030204"/>
                <a:ea typeface="Calibri" panose="020F0502020204030204" pitchFamily="34" charset="0"/>
                <a:cs typeface="Times New Roman" panose="02020603050405020304" pitchFamily="18" charset="0"/>
              </a:rPr>
              <a:t>Warum</a:t>
            </a:r>
            <a:r>
              <a:rPr lang="en-GB" sz="2400" dirty="0">
                <a:solidFill>
                  <a:srgbClr val="1F4E79"/>
                </a:solidFill>
                <a:latin typeface="Century Gothic" panose="020F0302020204030204"/>
                <a:ea typeface="Calibri" panose="020F0502020204030204" pitchFamily="34" charset="0"/>
                <a:cs typeface="Times New Roman" panose="02020603050405020304" pitchFamily="18" charset="0"/>
              </a:rPr>
              <a:t> will ich           das Auto </a:t>
            </a:r>
            <a:r>
              <a:rPr lang="en-GB" sz="2400" dirty="0" err="1">
                <a:solidFill>
                  <a:srgbClr val="1F4E79"/>
                </a:solidFill>
                <a:latin typeface="Century Gothic" panose="020F0302020204030204"/>
                <a:ea typeface="Calibri" panose="020F0502020204030204" pitchFamily="34" charset="0"/>
                <a:cs typeface="Times New Roman" panose="02020603050405020304" pitchFamily="18" charset="0"/>
              </a:rPr>
              <a:t>waschen</a:t>
            </a:r>
            <a:r>
              <a:rPr lang="en-GB" sz="2400" dirty="0">
                <a:solidFill>
                  <a:srgbClr val="1F4E79"/>
                </a:solidFill>
                <a:latin typeface="Century Gothic" panose="020F0302020204030204"/>
                <a:ea typeface="Calibri" panose="020F0502020204030204"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1F4E79"/>
                </a:solidFill>
                <a:latin typeface="Century Gothic" panose="020F0302020204030204"/>
                <a:ea typeface="Calibri" panose="020F0502020204030204" pitchFamily="34" charset="0"/>
                <a:cs typeface="Times New Roman" panose="02020603050405020304" pitchFamily="18" charset="0"/>
              </a:rPr>
              <a:t>Es </a:t>
            </a:r>
            <a:r>
              <a:rPr lang="en-GB" sz="2400" dirty="0" err="1">
                <a:solidFill>
                  <a:srgbClr val="1F4E79"/>
                </a:solidFill>
                <a:latin typeface="Century Gothic" panose="020F0302020204030204"/>
                <a:ea typeface="Calibri" panose="020F0502020204030204" pitchFamily="34" charset="0"/>
                <a:cs typeface="Times New Roman" panose="02020603050405020304" pitchFamily="18" charset="0"/>
              </a:rPr>
              <a:t>ist</a:t>
            </a:r>
            <a:r>
              <a:rPr lang="en-GB" sz="2400" dirty="0">
                <a:solidFill>
                  <a:srgbClr val="1F4E79"/>
                </a:solidFill>
                <a:latin typeface="Century Gothic" panose="020F0302020204030204"/>
                <a:ea typeface="Calibri" panose="020F0502020204030204" pitchFamily="34" charset="0"/>
                <a:cs typeface="Times New Roman" panose="02020603050405020304" pitchFamily="18" charset="0"/>
              </a:rPr>
              <a:t> </a:t>
            </a:r>
            <a:r>
              <a:rPr lang="en-GB" sz="2400" dirty="0" err="1">
                <a:solidFill>
                  <a:srgbClr val="1F4E79"/>
                </a:solidFill>
                <a:latin typeface="Century Gothic" panose="020F0302020204030204"/>
                <a:ea typeface="Calibri" panose="020F0502020204030204" pitchFamily="34" charset="0"/>
                <a:cs typeface="Times New Roman" panose="02020603050405020304" pitchFamily="18" charset="0"/>
              </a:rPr>
              <a:t>sauber</a:t>
            </a:r>
            <a:r>
              <a:rPr lang="en-GB" sz="2400" dirty="0">
                <a:solidFill>
                  <a:srgbClr val="1F4E79"/>
                </a:solidFill>
                <a:latin typeface="Century Gothic" panose="020F0302020204030204"/>
                <a:ea typeface="Calibri" panose="020F0502020204030204" pitchFamily="34" charset="0"/>
                <a:cs typeface="Times New Roman" panose="02020603050405020304" pitchFamily="18" charset="0"/>
              </a:rPr>
              <a:t>, </a:t>
            </a:r>
            <a:r>
              <a:rPr lang="en-GB" sz="2400" dirty="0" err="1">
                <a:solidFill>
                  <a:srgbClr val="1F4E79"/>
                </a:solidFill>
                <a:latin typeface="Century Gothic" panose="020F0302020204030204"/>
                <a:ea typeface="Calibri" panose="020F0502020204030204" pitchFamily="34" charset="0"/>
                <a:cs typeface="Times New Roman" panose="02020603050405020304" pitchFamily="18" charset="0"/>
              </a:rPr>
              <a:t>nicht</a:t>
            </a:r>
            <a:r>
              <a:rPr lang="en-GB" sz="2400" dirty="0">
                <a:solidFill>
                  <a:srgbClr val="1F4E79"/>
                </a:solidFill>
                <a:latin typeface="Century Gothic" panose="020F0302020204030204"/>
                <a:ea typeface="Calibri" panose="020F0502020204030204" pitchFamily="34" charset="0"/>
                <a:cs typeface="Times New Roman" panose="02020603050405020304" pitchFamily="18" charset="0"/>
              </a:rPr>
              <a:t> </a:t>
            </a:r>
            <a:r>
              <a:rPr lang="en-GB" sz="2400" dirty="0" err="1">
                <a:solidFill>
                  <a:srgbClr val="1F4E79"/>
                </a:solidFill>
                <a:latin typeface="Century Gothic" panose="020F0302020204030204"/>
                <a:ea typeface="Calibri" panose="020F0502020204030204" pitchFamily="34" charset="0"/>
                <a:cs typeface="Times New Roman" panose="02020603050405020304" pitchFamily="18" charset="0"/>
              </a:rPr>
              <a:t>wahr</a:t>
            </a:r>
            <a:r>
              <a:rPr lang="en-GB" sz="2400" dirty="0">
                <a:solidFill>
                  <a:srgbClr val="1F4E79"/>
                </a:solidFill>
                <a:latin typeface="Century Gothic" panose="020F0302020204030204"/>
                <a:ea typeface="Calibri" panose="020F0502020204030204" pitchFamily="34" charset="0"/>
                <a:cs typeface="Times New Roman" panose="02020603050405020304" pitchFamily="18" charset="0"/>
              </a:rPr>
              <a:t>?</a:t>
            </a: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2" name="Oval 1">
            <a:extLst>
              <a:ext uri="{FF2B5EF4-FFF2-40B4-BE49-F238E27FC236}">
                <a16:creationId xmlns:a16="http://schemas.microsoft.com/office/drawing/2014/main" id="{F45C6A99-4BE2-45FE-92AB-37CA0C265F03}"/>
              </a:ext>
            </a:extLst>
          </p:cNvPr>
          <p:cNvSpPr/>
          <p:nvPr/>
        </p:nvSpPr>
        <p:spPr>
          <a:xfrm>
            <a:off x="258467" y="1847592"/>
            <a:ext cx="362887" cy="361932"/>
          </a:xfrm>
          <a:prstGeom prst="ellipse">
            <a:avLst/>
          </a:prstGeom>
          <a:solidFill>
            <a:srgbClr val="2E94A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1</a:t>
            </a:r>
          </a:p>
        </p:txBody>
      </p:sp>
      <p:pic>
        <p:nvPicPr>
          <p:cNvPr id="15" name="Picture 14">
            <a:extLst>
              <a:ext uri="{FF2B5EF4-FFF2-40B4-BE49-F238E27FC236}">
                <a16:creationId xmlns:a16="http://schemas.microsoft.com/office/drawing/2014/main" id="{E0E1EB34-87E9-7304-22C9-96DC21C2E8A2}"/>
              </a:ext>
            </a:extLst>
          </p:cNvPr>
          <p:cNvPicPr>
            <a:picLocks noChangeAspect="1"/>
          </p:cNvPicPr>
          <p:nvPr/>
        </p:nvPicPr>
        <p:blipFill>
          <a:blip r:embed="rId7"/>
          <a:stretch>
            <a:fillRect/>
          </a:stretch>
        </p:blipFill>
        <p:spPr>
          <a:xfrm>
            <a:off x="10019015" y="-24779"/>
            <a:ext cx="1325766" cy="1193189"/>
          </a:xfrm>
          <a:prstGeom prst="ellipse">
            <a:avLst/>
          </a:prstGeom>
        </p:spPr>
      </p:pic>
      <p:sp>
        <p:nvSpPr>
          <p:cNvPr id="26" name="Oval 25">
            <a:extLst>
              <a:ext uri="{FF2B5EF4-FFF2-40B4-BE49-F238E27FC236}">
                <a16:creationId xmlns:a16="http://schemas.microsoft.com/office/drawing/2014/main" id="{23ABA0E2-36F7-CFC1-E4F1-1E912837218F}"/>
              </a:ext>
            </a:extLst>
          </p:cNvPr>
          <p:cNvSpPr/>
          <p:nvPr/>
        </p:nvSpPr>
        <p:spPr>
          <a:xfrm>
            <a:off x="262224" y="3931190"/>
            <a:ext cx="362887" cy="361932"/>
          </a:xfrm>
          <a:prstGeom prst="ellipse">
            <a:avLst/>
          </a:prstGeom>
          <a:solidFill>
            <a:srgbClr val="2E94A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2</a:t>
            </a:r>
            <a:endParaRPr lang="en-GB" sz="2400" b="1" dirty="0"/>
          </a:p>
        </p:txBody>
      </p:sp>
      <p:sp>
        <p:nvSpPr>
          <p:cNvPr id="27" name="Oval 26">
            <a:extLst>
              <a:ext uri="{FF2B5EF4-FFF2-40B4-BE49-F238E27FC236}">
                <a16:creationId xmlns:a16="http://schemas.microsoft.com/office/drawing/2014/main" id="{5A0F3BC1-7686-C79A-E84A-FFFB9324B13A}"/>
              </a:ext>
            </a:extLst>
          </p:cNvPr>
          <p:cNvSpPr/>
          <p:nvPr/>
        </p:nvSpPr>
        <p:spPr>
          <a:xfrm>
            <a:off x="309663" y="5663779"/>
            <a:ext cx="362887" cy="361932"/>
          </a:xfrm>
          <a:prstGeom prst="ellipse">
            <a:avLst/>
          </a:prstGeom>
          <a:solidFill>
            <a:srgbClr val="2E94A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3</a:t>
            </a:r>
            <a:endParaRPr lang="en-GB" sz="2400" b="1" dirty="0"/>
          </a:p>
        </p:txBody>
      </p:sp>
      <p:sp>
        <p:nvSpPr>
          <p:cNvPr id="28" name="Oval 27">
            <a:extLst>
              <a:ext uri="{FF2B5EF4-FFF2-40B4-BE49-F238E27FC236}">
                <a16:creationId xmlns:a16="http://schemas.microsoft.com/office/drawing/2014/main" id="{232A302E-22E4-CA5D-A120-95E0CB9178BC}"/>
              </a:ext>
            </a:extLst>
          </p:cNvPr>
          <p:cNvSpPr/>
          <p:nvPr/>
        </p:nvSpPr>
        <p:spPr>
          <a:xfrm>
            <a:off x="6378890" y="2056284"/>
            <a:ext cx="362887" cy="361932"/>
          </a:xfrm>
          <a:prstGeom prst="ellipse">
            <a:avLst/>
          </a:prstGeom>
          <a:solidFill>
            <a:srgbClr val="2E94A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4</a:t>
            </a:r>
            <a:endParaRPr lang="en-GB" sz="2400" b="1" dirty="0"/>
          </a:p>
        </p:txBody>
      </p:sp>
      <p:sp>
        <p:nvSpPr>
          <p:cNvPr id="30" name="Oval 29">
            <a:extLst>
              <a:ext uri="{FF2B5EF4-FFF2-40B4-BE49-F238E27FC236}">
                <a16:creationId xmlns:a16="http://schemas.microsoft.com/office/drawing/2014/main" id="{26F9AE2A-978D-BFB6-0F86-9CB74F68750F}"/>
              </a:ext>
            </a:extLst>
          </p:cNvPr>
          <p:cNvSpPr/>
          <p:nvPr/>
        </p:nvSpPr>
        <p:spPr>
          <a:xfrm>
            <a:off x="6457937" y="3946095"/>
            <a:ext cx="362887" cy="361932"/>
          </a:xfrm>
          <a:prstGeom prst="ellipse">
            <a:avLst/>
          </a:prstGeom>
          <a:solidFill>
            <a:srgbClr val="2E94A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5</a:t>
            </a:r>
            <a:endParaRPr lang="en-GB" sz="2400" b="1" dirty="0"/>
          </a:p>
        </p:txBody>
      </p:sp>
      <p:sp>
        <p:nvSpPr>
          <p:cNvPr id="31" name="Oval 30">
            <a:extLst>
              <a:ext uri="{FF2B5EF4-FFF2-40B4-BE49-F238E27FC236}">
                <a16:creationId xmlns:a16="http://schemas.microsoft.com/office/drawing/2014/main" id="{8B494FA3-338E-A33D-1362-8141C57F8639}"/>
              </a:ext>
            </a:extLst>
          </p:cNvPr>
          <p:cNvSpPr/>
          <p:nvPr/>
        </p:nvSpPr>
        <p:spPr>
          <a:xfrm>
            <a:off x="6493913" y="5767996"/>
            <a:ext cx="362887" cy="361932"/>
          </a:xfrm>
          <a:prstGeom prst="ellipse">
            <a:avLst/>
          </a:prstGeom>
          <a:solidFill>
            <a:srgbClr val="2E94A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6</a:t>
            </a:r>
            <a:endParaRPr lang="en-GB" sz="2400" b="1" dirty="0"/>
          </a:p>
        </p:txBody>
      </p:sp>
      <p:pic>
        <p:nvPicPr>
          <p:cNvPr id="78" name="Picture 2" descr="Free Iphone Android vector and picture">
            <a:extLst>
              <a:ext uri="{FF2B5EF4-FFF2-40B4-BE49-F238E27FC236}">
                <a16:creationId xmlns:a16="http://schemas.microsoft.com/office/drawing/2014/main" id="{1EA4FBE6-B930-4B32-9C6F-A0DBBB09B344}"/>
              </a:ext>
            </a:extLst>
          </p:cNvPr>
          <p:cNvPicPr>
            <a:picLocks noChangeAspect="1" noChangeArrowheads="1"/>
          </p:cNvPicPr>
          <p:nvPr/>
        </p:nvPicPr>
        <p:blipFill rotWithShape="1">
          <a:blip r:embed="rId3">
            <a:biLevel thresh="50000"/>
            <a:extLst>
              <a:ext uri="{28A0092B-C50C-407E-A947-70E740481C1C}">
                <a14:useLocalDpi xmlns:a14="http://schemas.microsoft.com/office/drawing/2010/main" val="0"/>
              </a:ext>
            </a:extLst>
          </a:blip>
          <a:srcRect l="47751" r="24715"/>
          <a:stretch/>
        </p:blipFill>
        <p:spPr bwMode="auto">
          <a:xfrm rot="16200000">
            <a:off x="994370" y="3963393"/>
            <a:ext cx="2142598" cy="389371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961BC53B-CD5D-3E26-5AF1-FA27DBB4E173}"/>
              </a:ext>
            </a:extLst>
          </p:cNvPr>
          <p:cNvPicPr>
            <a:picLocks noChangeAspect="1"/>
          </p:cNvPicPr>
          <p:nvPr/>
        </p:nvPicPr>
        <p:blipFill>
          <a:blip r:embed="rId8"/>
          <a:stretch>
            <a:fillRect/>
          </a:stretch>
        </p:blipFill>
        <p:spPr>
          <a:xfrm>
            <a:off x="9603079" y="221896"/>
            <a:ext cx="831873" cy="1014568"/>
          </a:xfrm>
          <a:prstGeom prst="ellipse">
            <a:avLst/>
          </a:prstGeom>
        </p:spPr>
      </p:pic>
      <p:pic>
        <p:nvPicPr>
          <p:cNvPr id="73" name="Picture 72" descr="A picture containing text&#10;&#10;Description automatically generated">
            <a:extLst>
              <a:ext uri="{FF2B5EF4-FFF2-40B4-BE49-F238E27FC236}">
                <a16:creationId xmlns:a16="http://schemas.microsoft.com/office/drawing/2014/main" id="{99F9B650-1710-4D1E-B49E-567E647F4F2B}"/>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b="71221"/>
          <a:stretch/>
        </p:blipFill>
        <p:spPr>
          <a:xfrm>
            <a:off x="8561441" y="106328"/>
            <a:ext cx="1385634" cy="1057348"/>
          </a:xfrm>
          <a:prstGeom prst="ellipse">
            <a:avLst/>
          </a:prstGeom>
        </p:spPr>
      </p:pic>
      <p:sp>
        <p:nvSpPr>
          <p:cNvPr id="75" name="Speech Bubble: Rectangle with Corners Rounded 74">
            <a:extLst>
              <a:ext uri="{FF2B5EF4-FFF2-40B4-BE49-F238E27FC236}">
                <a16:creationId xmlns:a16="http://schemas.microsoft.com/office/drawing/2014/main" id="{26B8D251-A276-44F2-A158-C7D678D5E40A}"/>
              </a:ext>
            </a:extLst>
          </p:cNvPr>
          <p:cNvSpPr/>
          <p:nvPr/>
        </p:nvSpPr>
        <p:spPr>
          <a:xfrm>
            <a:off x="3762806" y="1048648"/>
            <a:ext cx="2140093" cy="916021"/>
          </a:xfrm>
          <a:prstGeom prst="wedgeRoundRectCallout">
            <a:avLst>
              <a:gd name="adj1" fmla="val -63814"/>
              <a:gd name="adj2" fmla="val -4044"/>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prstClr val="white"/>
                </a:solidFill>
                <a:effectLst/>
                <a:uLnTx/>
                <a:uFillTx/>
                <a:latin typeface="+mj-lt"/>
                <a:ea typeface="+mn-ea"/>
                <a:cs typeface="+mn-cs"/>
              </a:rPr>
              <a:t>Warum</a:t>
            </a:r>
            <a:r>
              <a:rPr kumimoji="0" lang="en-GB" sz="2000" b="0" i="0" u="none" strike="noStrike" kern="1200" cap="none" spc="0" normalizeH="0" baseline="0" noProof="0" dirty="0">
                <a:ln>
                  <a:noFill/>
                </a:ln>
                <a:solidFill>
                  <a:prstClr val="white"/>
                </a:solidFill>
                <a:effectLst/>
                <a:uLnTx/>
                <a:uFillTx/>
                <a:latin typeface="+mj-lt"/>
                <a:ea typeface="+mn-ea"/>
                <a:cs typeface="+mn-cs"/>
              </a:rPr>
              <a:t> will </a:t>
            </a:r>
            <a:r>
              <a:rPr kumimoji="0" lang="en-GB" sz="2000" b="0" i="0" u="none" strike="noStrike" kern="1200" cap="none" spc="0" normalizeH="0" baseline="0" noProof="0" dirty="0" err="1">
                <a:ln>
                  <a:noFill/>
                </a:ln>
                <a:solidFill>
                  <a:prstClr val="white"/>
                </a:solidFill>
                <a:effectLst/>
                <a:uLnTx/>
                <a:uFillTx/>
                <a:latin typeface="+mj-lt"/>
                <a:ea typeface="+mn-ea"/>
                <a:cs typeface="+mn-cs"/>
              </a:rPr>
              <a:t>Vati</a:t>
            </a:r>
            <a:r>
              <a:rPr kumimoji="0" lang="en-GB" sz="2000" b="0" i="0" u="none" strike="noStrike" kern="1200" cap="none" spc="0" normalizeH="0" baseline="0" noProof="0" dirty="0">
                <a:ln>
                  <a:noFill/>
                </a:ln>
                <a:solidFill>
                  <a:prstClr val="white"/>
                </a:solidFill>
                <a:effectLst/>
                <a:uLnTx/>
                <a:uFillTx/>
                <a:latin typeface="+mj-lt"/>
                <a:ea typeface="+mn-ea"/>
                <a:cs typeface="+mn-cs"/>
              </a:rPr>
              <a:t> das Haus </a:t>
            </a:r>
            <a:r>
              <a:rPr kumimoji="0" lang="en-GB" sz="2000" b="0" i="0" u="none" strike="noStrike" kern="1200" cap="none" spc="0" normalizeH="0" baseline="0" noProof="0" dirty="0" err="1">
                <a:ln>
                  <a:noFill/>
                </a:ln>
                <a:solidFill>
                  <a:prstClr val="white"/>
                </a:solidFill>
                <a:effectLst/>
                <a:uLnTx/>
                <a:uFillTx/>
                <a:latin typeface="+mj-lt"/>
                <a:ea typeface="+mn-ea"/>
                <a:cs typeface="+mn-cs"/>
              </a:rPr>
              <a:t>putzen</a:t>
            </a:r>
            <a:r>
              <a:rPr kumimoji="0" lang="en-GB" sz="2000" b="0" i="0" u="none" strike="noStrike" kern="1200" cap="none" spc="0" normalizeH="0" baseline="0" noProof="0" dirty="0">
                <a:ln>
                  <a:noFill/>
                </a:ln>
                <a:solidFill>
                  <a:prstClr val="white"/>
                </a:solidFill>
                <a:effectLst/>
                <a:uLnTx/>
                <a:uFillTx/>
                <a:latin typeface="+mj-lt"/>
                <a:ea typeface="+mn-ea"/>
                <a:cs typeface="+mn-cs"/>
              </a:rPr>
              <a:t>? </a:t>
            </a:r>
          </a:p>
        </p:txBody>
      </p:sp>
      <p:sp>
        <p:nvSpPr>
          <p:cNvPr id="84" name="TextBox 83">
            <a:extLst>
              <a:ext uri="{FF2B5EF4-FFF2-40B4-BE49-F238E27FC236}">
                <a16:creationId xmlns:a16="http://schemas.microsoft.com/office/drawing/2014/main" id="{3DD56D01-EE68-4AD7-99BC-9B423A413194}"/>
              </a:ext>
            </a:extLst>
          </p:cNvPr>
          <p:cNvSpPr txBox="1"/>
          <p:nvPr/>
        </p:nvSpPr>
        <p:spPr>
          <a:xfrm>
            <a:off x="3933743" y="2110388"/>
            <a:ext cx="2121804" cy="400110"/>
          </a:xfrm>
          <a:prstGeom prst="rect">
            <a:avLst/>
          </a:prstGeom>
          <a:noFill/>
        </p:spPr>
        <p:txBody>
          <a:bodyPr wrap="square" rtlCol="0">
            <a:spAutoFit/>
          </a:bodyPr>
          <a:lstStyle/>
          <a:p>
            <a:r>
              <a:rPr lang="en-US" sz="2000" b="1" i="1" dirty="0">
                <a:solidFill>
                  <a:srgbClr val="002060"/>
                </a:solidFill>
              </a:rPr>
              <a:t>It is not clean. </a:t>
            </a:r>
            <a:endParaRPr lang="en-GB" sz="2000" b="1" i="1" dirty="0">
              <a:solidFill>
                <a:srgbClr val="002060"/>
              </a:solidFill>
            </a:endParaRPr>
          </a:p>
        </p:txBody>
      </p:sp>
      <p:sp>
        <p:nvSpPr>
          <p:cNvPr id="86" name="TextBox 85">
            <a:extLst>
              <a:ext uri="{FF2B5EF4-FFF2-40B4-BE49-F238E27FC236}">
                <a16:creationId xmlns:a16="http://schemas.microsoft.com/office/drawing/2014/main" id="{3AB67A32-3EF3-44B4-AC33-3B46568CD0DF}"/>
              </a:ext>
            </a:extLst>
          </p:cNvPr>
          <p:cNvSpPr txBox="1"/>
          <p:nvPr/>
        </p:nvSpPr>
        <p:spPr>
          <a:xfrm>
            <a:off x="3915454" y="4271991"/>
            <a:ext cx="2121804" cy="707886"/>
          </a:xfrm>
          <a:prstGeom prst="rect">
            <a:avLst/>
          </a:prstGeom>
          <a:noFill/>
        </p:spPr>
        <p:txBody>
          <a:bodyPr wrap="square" rtlCol="0">
            <a:spAutoFit/>
          </a:bodyPr>
          <a:lstStyle/>
          <a:p>
            <a:r>
              <a:rPr lang="en-US" sz="2000" b="1" dirty="0">
                <a:solidFill>
                  <a:srgbClr val="002060"/>
                </a:solidFill>
              </a:rPr>
              <a:t>They’re going to a party!</a:t>
            </a:r>
            <a:endParaRPr lang="en-GB" sz="2000" b="1" dirty="0">
              <a:solidFill>
                <a:srgbClr val="002060"/>
              </a:solidFill>
            </a:endParaRPr>
          </a:p>
        </p:txBody>
      </p:sp>
      <p:sp>
        <p:nvSpPr>
          <p:cNvPr id="89" name="TextBox 88">
            <a:extLst>
              <a:ext uri="{FF2B5EF4-FFF2-40B4-BE49-F238E27FC236}">
                <a16:creationId xmlns:a16="http://schemas.microsoft.com/office/drawing/2014/main" id="{48E40A75-DE54-4937-B4BB-01CEABAD5085}"/>
              </a:ext>
            </a:extLst>
          </p:cNvPr>
          <p:cNvSpPr txBox="1"/>
          <p:nvPr/>
        </p:nvSpPr>
        <p:spPr>
          <a:xfrm>
            <a:off x="3883842" y="6364343"/>
            <a:ext cx="2586849" cy="400110"/>
          </a:xfrm>
          <a:prstGeom prst="rect">
            <a:avLst/>
          </a:prstGeom>
          <a:noFill/>
        </p:spPr>
        <p:txBody>
          <a:bodyPr wrap="square" rtlCol="0">
            <a:spAutoFit/>
          </a:bodyPr>
          <a:lstStyle/>
          <a:p>
            <a:r>
              <a:rPr lang="en-US" sz="2000" b="1" dirty="0">
                <a:solidFill>
                  <a:srgbClr val="002060"/>
                </a:solidFill>
              </a:rPr>
              <a:t>It is clean, isn’t it?  </a:t>
            </a:r>
            <a:endParaRPr lang="en-GB" sz="2000" b="1" dirty="0">
              <a:solidFill>
                <a:srgbClr val="002060"/>
              </a:solidFill>
            </a:endParaRPr>
          </a:p>
        </p:txBody>
      </p:sp>
      <p:sp>
        <p:nvSpPr>
          <p:cNvPr id="91" name="TextBox 90">
            <a:extLst>
              <a:ext uri="{FF2B5EF4-FFF2-40B4-BE49-F238E27FC236}">
                <a16:creationId xmlns:a16="http://schemas.microsoft.com/office/drawing/2014/main" id="{3C14D16E-0593-46BE-BB9F-4E3F383BAFDD}"/>
              </a:ext>
            </a:extLst>
          </p:cNvPr>
          <p:cNvSpPr txBox="1"/>
          <p:nvPr/>
        </p:nvSpPr>
        <p:spPr>
          <a:xfrm>
            <a:off x="9937093" y="2776639"/>
            <a:ext cx="2121804" cy="400110"/>
          </a:xfrm>
          <a:prstGeom prst="rect">
            <a:avLst/>
          </a:prstGeom>
          <a:noFill/>
        </p:spPr>
        <p:txBody>
          <a:bodyPr wrap="square" rtlCol="0">
            <a:spAutoFit/>
          </a:bodyPr>
          <a:lstStyle/>
          <a:p>
            <a:r>
              <a:rPr lang="en-US" sz="2000" b="1" dirty="0">
                <a:solidFill>
                  <a:srgbClr val="002060"/>
                </a:solidFill>
              </a:rPr>
              <a:t>We are hungry. </a:t>
            </a:r>
            <a:endParaRPr lang="en-GB" sz="2000" b="1" dirty="0">
              <a:solidFill>
                <a:srgbClr val="002060"/>
              </a:solidFill>
            </a:endParaRPr>
          </a:p>
        </p:txBody>
      </p:sp>
      <p:sp>
        <p:nvSpPr>
          <p:cNvPr id="92" name="TextBox 91">
            <a:extLst>
              <a:ext uri="{FF2B5EF4-FFF2-40B4-BE49-F238E27FC236}">
                <a16:creationId xmlns:a16="http://schemas.microsoft.com/office/drawing/2014/main" id="{6C6ED1A7-C996-436D-8F25-250EFD10626E}"/>
              </a:ext>
            </a:extLst>
          </p:cNvPr>
          <p:cNvSpPr txBox="1"/>
          <p:nvPr/>
        </p:nvSpPr>
        <p:spPr>
          <a:xfrm>
            <a:off x="9961155" y="4750756"/>
            <a:ext cx="2121804" cy="707886"/>
          </a:xfrm>
          <a:prstGeom prst="rect">
            <a:avLst/>
          </a:prstGeom>
          <a:noFill/>
        </p:spPr>
        <p:txBody>
          <a:bodyPr wrap="square" rtlCol="0">
            <a:spAutoFit/>
          </a:bodyPr>
          <a:lstStyle/>
          <a:p>
            <a:r>
              <a:rPr lang="en-US" sz="2000" b="1" dirty="0">
                <a:solidFill>
                  <a:srgbClr val="002060"/>
                </a:solidFill>
              </a:rPr>
              <a:t>It is clean, isn’t it? </a:t>
            </a:r>
            <a:endParaRPr lang="en-GB" sz="2000" b="1" dirty="0">
              <a:solidFill>
                <a:srgbClr val="002060"/>
              </a:solidFill>
            </a:endParaRPr>
          </a:p>
        </p:txBody>
      </p:sp>
      <p:sp>
        <p:nvSpPr>
          <p:cNvPr id="95" name="TextBox 94">
            <a:extLst>
              <a:ext uri="{FF2B5EF4-FFF2-40B4-BE49-F238E27FC236}">
                <a16:creationId xmlns:a16="http://schemas.microsoft.com/office/drawing/2014/main" id="{A8E82BF3-8367-42D6-8103-78B08E2BFFD4}"/>
              </a:ext>
            </a:extLst>
          </p:cNvPr>
          <p:cNvSpPr txBox="1"/>
          <p:nvPr/>
        </p:nvSpPr>
        <p:spPr>
          <a:xfrm>
            <a:off x="10083449" y="6488838"/>
            <a:ext cx="2121804" cy="400110"/>
          </a:xfrm>
          <a:prstGeom prst="rect">
            <a:avLst/>
          </a:prstGeom>
          <a:noFill/>
        </p:spPr>
        <p:txBody>
          <a:bodyPr wrap="square" rtlCol="0">
            <a:spAutoFit/>
          </a:bodyPr>
          <a:lstStyle/>
          <a:p>
            <a:r>
              <a:rPr lang="en-US" sz="2000" b="1" dirty="0">
                <a:solidFill>
                  <a:srgbClr val="002060"/>
                </a:solidFill>
              </a:rPr>
              <a:t>She is tired. </a:t>
            </a:r>
            <a:endParaRPr lang="en-GB" sz="2000" b="1" dirty="0">
              <a:solidFill>
                <a:srgbClr val="002060"/>
              </a:solidFill>
            </a:endParaRPr>
          </a:p>
        </p:txBody>
      </p:sp>
      <p:sp>
        <p:nvSpPr>
          <p:cNvPr id="98" name="Speech Bubble: Rectangle with Corners Rounded 97">
            <a:extLst>
              <a:ext uri="{FF2B5EF4-FFF2-40B4-BE49-F238E27FC236}">
                <a16:creationId xmlns:a16="http://schemas.microsoft.com/office/drawing/2014/main" id="{D8CAE280-EDA0-450D-8F8C-C7626DACF2FF}"/>
              </a:ext>
            </a:extLst>
          </p:cNvPr>
          <p:cNvSpPr/>
          <p:nvPr/>
        </p:nvSpPr>
        <p:spPr>
          <a:xfrm>
            <a:off x="3915454" y="2776639"/>
            <a:ext cx="2140093" cy="1341427"/>
          </a:xfrm>
          <a:prstGeom prst="wedgeRoundRectCallout">
            <a:avLst>
              <a:gd name="adj1" fmla="val -63814"/>
              <a:gd name="adj2" fmla="val -4044"/>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prstClr val="white"/>
                </a:solidFill>
                <a:effectLst/>
                <a:uLnTx/>
                <a:uFillTx/>
                <a:latin typeface="+mj-lt"/>
                <a:ea typeface="+mn-ea"/>
                <a:cs typeface="+mn-cs"/>
              </a:rPr>
              <a:t>Warum</a:t>
            </a:r>
            <a:r>
              <a:rPr kumimoji="0" lang="en-GB" sz="2000" b="0" i="0" u="none" strike="noStrike" kern="1200" cap="none" spc="0" normalizeH="0" baseline="0" noProof="0" dirty="0">
                <a:ln>
                  <a:noFill/>
                </a:ln>
                <a:solidFill>
                  <a:prstClr val="white"/>
                </a:solidFill>
                <a:effectLst/>
                <a:uLnTx/>
                <a:uFillTx/>
                <a:latin typeface="+mj-lt"/>
                <a:ea typeface="+mn-ea"/>
                <a:cs typeface="+mn-cs"/>
              </a:rPr>
              <a:t> will Ronja </a:t>
            </a:r>
            <a:r>
              <a:rPr kumimoji="0" lang="en-GB" sz="2000" b="0" i="0" u="none" strike="noStrike" kern="1200" cap="none" spc="0" normalizeH="0" baseline="0" noProof="0" dirty="0" err="1">
                <a:ln>
                  <a:noFill/>
                </a:ln>
                <a:solidFill>
                  <a:prstClr val="white"/>
                </a:solidFill>
                <a:effectLst/>
                <a:uLnTx/>
                <a:uFillTx/>
                <a:latin typeface="+mj-lt"/>
                <a:ea typeface="+mn-ea"/>
                <a:cs typeface="+mn-cs"/>
              </a:rPr>
              <a:t>ihre</a:t>
            </a:r>
            <a:r>
              <a:rPr kumimoji="0" lang="en-GB" sz="2000" b="0" i="0" u="none" strike="noStrike" kern="1200" cap="none" spc="0" normalizeH="0" baseline="0" noProof="0" dirty="0">
                <a:ln>
                  <a:noFill/>
                </a:ln>
                <a:solidFill>
                  <a:prstClr val="white"/>
                </a:solidFill>
                <a:effectLst/>
                <a:uLnTx/>
                <a:uFillTx/>
                <a:latin typeface="+mj-lt"/>
                <a:ea typeface="+mn-ea"/>
                <a:cs typeface="+mn-cs"/>
              </a:rPr>
              <a:t> </a:t>
            </a:r>
            <a:r>
              <a:rPr kumimoji="0" lang="en-GB" sz="2000" b="0" i="0" u="none" strike="noStrike" kern="1200" cap="none" spc="0" normalizeH="0" baseline="0" noProof="0" dirty="0" err="1">
                <a:ln>
                  <a:noFill/>
                </a:ln>
                <a:solidFill>
                  <a:prstClr val="white"/>
                </a:solidFill>
                <a:effectLst/>
                <a:uLnTx/>
                <a:uFillTx/>
                <a:latin typeface="+mj-lt"/>
                <a:ea typeface="+mn-ea"/>
                <a:cs typeface="+mn-cs"/>
              </a:rPr>
              <a:t>Kleidung</a:t>
            </a:r>
            <a:r>
              <a:rPr kumimoji="0" lang="en-GB" sz="2000" b="0" i="0" u="none" strike="noStrike" kern="1200" cap="none" spc="0" normalizeH="0" baseline="0" noProof="0" dirty="0">
                <a:ln>
                  <a:noFill/>
                </a:ln>
                <a:solidFill>
                  <a:prstClr val="white"/>
                </a:solidFill>
                <a:effectLst/>
                <a:uLnTx/>
                <a:uFillTx/>
                <a:latin typeface="+mj-lt"/>
                <a:ea typeface="+mn-ea"/>
                <a:cs typeface="+mn-cs"/>
              </a:rPr>
              <a:t> </a:t>
            </a:r>
            <a:r>
              <a:rPr kumimoji="0" lang="en-GB" sz="2000" b="0" i="0" u="none" strike="noStrike" kern="1200" cap="none" spc="0" normalizeH="0" baseline="0" noProof="0" dirty="0" err="1">
                <a:ln>
                  <a:noFill/>
                </a:ln>
                <a:solidFill>
                  <a:prstClr val="white"/>
                </a:solidFill>
                <a:effectLst/>
                <a:uLnTx/>
                <a:uFillTx/>
                <a:latin typeface="+mj-lt"/>
                <a:ea typeface="+mn-ea"/>
                <a:cs typeface="+mn-cs"/>
              </a:rPr>
              <a:t>waschen</a:t>
            </a:r>
            <a:r>
              <a:rPr kumimoji="0" lang="en-GB" sz="2000" b="0" i="0" u="none" strike="noStrike" kern="1200" cap="none" spc="0" normalizeH="0" baseline="0" noProof="0" dirty="0">
                <a:ln>
                  <a:noFill/>
                </a:ln>
                <a:solidFill>
                  <a:prstClr val="white"/>
                </a:solidFill>
                <a:effectLst/>
                <a:uLnTx/>
                <a:uFillTx/>
                <a:latin typeface="+mj-lt"/>
                <a:ea typeface="+mn-ea"/>
                <a:cs typeface="+mn-cs"/>
              </a:rPr>
              <a:t>?</a:t>
            </a:r>
          </a:p>
        </p:txBody>
      </p:sp>
      <p:sp>
        <p:nvSpPr>
          <p:cNvPr id="99" name="Speech Bubble: Rectangle with Corners Rounded 98">
            <a:extLst>
              <a:ext uri="{FF2B5EF4-FFF2-40B4-BE49-F238E27FC236}">
                <a16:creationId xmlns:a16="http://schemas.microsoft.com/office/drawing/2014/main" id="{0A0DBF3C-CFAD-4F9F-B225-7977B0DE4189}"/>
              </a:ext>
            </a:extLst>
          </p:cNvPr>
          <p:cNvSpPr/>
          <p:nvPr/>
        </p:nvSpPr>
        <p:spPr>
          <a:xfrm>
            <a:off x="3938521" y="5066851"/>
            <a:ext cx="2295769" cy="1236200"/>
          </a:xfrm>
          <a:prstGeom prst="wedgeRoundRectCallout">
            <a:avLst>
              <a:gd name="adj1" fmla="val -63814"/>
              <a:gd name="adj2" fmla="val -4044"/>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prstClr val="white"/>
                </a:solidFill>
                <a:effectLst/>
                <a:uLnTx/>
                <a:uFillTx/>
                <a:latin typeface="+mj-lt"/>
                <a:ea typeface="+mn-ea"/>
                <a:cs typeface="+mn-cs"/>
              </a:rPr>
              <a:t>Warum</a:t>
            </a:r>
            <a:r>
              <a:rPr kumimoji="0" lang="en-GB" sz="2000" b="0" i="0" u="none" strike="noStrike" kern="1200" cap="none" spc="0" normalizeH="0" baseline="0" noProof="0" dirty="0">
                <a:ln>
                  <a:noFill/>
                </a:ln>
                <a:solidFill>
                  <a:prstClr val="white"/>
                </a:solidFill>
                <a:effectLst/>
                <a:uLnTx/>
                <a:uFillTx/>
                <a:latin typeface="+mj-lt"/>
                <a:ea typeface="+mn-ea"/>
                <a:cs typeface="+mn-cs"/>
              </a:rPr>
              <a:t> will Johanna das Auto </a:t>
            </a:r>
            <a:r>
              <a:rPr kumimoji="0" lang="en-GB" sz="2000" b="0" i="0" u="none" strike="noStrike" kern="1200" cap="none" spc="0" normalizeH="0" baseline="0" noProof="0" dirty="0" err="1">
                <a:ln>
                  <a:noFill/>
                </a:ln>
                <a:solidFill>
                  <a:prstClr val="white"/>
                </a:solidFill>
                <a:effectLst/>
                <a:uLnTx/>
                <a:uFillTx/>
                <a:latin typeface="+mj-lt"/>
                <a:ea typeface="+mn-ea"/>
                <a:cs typeface="+mn-cs"/>
              </a:rPr>
              <a:t>nicht</a:t>
            </a:r>
            <a:r>
              <a:rPr kumimoji="0" lang="en-GB" sz="2000" b="0" i="0" u="none" strike="noStrike" kern="1200" cap="none" spc="0" normalizeH="0" baseline="0" noProof="0" dirty="0">
                <a:ln>
                  <a:noFill/>
                </a:ln>
                <a:solidFill>
                  <a:prstClr val="white"/>
                </a:solidFill>
                <a:effectLst/>
                <a:uLnTx/>
                <a:uFillTx/>
                <a:latin typeface="+mj-lt"/>
                <a:ea typeface="+mn-ea"/>
                <a:cs typeface="+mn-cs"/>
              </a:rPr>
              <a:t> </a:t>
            </a:r>
            <a:r>
              <a:rPr kumimoji="0" lang="en-GB" sz="2000" b="0" i="0" u="none" strike="noStrike" kern="1200" cap="none" spc="0" normalizeH="0" baseline="0" noProof="0" dirty="0" err="1">
                <a:ln>
                  <a:noFill/>
                </a:ln>
                <a:solidFill>
                  <a:prstClr val="white"/>
                </a:solidFill>
                <a:effectLst/>
                <a:uLnTx/>
                <a:uFillTx/>
                <a:latin typeface="+mj-lt"/>
                <a:ea typeface="+mn-ea"/>
                <a:cs typeface="+mn-cs"/>
              </a:rPr>
              <a:t>waschen</a:t>
            </a:r>
            <a:r>
              <a:rPr kumimoji="0" lang="en-GB" sz="2000" b="0" i="0" u="none" strike="noStrike" kern="1200" cap="none" spc="0" normalizeH="0" baseline="0" noProof="0" dirty="0">
                <a:ln>
                  <a:noFill/>
                </a:ln>
                <a:solidFill>
                  <a:prstClr val="white"/>
                </a:solidFill>
                <a:effectLst/>
                <a:uLnTx/>
                <a:uFillTx/>
                <a:latin typeface="+mj-lt"/>
                <a:ea typeface="+mn-ea"/>
                <a:cs typeface="+mn-cs"/>
              </a:rPr>
              <a:t>? </a:t>
            </a:r>
          </a:p>
        </p:txBody>
      </p:sp>
      <p:sp>
        <p:nvSpPr>
          <p:cNvPr id="102" name="Speech Bubble: Rectangle with Corners Rounded 101">
            <a:extLst>
              <a:ext uri="{FF2B5EF4-FFF2-40B4-BE49-F238E27FC236}">
                <a16:creationId xmlns:a16="http://schemas.microsoft.com/office/drawing/2014/main" id="{8A0DA1C9-0609-431F-90BD-2C14D5E0DABC}"/>
              </a:ext>
            </a:extLst>
          </p:cNvPr>
          <p:cNvSpPr/>
          <p:nvPr/>
        </p:nvSpPr>
        <p:spPr>
          <a:xfrm>
            <a:off x="9918804" y="1428818"/>
            <a:ext cx="2140093" cy="1290042"/>
          </a:xfrm>
          <a:prstGeom prst="wedgeRoundRectCallout">
            <a:avLst>
              <a:gd name="adj1" fmla="val -63814"/>
              <a:gd name="adj2" fmla="val -4044"/>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prstClr val="white"/>
                </a:solidFill>
                <a:effectLst/>
                <a:uLnTx/>
                <a:uFillTx/>
                <a:latin typeface="+mj-lt"/>
                <a:ea typeface="+mn-ea"/>
                <a:cs typeface="+mn-cs"/>
              </a:rPr>
              <a:t>Warum</a:t>
            </a:r>
            <a:r>
              <a:rPr kumimoji="0" lang="en-GB" sz="2000" b="0" i="0" u="none" strike="noStrike" kern="1200" cap="none" spc="0" normalizeH="0" baseline="0" noProof="0" dirty="0">
                <a:ln>
                  <a:noFill/>
                </a:ln>
                <a:solidFill>
                  <a:prstClr val="white"/>
                </a:solidFill>
                <a:effectLst/>
                <a:uLnTx/>
                <a:uFillTx/>
                <a:latin typeface="+mj-lt"/>
                <a:ea typeface="+mn-ea"/>
                <a:cs typeface="+mn-cs"/>
              </a:rPr>
              <a:t> will </a:t>
            </a:r>
            <a:r>
              <a:rPr kumimoji="0" lang="en-GB" sz="2000" b="0" i="0" u="none" strike="noStrike" kern="1200" cap="none" spc="0" normalizeH="0" baseline="0" noProof="0" dirty="0" err="1">
                <a:ln>
                  <a:noFill/>
                </a:ln>
                <a:solidFill>
                  <a:prstClr val="white"/>
                </a:solidFill>
                <a:effectLst/>
                <a:uLnTx/>
                <a:uFillTx/>
                <a:latin typeface="+mj-lt"/>
                <a:ea typeface="+mn-ea"/>
                <a:cs typeface="+mn-cs"/>
              </a:rPr>
              <a:t>Vati</a:t>
            </a:r>
            <a:r>
              <a:rPr kumimoji="0" lang="en-GB" sz="2000" b="0" i="0" u="none" strike="noStrike" kern="1200" cap="none" spc="0" normalizeH="0" baseline="0" noProof="0" dirty="0">
                <a:ln>
                  <a:noFill/>
                </a:ln>
                <a:solidFill>
                  <a:prstClr val="white"/>
                </a:solidFill>
                <a:effectLst/>
                <a:uLnTx/>
                <a:uFillTx/>
                <a:latin typeface="+mj-lt"/>
                <a:ea typeface="+mn-ea"/>
                <a:cs typeface="+mn-cs"/>
              </a:rPr>
              <a:t> </a:t>
            </a:r>
            <a:r>
              <a:rPr kumimoji="0" lang="en-GB" sz="2000" b="0" i="0" u="none" strike="noStrike" kern="1200" cap="none" spc="0" normalizeH="0" baseline="0" noProof="0" dirty="0" err="1">
                <a:ln>
                  <a:noFill/>
                </a:ln>
                <a:solidFill>
                  <a:prstClr val="white"/>
                </a:solidFill>
                <a:effectLst/>
                <a:uLnTx/>
                <a:uFillTx/>
                <a:latin typeface="+mj-lt"/>
                <a:ea typeface="+mn-ea"/>
                <a:cs typeface="+mn-cs"/>
              </a:rPr>
              <a:t>ein</a:t>
            </a:r>
            <a:r>
              <a:rPr kumimoji="0" lang="en-GB" sz="2000" b="0" i="0" u="none" strike="noStrike" kern="1200" cap="none" spc="0" normalizeH="0" baseline="0" noProof="0" dirty="0">
                <a:ln>
                  <a:noFill/>
                </a:ln>
                <a:solidFill>
                  <a:prstClr val="white"/>
                </a:solidFill>
                <a:effectLst/>
                <a:uLnTx/>
                <a:uFillTx/>
                <a:latin typeface="+mj-lt"/>
                <a:ea typeface="+mn-ea"/>
                <a:cs typeface="+mn-cs"/>
              </a:rPr>
              <a:t> </a:t>
            </a:r>
            <a:r>
              <a:rPr kumimoji="0" lang="en-GB" sz="2000" b="0" i="0" u="none" strike="noStrike" kern="1200" cap="none" spc="0" normalizeH="0" baseline="0" noProof="0" dirty="0" err="1">
                <a:ln>
                  <a:noFill/>
                </a:ln>
                <a:solidFill>
                  <a:prstClr val="white"/>
                </a:solidFill>
                <a:effectLst/>
                <a:uLnTx/>
                <a:uFillTx/>
                <a:latin typeface="+mj-lt"/>
                <a:ea typeface="+mn-ea"/>
                <a:cs typeface="+mn-cs"/>
              </a:rPr>
              <a:t>Frühstück</a:t>
            </a:r>
            <a:r>
              <a:rPr kumimoji="0" lang="en-GB" sz="2000" b="0" i="0" u="none" strike="noStrike" kern="1200" cap="none" spc="0" normalizeH="0" baseline="0" noProof="0" dirty="0">
                <a:ln>
                  <a:noFill/>
                </a:ln>
                <a:solidFill>
                  <a:prstClr val="white"/>
                </a:solidFill>
                <a:effectLst/>
                <a:uLnTx/>
                <a:uFillTx/>
                <a:latin typeface="+mj-lt"/>
                <a:ea typeface="+mn-ea"/>
                <a:cs typeface="+mn-cs"/>
              </a:rPr>
              <a:t> </a:t>
            </a:r>
            <a:r>
              <a:rPr kumimoji="0" lang="en-GB" sz="2000" b="0" i="0" u="none" strike="noStrike" kern="1200" cap="none" spc="0" normalizeH="0" baseline="0" noProof="0" dirty="0" err="1">
                <a:ln>
                  <a:noFill/>
                </a:ln>
                <a:solidFill>
                  <a:prstClr val="white"/>
                </a:solidFill>
                <a:effectLst/>
                <a:uLnTx/>
                <a:uFillTx/>
                <a:latin typeface="+mj-lt"/>
                <a:ea typeface="+mn-ea"/>
                <a:cs typeface="+mn-cs"/>
              </a:rPr>
              <a:t>machen</a:t>
            </a:r>
            <a:r>
              <a:rPr kumimoji="0" lang="en-GB" sz="2000" b="0" i="0" u="none" strike="noStrike" kern="1200" cap="none" spc="0" normalizeH="0" baseline="0" noProof="0" dirty="0">
                <a:ln>
                  <a:noFill/>
                </a:ln>
                <a:solidFill>
                  <a:prstClr val="white"/>
                </a:solidFill>
                <a:effectLst/>
                <a:uLnTx/>
                <a:uFillTx/>
                <a:latin typeface="+mj-lt"/>
                <a:ea typeface="+mn-ea"/>
                <a:cs typeface="+mn-cs"/>
              </a:rPr>
              <a:t>?</a:t>
            </a:r>
          </a:p>
        </p:txBody>
      </p:sp>
      <p:sp>
        <p:nvSpPr>
          <p:cNvPr id="103" name="Speech Bubble: Rectangle with Corners Rounded 102">
            <a:extLst>
              <a:ext uri="{FF2B5EF4-FFF2-40B4-BE49-F238E27FC236}">
                <a16:creationId xmlns:a16="http://schemas.microsoft.com/office/drawing/2014/main" id="{CF86B914-9FD5-4602-8175-23B3C74DC90C}"/>
              </a:ext>
            </a:extLst>
          </p:cNvPr>
          <p:cNvSpPr/>
          <p:nvPr/>
        </p:nvSpPr>
        <p:spPr>
          <a:xfrm>
            <a:off x="10005672" y="3322323"/>
            <a:ext cx="2140093" cy="1530157"/>
          </a:xfrm>
          <a:prstGeom prst="wedgeRoundRectCallout">
            <a:avLst>
              <a:gd name="adj1" fmla="val -63814"/>
              <a:gd name="adj2" fmla="val -4044"/>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prstClr val="white"/>
                </a:solidFill>
                <a:effectLst/>
                <a:uLnTx/>
                <a:uFillTx/>
                <a:latin typeface="+mj-lt"/>
                <a:ea typeface="+mn-ea"/>
                <a:cs typeface="+mn-cs"/>
              </a:rPr>
              <a:t>Warum</a:t>
            </a:r>
            <a:r>
              <a:rPr kumimoji="0" lang="en-GB" sz="2000" b="0" i="0" u="none" strike="noStrike" kern="1200" cap="none" spc="0" normalizeH="0" baseline="0" noProof="0" dirty="0">
                <a:ln>
                  <a:noFill/>
                </a:ln>
                <a:solidFill>
                  <a:prstClr val="white"/>
                </a:solidFill>
                <a:effectLst/>
                <a:uLnTx/>
                <a:uFillTx/>
                <a:latin typeface="+mj-lt"/>
                <a:ea typeface="+mn-ea"/>
                <a:cs typeface="+mn-cs"/>
              </a:rPr>
              <a:t> will Ronja in </a:t>
            </a:r>
            <a:r>
              <a:rPr kumimoji="0" lang="en-GB" sz="2000" b="0" i="0" u="none" strike="noStrike" kern="1200" cap="none" spc="0" normalizeH="0" baseline="0" noProof="0" dirty="0" err="1">
                <a:ln>
                  <a:noFill/>
                </a:ln>
                <a:solidFill>
                  <a:prstClr val="white"/>
                </a:solidFill>
                <a:effectLst/>
                <a:uLnTx/>
                <a:uFillTx/>
                <a:latin typeface="+mj-lt"/>
                <a:ea typeface="+mn-ea"/>
                <a:cs typeface="+mn-cs"/>
              </a:rPr>
              <a:t>Johannas</a:t>
            </a:r>
            <a:r>
              <a:rPr kumimoji="0" lang="en-GB" sz="2000" b="0" i="0" u="none" strike="noStrike" kern="1200" cap="none" spc="0" normalizeH="0" baseline="0" noProof="0" dirty="0">
                <a:ln>
                  <a:noFill/>
                </a:ln>
                <a:solidFill>
                  <a:prstClr val="white"/>
                </a:solidFill>
                <a:effectLst/>
                <a:uLnTx/>
                <a:uFillTx/>
                <a:latin typeface="+mj-lt"/>
                <a:ea typeface="+mn-ea"/>
                <a:cs typeface="+mn-cs"/>
              </a:rPr>
              <a:t> Zimmer </a:t>
            </a:r>
            <a:r>
              <a:rPr kumimoji="0" lang="en-GB" sz="2000" b="0" i="0" u="none" strike="noStrike" kern="1200" cap="none" spc="0" normalizeH="0" baseline="0" noProof="0" dirty="0" err="1">
                <a:ln>
                  <a:noFill/>
                </a:ln>
                <a:solidFill>
                  <a:prstClr val="white"/>
                </a:solidFill>
                <a:effectLst/>
                <a:uLnTx/>
                <a:uFillTx/>
                <a:latin typeface="+mj-lt"/>
                <a:ea typeface="+mn-ea"/>
                <a:cs typeface="+mn-cs"/>
              </a:rPr>
              <a:t>schlafen</a:t>
            </a:r>
            <a:r>
              <a:rPr kumimoji="0" lang="en-GB" sz="2000" b="0" i="0" u="none" strike="noStrike" kern="1200" cap="none" spc="0" normalizeH="0" baseline="0" noProof="0" dirty="0">
                <a:ln>
                  <a:noFill/>
                </a:ln>
                <a:solidFill>
                  <a:prstClr val="white"/>
                </a:solidFill>
                <a:effectLst/>
                <a:uLnTx/>
                <a:uFillTx/>
                <a:latin typeface="+mj-lt"/>
                <a:ea typeface="+mn-ea"/>
                <a:cs typeface="+mn-cs"/>
              </a:rPr>
              <a:t>?</a:t>
            </a:r>
          </a:p>
        </p:txBody>
      </p:sp>
      <p:sp>
        <p:nvSpPr>
          <p:cNvPr id="105" name="Speech Bubble: Rectangle with Corners Rounded 104">
            <a:extLst>
              <a:ext uri="{FF2B5EF4-FFF2-40B4-BE49-F238E27FC236}">
                <a16:creationId xmlns:a16="http://schemas.microsoft.com/office/drawing/2014/main" id="{0970F812-826B-4CAF-914A-F9B6C5FDD368}"/>
              </a:ext>
            </a:extLst>
          </p:cNvPr>
          <p:cNvSpPr/>
          <p:nvPr/>
        </p:nvSpPr>
        <p:spPr>
          <a:xfrm>
            <a:off x="10019015" y="5385243"/>
            <a:ext cx="2140093" cy="1087412"/>
          </a:xfrm>
          <a:prstGeom prst="wedgeRoundRectCallout">
            <a:avLst>
              <a:gd name="adj1" fmla="val -63814"/>
              <a:gd name="adj2" fmla="val -4044"/>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prstClr val="white"/>
                </a:solidFill>
                <a:effectLst/>
                <a:uLnTx/>
                <a:uFillTx/>
                <a:latin typeface="+mj-lt"/>
                <a:ea typeface="+mn-ea"/>
                <a:cs typeface="+mn-cs"/>
              </a:rPr>
              <a:t>Warum</a:t>
            </a:r>
            <a:r>
              <a:rPr kumimoji="0" lang="en-GB" sz="2000" b="0" i="0" u="none" strike="noStrike" kern="1200" cap="none" spc="0" normalizeH="0" baseline="0" noProof="0" dirty="0">
                <a:ln>
                  <a:noFill/>
                </a:ln>
                <a:solidFill>
                  <a:prstClr val="white"/>
                </a:solidFill>
                <a:effectLst/>
                <a:uLnTx/>
                <a:uFillTx/>
                <a:latin typeface="+mj-lt"/>
                <a:ea typeface="+mn-ea"/>
                <a:cs typeface="+mn-cs"/>
              </a:rPr>
              <a:t> will Johanna </a:t>
            </a:r>
            <a:r>
              <a:rPr kumimoji="0" lang="en-GB" sz="2000" b="0" i="0" u="none" strike="noStrike" kern="1200" cap="none" spc="0" normalizeH="0" baseline="0" noProof="0" dirty="0" err="1">
                <a:ln>
                  <a:noFill/>
                </a:ln>
                <a:solidFill>
                  <a:prstClr val="white"/>
                </a:solidFill>
                <a:effectLst/>
                <a:uLnTx/>
                <a:uFillTx/>
                <a:latin typeface="+mj-lt"/>
                <a:ea typeface="+mn-ea"/>
                <a:cs typeface="+mn-cs"/>
              </a:rPr>
              <a:t>nach</a:t>
            </a:r>
            <a:r>
              <a:rPr kumimoji="0" lang="en-GB" sz="2000" b="0" i="0" u="none" strike="noStrike" kern="1200" cap="none" spc="0" normalizeH="0" baseline="0" noProof="0" dirty="0">
                <a:ln>
                  <a:noFill/>
                </a:ln>
                <a:solidFill>
                  <a:prstClr val="white"/>
                </a:solidFill>
                <a:effectLst/>
                <a:uLnTx/>
                <a:uFillTx/>
                <a:latin typeface="+mj-lt"/>
                <a:ea typeface="+mn-ea"/>
                <a:cs typeface="+mn-cs"/>
              </a:rPr>
              <a:t> </a:t>
            </a:r>
            <a:r>
              <a:rPr kumimoji="0" lang="en-GB" sz="2000" b="0" i="0" u="none" strike="noStrike" kern="1200" cap="none" spc="0" normalizeH="0" baseline="0" noProof="0" dirty="0" err="1">
                <a:ln>
                  <a:noFill/>
                </a:ln>
                <a:solidFill>
                  <a:prstClr val="white"/>
                </a:solidFill>
                <a:effectLst/>
                <a:uLnTx/>
                <a:uFillTx/>
                <a:latin typeface="+mj-lt"/>
                <a:ea typeface="+mn-ea"/>
                <a:cs typeface="+mn-cs"/>
              </a:rPr>
              <a:t>Hause</a:t>
            </a:r>
            <a:r>
              <a:rPr kumimoji="0" lang="en-GB" sz="2000" b="0" i="0" u="none" strike="noStrike" kern="1200" cap="none" spc="0" normalizeH="0" baseline="0" noProof="0" dirty="0">
                <a:ln>
                  <a:noFill/>
                </a:ln>
                <a:solidFill>
                  <a:prstClr val="white"/>
                </a:solidFill>
                <a:effectLst/>
                <a:uLnTx/>
                <a:uFillTx/>
                <a:latin typeface="+mj-lt"/>
                <a:ea typeface="+mn-ea"/>
                <a:cs typeface="+mn-cs"/>
              </a:rPr>
              <a:t> </a:t>
            </a:r>
            <a:r>
              <a:rPr kumimoji="0" lang="en-GB" sz="2000" b="0" i="0" u="none" strike="noStrike" kern="1200" cap="none" spc="0" normalizeH="0" baseline="0" noProof="0" dirty="0" err="1">
                <a:ln>
                  <a:noFill/>
                </a:ln>
                <a:solidFill>
                  <a:prstClr val="white"/>
                </a:solidFill>
                <a:effectLst/>
                <a:uLnTx/>
                <a:uFillTx/>
                <a:latin typeface="+mj-lt"/>
                <a:ea typeface="+mn-ea"/>
                <a:cs typeface="+mn-cs"/>
              </a:rPr>
              <a:t>gehen</a:t>
            </a:r>
            <a:r>
              <a:rPr kumimoji="0" lang="en-GB" sz="2000" b="0" i="0" u="none" strike="noStrike" kern="1200" cap="none" spc="0" normalizeH="0" baseline="0" noProof="0" dirty="0">
                <a:ln>
                  <a:noFill/>
                </a:ln>
                <a:solidFill>
                  <a:prstClr val="white"/>
                </a:solidFill>
                <a:effectLst/>
                <a:uLnTx/>
                <a:uFillTx/>
                <a:latin typeface="+mj-lt"/>
                <a:ea typeface="+mn-ea"/>
                <a:cs typeface="+mn-cs"/>
              </a:rPr>
              <a:t>?</a:t>
            </a:r>
          </a:p>
        </p:txBody>
      </p:sp>
    </p:spTree>
    <p:extLst>
      <p:ext uri="{BB962C8B-B14F-4D97-AF65-F5344CB8AC3E}">
        <p14:creationId xmlns:p14="http://schemas.microsoft.com/office/powerpoint/2010/main" val="3160082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p:bldP spid="86" grpId="0"/>
      <p:bldP spid="89" grpId="0"/>
      <p:bldP spid="91" grpId="0"/>
      <p:bldP spid="92" grpId="0"/>
      <p:bldP spid="9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98;p2" descr="background rectangle">
            <a:extLst>
              <a:ext uri="{FF2B5EF4-FFF2-40B4-BE49-F238E27FC236}">
                <a16:creationId xmlns:a16="http://schemas.microsoft.com/office/drawing/2014/main" id="{0F465D11-BD17-455B-BAA6-75C52E315242}"/>
              </a:ext>
            </a:extLst>
          </p:cNvPr>
          <p:cNvSpPr/>
          <p:nvPr/>
        </p:nvSpPr>
        <p:spPr>
          <a:xfrm>
            <a:off x="0"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pPr algn="ctr"/>
            <a:r>
              <a:rPr lang="en-GB" sz="6000" b="1" dirty="0" err="1">
                <a:solidFill>
                  <a:schemeClr val="bg1"/>
                </a:solidFill>
                <a:latin typeface="Century Gothic" panose="020B0502020202020204" pitchFamily="34" charset="0"/>
                <a:hlinkClick r:id="" action="ppaction://noaction">
                  <a:snd r:embed="rId3" name="tschuess.wav"/>
                  <a:extLst>
                    <a:ext uri="{A12FA001-AC4F-418D-AE19-62706E023703}">
                      <ahyp:hlinkClr xmlns:ahyp="http://schemas.microsoft.com/office/drawing/2018/hyperlinkcolor" val="tx"/>
                    </a:ext>
                  </a:extLst>
                </a:hlinkClick>
              </a:rPr>
              <a:t>Tschüss</a:t>
            </a:r>
            <a:r>
              <a:rPr lang="en-GB" sz="6000" b="1" dirty="0">
                <a:solidFill>
                  <a:schemeClr val="bg1"/>
                </a:solidFill>
                <a:latin typeface="Century Gothic" panose="020B0502020202020204" pitchFamily="34" charset="0"/>
                <a:hlinkClick r:id="" action="ppaction://noaction">
                  <a:snd r:embed="rId3" name="tschuess.wav"/>
                  <a:extLst>
                    <a:ext uri="{A12FA001-AC4F-418D-AE19-62706E023703}">
                      <ahyp:hlinkClr xmlns:ahyp="http://schemas.microsoft.com/office/drawing/2018/hyperlinkcolor" val="tx"/>
                    </a:ext>
                  </a:extLst>
                </a:hlinkClick>
              </a:rPr>
              <a:t>!</a:t>
            </a: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err="1">
                <a:solidFill>
                  <a:srgbClr val="0070C0"/>
                </a:solidFill>
                <a:latin typeface="Modern Love" panose="04090805081005020601" pitchFamily="82" charset="0"/>
                <a:cs typeface="Arial"/>
                <a:sym typeface="Arial"/>
              </a:rPr>
              <a:t>blau</a:t>
            </a:r>
            <a:endParaRPr lang="en-GB" sz="1400" kern="0" dirty="0">
              <a:solidFill>
                <a:srgbClr val="0070C0"/>
              </a:solidFill>
              <a:latin typeface="Modern Love" panose="04090805081005020601" pitchFamily="82" charset="0"/>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Tree>
    <p:extLst>
      <p:ext uri="{BB962C8B-B14F-4D97-AF65-F5344CB8AC3E}">
        <p14:creationId xmlns:p14="http://schemas.microsoft.com/office/powerpoint/2010/main" val="2875647213"/>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79513" y="-50588"/>
            <a:ext cx="3863899"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0" normalizeH="0" baseline="0" noProof="0" dirty="0">
                <a:ln>
                  <a:noFill/>
                </a:ln>
                <a:solidFill>
                  <a:srgbClr val="002060"/>
                </a:solidFill>
                <a:effectLst/>
                <a:uLnTx/>
                <a:uFillTx/>
                <a:latin typeface="Century Gothic"/>
                <a:ea typeface="+mn-ea"/>
                <a:cs typeface="+mn-cs"/>
              </a:rPr>
              <a:t>[</a:t>
            </a:r>
            <a:r>
              <a:rPr kumimoji="0" lang="en-GB" sz="8800" b="0" i="0" u="none" strike="noStrike" kern="1200" cap="none" spc="0" normalizeH="0" baseline="0" noProof="0" dirty="0" err="1">
                <a:ln>
                  <a:noFill/>
                </a:ln>
                <a:solidFill>
                  <a:srgbClr val="FF0066"/>
                </a:solidFill>
                <a:effectLst/>
                <a:uLnTx/>
                <a:uFillTx/>
                <a:latin typeface="Century Gothic"/>
                <a:ea typeface="+mn-ea"/>
                <a:cs typeface="+mn-cs"/>
              </a:rPr>
              <a:t>ei</a:t>
            </a:r>
            <a:r>
              <a:rPr kumimoji="0" lang="en-GB" sz="88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sp>
        <p:nvSpPr>
          <p:cNvPr id="10" name="Rectangle 9">
            <a:extLst>
              <a:ext uri="{FF2B5EF4-FFF2-40B4-BE49-F238E27FC236}">
                <a16:creationId xmlns:a16="http://schemas.microsoft.com/office/drawing/2014/main" id="{EC596076-C468-46AA-BCB5-4607E09FFDA4}"/>
              </a:ext>
            </a:extLst>
          </p:cNvPr>
          <p:cNvSpPr/>
          <p:nvPr/>
        </p:nvSpPr>
        <p:spPr>
          <a:xfrm>
            <a:off x="4487484" y="3743933"/>
            <a:ext cx="2484976" cy="1938992"/>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t>
            </a:r>
            <a:r>
              <a:rPr kumimoji="0" lang="en-GB" sz="120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ei</a:t>
            </a:r>
            <a:endParaRPr kumimoji="0" lang="en-GB" sz="120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grpSp>
        <p:nvGrpSpPr>
          <p:cNvPr id="4" name="Group 3">
            <a:extLst>
              <a:ext uri="{FF2B5EF4-FFF2-40B4-BE49-F238E27FC236}">
                <a16:creationId xmlns:a16="http://schemas.microsoft.com/office/drawing/2014/main" id="{238B313C-7BED-43ED-872F-2822F93B6648}"/>
              </a:ext>
            </a:extLst>
          </p:cNvPr>
          <p:cNvGrpSpPr/>
          <p:nvPr/>
        </p:nvGrpSpPr>
        <p:grpSpPr>
          <a:xfrm>
            <a:off x="4430122" y="672687"/>
            <a:ext cx="3109710" cy="3083623"/>
            <a:chOff x="4430122" y="20340"/>
            <a:chExt cx="3109710" cy="3083623"/>
          </a:xfrm>
        </p:grpSpPr>
        <p:pic>
          <p:nvPicPr>
            <p:cNvPr id="9" name="Picture 8" descr="man escaping from jail">
              <a:extLst>
                <a:ext uri="{FF2B5EF4-FFF2-40B4-BE49-F238E27FC236}">
                  <a16:creationId xmlns:a16="http://schemas.microsoft.com/office/drawing/2014/main" id="{B99C5550-DF5D-4CE5-A17A-7F5B66309BA1}"/>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430122" y="20340"/>
              <a:ext cx="3109710" cy="2784541"/>
            </a:xfrm>
            <a:prstGeom prst="rect">
              <a:avLst/>
            </a:prstGeom>
          </p:spPr>
        </p:pic>
        <p:sp>
          <p:nvSpPr>
            <p:cNvPr id="2" name="TextBox 1">
              <a:extLst>
                <a:ext uri="{FF2B5EF4-FFF2-40B4-BE49-F238E27FC236}">
                  <a16:creationId xmlns:a16="http://schemas.microsoft.com/office/drawing/2014/main" id="{FC96B7AD-872B-4902-B647-6D312AB19FF0}"/>
                </a:ext>
              </a:extLst>
            </p:cNvPr>
            <p:cNvSpPr txBox="1"/>
            <p:nvPr/>
          </p:nvSpPr>
          <p:spPr>
            <a:xfrm>
              <a:off x="4641086" y="2396077"/>
              <a:ext cx="217777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a:ea typeface="+mn-ea"/>
                  <a:cs typeface="+mn-cs"/>
                </a:rPr>
                <a:t>free</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0" y="-105943"/>
            <a:ext cx="3863899"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0" normalizeH="0" baseline="0" noProof="0" dirty="0">
                <a:ln>
                  <a:noFill/>
                </a:ln>
                <a:solidFill>
                  <a:srgbClr val="002060"/>
                </a:solidFill>
                <a:effectLst/>
                <a:uLnTx/>
                <a:uFillTx/>
                <a:latin typeface="Century Gothic"/>
                <a:ea typeface="+mn-ea"/>
                <a:cs typeface="+mn-cs"/>
              </a:rPr>
              <a:t>[</a:t>
            </a:r>
            <a:r>
              <a:rPr kumimoji="0" lang="en-GB" sz="8800" b="0" i="0" u="none" strike="noStrike" kern="1200" cap="none" spc="0" normalizeH="0" baseline="0" noProof="0" dirty="0" err="1">
                <a:ln>
                  <a:noFill/>
                </a:ln>
                <a:solidFill>
                  <a:srgbClr val="FF0066"/>
                </a:solidFill>
                <a:effectLst/>
                <a:uLnTx/>
                <a:uFillTx/>
                <a:latin typeface="Century Gothic"/>
                <a:ea typeface="+mn-ea"/>
                <a:cs typeface="+mn-cs"/>
              </a:rPr>
              <a:t>ei</a:t>
            </a:r>
            <a:r>
              <a:rPr kumimoji="0" lang="en-GB" sz="88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sp>
        <p:nvSpPr>
          <p:cNvPr id="8" name="Rounded Rectangle 3">
            <a:extLst>
              <a:ext uri="{FF2B5EF4-FFF2-40B4-BE49-F238E27FC236}">
                <a16:creationId xmlns:a16="http://schemas.microsoft.com/office/drawing/2014/main" id="{BDBD2313-8803-4322-BE63-9086E1E8DE9A}"/>
              </a:ext>
            </a:extLst>
          </p:cNvPr>
          <p:cNvSpPr/>
          <p:nvPr/>
        </p:nvSpPr>
        <p:spPr>
          <a:xfrm>
            <a:off x="4048027" y="1537988"/>
            <a:ext cx="3802879" cy="2880519"/>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t>
            </a:r>
            <a:r>
              <a:rPr kumimoji="0" lang="en-GB" sz="88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ei</a:t>
            </a:r>
            <a:endParaRPr kumimoji="0" lang="en-GB" sz="8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pic>
        <p:nvPicPr>
          <p:cNvPr id="9" name="Picture 8" descr="man escaping from jail">
            <a:extLst>
              <a:ext uri="{FF2B5EF4-FFF2-40B4-BE49-F238E27FC236}">
                <a16:creationId xmlns:a16="http://schemas.microsoft.com/office/drawing/2014/main" id="{FC5BC6E3-6B8A-4B5F-B56B-33693289FA61}"/>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955038" y="1594142"/>
            <a:ext cx="1988858" cy="1780892"/>
          </a:xfrm>
          <a:prstGeom prst="rect">
            <a:avLst/>
          </a:prstGeom>
        </p:spPr>
      </p:pic>
      <p:grpSp>
        <p:nvGrpSpPr>
          <p:cNvPr id="11" name="Group 10" descr="the number one and the letter 'a'">
            <a:extLst>
              <a:ext uri="{FF2B5EF4-FFF2-40B4-BE49-F238E27FC236}">
                <a16:creationId xmlns:a16="http://schemas.microsoft.com/office/drawing/2014/main" id="{4DCD44E4-2363-4649-B41F-82035FBD5F0D}"/>
              </a:ext>
            </a:extLst>
          </p:cNvPr>
          <p:cNvGrpSpPr/>
          <p:nvPr/>
        </p:nvGrpSpPr>
        <p:grpSpPr>
          <a:xfrm>
            <a:off x="8879787" y="1510392"/>
            <a:ext cx="2488889" cy="946558"/>
            <a:chOff x="9018496" y="1514730"/>
            <a:chExt cx="3331252" cy="1450172"/>
          </a:xfrm>
        </p:grpSpPr>
        <p:pic>
          <p:nvPicPr>
            <p:cNvPr id="12" name="Picture 11">
              <a:extLst>
                <a:ext uri="{FF2B5EF4-FFF2-40B4-BE49-F238E27FC236}">
                  <a16:creationId xmlns:a16="http://schemas.microsoft.com/office/drawing/2014/main" id="{81E58FCC-3EF7-41B3-BB0C-F8EA523756A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18496" y="1514730"/>
              <a:ext cx="608794" cy="1346112"/>
            </a:xfrm>
            <a:prstGeom prst="rect">
              <a:avLst/>
            </a:prstGeom>
          </p:spPr>
        </p:pic>
        <p:sp>
          <p:nvSpPr>
            <p:cNvPr id="13" name="TextBox 12">
              <a:extLst>
                <a:ext uri="{FF2B5EF4-FFF2-40B4-BE49-F238E27FC236}">
                  <a16:creationId xmlns:a16="http://schemas.microsoft.com/office/drawing/2014/main" id="{E185D774-8A91-4011-A596-EC81ADA5222B}"/>
                </a:ext>
              </a:extLst>
            </p:cNvPr>
            <p:cNvSpPr txBox="1"/>
            <p:nvPr/>
          </p:nvSpPr>
          <p:spPr>
            <a:xfrm>
              <a:off x="9650825" y="1691775"/>
              <a:ext cx="2698923" cy="127312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a:t>
              </a:r>
            </a:p>
          </p:txBody>
        </p:sp>
      </p:grpSp>
      <p:sp>
        <p:nvSpPr>
          <p:cNvPr id="17" name="Rectangle 16">
            <a:extLst>
              <a:ext uri="{FF2B5EF4-FFF2-40B4-BE49-F238E27FC236}">
                <a16:creationId xmlns:a16="http://schemas.microsoft.com/office/drawing/2014/main" id="{EAF5A03F-1C6E-4911-8426-6635DC0B6CF2}"/>
              </a:ext>
            </a:extLst>
          </p:cNvPr>
          <p:cNvSpPr/>
          <p:nvPr/>
        </p:nvSpPr>
        <p:spPr>
          <a:xfrm>
            <a:off x="8958984" y="2339756"/>
            <a:ext cx="1330814"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ei</a:t>
            </a:r>
            <a:r>
              <a:rPr kumimoji="0" lang="en-GB" sz="6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6" name="Picture 5" descr="A picture containing text, clipart&#10;&#10;Description automatically generated">
            <a:extLst>
              <a:ext uri="{FF2B5EF4-FFF2-40B4-BE49-F238E27FC236}">
                <a16:creationId xmlns:a16="http://schemas.microsoft.com/office/drawing/2014/main" id="{23DD1047-DB37-48AF-811E-EE26FA6F832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4586" y="1412611"/>
            <a:ext cx="2488889" cy="926984"/>
          </a:xfrm>
          <a:prstGeom prst="rect">
            <a:avLst/>
          </a:prstGeom>
        </p:spPr>
      </p:pic>
      <p:sp>
        <p:nvSpPr>
          <p:cNvPr id="20" name="Rectangle 19">
            <a:extLst>
              <a:ext uri="{FF2B5EF4-FFF2-40B4-BE49-F238E27FC236}">
                <a16:creationId xmlns:a16="http://schemas.microsoft.com/office/drawing/2014/main" id="{5CD38772-8683-4A7C-A97E-ADD59BE2EF90}"/>
              </a:ext>
            </a:extLst>
          </p:cNvPr>
          <p:cNvSpPr/>
          <p:nvPr/>
        </p:nvSpPr>
        <p:spPr>
          <a:xfrm>
            <a:off x="1244271" y="2407013"/>
            <a:ext cx="1628972"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a:t>
            </a:r>
            <a:r>
              <a:rPr kumimoji="0" lang="en-GB" sz="60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ei</a:t>
            </a:r>
            <a:r>
              <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a:t>
            </a:r>
          </a:p>
        </p:txBody>
      </p:sp>
      <p:sp>
        <p:nvSpPr>
          <p:cNvPr id="15" name="Rectangle 14">
            <a:extLst>
              <a:ext uri="{FF2B5EF4-FFF2-40B4-BE49-F238E27FC236}">
                <a16:creationId xmlns:a16="http://schemas.microsoft.com/office/drawing/2014/main" id="{6DB12EE4-FFC0-4CC6-998E-F8501828F145}"/>
              </a:ext>
            </a:extLst>
          </p:cNvPr>
          <p:cNvSpPr/>
          <p:nvPr/>
        </p:nvSpPr>
        <p:spPr>
          <a:xfrm>
            <a:off x="1205821" y="5287898"/>
            <a:ext cx="1863010"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kl</a:t>
            </a:r>
            <a:r>
              <a:rPr kumimoji="0" lang="en-GB" sz="60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ei</a:t>
            </a:r>
            <a:r>
              <a:rPr kumimoji="0" lang="en-GB" sz="6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a:t>
            </a:r>
          </a:p>
        </p:txBody>
      </p:sp>
      <p:grpSp>
        <p:nvGrpSpPr>
          <p:cNvPr id="16" name="Group 15">
            <a:extLst>
              <a:ext uri="{FF2B5EF4-FFF2-40B4-BE49-F238E27FC236}">
                <a16:creationId xmlns:a16="http://schemas.microsoft.com/office/drawing/2014/main" id="{75E701FF-23FF-4ED7-88E4-D2C4C274F9D3}"/>
              </a:ext>
            </a:extLst>
          </p:cNvPr>
          <p:cNvGrpSpPr/>
          <p:nvPr/>
        </p:nvGrpSpPr>
        <p:grpSpPr>
          <a:xfrm>
            <a:off x="864586" y="4433802"/>
            <a:ext cx="2419678" cy="913806"/>
            <a:chOff x="819761" y="2813629"/>
            <a:chExt cx="2419678" cy="913806"/>
          </a:xfrm>
        </p:grpSpPr>
        <p:pic>
          <p:nvPicPr>
            <p:cNvPr id="18" name="Picture 2" descr="Baby, Boy, Girl, Neutral, Child, Cute, Kid, Infant">
              <a:extLst>
                <a:ext uri="{FF2B5EF4-FFF2-40B4-BE49-F238E27FC236}">
                  <a16:creationId xmlns:a16="http://schemas.microsoft.com/office/drawing/2014/main" id="{41EC740C-5351-4CBF-A6AF-7307FAD7C65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19761" y="2813629"/>
              <a:ext cx="781812" cy="91380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Yellow letters on a black background&#10;&#10;Description automatically generated with medium confidence">
              <a:extLst>
                <a:ext uri="{FF2B5EF4-FFF2-40B4-BE49-F238E27FC236}">
                  <a16:creationId xmlns:a16="http://schemas.microsoft.com/office/drawing/2014/main" id="{F8B4E321-19FD-4640-BB5F-251D1F00596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17923" y="3185147"/>
              <a:ext cx="1521516" cy="350610"/>
            </a:xfrm>
            <a:prstGeom prst="rect">
              <a:avLst/>
            </a:prstGeom>
          </p:spPr>
        </p:pic>
      </p:grpSp>
      <p:grpSp>
        <p:nvGrpSpPr>
          <p:cNvPr id="21" name="Group 20">
            <a:extLst>
              <a:ext uri="{FF2B5EF4-FFF2-40B4-BE49-F238E27FC236}">
                <a16:creationId xmlns:a16="http://schemas.microsoft.com/office/drawing/2014/main" id="{E39FAD4A-F605-4B3E-90AA-AE6C79446D48}"/>
              </a:ext>
            </a:extLst>
          </p:cNvPr>
          <p:cNvGrpSpPr/>
          <p:nvPr/>
        </p:nvGrpSpPr>
        <p:grpSpPr>
          <a:xfrm>
            <a:off x="8724124" y="3700005"/>
            <a:ext cx="2490601" cy="1647603"/>
            <a:chOff x="8409218" y="4234242"/>
            <a:chExt cx="3254188" cy="1998473"/>
          </a:xfrm>
        </p:grpSpPr>
        <p:pic>
          <p:nvPicPr>
            <p:cNvPr id="22" name="Picture 21" descr="stick figure by itself">
              <a:extLst>
                <a:ext uri="{FF2B5EF4-FFF2-40B4-BE49-F238E27FC236}">
                  <a16:creationId xmlns:a16="http://schemas.microsoft.com/office/drawing/2014/main" id="{50B112B5-BC69-4344-BA89-CE4F96B1072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675142" y="4234242"/>
              <a:ext cx="984173" cy="1998473"/>
            </a:xfrm>
            <a:prstGeom prst="rect">
              <a:avLst/>
            </a:prstGeom>
          </p:spPr>
        </p:pic>
        <p:sp>
          <p:nvSpPr>
            <p:cNvPr id="23" name="TextBox 22">
              <a:extLst>
                <a:ext uri="{FF2B5EF4-FFF2-40B4-BE49-F238E27FC236}">
                  <a16:creationId xmlns:a16="http://schemas.microsoft.com/office/drawing/2014/main" id="{39228046-CD2A-4F33-B510-554569B52CC7}"/>
                </a:ext>
              </a:extLst>
            </p:cNvPr>
            <p:cNvSpPr txBox="1"/>
            <p:nvPr/>
          </p:nvSpPr>
          <p:spPr>
            <a:xfrm>
              <a:off x="8409218" y="5345614"/>
              <a:ext cx="325418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alone</a:t>
              </a:r>
            </a:p>
          </p:txBody>
        </p:sp>
      </p:grpSp>
      <p:sp>
        <p:nvSpPr>
          <p:cNvPr id="24" name="Rectangle 23">
            <a:extLst>
              <a:ext uri="{FF2B5EF4-FFF2-40B4-BE49-F238E27FC236}">
                <a16:creationId xmlns:a16="http://schemas.microsoft.com/office/drawing/2014/main" id="{78CB66B7-8D06-4364-A9E7-DCED03BA4ABC}"/>
              </a:ext>
            </a:extLst>
          </p:cNvPr>
          <p:cNvSpPr/>
          <p:nvPr/>
        </p:nvSpPr>
        <p:spPr>
          <a:xfrm>
            <a:off x="8967789" y="5288589"/>
            <a:ext cx="2164375"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all</a:t>
            </a:r>
            <a:r>
              <a:rPr kumimoji="0" lang="en-GB" sz="60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ei</a:t>
            </a:r>
            <a:r>
              <a:rPr kumimoji="0" lang="en-GB" sz="6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a:t>
            </a:r>
            <a:endPar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736215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7" grpId="0"/>
      <p:bldP spid="20" grpId="0"/>
      <p:bldP spid="15" grpId="0"/>
      <p:bldP spid="2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79513" y="-50588"/>
            <a:ext cx="5465901"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6600" b="0" i="0" u="none" strike="noStrike" kern="1200" cap="none" spc="0" normalizeH="0" baseline="0" noProof="0" dirty="0" err="1">
                <a:ln>
                  <a:noFill/>
                </a:ln>
                <a:solidFill>
                  <a:srgbClr val="FF0066"/>
                </a:solidFill>
                <a:effectLst/>
                <a:uLnTx/>
                <a:uFillTx/>
                <a:latin typeface="Century Gothic"/>
                <a:ea typeface="+mn-ea"/>
                <a:cs typeface="+mn-cs"/>
              </a:rPr>
              <a:t>ie</a:t>
            </a:r>
            <a:r>
              <a:rPr kumimoji="0" lang="en-GB" sz="66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sp>
        <p:nvSpPr>
          <p:cNvPr id="10" name="Rectangle 9">
            <a:extLst>
              <a:ext uri="{FF2B5EF4-FFF2-40B4-BE49-F238E27FC236}">
                <a16:creationId xmlns:a16="http://schemas.microsoft.com/office/drawing/2014/main" id="{EC596076-C468-46AA-BCB5-4607E09FFDA4}"/>
              </a:ext>
            </a:extLst>
          </p:cNvPr>
          <p:cNvSpPr/>
          <p:nvPr/>
        </p:nvSpPr>
        <p:spPr>
          <a:xfrm>
            <a:off x="4408345" y="3682169"/>
            <a:ext cx="2929007" cy="1323439"/>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t>
            </a:r>
            <a:r>
              <a:rPr kumimoji="0" lang="en-GB" sz="80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ie</a:t>
            </a:r>
            <a:r>
              <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be</a:t>
            </a:r>
          </a:p>
        </p:txBody>
      </p:sp>
      <p:pic>
        <p:nvPicPr>
          <p:cNvPr id="23" name="Picture 22" descr="man with hearts">
            <a:extLst>
              <a:ext uri="{FF2B5EF4-FFF2-40B4-BE49-F238E27FC236}">
                <a16:creationId xmlns:a16="http://schemas.microsoft.com/office/drawing/2014/main" id="{A8F59FED-131C-45CF-A0E3-D78960B9856D}"/>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038329" y="1766559"/>
            <a:ext cx="2115341" cy="191561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3">
            <a:extLst>
              <a:ext uri="{FF2B5EF4-FFF2-40B4-BE49-F238E27FC236}">
                <a16:creationId xmlns:a16="http://schemas.microsoft.com/office/drawing/2014/main" id="{F8EA6856-C534-254D-7053-BE22E6FF16FC}"/>
              </a:ext>
            </a:extLst>
          </p:cNvPr>
          <p:cNvSpPr/>
          <p:nvPr/>
        </p:nvSpPr>
        <p:spPr>
          <a:xfrm>
            <a:off x="3982728" y="1440506"/>
            <a:ext cx="3965988" cy="3976987"/>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7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79513" y="-50588"/>
            <a:ext cx="5465901"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6600" b="0" i="0" u="none" strike="noStrike" kern="1200" cap="none" spc="0" normalizeH="0" baseline="0" noProof="0" dirty="0" err="1">
                <a:ln>
                  <a:noFill/>
                </a:ln>
                <a:solidFill>
                  <a:srgbClr val="FF0066"/>
                </a:solidFill>
                <a:effectLst/>
                <a:uLnTx/>
                <a:uFillTx/>
                <a:latin typeface="Century Gothic"/>
                <a:ea typeface="+mn-ea"/>
                <a:cs typeface="+mn-cs"/>
              </a:rPr>
              <a:t>ie</a:t>
            </a:r>
            <a:r>
              <a:rPr kumimoji="0" lang="en-GB" sz="66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sp>
        <p:nvSpPr>
          <p:cNvPr id="10" name="Rectangle 9">
            <a:extLst>
              <a:ext uri="{FF2B5EF4-FFF2-40B4-BE49-F238E27FC236}">
                <a16:creationId xmlns:a16="http://schemas.microsoft.com/office/drawing/2014/main" id="{EC596076-C468-46AA-BCB5-4607E09FFDA4}"/>
              </a:ext>
            </a:extLst>
          </p:cNvPr>
          <p:cNvSpPr/>
          <p:nvPr/>
        </p:nvSpPr>
        <p:spPr>
          <a:xfrm>
            <a:off x="4631496" y="3756308"/>
            <a:ext cx="2929007" cy="1323439"/>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t>
            </a:r>
            <a:r>
              <a:rPr kumimoji="0" lang="en-GB" sz="80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ie</a:t>
            </a:r>
            <a:r>
              <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be</a:t>
            </a:r>
          </a:p>
        </p:txBody>
      </p:sp>
      <p:pic>
        <p:nvPicPr>
          <p:cNvPr id="23" name="Picture 22" descr="man with hearts">
            <a:extLst>
              <a:ext uri="{FF2B5EF4-FFF2-40B4-BE49-F238E27FC236}">
                <a16:creationId xmlns:a16="http://schemas.microsoft.com/office/drawing/2014/main" id="{A8F59FED-131C-45CF-A0E3-D78960B9856D}"/>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222011" y="1931042"/>
            <a:ext cx="2115341" cy="1915610"/>
          </a:xfrm>
          <a:prstGeom prst="rect">
            <a:avLst/>
          </a:prstGeom>
        </p:spPr>
      </p:pic>
      <p:pic>
        <p:nvPicPr>
          <p:cNvPr id="25" name="Picture 24" descr="envelope">
            <a:extLst>
              <a:ext uri="{FF2B5EF4-FFF2-40B4-BE49-F238E27FC236}">
                <a16:creationId xmlns:a16="http://schemas.microsoft.com/office/drawing/2014/main" id="{4019D0B7-0BE9-4AA2-A338-2BDE89A589C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10838" y="2458900"/>
            <a:ext cx="1934105" cy="1297410"/>
          </a:xfrm>
          <a:prstGeom prst="rect">
            <a:avLst/>
          </a:prstGeom>
        </p:spPr>
      </p:pic>
      <p:pic>
        <p:nvPicPr>
          <p:cNvPr id="21" name="Picture 2" descr="girl between two other children">
            <a:extLst>
              <a:ext uri="{FF2B5EF4-FFF2-40B4-BE49-F238E27FC236}">
                <a16:creationId xmlns:a16="http://schemas.microsoft.com/office/drawing/2014/main" id="{C766FA1C-5E94-0936-4394-0EC68DC4A4F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39628" y="1931042"/>
            <a:ext cx="2317231" cy="1768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a:extLst>
              <a:ext uri="{FF2B5EF4-FFF2-40B4-BE49-F238E27FC236}">
                <a16:creationId xmlns:a16="http://schemas.microsoft.com/office/drawing/2014/main" id="{BF71338C-E215-4961-8C6D-3DBF1EF527DE}"/>
              </a:ext>
            </a:extLst>
          </p:cNvPr>
          <p:cNvSpPr/>
          <p:nvPr/>
        </p:nvSpPr>
        <p:spPr>
          <a:xfrm>
            <a:off x="1355892" y="3756309"/>
            <a:ext cx="1484701" cy="1323439"/>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a:t>
            </a:r>
            <a:r>
              <a:rPr kumimoji="0" lang="en-GB" sz="80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ie</a:t>
            </a:r>
            <a:endPar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6" name="Rectangle 15">
            <a:extLst>
              <a:ext uri="{FF2B5EF4-FFF2-40B4-BE49-F238E27FC236}">
                <a16:creationId xmlns:a16="http://schemas.microsoft.com/office/drawing/2014/main" id="{CC17FFE1-6D14-7763-9E38-0035D319E87D}"/>
              </a:ext>
            </a:extLst>
          </p:cNvPr>
          <p:cNvSpPr/>
          <p:nvPr/>
        </p:nvSpPr>
        <p:spPr>
          <a:xfrm>
            <a:off x="8508157" y="3893391"/>
            <a:ext cx="2297424" cy="1323439"/>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Br</a:t>
            </a:r>
            <a:r>
              <a:rPr kumimoji="0" lang="en-GB" sz="80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ie</a:t>
            </a:r>
            <a:r>
              <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a:t>
            </a:r>
          </a:p>
        </p:txBody>
      </p:sp>
    </p:spTree>
    <p:extLst>
      <p:ext uri="{BB962C8B-B14F-4D97-AF65-F5344CB8AC3E}">
        <p14:creationId xmlns:p14="http://schemas.microsoft.com/office/powerpoint/2010/main" val="1200752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fade">
                                      <p:cBhvr>
                                        <p:cTn id="3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0" grpId="0"/>
      <p:bldP spid="13"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Table 2">
            <a:extLst>
              <a:ext uri="{FF2B5EF4-FFF2-40B4-BE49-F238E27FC236}">
                <a16:creationId xmlns:a16="http://schemas.microsoft.com/office/drawing/2014/main" id="{ACB7D602-17DB-4C16-B6C5-9D04175C6B84}"/>
              </a:ext>
            </a:extLst>
          </p:cNvPr>
          <p:cNvGraphicFramePr/>
          <p:nvPr/>
        </p:nvGraphicFramePr>
        <p:xfrm>
          <a:off x="389745" y="1793063"/>
          <a:ext cx="11802254" cy="4066221"/>
        </p:xfrm>
        <a:graphic>
          <a:graphicData uri="http://schemas.openxmlformats.org/drawingml/2006/table">
            <a:tbl>
              <a:tblPr/>
              <a:tblGrid>
                <a:gridCol w="1353094">
                  <a:extLst>
                    <a:ext uri="{9D8B030D-6E8A-4147-A177-3AD203B41FA5}">
                      <a16:colId xmlns:a16="http://schemas.microsoft.com/office/drawing/2014/main" val="20000"/>
                    </a:ext>
                  </a:extLst>
                </a:gridCol>
                <a:gridCol w="6722453">
                  <a:extLst>
                    <a:ext uri="{9D8B030D-6E8A-4147-A177-3AD203B41FA5}">
                      <a16:colId xmlns:a16="http://schemas.microsoft.com/office/drawing/2014/main" val="20001"/>
                    </a:ext>
                  </a:extLst>
                </a:gridCol>
                <a:gridCol w="1845379">
                  <a:extLst>
                    <a:ext uri="{9D8B030D-6E8A-4147-A177-3AD203B41FA5}">
                      <a16:colId xmlns:a16="http://schemas.microsoft.com/office/drawing/2014/main" val="20002"/>
                    </a:ext>
                  </a:extLst>
                </a:gridCol>
                <a:gridCol w="1881328">
                  <a:extLst>
                    <a:ext uri="{9D8B030D-6E8A-4147-A177-3AD203B41FA5}">
                      <a16:colId xmlns:a16="http://schemas.microsoft.com/office/drawing/2014/main" val="2877992749"/>
                    </a:ext>
                  </a:extLst>
                </a:gridCol>
              </a:tblGrid>
              <a:tr h="589226">
                <a:tc>
                  <a:txBody>
                    <a:bodyPr/>
                    <a:lstStyle/>
                    <a:p>
                      <a:pPr algn="ctr"/>
                      <a:endParaRPr lang="en-US" sz="2400" dirty="0"/>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GB" sz="2400" b="1" strike="noStrike" spc="-1" dirty="0" err="1">
                          <a:solidFill>
                            <a:srgbClr val="002060"/>
                          </a:solidFill>
                          <a:latin typeface="Century gothic"/>
                        </a:rPr>
                        <a:t>ei</a:t>
                      </a:r>
                      <a:endParaRPr lang="en-GB" sz="24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GB" sz="2400" b="1" strike="noStrike" spc="-1" dirty="0" err="1">
                          <a:solidFill>
                            <a:srgbClr val="002060"/>
                          </a:solidFill>
                          <a:latin typeface="Century gothic"/>
                        </a:rPr>
                        <a:t>ie</a:t>
                      </a:r>
                      <a:endParaRPr lang="en-GB" sz="24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1"/>
                  </a:ext>
                </a:extLst>
              </a:tr>
              <a:tr h="589226">
                <a:tc>
                  <a:txBody>
                    <a:bodyPr/>
                    <a:lstStyle/>
                    <a:p>
                      <a:pPr algn="l"/>
                      <a:r>
                        <a:rPr lang="en-US" sz="2800" b="1" dirty="0">
                          <a:solidFill>
                            <a:srgbClr val="002060"/>
                          </a:solidFill>
                        </a:rPr>
                        <a:t>1</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zw</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ei</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Kinder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ie</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ben</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kl</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ei</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s</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ei</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GB" sz="2400" b="1" strike="noStrike" spc="-1" dirty="0">
                          <a:solidFill>
                            <a:srgbClr val="002060"/>
                          </a:solidFill>
                          <a:latin typeface="Century gothic"/>
                        </a:rPr>
                        <a:t>I</a:t>
                      </a:r>
                      <a:r>
                        <a:rPr lang="en-GB" sz="2400" b="1" strike="noStrike" spc="-1" baseline="0" dirty="0">
                          <a:solidFill>
                            <a:srgbClr val="002060"/>
                          </a:solidFill>
                          <a:latin typeface="Century gothic"/>
                        </a:rPr>
                        <a:t> </a:t>
                      </a:r>
                      <a:r>
                        <a:rPr lang="en-GB" sz="2400" b="1" strike="noStrike" spc="-1" baseline="0" dirty="0" err="1">
                          <a:solidFill>
                            <a:srgbClr val="002060"/>
                          </a:solidFill>
                          <a:latin typeface="Century gothic"/>
                        </a:rPr>
                        <a:t>I</a:t>
                      </a:r>
                      <a:r>
                        <a:rPr lang="en-GB" sz="2400" b="1" strike="noStrike" spc="-1" baseline="0" dirty="0">
                          <a:solidFill>
                            <a:srgbClr val="002060"/>
                          </a:solidFill>
                          <a:latin typeface="Century gothic"/>
                        </a:rPr>
                        <a:t> </a:t>
                      </a:r>
                      <a:r>
                        <a:rPr lang="en-GB" sz="2400" b="1" strike="noStrike" spc="-1" baseline="0" dirty="0" err="1">
                          <a:solidFill>
                            <a:srgbClr val="002060"/>
                          </a:solidFill>
                          <a:latin typeface="Century gothic"/>
                        </a:rPr>
                        <a:t>I</a:t>
                      </a:r>
                      <a:r>
                        <a:rPr lang="en-GB" sz="2400" b="1" strike="noStrike" spc="-1" baseline="0" dirty="0">
                          <a:solidFill>
                            <a:srgbClr val="002060"/>
                          </a:solidFill>
                          <a:latin typeface="Century gothic"/>
                        </a:rPr>
                        <a:t> </a:t>
                      </a:r>
                      <a:endParaRPr lang="en-GB" sz="24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GB" sz="2400" b="1" strike="noStrike" spc="-1" baseline="0" dirty="0">
                          <a:solidFill>
                            <a:srgbClr val="002060"/>
                          </a:solidFill>
                          <a:latin typeface="Century gothic"/>
                        </a:rPr>
                        <a:t>I </a:t>
                      </a:r>
                      <a:r>
                        <a:rPr lang="en-GB" sz="2400" b="1" strike="noStrike" spc="-1" baseline="0" dirty="0" err="1">
                          <a:solidFill>
                            <a:srgbClr val="002060"/>
                          </a:solidFill>
                          <a:latin typeface="Century gothic"/>
                        </a:rPr>
                        <a:t>I</a:t>
                      </a:r>
                      <a:r>
                        <a:rPr lang="en-GB" sz="2400" b="1" strike="noStrike" spc="-1" baseline="0" dirty="0">
                          <a:solidFill>
                            <a:srgbClr val="002060"/>
                          </a:solidFill>
                          <a:latin typeface="Century gothic"/>
                        </a:rPr>
                        <a:t> </a:t>
                      </a:r>
                      <a:endParaRPr lang="en-GB" sz="2400" b="1"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589226">
                <a:tc>
                  <a:txBody>
                    <a:bodyPr/>
                    <a:lstStyle/>
                    <a:p>
                      <a:pPr algn="l"/>
                      <a:r>
                        <a:rPr lang="en-US" sz="2800" b="1" dirty="0">
                          <a:solidFill>
                            <a:srgbClr val="002060"/>
                          </a:solidFill>
                        </a:rPr>
                        <a:t>2</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mn-lt"/>
                          <a:ea typeface="+mn-ea"/>
                          <a:cs typeface="+mn-cs"/>
                        </a:rPr>
                        <a:t>W</a:t>
                      </a:r>
                      <a:r>
                        <a:rPr kumimoji="0" lang="en-GB" sz="2000" b="1" i="0" u="none" strike="noStrike" kern="1200" cap="none" spc="0" normalizeH="0" baseline="0" noProof="0" dirty="0">
                          <a:ln>
                            <a:noFill/>
                          </a:ln>
                          <a:solidFill>
                            <a:srgbClr val="002060"/>
                          </a:solidFill>
                          <a:effectLst/>
                          <a:uLnTx/>
                          <a:uFillTx/>
                          <a:latin typeface="+mn-lt"/>
                          <a:ea typeface="+mn-ea"/>
                          <a:cs typeface="+mn-cs"/>
                        </a:rPr>
                        <a:t>ie</a:t>
                      </a:r>
                      <a:r>
                        <a:rPr kumimoji="0" lang="en-GB" sz="2000" b="0" i="0" u="none" strike="noStrike" kern="1200" cap="none" spc="0" normalizeH="0" baseline="0" noProof="0" dirty="0">
                          <a:ln>
                            <a:noFill/>
                          </a:ln>
                          <a:solidFill>
                            <a:srgbClr val="002060"/>
                          </a:solidFill>
                          <a:effectLst/>
                          <a:uLnTx/>
                          <a:uFillTx/>
                          <a:latin typeface="+mn-lt"/>
                          <a:ea typeface="+mn-ea"/>
                          <a:cs typeface="+mn-cs"/>
                        </a:rPr>
                        <a:t> </a:t>
                      </a:r>
                      <a:r>
                        <a:rPr kumimoji="0" lang="en-GB" sz="2000" b="0" i="0" u="none" strike="noStrike" kern="1200" cap="none" spc="0" normalizeH="0" baseline="0" noProof="0" dirty="0" err="1">
                          <a:ln>
                            <a:noFill/>
                          </a:ln>
                          <a:solidFill>
                            <a:srgbClr val="002060"/>
                          </a:solidFill>
                          <a:effectLst/>
                          <a:uLnTx/>
                          <a:uFillTx/>
                          <a:latin typeface="+mn-lt"/>
                          <a:ea typeface="+mn-ea"/>
                          <a:cs typeface="+mn-cs"/>
                        </a:rPr>
                        <a:t>h</a:t>
                      </a:r>
                      <a:r>
                        <a:rPr kumimoji="0" lang="en-GB" sz="2000" b="1" i="0" u="none" strike="noStrike" kern="1200" cap="none" spc="0" normalizeH="0" baseline="0" noProof="0" dirty="0" err="1">
                          <a:ln>
                            <a:noFill/>
                          </a:ln>
                          <a:solidFill>
                            <a:srgbClr val="002060"/>
                          </a:solidFill>
                          <a:effectLst/>
                          <a:uLnTx/>
                          <a:uFillTx/>
                          <a:latin typeface="+mn-lt"/>
                          <a:ea typeface="+mn-ea"/>
                          <a:cs typeface="+mn-cs"/>
                        </a:rPr>
                        <a:t>ei</a:t>
                      </a:r>
                      <a:r>
                        <a:rPr kumimoji="0" lang="en-GB" sz="2000" b="0" i="0" u="none" strike="noStrike" kern="1200" cap="none" spc="0" normalizeH="0" baseline="0" noProof="0" dirty="0" err="1">
                          <a:ln>
                            <a:noFill/>
                          </a:ln>
                          <a:solidFill>
                            <a:srgbClr val="002060"/>
                          </a:solidFill>
                          <a:effectLst/>
                          <a:uLnTx/>
                          <a:uFillTx/>
                          <a:latin typeface="+mn-lt"/>
                          <a:ea typeface="+mn-ea"/>
                          <a:cs typeface="+mn-cs"/>
                        </a:rPr>
                        <a:t>ßen</a:t>
                      </a:r>
                      <a:r>
                        <a:rPr kumimoji="0" lang="en-GB" sz="2000" b="0" i="0" u="none" strike="noStrike" kern="1200" cap="none" spc="0" normalizeH="0" baseline="0" noProof="0" dirty="0">
                          <a:ln>
                            <a:noFill/>
                          </a:ln>
                          <a:solidFill>
                            <a:srgbClr val="002060"/>
                          </a:solidFill>
                          <a:effectLst/>
                          <a:uLnTx/>
                          <a:uFillTx/>
                          <a:latin typeface="+mn-lt"/>
                          <a:ea typeface="+mn-ea"/>
                          <a:cs typeface="+mn-cs"/>
                        </a:rPr>
                        <a:t> </a:t>
                      </a:r>
                      <a:r>
                        <a:rPr kumimoji="0" lang="en-GB" sz="2000" b="0" i="0" u="none" strike="noStrike" kern="1200" cap="none" spc="0" normalizeH="0" baseline="0" noProof="0" dirty="0" err="1">
                          <a:ln>
                            <a:noFill/>
                          </a:ln>
                          <a:solidFill>
                            <a:srgbClr val="002060"/>
                          </a:solidFill>
                          <a:effectLst/>
                          <a:uLnTx/>
                          <a:uFillTx/>
                          <a:latin typeface="+mn-lt"/>
                          <a:ea typeface="+mn-ea"/>
                          <a:cs typeface="+mn-cs"/>
                        </a:rPr>
                        <a:t>d</a:t>
                      </a:r>
                      <a:r>
                        <a:rPr kumimoji="0" lang="en-GB" sz="2000" b="1" i="0" u="none" strike="noStrike" kern="1200" cap="none" spc="0" normalizeH="0" baseline="0" noProof="0" dirty="0" err="1">
                          <a:ln>
                            <a:noFill/>
                          </a:ln>
                          <a:solidFill>
                            <a:srgbClr val="002060"/>
                          </a:solidFill>
                          <a:effectLst/>
                          <a:uLnTx/>
                          <a:uFillTx/>
                          <a:latin typeface="+mn-lt"/>
                          <a:ea typeface="+mn-ea"/>
                          <a:cs typeface="+mn-cs"/>
                        </a:rPr>
                        <a:t>ei</a:t>
                      </a:r>
                      <a:r>
                        <a:rPr kumimoji="0" lang="en-GB" sz="2000" b="0" i="0" u="none" strike="noStrike" kern="1200" cap="none" spc="0" normalizeH="0" baseline="0" noProof="0" dirty="0" err="1">
                          <a:ln>
                            <a:noFill/>
                          </a:ln>
                          <a:solidFill>
                            <a:srgbClr val="002060"/>
                          </a:solidFill>
                          <a:effectLst/>
                          <a:uLnTx/>
                          <a:uFillTx/>
                          <a:latin typeface="+mn-lt"/>
                          <a:ea typeface="+mn-ea"/>
                          <a:cs typeface="+mn-cs"/>
                        </a:rPr>
                        <a:t>ne</a:t>
                      </a:r>
                      <a:r>
                        <a:rPr kumimoji="0" lang="en-GB" sz="2000" b="0" i="0" u="none" strike="noStrike" kern="1200" cap="none" spc="0" normalizeH="0" baseline="0" noProof="0" dirty="0">
                          <a:ln>
                            <a:noFill/>
                          </a:ln>
                          <a:solidFill>
                            <a:srgbClr val="002060"/>
                          </a:solidFill>
                          <a:effectLst/>
                          <a:uLnTx/>
                          <a:uFillTx/>
                          <a:latin typeface="+mn-lt"/>
                          <a:ea typeface="+mn-ea"/>
                          <a:cs typeface="+mn-cs"/>
                        </a:rPr>
                        <a:t> </a:t>
                      </a:r>
                      <a:r>
                        <a:rPr kumimoji="0" lang="en-GB" sz="2000" b="0" i="0" u="none" strike="noStrike" kern="1200" cap="none" spc="0" normalizeH="0" baseline="0" noProof="0" dirty="0" err="1">
                          <a:ln>
                            <a:noFill/>
                          </a:ln>
                          <a:solidFill>
                            <a:srgbClr val="002060"/>
                          </a:solidFill>
                          <a:effectLst/>
                          <a:uLnTx/>
                          <a:uFillTx/>
                          <a:latin typeface="+mn-lt"/>
                          <a:ea typeface="+mn-ea"/>
                          <a:cs typeface="+mn-cs"/>
                        </a:rPr>
                        <a:t>L</a:t>
                      </a:r>
                      <a:r>
                        <a:rPr kumimoji="0" lang="en-GB" sz="2000" b="1" i="0" u="none" strike="noStrike" kern="1200" cap="none" spc="0" normalizeH="0" baseline="0" noProof="0" dirty="0" err="1">
                          <a:ln>
                            <a:noFill/>
                          </a:ln>
                          <a:solidFill>
                            <a:srgbClr val="002060"/>
                          </a:solidFill>
                          <a:effectLst/>
                          <a:uLnTx/>
                          <a:uFillTx/>
                          <a:latin typeface="+mn-lt"/>
                          <a:ea typeface="+mn-ea"/>
                          <a:cs typeface="+mn-cs"/>
                        </a:rPr>
                        <a:t>ie</a:t>
                      </a:r>
                      <a:r>
                        <a:rPr kumimoji="0" lang="en-GB" sz="2000" b="0" i="0" u="none" strike="noStrike" kern="1200" cap="none" spc="0" normalizeH="0" baseline="0" noProof="0" dirty="0" err="1">
                          <a:ln>
                            <a:noFill/>
                          </a:ln>
                          <a:solidFill>
                            <a:srgbClr val="002060"/>
                          </a:solidFill>
                          <a:effectLst/>
                          <a:uLnTx/>
                          <a:uFillTx/>
                          <a:latin typeface="+mn-lt"/>
                          <a:ea typeface="+mn-ea"/>
                          <a:cs typeface="+mn-cs"/>
                        </a:rPr>
                        <a:t>blingst</a:t>
                      </a:r>
                      <a:r>
                        <a:rPr kumimoji="0" lang="en-GB" sz="2000" b="1" i="0" u="none" strike="noStrike" kern="1200" cap="none" spc="0" normalizeH="0" baseline="0" noProof="0" dirty="0" err="1">
                          <a:ln>
                            <a:noFill/>
                          </a:ln>
                          <a:solidFill>
                            <a:srgbClr val="002060"/>
                          </a:solidFill>
                          <a:effectLst/>
                          <a:uLnTx/>
                          <a:uFillTx/>
                          <a:latin typeface="+mn-lt"/>
                          <a:ea typeface="+mn-ea"/>
                          <a:cs typeface="+mn-cs"/>
                        </a:rPr>
                        <a:t>ie</a:t>
                      </a:r>
                      <a:r>
                        <a:rPr kumimoji="0" lang="en-GB" sz="2000" b="0" i="0" u="none" strike="noStrike" kern="1200" cap="none" spc="0" normalizeH="0" baseline="0" noProof="0" dirty="0" err="1">
                          <a:ln>
                            <a:noFill/>
                          </a:ln>
                          <a:solidFill>
                            <a:srgbClr val="002060"/>
                          </a:solidFill>
                          <a:effectLst/>
                          <a:uLnTx/>
                          <a:uFillTx/>
                          <a:latin typeface="+mn-lt"/>
                          <a:ea typeface="+mn-ea"/>
                          <a:cs typeface="+mn-cs"/>
                        </a:rPr>
                        <a:t>re</a:t>
                      </a:r>
                      <a:r>
                        <a:rPr kumimoji="0" lang="en-GB" sz="2000" b="0" i="0" u="none" strike="noStrike" kern="1200" cap="none" spc="0" normalizeH="0" baseline="0" noProof="0" dirty="0">
                          <a:ln>
                            <a:noFill/>
                          </a:ln>
                          <a:solidFill>
                            <a:srgbClr val="002060"/>
                          </a:solidFill>
                          <a:effectLst/>
                          <a:uLnTx/>
                          <a:uFillTx/>
                          <a:latin typeface="+mn-lt"/>
                          <a:ea typeface="+mn-ea"/>
                          <a:cs typeface="+mn-cs"/>
                        </a:rPr>
                        <a:t>?</a:t>
                      </a:r>
                      <a:endParaRPr lang="en-GB" sz="2000" b="0" strike="noStrike" spc="-1" dirty="0">
                        <a:solidFill>
                          <a:srgbClr val="002060"/>
                        </a:solidFill>
                        <a:latin typeface="+mn-lt"/>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GB" sz="2400" b="1" strike="noStrike" spc="-1" dirty="0">
                          <a:solidFill>
                            <a:srgbClr val="002060"/>
                          </a:solidFill>
                          <a:latin typeface="Century gothic"/>
                        </a:rPr>
                        <a:t> I </a:t>
                      </a:r>
                      <a:r>
                        <a:rPr lang="en-GB" sz="2400" b="1" strike="noStrike" spc="-1" dirty="0" err="1">
                          <a:solidFill>
                            <a:srgbClr val="002060"/>
                          </a:solidFill>
                          <a:latin typeface="Century gothic"/>
                        </a:rPr>
                        <a:t>I</a:t>
                      </a:r>
                      <a:r>
                        <a:rPr lang="en-GB" sz="2400" b="1" strike="noStrike" spc="-1" dirty="0">
                          <a:solidFill>
                            <a:srgbClr val="002060"/>
                          </a:solidFill>
                          <a:latin typeface="Century gothic"/>
                        </a:rPr>
                        <a:t> </a:t>
                      </a:r>
                      <a:endParaRPr lang="en-GB" sz="2400" b="1"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GB" sz="2400" b="1" strike="noStrike" spc="-1" dirty="0">
                          <a:solidFill>
                            <a:srgbClr val="002060"/>
                          </a:solidFill>
                          <a:latin typeface="Century gothic"/>
                        </a:rPr>
                        <a:t>I </a:t>
                      </a:r>
                      <a:r>
                        <a:rPr lang="en-GB" sz="2400" b="1" strike="noStrike" spc="-1" dirty="0" err="1">
                          <a:solidFill>
                            <a:srgbClr val="002060"/>
                          </a:solidFill>
                          <a:latin typeface="Century gothic"/>
                        </a:rPr>
                        <a:t>I</a:t>
                      </a:r>
                      <a:r>
                        <a:rPr lang="en-GB" sz="2400" b="1" strike="noStrike" spc="-1" dirty="0">
                          <a:solidFill>
                            <a:srgbClr val="002060"/>
                          </a:solidFill>
                          <a:latin typeface="Century gothic"/>
                        </a:rPr>
                        <a:t> </a:t>
                      </a:r>
                      <a:r>
                        <a:rPr lang="en-GB" sz="2400" b="1" strike="noStrike" spc="-1" dirty="0" err="1">
                          <a:solidFill>
                            <a:srgbClr val="002060"/>
                          </a:solidFill>
                          <a:latin typeface="Century gothic"/>
                        </a:rPr>
                        <a:t>I</a:t>
                      </a:r>
                      <a:endParaRPr lang="en-GB" sz="24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589226">
                <a:tc>
                  <a:txBody>
                    <a:bodyPr/>
                    <a:lstStyle/>
                    <a:p>
                      <a:pPr algn="l"/>
                      <a:r>
                        <a:rPr lang="en-US" sz="2800" b="1" dirty="0">
                          <a:solidFill>
                            <a:srgbClr val="002060"/>
                          </a:solidFill>
                        </a:rPr>
                        <a:t>3</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err="1">
                          <a:solidFill>
                            <a:srgbClr val="002060"/>
                          </a:solidFill>
                          <a:latin typeface="+mn-lt"/>
                        </a:rPr>
                        <a:t>N</a:t>
                      </a:r>
                      <a:r>
                        <a:rPr lang="en-GB" sz="2000" b="1" dirty="0" err="1">
                          <a:solidFill>
                            <a:srgbClr val="002060"/>
                          </a:solidFill>
                          <a:latin typeface="+mn-lt"/>
                        </a:rPr>
                        <a:t>ei</a:t>
                      </a:r>
                      <a:r>
                        <a:rPr lang="en-GB" sz="2000" b="0" dirty="0" err="1">
                          <a:solidFill>
                            <a:srgbClr val="002060"/>
                          </a:solidFill>
                          <a:latin typeface="+mn-lt"/>
                        </a:rPr>
                        <a:t>n</a:t>
                      </a:r>
                      <a:r>
                        <a:rPr lang="en-GB" sz="2000" b="0" dirty="0">
                          <a:solidFill>
                            <a:srgbClr val="002060"/>
                          </a:solidFill>
                          <a:latin typeface="+mn-lt"/>
                        </a:rPr>
                        <a:t>, für </a:t>
                      </a:r>
                      <a:r>
                        <a:rPr lang="en-GB" sz="2000" b="0" dirty="0" err="1">
                          <a:solidFill>
                            <a:srgbClr val="002060"/>
                          </a:solidFill>
                          <a:latin typeface="+mn-lt"/>
                        </a:rPr>
                        <a:t>m</a:t>
                      </a:r>
                      <a:r>
                        <a:rPr lang="en-GB" sz="2000" b="1" dirty="0" err="1">
                          <a:solidFill>
                            <a:srgbClr val="002060"/>
                          </a:solidFill>
                          <a:latin typeface="+mn-lt"/>
                        </a:rPr>
                        <a:t>ei</a:t>
                      </a:r>
                      <a:r>
                        <a:rPr lang="en-GB" sz="2000" b="0" dirty="0" err="1">
                          <a:solidFill>
                            <a:srgbClr val="002060"/>
                          </a:solidFill>
                          <a:latin typeface="+mn-lt"/>
                        </a:rPr>
                        <a:t>ne</a:t>
                      </a:r>
                      <a:r>
                        <a:rPr lang="en-GB" sz="2000" b="0" dirty="0">
                          <a:solidFill>
                            <a:srgbClr val="002060"/>
                          </a:solidFill>
                          <a:latin typeface="+mn-lt"/>
                        </a:rPr>
                        <a:t> </a:t>
                      </a:r>
                      <a:r>
                        <a:rPr lang="en-GB" sz="2000" b="0" dirty="0" err="1">
                          <a:solidFill>
                            <a:srgbClr val="002060"/>
                          </a:solidFill>
                          <a:latin typeface="+mn-lt"/>
                        </a:rPr>
                        <a:t>dr</a:t>
                      </a:r>
                      <a:r>
                        <a:rPr lang="en-GB" sz="2000" b="1" dirty="0" err="1">
                          <a:solidFill>
                            <a:srgbClr val="002060"/>
                          </a:solidFill>
                          <a:latin typeface="+mn-lt"/>
                        </a:rPr>
                        <a:t>ei</a:t>
                      </a:r>
                      <a:r>
                        <a:rPr lang="en-GB" sz="2000" b="0" dirty="0">
                          <a:solidFill>
                            <a:srgbClr val="002060"/>
                          </a:solidFill>
                          <a:latin typeface="+mn-lt"/>
                        </a:rPr>
                        <a:t> </a:t>
                      </a:r>
                      <a:r>
                        <a:rPr lang="en-GB" sz="2000" b="0" dirty="0" err="1">
                          <a:solidFill>
                            <a:srgbClr val="002060"/>
                          </a:solidFill>
                          <a:latin typeface="+mn-lt"/>
                        </a:rPr>
                        <a:t>Sp</a:t>
                      </a:r>
                      <a:r>
                        <a:rPr lang="en-GB" sz="2000" b="1" dirty="0" err="1">
                          <a:solidFill>
                            <a:srgbClr val="002060"/>
                          </a:solidFill>
                          <a:latin typeface="+mn-lt"/>
                        </a:rPr>
                        <a:t>ie</a:t>
                      </a:r>
                      <a:r>
                        <a:rPr lang="en-GB" sz="2000" b="0" dirty="0" err="1">
                          <a:solidFill>
                            <a:srgbClr val="002060"/>
                          </a:solidFill>
                          <a:latin typeface="+mn-lt"/>
                        </a:rPr>
                        <a:t>le</a:t>
                      </a:r>
                      <a:r>
                        <a:rPr lang="en-GB" sz="2000" b="0" dirty="0">
                          <a:solidFill>
                            <a:srgbClr val="002060"/>
                          </a:solidFill>
                          <a:latin typeface="+mn-lt"/>
                        </a:rPr>
                        <a:t> </a:t>
                      </a:r>
                      <a:r>
                        <a:rPr lang="en-GB" sz="2000" b="0" dirty="0" err="1">
                          <a:solidFill>
                            <a:srgbClr val="002060"/>
                          </a:solidFill>
                          <a:latin typeface="+mn-lt"/>
                        </a:rPr>
                        <a:t>kr</a:t>
                      </a:r>
                      <a:r>
                        <a:rPr lang="en-GB" sz="2000" b="1" dirty="0" err="1">
                          <a:solidFill>
                            <a:srgbClr val="002060"/>
                          </a:solidFill>
                          <a:latin typeface="+mn-lt"/>
                        </a:rPr>
                        <a:t>ie</a:t>
                      </a:r>
                      <a:r>
                        <a:rPr lang="en-GB" sz="2000" b="0" dirty="0" err="1">
                          <a:solidFill>
                            <a:srgbClr val="002060"/>
                          </a:solidFill>
                          <a:latin typeface="+mn-lt"/>
                        </a:rPr>
                        <a:t>ge</a:t>
                      </a:r>
                      <a:r>
                        <a:rPr lang="en-GB" sz="2000" b="0" dirty="0">
                          <a:solidFill>
                            <a:srgbClr val="002060"/>
                          </a:solidFill>
                          <a:latin typeface="+mn-lt"/>
                        </a:rPr>
                        <a:t>* ich </a:t>
                      </a:r>
                      <a:r>
                        <a:rPr lang="en-GB" sz="2000" b="0" dirty="0" err="1">
                          <a:solidFill>
                            <a:srgbClr val="002060"/>
                          </a:solidFill>
                          <a:latin typeface="+mn-lt"/>
                        </a:rPr>
                        <a:t>k</a:t>
                      </a:r>
                      <a:r>
                        <a:rPr lang="en-GB" sz="2000" b="1" dirty="0" err="1">
                          <a:solidFill>
                            <a:srgbClr val="002060"/>
                          </a:solidFill>
                          <a:latin typeface="+mn-lt"/>
                        </a:rPr>
                        <a:t>ei</a:t>
                      </a:r>
                      <a:r>
                        <a:rPr lang="en-GB" sz="2000" b="0" dirty="0" err="1">
                          <a:solidFill>
                            <a:srgbClr val="002060"/>
                          </a:solidFill>
                          <a:latin typeface="+mn-lt"/>
                        </a:rPr>
                        <a:t>nen</a:t>
                      </a:r>
                      <a:r>
                        <a:rPr lang="en-GB" sz="2000" b="0" dirty="0">
                          <a:solidFill>
                            <a:srgbClr val="002060"/>
                          </a:solidFill>
                          <a:latin typeface="+mn-lt"/>
                        </a:rPr>
                        <a:t> </a:t>
                      </a:r>
                      <a:r>
                        <a:rPr lang="en-GB" sz="2000" b="0" dirty="0" err="1">
                          <a:solidFill>
                            <a:srgbClr val="002060"/>
                          </a:solidFill>
                          <a:latin typeface="+mn-lt"/>
                        </a:rPr>
                        <a:t>Pr</a:t>
                      </a:r>
                      <a:r>
                        <a:rPr lang="en-GB" sz="2000" b="1" dirty="0" err="1">
                          <a:solidFill>
                            <a:srgbClr val="002060"/>
                          </a:solidFill>
                          <a:latin typeface="+mn-lt"/>
                        </a:rPr>
                        <a:t>ei</a:t>
                      </a:r>
                      <a:r>
                        <a:rPr lang="en-GB" sz="2000" b="0" dirty="0" err="1">
                          <a:solidFill>
                            <a:srgbClr val="002060"/>
                          </a:solidFill>
                          <a:latin typeface="+mn-lt"/>
                        </a:rPr>
                        <a:t>s</a:t>
                      </a:r>
                      <a:r>
                        <a:rPr lang="en-GB" sz="2000" b="0" dirty="0">
                          <a:solidFill>
                            <a:srgbClr val="002060"/>
                          </a:solidFill>
                          <a:latin typeface="+mn-lt"/>
                        </a:rPr>
                        <a:t>. </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strike="noStrike" spc="-1" dirty="0">
                          <a:solidFill>
                            <a:srgbClr val="002060"/>
                          </a:solidFill>
                          <a:latin typeface="Century gothic"/>
                        </a:rPr>
                        <a:t>I </a:t>
                      </a:r>
                      <a:r>
                        <a:rPr lang="en-GB" sz="2400" b="1" strike="noStrike" spc="-1" dirty="0" err="1">
                          <a:solidFill>
                            <a:srgbClr val="002060"/>
                          </a:solidFill>
                          <a:latin typeface="Century gothic"/>
                        </a:rPr>
                        <a:t>I</a:t>
                      </a:r>
                      <a:r>
                        <a:rPr lang="en-GB" sz="2400" b="1" strike="noStrike" spc="-1" dirty="0">
                          <a:solidFill>
                            <a:srgbClr val="002060"/>
                          </a:solidFill>
                          <a:latin typeface="Century gothic"/>
                        </a:rPr>
                        <a:t> </a:t>
                      </a:r>
                      <a:r>
                        <a:rPr lang="en-GB" sz="2400" b="1" strike="noStrike" spc="-1" dirty="0" err="1">
                          <a:solidFill>
                            <a:srgbClr val="002060"/>
                          </a:solidFill>
                          <a:latin typeface="Century gothic"/>
                        </a:rPr>
                        <a:t>I</a:t>
                      </a:r>
                      <a:r>
                        <a:rPr lang="en-GB" sz="2400" b="1" strike="noStrike" spc="-1" dirty="0">
                          <a:solidFill>
                            <a:srgbClr val="002060"/>
                          </a:solidFill>
                          <a:latin typeface="Century gothic"/>
                        </a:rPr>
                        <a:t> </a:t>
                      </a:r>
                      <a:r>
                        <a:rPr lang="en-GB" sz="2400" b="1" strike="noStrike" spc="-1" dirty="0" err="1">
                          <a:solidFill>
                            <a:srgbClr val="002060"/>
                          </a:solidFill>
                          <a:latin typeface="Century gothic"/>
                        </a:rPr>
                        <a:t>I</a:t>
                      </a:r>
                      <a:r>
                        <a:rPr lang="en-GB" sz="2400" b="1" strike="noStrike" spc="-1" dirty="0">
                          <a:solidFill>
                            <a:srgbClr val="002060"/>
                          </a:solidFill>
                          <a:latin typeface="Century gothic"/>
                        </a:rPr>
                        <a:t> </a:t>
                      </a:r>
                      <a:r>
                        <a:rPr lang="en-GB" sz="2400" b="1" strike="noStrike" spc="-1" dirty="0" err="1">
                          <a:solidFill>
                            <a:srgbClr val="002060"/>
                          </a:solidFill>
                          <a:latin typeface="Century gothic"/>
                        </a:rPr>
                        <a:t>I</a:t>
                      </a:r>
                      <a:r>
                        <a:rPr lang="en-GB" sz="2400" b="1" strike="noStrike" spc="-1" dirty="0">
                          <a:solidFill>
                            <a:srgbClr val="002060"/>
                          </a:solidFill>
                          <a:latin typeface="Century gothic"/>
                        </a:rPr>
                        <a:t> </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strike="noStrike" spc="-1" dirty="0">
                          <a:solidFill>
                            <a:srgbClr val="002060"/>
                          </a:solidFill>
                          <a:latin typeface="Century gothic"/>
                        </a:rPr>
                        <a:t>I </a:t>
                      </a:r>
                      <a:r>
                        <a:rPr lang="en-GB" sz="2400" b="1" strike="noStrike" spc="-1" dirty="0" err="1">
                          <a:solidFill>
                            <a:srgbClr val="002060"/>
                          </a:solidFill>
                          <a:latin typeface="Century gothic"/>
                        </a:rPr>
                        <a:t>I</a:t>
                      </a:r>
                      <a:endParaRPr lang="en-GB" sz="24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589226">
                <a:tc>
                  <a:txBody>
                    <a:bodyPr/>
                    <a:lstStyle/>
                    <a:p>
                      <a:pPr algn="l"/>
                      <a:r>
                        <a:rPr lang="en-US" sz="2800" b="1" dirty="0">
                          <a:solidFill>
                            <a:srgbClr val="002060"/>
                          </a:solidFill>
                        </a:rPr>
                        <a:t>4</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a:solidFill>
                            <a:srgbClr val="002060"/>
                          </a:solidFill>
                          <a:latin typeface="+mn-lt"/>
                        </a:rPr>
                        <a:t>D</a:t>
                      </a:r>
                      <a:r>
                        <a:rPr lang="en-GB" sz="2000" b="1" dirty="0">
                          <a:solidFill>
                            <a:srgbClr val="002060"/>
                          </a:solidFill>
                          <a:latin typeface="+mn-lt"/>
                        </a:rPr>
                        <a:t>ie</a:t>
                      </a:r>
                      <a:r>
                        <a:rPr lang="en-GB" sz="2000" b="0" dirty="0">
                          <a:solidFill>
                            <a:srgbClr val="002060"/>
                          </a:solidFill>
                          <a:latin typeface="+mn-lt"/>
                        </a:rPr>
                        <a:t>ses </a:t>
                      </a:r>
                      <a:r>
                        <a:rPr lang="en-GB" sz="2000" b="1" dirty="0" err="1">
                          <a:solidFill>
                            <a:srgbClr val="002060"/>
                          </a:solidFill>
                          <a:latin typeface="+mn-lt"/>
                        </a:rPr>
                        <a:t>Ei</a:t>
                      </a:r>
                      <a:r>
                        <a:rPr lang="en-GB" sz="2000" b="0" dirty="0" err="1">
                          <a:solidFill>
                            <a:srgbClr val="002060"/>
                          </a:solidFill>
                          <a:latin typeface="+mn-lt"/>
                        </a:rPr>
                        <a:t>s</a:t>
                      </a:r>
                      <a:r>
                        <a:rPr lang="en-GB" sz="2000" b="0" dirty="0">
                          <a:solidFill>
                            <a:srgbClr val="002060"/>
                          </a:solidFill>
                          <a:latin typeface="+mn-lt"/>
                        </a:rPr>
                        <a:t> </a:t>
                      </a:r>
                      <a:r>
                        <a:rPr lang="en-GB" sz="2000" b="0" dirty="0" err="1">
                          <a:solidFill>
                            <a:srgbClr val="002060"/>
                          </a:solidFill>
                          <a:latin typeface="+mn-lt"/>
                        </a:rPr>
                        <a:t>ist</a:t>
                      </a:r>
                      <a:r>
                        <a:rPr lang="en-GB" sz="2000" b="0" dirty="0">
                          <a:solidFill>
                            <a:srgbClr val="002060"/>
                          </a:solidFill>
                          <a:latin typeface="+mn-lt"/>
                        </a:rPr>
                        <a:t> </a:t>
                      </a:r>
                      <a:r>
                        <a:rPr lang="en-GB" sz="2000" b="0" dirty="0" err="1">
                          <a:solidFill>
                            <a:srgbClr val="002060"/>
                          </a:solidFill>
                          <a:latin typeface="+mn-lt"/>
                        </a:rPr>
                        <a:t>w</a:t>
                      </a:r>
                      <a:r>
                        <a:rPr lang="en-GB" sz="2000" b="1" dirty="0" err="1">
                          <a:solidFill>
                            <a:srgbClr val="002060"/>
                          </a:solidFill>
                          <a:latin typeface="+mn-lt"/>
                        </a:rPr>
                        <a:t>ei</a:t>
                      </a:r>
                      <a:r>
                        <a:rPr lang="en-GB" sz="2000" b="0" dirty="0" err="1">
                          <a:solidFill>
                            <a:srgbClr val="002060"/>
                          </a:solidFill>
                          <a:latin typeface="+mn-lt"/>
                        </a:rPr>
                        <a:t>ß</a:t>
                      </a:r>
                      <a:r>
                        <a:rPr lang="en-GB" sz="2000" b="0" dirty="0">
                          <a:solidFill>
                            <a:srgbClr val="002060"/>
                          </a:solidFill>
                          <a:latin typeface="+mn-lt"/>
                        </a:rPr>
                        <a:t> und </a:t>
                      </a:r>
                      <a:r>
                        <a:rPr lang="en-GB" sz="2000" b="0" dirty="0" err="1">
                          <a:solidFill>
                            <a:srgbClr val="002060"/>
                          </a:solidFill>
                          <a:latin typeface="+mn-lt"/>
                        </a:rPr>
                        <a:t>n</a:t>
                      </a:r>
                      <a:r>
                        <a:rPr lang="en-GB" sz="2000" b="1" dirty="0" err="1">
                          <a:solidFill>
                            <a:srgbClr val="002060"/>
                          </a:solidFill>
                          <a:latin typeface="+mn-lt"/>
                        </a:rPr>
                        <a:t>ie</a:t>
                      </a:r>
                      <a:r>
                        <a:rPr lang="en-GB" sz="2000" b="0" dirty="0">
                          <a:solidFill>
                            <a:srgbClr val="002060"/>
                          </a:solidFill>
                          <a:latin typeface="+mn-lt"/>
                        </a:rPr>
                        <a:t> </a:t>
                      </a:r>
                      <a:r>
                        <a:rPr lang="en-GB" sz="2000" b="0" dirty="0" err="1">
                          <a:solidFill>
                            <a:srgbClr val="002060"/>
                          </a:solidFill>
                          <a:latin typeface="+mn-lt"/>
                        </a:rPr>
                        <a:t>h</a:t>
                      </a:r>
                      <a:r>
                        <a:rPr lang="en-GB" sz="2000" b="1" dirty="0" err="1">
                          <a:solidFill>
                            <a:srgbClr val="002060"/>
                          </a:solidFill>
                          <a:latin typeface="+mn-lt"/>
                        </a:rPr>
                        <a:t>ei</a:t>
                      </a:r>
                      <a:r>
                        <a:rPr lang="en-GB" sz="2000" b="0" dirty="0" err="1">
                          <a:solidFill>
                            <a:srgbClr val="002060"/>
                          </a:solidFill>
                          <a:latin typeface="+mn-lt"/>
                        </a:rPr>
                        <a:t>ß</a:t>
                      </a:r>
                      <a:r>
                        <a:rPr lang="en-GB" sz="2000" b="0" dirty="0">
                          <a:solidFill>
                            <a:srgbClr val="002060"/>
                          </a:solidFill>
                          <a:latin typeface="+mn-lt"/>
                        </a:rPr>
                        <a:t>*!</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strike="noStrike" spc="-1" dirty="0">
                          <a:solidFill>
                            <a:srgbClr val="002060"/>
                          </a:solidFill>
                          <a:latin typeface="Century gothic"/>
                        </a:rPr>
                        <a:t>I </a:t>
                      </a:r>
                      <a:r>
                        <a:rPr lang="en-GB" sz="2400" b="1" strike="noStrike" spc="-1" dirty="0" err="1">
                          <a:solidFill>
                            <a:srgbClr val="002060"/>
                          </a:solidFill>
                          <a:latin typeface="Century gothic"/>
                        </a:rPr>
                        <a:t>I</a:t>
                      </a:r>
                      <a:r>
                        <a:rPr lang="en-GB" sz="2400" b="1" strike="noStrike" spc="-1" dirty="0">
                          <a:solidFill>
                            <a:srgbClr val="002060"/>
                          </a:solidFill>
                          <a:latin typeface="Century gothic"/>
                        </a:rPr>
                        <a:t> </a:t>
                      </a:r>
                      <a:r>
                        <a:rPr lang="en-GB" sz="2400" b="1" strike="noStrike" spc="-1" baseline="0" dirty="0" err="1">
                          <a:solidFill>
                            <a:srgbClr val="002060"/>
                          </a:solidFill>
                          <a:latin typeface="Century gothic"/>
                        </a:rPr>
                        <a:t>I</a:t>
                      </a:r>
                      <a:r>
                        <a:rPr lang="en-GB" sz="2400" b="1" strike="noStrike" spc="-1" baseline="0" dirty="0">
                          <a:solidFill>
                            <a:srgbClr val="002060"/>
                          </a:solidFill>
                          <a:latin typeface="Century gothic"/>
                        </a:rPr>
                        <a:t> </a:t>
                      </a:r>
                      <a:endParaRPr lang="en-GB" sz="24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strike="noStrike" spc="-1" dirty="0">
                          <a:solidFill>
                            <a:srgbClr val="002060"/>
                          </a:solidFill>
                          <a:latin typeface="Century gothic"/>
                        </a:rPr>
                        <a:t>I </a:t>
                      </a:r>
                      <a:r>
                        <a:rPr lang="en-GB" sz="2400" b="1" strike="noStrike" spc="-1" dirty="0" err="1">
                          <a:solidFill>
                            <a:srgbClr val="002060"/>
                          </a:solidFill>
                          <a:latin typeface="Century gothic"/>
                        </a:rPr>
                        <a:t>I</a:t>
                      </a:r>
                      <a:endParaRPr lang="en-GB" sz="24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589226">
                <a:tc>
                  <a:txBody>
                    <a:bodyPr/>
                    <a:lstStyle/>
                    <a:p>
                      <a:pPr algn="l"/>
                      <a:r>
                        <a:rPr lang="en-US" sz="2800" b="1" dirty="0">
                          <a:solidFill>
                            <a:srgbClr val="002060"/>
                          </a:solidFill>
                        </a:rPr>
                        <a:t>5</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indent="0">
                        <a:buNone/>
                      </a:pPr>
                      <a:r>
                        <a:rPr lang="en-GB" sz="2000" b="0" kern="1200" dirty="0">
                          <a:solidFill>
                            <a:srgbClr val="002060"/>
                          </a:solidFill>
                          <a:latin typeface="+mn-lt"/>
                          <a:ea typeface="+mn-ea"/>
                          <a:cs typeface="+mn-cs"/>
                        </a:rPr>
                        <a:t>Fr</a:t>
                      </a:r>
                      <a:r>
                        <a:rPr lang="en-GB" sz="2000" b="1" kern="1200" dirty="0">
                          <a:solidFill>
                            <a:srgbClr val="002060"/>
                          </a:solidFill>
                          <a:latin typeface="+mn-lt"/>
                          <a:ea typeface="+mn-ea"/>
                          <a:cs typeface="+mn-cs"/>
                        </a:rPr>
                        <a:t>ie</a:t>
                      </a:r>
                      <a:r>
                        <a:rPr lang="en-GB" sz="2000" b="0" kern="1200" dirty="0">
                          <a:solidFill>
                            <a:srgbClr val="002060"/>
                          </a:solidFill>
                          <a:latin typeface="+mn-lt"/>
                          <a:ea typeface="+mn-ea"/>
                          <a:cs typeface="+mn-cs"/>
                        </a:rPr>
                        <a:t>da, H</a:t>
                      </a:r>
                      <a:r>
                        <a:rPr lang="en-GB" sz="2000" b="1" kern="1200" dirty="0">
                          <a:solidFill>
                            <a:srgbClr val="002060"/>
                          </a:solidFill>
                          <a:latin typeface="+mn-lt"/>
                          <a:ea typeface="+mn-ea"/>
                          <a:cs typeface="+mn-cs"/>
                        </a:rPr>
                        <a:t>ei</a:t>
                      </a:r>
                      <a:r>
                        <a:rPr lang="en-GB" sz="2000" b="0" kern="1200" dirty="0">
                          <a:solidFill>
                            <a:srgbClr val="002060"/>
                          </a:solidFill>
                          <a:latin typeface="+mn-lt"/>
                          <a:ea typeface="+mn-ea"/>
                          <a:cs typeface="+mn-cs"/>
                        </a:rPr>
                        <a:t>ke und Add</a:t>
                      </a:r>
                      <a:r>
                        <a:rPr lang="en-GB" sz="2000" b="1" kern="1200" dirty="0">
                          <a:solidFill>
                            <a:srgbClr val="002060"/>
                          </a:solidFill>
                          <a:latin typeface="+mn-lt"/>
                          <a:ea typeface="+mn-ea"/>
                          <a:cs typeface="+mn-cs"/>
                        </a:rPr>
                        <a:t>ie</a:t>
                      </a:r>
                      <a:r>
                        <a:rPr lang="en-GB" sz="2000" b="0" kern="1200" dirty="0">
                          <a:solidFill>
                            <a:srgbClr val="002060"/>
                          </a:solidFill>
                          <a:latin typeface="+mn-lt"/>
                          <a:ea typeface="+mn-ea"/>
                          <a:cs typeface="+mn-cs"/>
                        </a:rPr>
                        <a:t> </a:t>
                      </a:r>
                      <a:r>
                        <a:rPr lang="en-GB" sz="2000" b="0" kern="1200" dirty="0" err="1">
                          <a:solidFill>
                            <a:srgbClr val="002060"/>
                          </a:solidFill>
                          <a:latin typeface="+mn-lt"/>
                          <a:ea typeface="+mn-ea"/>
                          <a:cs typeface="+mn-cs"/>
                        </a:rPr>
                        <a:t>r</a:t>
                      </a:r>
                      <a:r>
                        <a:rPr lang="en-GB" sz="2000" b="1" kern="1200" dirty="0" err="1">
                          <a:solidFill>
                            <a:srgbClr val="002060"/>
                          </a:solidFill>
                          <a:latin typeface="+mn-lt"/>
                          <a:ea typeface="+mn-ea"/>
                          <a:cs typeface="+mn-cs"/>
                        </a:rPr>
                        <a:t>ei</a:t>
                      </a:r>
                      <a:r>
                        <a:rPr lang="en-GB" sz="2000" b="0" kern="1200" dirty="0" err="1">
                          <a:solidFill>
                            <a:srgbClr val="002060"/>
                          </a:solidFill>
                          <a:latin typeface="+mn-lt"/>
                          <a:ea typeface="+mn-ea"/>
                          <a:cs typeface="+mn-cs"/>
                        </a:rPr>
                        <a:t>sen</a:t>
                      </a:r>
                      <a:r>
                        <a:rPr lang="en-GB" sz="2000" b="0" kern="1200" dirty="0">
                          <a:solidFill>
                            <a:srgbClr val="002060"/>
                          </a:solidFill>
                          <a:latin typeface="+mn-lt"/>
                          <a:ea typeface="+mn-ea"/>
                          <a:cs typeface="+mn-cs"/>
                        </a:rPr>
                        <a:t>* in d</a:t>
                      </a:r>
                      <a:r>
                        <a:rPr lang="en-GB" sz="2000" b="1" kern="1200" dirty="0">
                          <a:solidFill>
                            <a:srgbClr val="002060"/>
                          </a:solidFill>
                          <a:latin typeface="+mn-lt"/>
                          <a:ea typeface="+mn-ea"/>
                          <a:cs typeface="+mn-cs"/>
                        </a:rPr>
                        <a:t>ie</a:t>
                      </a:r>
                      <a:r>
                        <a:rPr lang="en-GB" sz="2000" b="0" kern="1200" dirty="0">
                          <a:solidFill>
                            <a:srgbClr val="002060"/>
                          </a:solidFill>
                          <a:latin typeface="+mn-lt"/>
                          <a:ea typeface="+mn-ea"/>
                          <a:cs typeface="+mn-cs"/>
                        </a:rPr>
                        <a:t> Schw</a:t>
                      </a:r>
                      <a:r>
                        <a:rPr lang="en-GB" sz="2000" b="1" kern="1200" dirty="0">
                          <a:solidFill>
                            <a:srgbClr val="002060"/>
                          </a:solidFill>
                          <a:latin typeface="+mn-lt"/>
                          <a:ea typeface="+mn-ea"/>
                          <a:cs typeface="+mn-cs"/>
                        </a:rPr>
                        <a:t>ei</a:t>
                      </a:r>
                      <a:r>
                        <a:rPr lang="en-GB" sz="2000" b="0" kern="1200" dirty="0">
                          <a:solidFill>
                            <a:srgbClr val="002060"/>
                          </a:solidFill>
                          <a:latin typeface="+mn-lt"/>
                          <a:ea typeface="+mn-ea"/>
                          <a:cs typeface="+mn-cs"/>
                        </a:rPr>
                        <a:t>z.</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strike="noStrike" spc="-1" dirty="0">
                          <a:solidFill>
                            <a:srgbClr val="002060"/>
                          </a:solidFill>
                          <a:latin typeface="Century gothic"/>
                        </a:rPr>
                        <a:t>I </a:t>
                      </a:r>
                      <a:r>
                        <a:rPr lang="en-GB" sz="2400" b="1" strike="noStrike" spc="-1" baseline="0" dirty="0" err="1">
                          <a:solidFill>
                            <a:srgbClr val="002060"/>
                          </a:solidFill>
                          <a:latin typeface="Century gothic"/>
                        </a:rPr>
                        <a:t>I</a:t>
                      </a:r>
                      <a:r>
                        <a:rPr lang="en-GB" sz="2400" b="1" strike="noStrike" spc="-1" baseline="0" dirty="0">
                          <a:solidFill>
                            <a:srgbClr val="002060"/>
                          </a:solidFill>
                          <a:latin typeface="Century gothic"/>
                        </a:rPr>
                        <a:t> </a:t>
                      </a:r>
                      <a:r>
                        <a:rPr lang="en-GB" sz="2400" b="1" strike="noStrike" spc="-1" baseline="0" dirty="0" err="1">
                          <a:solidFill>
                            <a:srgbClr val="002060"/>
                          </a:solidFill>
                          <a:latin typeface="Century gothic"/>
                        </a:rPr>
                        <a:t>I</a:t>
                      </a:r>
                      <a:r>
                        <a:rPr lang="en-GB" sz="2400" b="1" strike="noStrike" spc="-1" baseline="0" dirty="0">
                          <a:solidFill>
                            <a:srgbClr val="002060"/>
                          </a:solidFill>
                          <a:latin typeface="Century gothic"/>
                        </a:rPr>
                        <a:t> </a:t>
                      </a:r>
                      <a:endParaRPr lang="en-GB" sz="24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strike="noStrike" spc="-1" dirty="0">
                          <a:solidFill>
                            <a:srgbClr val="002060"/>
                          </a:solidFill>
                          <a:latin typeface="Century gothic"/>
                        </a:rPr>
                        <a:t>I </a:t>
                      </a:r>
                      <a:r>
                        <a:rPr lang="en-GB" sz="2400" b="1" strike="noStrike" spc="-1" dirty="0" err="1">
                          <a:solidFill>
                            <a:srgbClr val="002060"/>
                          </a:solidFill>
                          <a:latin typeface="Century gothic"/>
                        </a:rPr>
                        <a:t>I</a:t>
                      </a:r>
                      <a:r>
                        <a:rPr lang="en-GB" sz="2400" b="1" strike="noStrike" spc="-1" baseline="0" dirty="0">
                          <a:solidFill>
                            <a:schemeClr val="tx1"/>
                          </a:solidFill>
                          <a:latin typeface="Century gothic"/>
                        </a:rPr>
                        <a:t> </a:t>
                      </a:r>
                      <a:r>
                        <a:rPr lang="en-GB" sz="2400" b="1" strike="noStrike" spc="-1" baseline="0" dirty="0" err="1">
                          <a:solidFill>
                            <a:srgbClr val="002060"/>
                          </a:solidFill>
                          <a:latin typeface="Century gothic"/>
                        </a:rPr>
                        <a:t>I</a:t>
                      </a:r>
                      <a:endParaRPr lang="en-GB" sz="24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6"/>
                  </a:ext>
                </a:extLst>
              </a:tr>
              <a:tr h="530865">
                <a:tc>
                  <a:txBody>
                    <a:bodyPr/>
                    <a:lstStyle/>
                    <a:p>
                      <a:pPr algn="l"/>
                      <a:r>
                        <a:rPr lang="en-US" sz="2800" b="1" dirty="0">
                          <a:solidFill>
                            <a:srgbClr val="002060"/>
                          </a:solidFill>
                        </a:rPr>
                        <a:t>6</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kern="1200" noProof="0" dirty="0">
                          <a:solidFill>
                            <a:srgbClr val="002060"/>
                          </a:solidFill>
                          <a:latin typeface="+mn-lt"/>
                          <a:ea typeface="+mn-ea"/>
                          <a:cs typeface="+mn-cs"/>
                        </a:rPr>
                        <a:t>W</a:t>
                      </a:r>
                      <a:r>
                        <a:rPr lang="en-GB" sz="2000" b="1" kern="1200" noProof="0" dirty="0">
                          <a:solidFill>
                            <a:srgbClr val="002060"/>
                          </a:solidFill>
                          <a:latin typeface="+mn-lt"/>
                          <a:ea typeface="+mn-ea"/>
                          <a:cs typeface="+mn-cs"/>
                        </a:rPr>
                        <a:t>ie</a:t>
                      </a:r>
                      <a:r>
                        <a:rPr lang="en-GB" sz="2000" b="0" kern="1200" noProof="0" dirty="0">
                          <a:solidFill>
                            <a:srgbClr val="002060"/>
                          </a:solidFill>
                          <a:latin typeface="+mn-lt"/>
                          <a:ea typeface="+mn-ea"/>
                          <a:cs typeface="+mn-cs"/>
                        </a:rPr>
                        <a:t> </a:t>
                      </a:r>
                      <a:r>
                        <a:rPr lang="en-GB" sz="2000" b="0" kern="1200" noProof="0" dirty="0" err="1">
                          <a:solidFill>
                            <a:srgbClr val="002060"/>
                          </a:solidFill>
                          <a:latin typeface="+mn-lt"/>
                          <a:ea typeface="+mn-ea"/>
                          <a:cs typeface="+mn-cs"/>
                        </a:rPr>
                        <a:t>v</a:t>
                      </a:r>
                      <a:r>
                        <a:rPr lang="en-GB" sz="2000" b="1" kern="1200" noProof="0" dirty="0" err="1">
                          <a:solidFill>
                            <a:srgbClr val="002060"/>
                          </a:solidFill>
                          <a:latin typeface="+mn-lt"/>
                          <a:ea typeface="+mn-ea"/>
                          <a:cs typeface="+mn-cs"/>
                        </a:rPr>
                        <a:t>ie</a:t>
                      </a:r>
                      <a:r>
                        <a:rPr lang="en-GB" sz="2000" b="0" kern="1200" noProof="0" dirty="0" err="1">
                          <a:solidFill>
                            <a:srgbClr val="002060"/>
                          </a:solidFill>
                          <a:latin typeface="+mn-lt"/>
                          <a:ea typeface="+mn-ea"/>
                          <a:cs typeface="+mn-cs"/>
                        </a:rPr>
                        <a:t>le</a:t>
                      </a:r>
                      <a:r>
                        <a:rPr lang="en-GB" sz="2000" b="0" kern="1200" noProof="0" dirty="0">
                          <a:solidFill>
                            <a:srgbClr val="002060"/>
                          </a:solidFill>
                          <a:latin typeface="+mn-lt"/>
                          <a:ea typeface="+mn-ea"/>
                          <a:cs typeface="+mn-cs"/>
                        </a:rPr>
                        <a:t> </a:t>
                      </a:r>
                      <a:r>
                        <a:rPr lang="en-GB" sz="2000" b="0" kern="1200" noProof="0" dirty="0" err="1">
                          <a:solidFill>
                            <a:srgbClr val="002060"/>
                          </a:solidFill>
                          <a:latin typeface="+mn-lt"/>
                          <a:ea typeface="+mn-ea"/>
                          <a:cs typeface="+mn-cs"/>
                        </a:rPr>
                        <a:t>B</a:t>
                      </a:r>
                      <a:r>
                        <a:rPr lang="en-GB" sz="2000" b="1" kern="1200" noProof="0" dirty="0" err="1">
                          <a:solidFill>
                            <a:srgbClr val="002060"/>
                          </a:solidFill>
                          <a:latin typeface="+mn-lt"/>
                          <a:ea typeface="+mn-ea"/>
                          <a:cs typeface="+mn-cs"/>
                        </a:rPr>
                        <a:t>ei</a:t>
                      </a:r>
                      <a:r>
                        <a:rPr lang="en-GB" sz="2000" b="0" kern="1200" noProof="0" dirty="0" err="1">
                          <a:solidFill>
                            <a:srgbClr val="002060"/>
                          </a:solidFill>
                          <a:latin typeface="+mn-lt"/>
                          <a:ea typeface="+mn-ea"/>
                          <a:cs typeface="+mn-cs"/>
                        </a:rPr>
                        <a:t>sp</a:t>
                      </a:r>
                      <a:r>
                        <a:rPr lang="en-GB" sz="2000" b="1" kern="1200" noProof="0" dirty="0" err="1">
                          <a:solidFill>
                            <a:srgbClr val="002060"/>
                          </a:solidFill>
                          <a:latin typeface="+mn-lt"/>
                          <a:ea typeface="+mn-ea"/>
                          <a:cs typeface="+mn-cs"/>
                        </a:rPr>
                        <a:t>ie</a:t>
                      </a:r>
                      <a:r>
                        <a:rPr lang="en-GB" sz="2000" b="0" kern="1200" noProof="0" dirty="0" err="1">
                          <a:solidFill>
                            <a:srgbClr val="002060"/>
                          </a:solidFill>
                          <a:latin typeface="+mn-lt"/>
                          <a:ea typeface="+mn-ea"/>
                          <a:cs typeface="+mn-cs"/>
                        </a:rPr>
                        <a:t>le</a:t>
                      </a:r>
                      <a:r>
                        <a:rPr lang="en-GB" sz="2000" b="0" kern="1200" noProof="0" dirty="0">
                          <a:solidFill>
                            <a:srgbClr val="002060"/>
                          </a:solidFill>
                          <a:latin typeface="+mn-lt"/>
                          <a:ea typeface="+mn-ea"/>
                          <a:cs typeface="+mn-cs"/>
                        </a:rPr>
                        <a:t> </a:t>
                      </a:r>
                      <a:r>
                        <a:rPr lang="en-GB" sz="2000" b="0" kern="1200" noProof="0" dirty="0" err="1">
                          <a:solidFill>
                            <a:srgbClr val="002060"/>
                          </a:solidFill>
                          <a:latin typeface="+mn-lt"/>
                          <a:ea typeface="+mn-ea"/>
                          <a:cs typeface="+mn-cs"/>
                        </a:rPr>
                        <a:t>sind</a:t>
                      </a:r>
                      <a:r>
                        <a:rPr lang="en-GB" sz="2000" b="0" kern="1200" noProof="0" dirty="0">
                          <a:solidFill>
                            <a:srgbClr val="002060"/>
                          </a:solidFill>
                          <a:latin typeface="+mn-lt"/>
                          <a:ea typeface="+mn-ea"/>
                          <a:cs typeface="+mn-cs"/>
                        </a:rPr>
                        <a:t> auf </a:t>
                      </a:r>
                      <a:r>
                        <a:rPr lang="en-GB" sz="2000" b="0" kern="1200" noProof="0" dirty="0" err="1">
                          <a:solidFill>
                            <a:srgbClr val="002060"/>
                          </a:solidFill>
                          <a:latin typeface="+mn-lt"/>
                          <a:ea typeface="+mn-ea"/>
                          <a:cs typeface="+mn-cs"/>
                        </a:rPr>
                        <a:t>dem</a:t>
                      </a:r>
                      <a:r>
                        <a:rPr lang="en-GB" sz="2000" b="0" kern="1200" noProof="0" dirty="0">
                          <a:solidFill>
                            <a:srgbClr val="002060"/>
                          </a:solidFill>
                          <a:latin typeface="+mn-lt"/>
                          <a:ea typeface="+mn-ea"/>
                          <a:cs typeface="+mn-cs"/>
                        </a:rPr>
                        <a:t> Pap</a:t>
                      </a:r>
                      <a:r>
                        <a:rPr lang="en-GB" sz="2000" b="1" kern="1200" noProof="0" dirty="0">
                          <a:solidFill>
                            <a:srgbClr val="002060"/>
                          </a:solidFill>
                          <a:latin typeface="+mn-lt"/>
                          <a:ea typeface="+mn-ea"/>
                          <a:cs typeface="+mn-cs"/>
                        </a:rPr>
                        <a:t>ie</a:t>
                      </a:r>
                      <a:r>
                        <a:rPr lang="en-GB" sz="2000" b="0" kern="1200" noProof="0" dirty="0">
                          <a:solidFill>
                            <a:srgbClr val="002060"/>
                          </a:solidFill>
                          <a:latin typeface="+mn-lt"/>
                          <a:ea typeface="+mn-ea"/>
                          <a:cs typeface="+mn-cs"/>
                        </a:rPr>
                        <a:t>r </a:t>
                      </a:r>
                      <a:r>
                        <a:rPr lang="en-GB" sz="2000" b="0" kern="1200" noProof="0" dirty="0" err="1">
                          <a:solidFill>
                            <a:srgbClr val="002060"/>
                          </a:solidFill>
                          <a:latin typeface="+mn-lt"/>
                          <a:ea typeface="+mn-ea"/>
                          <a:cs typeface="+mn-cs"/>
                        </a:rPr>
                        <a:t>h</a:t>
                      </a:r>
                      <a:r>
                        <a:rPr lang="en-GB" sz="2000" b="1" kern="1200" noProof="0" dirty="0" err="1">
                          <a:solidFill>
                            <a:srgbClr val="002060"/>
                          </a:solidFill>
                          <a:latin typeface="+mn-lt"/>
                          <a:ea typeface="+mn-ea"/>
                          <a:cs typeface="+mn-cs"/>
                        </a:rPr>
                        <a:t>ie</a:t>
                      </a:r>
                      <a:r>
                        <a:rPr lang="en-GB" sz="2000" b="0" kern="1200" noProof="0" dirty="0" err="1">
                          <a:solidFill>
                            <a:srgbClr val="002060"/>
                          </a:solidFill>
                          <a:latin typeface="+mn-lt"/>
                          <a:ea typeface="+mn-ea"/>
                          <a:cs typeface="+mn-cs"/>
                        </a:rPr>
                        <a:t>r</a:t>
                      </a:r>
                      <a:r>
                        <a:rPr lang="en-GB" sz="2000" b="0" kern="1200" noProof="0" dirty="0">
                          <a:solidFill>
                            <a:srgbClr val="002060"/>
                          </a:solidFill>
                          <a:latin typeface="+mn-lt"/>
                          <a:ea typeface="+mn-ea"/>
                          <a:cs typeface="+mn-cs"/>
                        </a:rPr>
                        <a:t>? </a:t>
                      </a:r>
                      <a:r>
                        <a:rPr lang="en-GB" sz="2000" b="0" kern="1200" noProof="0" dirty="0" err="1">
                          <a:solidFill>
                            <a:srgbClr val="002060"/>
                          </a:solidFill>
                          <a:latin typeface="+mn-lt"/>
                          <a:ea typeface="+mn-ea"/>
                          <a:cs typeface="+mn-cs"/>
                        </a:rPr>
                        <a:t>Dr</a:t>
                      </a:r>
                      <a:r>
                        <a:rPr lang="en-GB" sz="2000" b="1" kern="1200" noProof="0" dirty="0" err="1">
                          <a:solidFill>
                            <a:srgbClr val="002060"/>
                          </a:solidFill>
                          <a:latin typeface="+mn-lt"/>
                          <a:ea typeface="+mn-ea"/>
                          <a:cs typeface="+mn-cs"/>
                        </a:rPr>
                        <a:t>ei</a:t>
                      </a:r>
                      <a:r>
                        <a:rPr lang="en-GB" sz="2000" b="0" kern="1200" noProof="0" dirty="0">
                          <a:solidFill>
                            <a:srgbClr val="002060"/>
                          </a:solidFill>
                          <a:latin typeface="+mn-lt"/>
                          <a:ea typeface="+mn-ea"/>
                          <a:cs typeface="+mn-cs"/>
                        </a:rPr>
                        <a:t>! </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strike="noStrike" spc="-1" dirty="0">
                          <a:solidFill>
                            <a:srgbClr val="002060"/>
                          </a:solidFill>
                          <a:latin typeface="Century gothic"/>
                        </a:rPr>
                        <a:t>I </a:t>
                      </a:r>
                      <a:r>
                        <a:rPr lang="en-GB" sz="2400" b="1" strike="noStrike" spc="-1" dirty="0" err="1">
                          <a:solidFill>
                            <a:srgbClr val="002060"/>
                          </a:solidFill>
                          <a:latin typeface="Century gothic"/>
                        </a:rPr>
                        <a:t>I</a:t>
                      </a:r>
                      <a:endParaRPr lang="en-GB" sz="24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strike="noStrike" spc="-1" dirty="0">
                          <a:solidFill>
                            <a:srgbClr val="002060"/>
                          </a:solidFill>
                          <a:latin typeface="Century gothic"/>
                        </a:rPr>
                        <a:t>I </a:t>
                      </a:r>
                      <a:r>
                        <a:rPr lang="en-GB" sz="2400" b="1" strike="noStrike" spc="-1" dirty="0" err="1">
                          <a:solidFill>
                            <a:srgbClr val="002060"/>
                          </a:solidFill>
                          <a:latin typeface="Century gothic"/>
                        </a:rPr>
                        <a:t>I</a:t>
                      </a:r>
                      <a:r>
                        <a:rPr lang="en-GB" sz="2400" b="1" strike="noStrike" spc="-1" baseline="0" dirty="0">
                          <a:solidFill>
                            <a:schemeClr val="tx1"/>
                          </a:solidFill>
                          <a:latin typeface="Century gothic"/>
                        </a:rPr>
                        <a:t> </a:t>
                      </a:r>
                      <a:r>
                        <a:rPr lang="en-GB" sz="2400" b="1" strike="noStrike" spc="-1" baseline="0" dirty="0" err="1">
                          <a:solidFill>
                            <a:srgbClr val="002060"/>
                          </a:solidFill>
                          <a:latin typeface="Century gothic"/>
                        </a:rPr>
                        <a:t>I</a:t>
                      </a:r>
                      <a:r>
                        <a:rPr lang="en-GB" sz="2400" b="1" strike="noStrike" spc="-1" baseline="0" dirty="0">
                          <a:solidFill>
                            <a:srgbClr val="002060"/>
                          </a:solidFill>
                          <a:latin typeface="Century gothic"/>
                        </a:rPr>
                        <a:t> </a:t>
                      </a:r>
                      <a:r>
                        <a:rPr lang="en-GB" sz="2400" b="1" strike="noStrike" spc="-1" baseline="0" dirty="0" err="1">
                          <a:solidFill>
                            <a:srgbClr val="002060"/>
                          </a:solidFill>
                          <a:latin typeface="Century gothic"/>
                        </a:rPr>
                        <a:t>I</a:t>
                      </a:r>
                      <a:r>
                        <a:rPr lang="en-GB" sz="2400" b="1" strike="noStrike" spc="-1" baseline="0" dirty="0">
                          <a:solidFill>
                            <a:srgbClr val="002060"/>
                          </a:solidFill>
                          <a:latin typeface="Century gothic"/>
                        </a:rPr>
                        <a:t> </a:t>
                      </a:r>
                      <a:r>
                        <a:rPr lang="en-GB" sz="2400" b="1" strike="noStrike" spc="-1" baseline="0" dirty="0" err="1">
                          <a:solidFill>
                            <a:srgbClr val="002060"/>
                          </a:solidFill>
                          <a:latin typeface="Century gothic"/>
                        </a:rPr>
                        <a:t>I</a:t>
                      </a:r>
                      <a:r>
                        <a:rPr lang="en-GB" sz="2400" b="1" strike="noStrike" spc="-1" baseline="0" dirty="0">
                          <a:solidFill>
                            <a:srgbClr val="002060"/>
                          </a:solidFill>
                          <a:latin typeface="Century gothic"/>
                        </a:rPr>
                        <a:t> </a:t>
                      </a:r>
                      <a:endParaRPr lang="en-GB" sz="24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7"/>
                  </a:ext>
                </a:extLst>
              </a:tr>
            </a:tbl>
          </a:graphicData>
        </a:graphic>
      </p:graphicFrame>
      <p:sp>
        <p:nvSpPr>
          <p:cNvPr id="3" name="TextBox 2">
            <a:hlinkClick r:id="" action="ppaction://noaction">
              <a:snd r:embed="rId3" name="T3_W7_6.1.wav"/>
            </a:hlinkClick>
            <a:extLst>
              <a:ext uri="{FF2B5EF4-FFF2-40B4-BE49-F238E27FC236}">
                <a16:creationId xmlns:a16="http://schemas.microsoft.com/office/drawing/2014/main" id="{6DC42178-501A-44BF-9149-1C679CF37202}"/>
              </a:ext>
            </a:extLst>
          </p:cNvPr>
          <p:cNvSpPr txBox="1"/>
          <p:nvPr/>
        </p:nvSpPr>
        <p:spPr>
          <a:xfrm>
            <a:off x="0" y="0"/>
            <a:ext cx="186033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a:ea typeface="+mn-ea"/>
                <a:cs typeface="+mn-cs"/>
              </a:rPr>
              <a:t>[</a:t>
            </a:r>
            <a:r>
              <a:rPr kumimoji="0" lang="en-GB" sz="2800" b="1" i="0" u="none" strike="noStrike" kern="1200" cap="none" spc="0" normalizeH="0" baseline="0" noProof="0" dirty="0" err="1">
                <a:ln>
                  <a:noFill/>
                </a:ln>
                <a:solidFill>
                  <a:srgbClr val="002060"/>
                </a:solidFill>
                <a:effectLst/>
                <a:uLnTx/>
                <a:uFillTx/>
                <a:latin typeface="Century Gothic"/>
                <a:ea typeface="+mn-ea"/>
                <a:cs typeface="+mn-cs"/>
              </a:rPr>
              <a:t>ie</a:t>
            </a:r>
            <a:r>
              <a:rPr kumimoji="0" lang="en-GB" sz="2800" b="1" i="0" u="none" strike="noStrike" kern="1200" cap="none" spc="0" normalizeH="0" baseline="0" noProof="0" dirty="0">
                <a:ln>
                  <a:noFill/>
                </a:ln>
                <a:solidFill>
                  <a:srgbClr val="002060"/>
                </a:solidFill>
                <a:effectLst/>
                <a:uLnTx/>
                <a:uFillTx/>
                <a:latin typeface="Century Gothic"/>
                <a:ea typeface="+mn-ea"/>
                <a:cs typeface="+mn-cs"/>
              </a:rPr>
              <a:t>] [</a:t>
            </a:r>
            <a:r>
              <a:rPr kumimoji="0" lang="en-GB" sz="2800" b="1" i="0" u="none" strike="noStrike" kern="1200" cap="none" spc="0" normalizeH="0" baseline="0" noProof="0" dirty="0" err="1">
                <a:ln>
                  <a:noFill/>
                </a:ln>
                <a:solidFill>
                  <a:srgbClr val="002060"/>
                </a:solidFill>
                <a:effectLst/>
                <a:uLnTx/>
                <a:uFillTx/>
                <a:latin typeface="Century Gothic"/>
                <a:ea typeface="+mn-ea"/>
                <a:cs typeface="+mn-cs"/>
              </a:rPr>
              <a:t>ei</a:t>
            </a:r>
            <a:r>
              <a:rPr kumimoji="0" lang="en-GB" sz="2800" b="1" i="0" u="none" strike="noStrike" kern="1200" cap="none" spc="0" normalizeH="0" baseline="0" noProof="0" dirty="0">
                <a:ln>
                  <a:noFill/>
                </a:ln>
                <a:solidFill>
                  <a:srgbClr val="002060"/>
                </a:solidFill>
                <a:effectLst/>
                <a:uLnTx/>
                <a:uFillTx/>
                <a:latin typeface="Century Gothic"/>
                <a:ea typeface="+mn-ea"/>
                <a:cs typeface="+mn-cs"/>
              </a:rPr>
              <a:t>]</a:t>
            </a:r>
          </a:p>
        </p:txBody>
      </p:sp>
      <p:pic>
        <p:nvPicPr>
          <p:cNvPr id="10" name="Picture 9" descr="A picture containing text, clipart&#10;&#10;Description automatically generated">
            <a:hlinkClick r:id="" action="ppaction://noaction">
              <a:snd r:embed="rId4" name="T3_W7_6.3.wav"/>
            </a:hlinkClick>
            <a:extLst>
              <a:ext uri="{FF2B5EF4-FFF2-40B4-BE49-F238E27FC236}">
                <a16:creationId xmlns:a16="http://schemas.microsoft.com/office/drawing/2014/main" id="{55E9DF07-E9C0-4015-ABFA-059C677CE4A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5562" y="2349347"/>
            <a:ext cx="609653" cy="627942"/>
          </a:xfrm>
          <a:prstGeom prst="rect">
            <a:avLst/>
          </a:prstGeom>
        </p:spPr>
      </p:pic>
      <p:pic>
        <p:nvPicPr>
          <p:cNvPr id="18" name="Picture 17" descr="A picture containing text, clipart&#10;&#10;Description automatically generated">
            <a:hlinkClick r:id="" action="ppaction://noaction">
              <a:snd r:embed="rId6" name="T3_W7_6.4.wav"/>
            </a:hlinkClick>
            <a:extLst>
              <a:ext uri="{FF2B5EF4-FFF2-40B4-BE49-F238E27FC236}">
                <a16:creationId xmlns:a16="http://schemas.microsoft.com/office/drawing/2014/main" id="{D042F965-5B18-4ABC-872A-78DBAD3E2A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5562" y="2905630"/>
            <a:ext cx="609653" cy="627942"/>
          </a:xfrm>
          <a:prstGeom prst="rect">
            <a:avLst/>
          </a:prstGeom>
        </p:spPr>
      </p:pic>
      <p:pic>
        <p:nvPicPr>
          <p:cNvPr id="19" name="Picture 18" descr="A picture containing text, clipart&#10;&#10;Description automatically generated">
            <a:hlinkClick r:id="" action="ppaction://noaction">
              <a:snd r:embed="rId7" name="T3_W7_6.5.wav"/>
            </a:hlinkClick>
            <a:extLst>
              <a:ext uri="{FF2B5EF4-FFF2-40B4-BE49-F238E27FC236}">
                <a16:creationId xmlns:a16="http://schemas.microsoft.com/office/drawing/2014/main" id="{8C3CC06B-6468-4EB9-ADC7-A55577D35A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5562" y="3535956"/>
            <a:ext cx="609653" cy="627942"/>
          </a:xfrm>
          <a:prstGeom prst="rect">
            <a:avLst/>
          </a:prstGeom>
        </p:spPr>
      </p:pic>
      <p:pic>
        <p:nvPicPr>
          <p:cNvPr id="20" name="Picture 19" descr="A picture containing text, clipart&#10;&#10;Description automatically generated">
            <a:hlinkClick r:id="" action="ppaction://noaction">
              <a:snd r:embed="rId8" name="T3_W7_6.6.wav"/>
            </a:hlinkClick>
            <a:extLst>
              <a:ext uri="{FF2B5EF4-FFF2-40B4-BE49-F238E27FC236}">
                <a16:creationId xmlns:a16="http://schemas.microsoft.com/office/drawing/2014/main" id="{B2DA8EDA-E782-4C59-90CF-451F9DD392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5562" y="4089855"/>
            <a:ext cx="609653" cy="627942"/>
          </a:xfrm>
          <a:prstGeom prst="rect">
            <a:avLst/>
          </a:prstGeom>
        </p:spPr>
      </p:pic>
      <p:pic>
        <p:nvPicPr>
          <p:cNvPr id="21" name="Picture 20" descr="A picture containing text, clipart&#10;&#10;Description automatically generated">
            <a:hlinkClick r:id="" action="ppaction://noaction">
              <a:snd r:embed="rId9" name="T3_W7_6.7.wav"/>
            </a:hlinkClick>
            <a:extLst>
              <a:ext uri="{FF2B5EF4-FFF2-40B4-BE49-F238E27FC236}">
                <a16:creationId xmlns:a16="http://schemas.microsoft.com/office/drawing/2014/main" id="{E7EB8DFC-4C8D-480B-8424-391274A25D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8842" y="4643754"/>
            <a:ext cx="609653" cy="627942"/>
          </a:xfrm>
          <a:prstGeom prst="rect">
            <a:avLst/>
          </a:prstGeom>
        </p:spPr>
      </p:pic>
      <p:pic>
        <p:nvPicPr>
          <p:cNvPr id="22" name="Picture 21" descr="A picture containing text, clipart&#10;&#10;Description automatically generated">
            <a:hlinkClick r:id="" action="ppaction://noaction">
              <a:snd r:embed="rId10" name="T3_W7_6.8.wav"/>
            </a:hlinkClick>
            <a:extLst>
              <a:ext uri="{FF2B5EF4-FFF2-40B4-BE49-F238E27FC236}">
                <a16:creationId xmlns:a16="http://schemas.microsoft.com/office/drawing/2014/main" id="{BD98E516-A01E-4C6C-B2BF-823903EA58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7709" y="5231343"/>
            <a:ext cx="609653" cy="627942"/>
          </a:xfrm>
          <a:prstGeom prst="rect">
            <a:avLst/>
          </a:prstGeom>
        </p:spPr>
      </p:pic>
      <p:sp>
        <p:nvSpPr>
          <p:cNvPr id="23" name="Speech Bubble: Rectangle with Corners Rounded 22">
            <a:hlinkClick r:id="" action="ppaction://noaction">
              <a:snd r:embed="rId11" name="T3_W7_6.2.wav"/>
            </a:hlinkClick>
            <a:extLst>
              <a:ext uri="{FF2B5EF4-FFF2-40B4-BE49-F238E27FC236}">
                <a16:creationId xmlns:a16="http://schemas.microsoft.com/office/drawing/2014/main" id="{AFDF170C-7D23-4A5A-8572-E261A4C73C1C}"/>
              </a:ext>
            </a:extLst>
          </p:cNvPr>
          <p:cNvSpPr/>
          <p:nvPr/>
        </p:nvSpPr>
        <p:spPr>
          <a:xfrm>
            <a:off x="2317198" y="224296"/>
            <a:ext cx="5943933"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prstClr val="white"/>
                </a:solidFill>
                <a:effectLst/>
                <a:uLnTx/>
                <a:uFillTx/>
                <a:latin typeface="Century Gothic"/>
                <a:ea typeface="+mn-ea"/>
                <a:cs typeface="+mn-cs"/>
              </a:rPr>
              <a:t>Hör</a:t>
            </a:r>
            <a:r>
              <a:rPr kumimoji="0" lang="en-GB" sz="2400" b="0" i="0" u="none" strike="noStrike" kern="1200" cap="none" spc="0" normalizeH="0" baseline="0" noProof="0" dirty="0">
                <a:ln>
                  <a:noFill/>
                </a:ln>
                <a:solidFill>
                  <a:prstClr val="white"/>
                </a:solidFill>
                <a:effectLst/>
                <a:uLnTx/>
                <a:uFillTx/>
                <a:latin typeface="Century Gothic"/>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a:ea typeface="+mn-ea"/>
                <a:cs typeface="+mn-cs"/>
              </a:rPr>
              <a:t>zu</a:t>
            </a:r>
            <a:r>
              <a:rPr kumimoji="0" lang="en-GB" sz="2400" b="0" i="0" u="none" strike="noStrike" kern="1200" cap="none" spc="0" normalizeH="0" baseline="0" noProof="0" dirty="0">
                <a:ln>
                  <a:noFill/>
                </a:ln>
                <a:solidFill>
                  <a:prstClr val="white"/>
                </a:solidFill>
                <a:effectLst/>
                <a:uLnTx/>
                <a:uFillTx/>
                <a:latin typeface="Century Gothic"/>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a:ea typeface="+mn-ea"/>
                <a:cs typeface="+mn-cs"/>
              </a:rPr>
              <a:t>Wie</a:t>
            </a:r>
            <a:r>
              <a:rPr kumimoji="0" lang="en-GB" sz="2400" b="0" i="0" u="none" strike="noStrike" kern="1200" cap="none" spc="0" normalizeH="0" baseline="0" noProof="0" dirty="0">
                <a:ln>
                  <a:noFill/>
                </a:ln>
                <a:solidFill>
                  <a:prstClr val="white"/>
                </a:solidFill>
                <a:effectLst/>
                <a:uLnTx/>
                <a:uFillTx/>
                <a:latin typeface="Century Gothic"/>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a:ea typeface="+mn-ea"/>
                <a:cs typeface="+mn-cs"/>
              </a:rPr>
              <a:t>viele</a:t>
            </a:r>
            <a:r>
              <a:rPr kumimoji="0" lang="en-GB" sz="2400" b="0" i="0" u="none" strike="noStrike" kern="1200" cap="none" spc="0" normalizeH="0" baseline="0" noProof="0" dirty="0">
                <a:ln>
                  <a:noFill/>
                </a:ln>
                <a:solidFill>
                  <a:prstClr val="white"/>
                </a:solidFill>
                <a:effectLst/>
                <a:uLnTx/>
                <a:uFillTx/>
                <a:latin typeface="Century Gothic"/>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a:ea typeface="+mn-ea"/>
                <a:cs typeface="+mn-cs"/>
              </a:rPr>
              <a:t>ei</a:t>
            </a:r>
            <a:r>
              <a:rPr kumimoji="0" lang="en-GB" sz="2400" b="0" i="0" u="none" strike="noStrike" kern="1200" cap="none" spc="0" normalizeH="0" baseline="0" noProof="0" dirty="0">
                <a:ln>
                  <a:noFill/>
                </a:ln>
                <a:solidFill>
                  <a:prstClr val="white"/>
                </a:solidFill>
                <a:effectLst/>
                <a:uLnTx/>
                <a:uFillTx/>
                <a:latin typeface="Century Gothic"/>
                <a:ea typeface="+mn-ea"/>
                <a:cs typeface="+mn-cs"/>
              </a:rPr>
              <a:t>] und [</a:t>
            </a:r>
            <a:r>
              <a:rPr kumimoji="0" lang="en-GB" sz="2400" b="0" i="0" u="none" strike="noStrike" kern="1200" cap="none" spc="0" normalizeH="0" baseline="0" noProof="0" dirty="0" err="1">
                <a:ln>
                  <a:noFill/>
                </a:ln>
                <a:solidFill>
                  <a:prstClr val="white"/>
                </a:solidFill>
                <a:effectLst/>
                <a:uLnTx/>
                <a:uFillTx/>
                <a:latin typeface="Century Gothic"/>
                <a:ea typeface="+mn-ea"/>
                <a:cs typeface="+mn-cs"/>
              </a:rPr>
              <a:t>ie</a:t>
            </a:r>
            <a:r>
              <a:rPr kumimoji="0" lang="en-GB" sz="2400" b="0" i="0" u="none" strike="noStrike" kern="1200" cap="none" spc="0" normalizeH="0" baseline="0" noProof="0" dirty="0">
                <a:ln>
                  <a:noFill/>
                </a:ln>
                <a:solidFill>
                  <a:prstClr val="white"/>
                </a:solidFill>
                <a:effectLst/>
                <a:uLnTx/>
                <a:uFillTx/>
                <a:latin typeface="Century Gothic"/>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a:ea typeface="+mn-ea"/>
                <a:cs typeface="+mn-cs"/>
              </a:rPr>
              <a:t>hörst</a:t>
            </a:r>
            <a:r>
              <a:rPr kumimoji="0" lang="en-GB" sz="2400" b="0" i="0" u="none" strike="noStrike" kern="1200" cap="none" spc="0" normalizeH="0" baseline="0" noProof="0" dirty="0">
                <a:ln>
                  <a:noFill/>
                </a:ln>
                <a:solidFill>
                  <a:prstClr val="white"/>
                </a:solidFill>
                <a:effectLst/>
                <a:uLnTx/>
                <a:uFillTx/>
                <a:latin typeface="Century Gothic"/>
                <a:ea typeface="+mn-ea"/>
                <a:cs typeface="+mn-cs"/>
              </a:rPr>
              <a:t> du?</a:t>
            </a:r>
          </a:p>
        </p:txBody>
      </p:sp>
      <p:pic>
        <p:nvPicPr>
          <p:cNvPr id="24" name="Graphic 23" descr="Teacher">
            <a:extLst>
              <a:ext uri="{FF2B5EF4-FFF2-40B4-BE49-F238E27FC236}">
                <a16:creationId xmlns:a16="http://schemas.microsoft.com/office/drawing/2014/main" id="{B9720ADF-668C-4218-ADFD-7C4932039D52}"/>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403131" y="9602"/>
            <a:ext cx="914400" cy="914400"/>
          </a:xfrm>
          <a:prstGeom prst="rect">
            <a:avLst/>
          </a:prstGeom>
        </p:spPr>
      </p:pic>
      <p:sp>
        <p:nvSpPr>
          <p:cNvPr id="4" name="Rounded Rectangle 3"/>
          <p:cNvSpPr/>
          <p:nvPr/>
        </p:nvSpPr>
        <p:spPr>
          <a:xfrm>
            <a:off x="428512" y="6083305"/>
            <a:ext cx="3471055" cy="627942"/>
          </a:xfrm>
          <a:prstGeom prst="round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a:rPr>
              <a:t>*</a:t>
            </a:r>
            <a:r>
              <a:rPr kumimoji="0" lang="en-GB" sz="2000" b="0" i="0" u="none" strike="noStrike" kern="1200" cap="none" spc="0" normalizeH="0" baseline="0" noProof="0" dirty="0" err="1">
                <a:ln>
                  <a:noFill/>
                </a:ln>
                <a:solidFill>
                  <a:prstClr val="white"/>
                </a:solidFill>
                <a:effectLst/>
                <a:uLnTx/>
                <a:uFillTx/>
                <a:latin typeface="Century Gothic"/>
              </a:rPr>
              <a:t>kriegen</a:t>
            </a:r>
            <a:r>
              <a:rPr kumimoji="0" lang="en-GB" sz="2000" b="0" i="0" u="none" strike="noStrike" kern="1200" cap="none" spc="0" normalizeH="0" baseline="0" noProof="0" dirty="0">
                <a:ln>
                  <a:noFill/>
                </a:ln>
                <a:solidFill>
                  <a:prstClr val="white"/>
                </a:solidFill>
                <a:effectLst/>
                <a:uLnTx/>
                <a:uFillTx/>
                <a:latin typeface="Century Gothic"/>
              </a:rPr>
              <a:t> – to get, receive (informal)</a:t>
            </a:r>
          </a:p>
        </p:txBody>
      </p:sp>
      <p:sp>
        <p:nvSpPr>
          <p:cNvPr id="6" name="Rectangle 5"/>
          <p:cNvSpPr/>
          <p:nvPr/>
        </p:nvSpPr>
        <p:spPr>
          <a:xfrm>
            <a:off x="8793278" y="2466162"/>
            <a:ext cx="1229710" cy="4777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26" name="Rectangle 25"/>
          <p:cNvSpPr/>
          <p:nvPr/>
        </p:nvSpPr>
        <p:spPr>
          <a:xfrm>
            <a:off x="10748962" y="3049943"/>
            <a:ext cx="1229710" cy="4777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27" name="Rectangle 26"/>
          <p:cNvSpPr/>
          <p:nvPr/>
        </p:nvSpPr>
        <p:spPr>
          <a:xfrm>
            <a:off x="8671667" y="3599063"/>
            <a:ext cx="1229710" cy="4777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28" name="Rectangle 27"/>
          <p:cNvSpPr/>
          <p:nvPr/>
        </p:nvSpPr>
        <p:spPr>
          <a:xfrm>
            <a:off x="10519091" y="3629506"/>
            <a:ext cx="1229710" cy="4777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29" name="Rectangle 28"/>
          <p:cNvSpPr/>
          <p:nvPr/>
        </p:nvSpPr>
        <p:spPr>
          <a:xfrm>
            <a:off x="8707789" y="4200491"/>
            <a:ext cx="1229710" cy="4777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30" name="Rectangle 29"/>
          <p:cNvSpPr/>
          <p:nvPr/>
        </p:nvSpPr>
        <p:spPr>
          <a:xfrm>
            <a:off x="10544354" y="4209069"/>
            <a:ext cx="1229710" cy="4777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31" name="Rectangle 30"/>
          <p:cNvSpPr/>
          <p:nvPr/>
        </p:nvSpPr>
        <p:spPr>
          <a:xfrm>
            <a:off x="8672390" y="4761463"/>
            <a:ext cx="1229710" cy="4777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32" name="Rectangle 31"/>
          <p:cNvSpPr/>
          <p:nvPr/>
        </p:nvSpPr>
        <p:spPr>
          <a:xfrm>
            <a:off x="10607162" y="4766565"/>
            <a:ext cx="1229710" cy="4777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33" name="Rectangle 32"/>
          <p:cNvSpPr/>
          <p:nvPr/>
        </p:nvSpPr>
        <p:spPr>
          <a:xfrm>
            <a:off x="8793278" y="5361067"/>
            <a:ext cx="1229710" cy="4777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34" name="Rectangle 33"/>
          <p:cNvSpPr/>
          <p:nvPr/>
        </p:nvSpPr>
        <p:spPr>
          <a:xfrm>
            <a:off x="10567968" y="5360637"/>
            <a:ext cx="1229710" cy="4777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35" name="Rectangle 34"/>
          <p:cNvSpPr/>
          <p:nvPr/>
        </p:nvSpPr>
        <p:spPr>
          <a:xfrm>
            <a:off x="1811511" y="2433633"/>
            <a:ext cx="4812876" cy="4777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36" name="Rectangle 35"/>
          <p:cNvSpPr/>
          <p:nvPr/>
        </p:nvSpPr>
        <p:spPr>
          <a:xfrm>
            <a:off x="1868167" y="2989781"/>
            <a:ext cx="4812876" cy="4777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37" name="Rectangle 36"/>
          <p:cNvSpPr/>
          <p:nvPr/>
        </p:nvSpPr>
        <p:spPr>
          <a:xfrm>
            <a:off x="1801634" y="3629506"/>
            <a:ext cx="6338381" cy="4777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38" name="Rectangle 37"/>
          <p:cNvSpPr/>
          <p:nvPr/>
        </p:nvSpPr>
        <p:spPr>
          <a:xfrm>
            <a:off x="1811511" y="4209069"/>
            <a:ext cx="5301606" cy="4777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39" name="Rectangle 38"/>
          <p:cNvSpPr/>
          <p:nvPr/>
        </p:nvSpPr>
        <p:spPr>
          <a:xfrm>
            <a:off x="1868167" y="4825379"/>
            <a:ext cx="5823170" cy="3531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40" name="Rectangle 39"/>
          <p:cNvSpPr/>
          <p:nvPr/>
        </p:nvSpPr>
        <p:spPr>
          <a:xfrm>
            <a:off x="1816059" y="5357380"/>
            <a:ext cx="6194290" cy="4777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41" name="Title 1">
            <a:extLst>
              <a:ext uri="{FF2B5EF4-FFF2-40B4-BE49-F238E27FC236}">
                <a16:creationId xmlns:a16="http://schemas.microsoft.com/office/drawing/2014/main" id="{2A2985FB-F7F0-4622-AB6F-A5BEAD131760}"/>
              </a:ext>
            </a:extLst>
          </p:cNvPr>
          <p:cNvSpPr txBox="1">
            <a:spLocks/>
          </p:cNvSpPr>
          <p:nvPr/>
        </p:nvSpPr>
        <p:spPr>
          <a:xfrm>
            <a:off x="10898463" y="1175799"/>
            <a:ext cx="1241424" cy="424815"/>
          </a:xfrm>
          <a:prstGeom prst="rect">
            <a:avLst/>
          </a:prstGeom>
          <a:solidFill>
            <a:schemeClr val="accent6">
              <a:lumMod val="40000"/>
              <a:lumOff val="60000"/>
            </a:schemeClr>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hören</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pic>
        <p:nvPicPr>
          <p:cNvPr id="42" name="Picture 41" descr="A picture containing text, clipart&#10;&#10;Description automatically generated">
            <a:extLst>
              <a:ext uri="{FF2B5EF4-FFF2-40B4-BE49-F238E27FC236}">
                <a16:creationId xmlns:a16="http://schemas.microsoft.com/office/drawing/2014/main" id="{AC19905F-818E-4788-94EC-FA69D89EB988}"/>
              </a:ext>
            </a:extLst>
          </p:cNvPr>
          <p:cNvPicPr>
            <a:picLocks noChangeAspect="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sp>
        <p:nvSpPr>
          <p:cNvPr id="5" name="Rectangle 4">
            <a:extLst>
              <a:ext uri="{FF2B5EF4-FFF2-40B4-BE49-F238E27FC236}">
                <a16:creationId xmlns:a16="http://schemas.microsoft.com/office/drawing/2014/main" id="{07980E78-5479-EE63-7D94-D1962D5E8DA8}"/>
              </a:ext>
            </a:extLst>
          </p:cNvPr>
          <p:cNvSpPr/>
          <p:nvPr/>
        </p:nvSpPr>
        <p:spPr>
          <a:xfrm>
            <a:off x="8743157" y="3038549"/>
            <a:ext cx="1229710" cy="4777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7" name="Rectangle 6">
            <a:extLst>
              <a:ext uri="{FF2B5EF4-FFF2-40B4-BE49-F238E27FC236}">
                <a16:creationId xmlns:a16="http://schemas.microsoft.com/office/drawing/2014/main" id="{4BFB098D-7FE6-78EF-2A09-EE0E5FFABC24}"/>
              </a:ext>
            </a:extLst>
          </p:cNvPr>
          <p:cNvSpPr/>
          <p:nvPr/>
        </p:nvSpPr>
        <p:spPr>
          <a:xfrm>
            <a:off x="10567968" y="2441486"/>
            <a:ext cx="1229710" cy="4777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8" name="Rounded Rectangle 3">
            <a:extLst>
              <a:ext uri="{FF2B5EF4-FFF2-40B4-BE49-F238E27FC236}">
                <a16:creationId xmlns:a16="http://schemas.microsoft.com/office/drawing/2014/main" id="{E5AC4864-1B6F-30DA-CB79-82F3F9FCAF0A}"/>
              </a:ext>
            </a:extLst>
          </p:cNvPr>
          <p:cNvSpPr/>
          <p:nvPr/>
        </p:nvSpPr>
        <p:spPr>
          <a:xfrm>
            <a:off x="4338105" y="6083305"/>
            <a:ext cx="3160985" cy="627942"/>
          </a:xfrm>
          <a:prstGeom prst="round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a:rPr>
              <a:t>*</a:t>
            </a:r>
            <a:r>
              <a:rPr lang="en-GB" sz="2000" dirty="0" err="1">
                <a:solidFill>
                  <a:prstClr val="white"/>
                </a:solidFill>
                <a:latin typeface="Century Gothic"/>
              </a:rPr>
              <a:t>heiß</a:t>
            </a:r>
            <a:r>
              <a:rPr lang="en-GB" sz="2000" dirty="0">
                <a:solidFill>
                  <a:prstClr val="white"/>
                </a:solidFill>
                <a:latin typeface="Century Gothic"/>
              </a:rPr>
              <a:t> (adjective) </a:t>
            </a:r>
            <a:r>
              <a:rPr lang="en-GB" sz="2000" dirty="0">
                <a:solidFill>
                  <a:prstClr val="white"/>
                </a:solidFill>
              </a:rPr>
              <a:t>– hot </a:t>
            </a:r>
          </a:p>
        </p:txBody>
      </p:sp>
      <p:sp>
        <p:nvSpPr>
          <p:cNvPr id="9" name="Rounded Rectangle 3">
            <a:extLst>
              <a:ext uri="{FF2B5EF4-FFF2-40B4-BE49-F238E27FC236}">
                <a16:creationId xmlns:a16="http://schemas.microsoft.com/office/drawing/2014/main" id="{E396CF0E-AF2D-BB92-ECAF-BAB1F91B4A14}"/>
              </a:ext>
            </a:extLst>
          </p:cNvPr>
          <p:cNvSpPr/>
          <p:nvPr/>
        </p:nvSpPr>
        <p:spPr>
          <a:xfrm>
            <a:off x="8241337" y="6116537"/>
            <a:ext cx="3160985" cy="627942"/>
          </a:xfrm>
          <a:prstGeom prst="round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a:rPr>
              <a:t>*</a:t>
            </a:r>
            <a:r>
              <a:rPr kumimoji="0" lang="en-GB" sz="2000" b="0" i="0" u="none" strike="noStrike" kern="1200" cap="none" spc="0" normalizeH="0" baseline="0" noProof="0" dirty="0" err="1">
                <a:ln>
                  <a:noFill/>
                </a:ln>
                <a:solidFill>
                  <a:prstClr val="white"/>
                </a:solidFill>
                <a:effectLst/>
                <a:uLnTx/>
                <a:uFillTx/>
                <a:latin typeface="Century Gothic"/>
              </a:rPr>
              <a:t>reisen</a:t>
            </a:r>
            <a:r>
              <a:rPr kumimoji="0" lang="en-GB" sz="2000" b="0" i="0" u="none" strike="noStrike" kern="1200" cap="none" spc="0" normalizeH="0" baseline="0" noProof="0" dirty="0">
                <a:ln>
                  <a:noFill/>
                </a:ln>
                <a:solidFill>
                  <a:prstClr val="white"/>
                </a:solidFill>
                <a:effectLst/>
                <a:uLnTx/>
                <a:uFillTx/>
                <a:latin typeface="Century Gothic"/>
              </a:rPr>
              <a:t> </a:t>
            </a:r>
            <a:r>
              <a:rPr lang="en-GB" sz="2000" dirty="0">
                <a:solidFill>
                  <a:prstClr val="white"/>
                </a:solidFill>
              </a:rPr>
              <a:t>–  to travel</a:t>
            </a:r>
            <a:endParaRPr kumimoji="0" lang="en-GB" sz="2000" b="0" i="0" u="none" strike="noStrike" kern="1200" cap="none" spc="0" normalizeH="0" baseline="0" noProof="0" dirty="0">
              <a:ln>
                <a:noFill/>
              </a:ln>
              <a:solidFill>
                <a:prstClr val="white"/>
              </a:solidFill>
              <a:effectLst/>
              <a:uLnTx/>
              <a:uFillTx/>
              <a:latin typeface="Century Gothic"/>
            </a:endParaRPr>
          </a:p>
        </p:txBody>
      </p:sp>
    </p:spTree>
    <p:extLst>
      <p:ext uri="{BB962C8B-B14F-4D97-AF65-F5344CB8AC3E}">
        <p14:creationId xmlns:p14="http://schemas.microsoft.com/office/powerpoint/2010/main" val="1159882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3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2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3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hidden"/>
                                      </p:to>
                                    </p:set>
                                  </p:childTnLst>
                                </p:cTn>
                              </p:par>
                              <p:par>
                                <p:cTn id="27" presetID="1" presetClass="exit" presetSubtype="0" fill="hold" grpId="0" nodeType="withEffect">
                                  <p:stCondLst>
                                    <p:cond delay="0"/>
                                  </p:stCondLst>
                                  <p:childTnLst>
                                    <p:set>
                                      <p:cBhvr>
                                        <p:cTn id="28" dur="1" fill="hold">
                                          <p:stCondLst>
                                            <p:cond delay="0"/>
                                          </p:stCondLst>
                                        </p:cTn>
                                        <p:tgtEl>
                                          <p:spTgt spid="28"/>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0" nodeType="clickEffect">
                                  <p:stCondLst>
                                    <p:cond delay="0"/>
                                  </p:stCondLst>
                                  <p:childTnLst>
                                    <p:set>
                                      <p:cBhvr>
                                        <p:cTn id="32" dur="1" fill="hold">
                                          <p:stCondLst>
                                            <p:cond delay="0"/>
                                          </p:stCondLst>
                                        </p:cTn>
                                        <p:tgtEl>
                                          <p:spTgt spid="37"/>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0" nodeType="clickEffect">
                                  <p:stCondLst>
                                    <p:cond delay="0"/>
                                  </p:stCondLst>
                                  <p:childTnLst>
                                    <p:set>
                                      <p:cBhvr>
                                        <p:cTn id="40" dur="1" fill="hold">
                                          <p:stCondLst>
                                            <p:cond delay="0"/>
                                          </p:stCondLst>
                                        </p:cTn>
                                        <p:tgtEl>
                                          <p:spTgt spid="29"/>
                                        </p:tgtEl>
                                        <p:attrNameLst>
                                          <p:attrName>style.visibility</p:attrName>
                                        </p:attrNameLst>
                                      </p:cBhvr>
                                      <p:to>
                                        <p:strVal val="hidden"/>
                                      </p:to>
                                    </p:set>
                                  </p:childTnLst>
                                </p:cTn>
                              </p:par>
                              <p:par>
                                <p:cTn id="41" presetID="1" presetClass="exit" presetSubtype="0" fill="hold" grpId="0" nodeType="withEffect">
                                  <p:stCondLst>
                                    <p:cond delay="0"/>
                                  </p:stCondLst>
                                  <p:childTnLst>
                                    <p:set>
                                      <p:cBhvr>
                                        <p:cTn id="42" dur="1" fill="hold">
                                          <p:stCondLst>
                                            <p:cond delay="0"/>
                                          </p:stCondLst>
                                        </p:cTn>
                                        <p:tgtEl>
                                          <p:spTgt spid="30"/>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38"/>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31"/>
                                        </p:tgtEl>
                                        <p:attrNameLst>
                                          <p:attrName>style.visibility</p:attrName>
                                        </p:attrNameLst>
                                      </p:cBhvr>
                                      <p:to>
                                        <p:strVal val="hidden"/>
                                      </p:to>
                                    </p:set>
                                  </p:childTnLst>
                                </p:cTn>
                              </p:par>
                              <p:par>
                                <p:cTn id="55" presetID="1" presetClass="exit" presetSubtype="0" fill="hold" grpId="0" nodeType="withEffect">
                                  <p:stCondLst>
                                    <p:cond delay="0"/>
                                  </p:stCondLst>
                                  <p:childTnLst>
                                    <p:set>
                                      <p:cBhvr>
                                        <p:cTn id="56" dur="1" fill="hold">
                                          <p:stCondLst>
                                            <p:cond delay="0"/>
                                          </p:stCondLst>
                                        </p:cTn>
                                        <p:tgtEl>
                                          <p:spTgt spid="32"/>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0" nodeType="clickEffect">
                                  <p:stCondLst>
                                    <p:cond delay="0"/>
                                  </p:stCondLst>
                                  <p:childTnLst>
                                    <p:set>
                                      <p:cBhvr>
                                        <p:cTn id="60" dur="1" fill="hold">
                                          <p:stCondLst>
                                            <p:cond delay="0"/>
                                          </p:stCondLst>
                                        </p:cTn>
                                        <p:tgtEl>
                                          <p:spTgt spid="39"/>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9"/>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xit" presetSubtype="0" fill="hold" grpId="0" nodeType="clickEffect">
                                  <p:stCondLst>
                                    <p:cond delay="0"/>
                                  </p:stCondLst>
                                  <p:childTnLst>
                                    <p:set>
                                      <p:cBhvr>
                                        <p:cTn id="68" dur="1" fill="hold">
                                          <p:stCondLst>
                                            <p:cond delay="0"/>
                                          </p:stCondLst>
                                        </p:cTn>
                                        <p:tgtEl>
                                          <p:spTgt spid="33"/>
                                        </p:tgtEl>
                                        <p:attrNameLst>
                                          <p:attrName>style.visibility</p:attrName>
                                        </p:attrNameLst>
                                      </p:cBhvr>
                                      <p:to>
                                        <p:strVal val="hidden"/>
                                      </p:to>
                                    </p:set>
                                  </p:childTnLst>
                                </p:cTn>
                              </p:par>
                              <p:par>
                                <p:cTn id="69" presetID="1" presetClass="exit" presetSubtype="0" fill="hold" grpId="0" nodeType="withEffect">
                                  <p:stCondLst>
                                    <p:cond delay="0"/>
                                  </p:stCondLst>
                                  <p:childTnLst>
                                    <p:set>
                                      <p:cBhvr>
                                        <p:cTn id="70" dur="1" fill="hold">
                                          <p:stCondLst>
                                            <p:cond delay="0"/>
                                          </p:stCondLst>
                                        </p:cTn>
                                        <p:tgtEl>
                                          <p:spTgt spid="34"/>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4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5" grpId="0" animBg="1"/>
      <p:bldP spid="7" grpId="0" animBg="1"/>
      <p:bldP spid="8"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p:cNvSpPr/>
          <p:nvPr/>
        </p:nvSpPr>
        <p:spPr>
          <a:xfrm>
            <a:off x="114389" y="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Vokabeln</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lernen</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[1/3]</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Century Gothic"/>
                <a:ea typeface="+mn-ea"/>
                <a:cs typeface="+mn-cs"/>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black">
                      <a:lumMod val="95000"/>
                      <a:lumOff val="5000"/>
                    </a:prst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prstClr val="black">
                    <a:lumMod val="95000"/>
                    <a:lumOff val="5000"/>
                  </a:prstClr>
                </a:solidFill>
                <a:effectLst/>
                <a:uLnTx/>
                <a:uFillTx/>
                <a:latin typeface="Century Gothic" panose="020B0502020202020204" pitchFamily="34" charset="0"/>
                <a:ea typeface="+mn-ea"/>
                <a:cs typeface="+mn-cs"/>
              </a:endParaRPr>
            </a:p>
          </p:txBody>
        </p:sp>
      </p:grpSp>
      <p:sp>
        <p:nvSpPr>
          <p:cNvPr id="13" name="Speech Bubble: Rectangle with Corners Rounded 12">
            <a:extLst>
              <a:ext uri="{FF2B5EF4-FFF2-40B4-BE49-F238E27FC236}">
                <a16:creationId xmlns:a16="http://schemas.microsoft.com/office/drawing/2014/main" id="{C472ADB2-A29C-468A-AFDC-509DA251A035}"/>
              </a:ext>
            </a:extLst>
          </p:cNvPr>
          <p:cNvSpPr/>
          <p:nvPr/>
        </p:nvSpPr>
        <p:spPr>
          <a:xfrm>
            <a:off x="1028456" y="657343"/>
            <a:ext cx="3753095"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14" name="Graphic 13" descr="Teacher">
            <a:extLst>
              <a:ext uri="{FF2B5EF4-FFF2-40B4-BE49-F238E27FC236}">
                <a16:creationId xmlns:a16="http://schemas.microsoft.com/office/drawing/2014/main" id="{D2A653A1-811E-4C2A-A57B-293284D2713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4389" y="442649"/>
            <a:ext cx="914400" cy="914400"/>
          </a:xfrm>
          <a:prstGeom prst="rect">
            <a:avLst/>
          </a:prstGeom>
        </p:spPr>
      </p:pic>
      <p:sp>
        <p:nvSpPr>
          <p:cNvPr id="15" name="Google Shape;108;p3">
            <a:extLst>
              <a:ext uri="{FF2B5EF4-FFF2-40B4-BE49-F238E27FC236}">
                <a16:creationId xmlns:a16="http://schemas.microsoft.com/office/drawing/2014/main" id="{65FE47C1-828E-456E-B379-6234726CA4EB}"/>
              </a:ext>
            </a:extLst>
          </p:cNvPr>
          <p:cNvSpPr txBox="1"/>
          <p:nvPr/>
        </p:nvSpPr>
        <p:spPr>
          <a:xfrm>
            <a:off x="1060901" y="669013"/>
            <a:ext cx="3720650"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Hör</a:t>
            </a:r>
            <a:r>
              <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a:t>
            </a:r>
            <a:r>
              <a:rPr kumimoji="0" lang="en-GB" sz="24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zu</a:t>
            </a:r>
            <a:r>
              <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und </a:t>
            </a:r>
            <a:r>
              <a:rPr kumimoji="0" lang="en-GB" sz="24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wiederhole</a:t>
            </a:r>
            <a:r>
              <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sp>
        <p:nvSpPr>
          <p:cNvPr id="4" name="TextBox 3">
            <a:extLst>
              <a:ext uri="{FF2B5EF4-FFF2-40B4-BE49-F238E27FC236}">
                <a16:creationId xmlns:a16="http://schemas.microsoft.com/office/drawing/2014/main" id="{301BBE37-0723-208F-AF85-38E96317B395}"/>
              </a:ext>
            </a:extLst>
          </p:cNvPr>
          <p:cNvSpPr txBox="1"/>
          <p:nvPr/>
        </p:nvSpPr>
        <p:spPr>
          <a:xfrm>
            <a:off x="4781551" y="2652716"/>
            <a:ext cx="1744906" cy="461665"/>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prstClr val="white"/>
                </a:solidFill>
                <a:effectLst/>
                <a:uLnTx/>
                <a:uFillTx/>
                <a:latin typeface="Century Gothic"/>
                <a:ea typeface="+mn-ea"/>
                <a:cs typeface="+mn-cs"/>
              </a:rPr>
              <a:t>wollen</a:t>
            </a:r>
            <a:endParaRPr kumimoji="0" lang="en-GB" sz="24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6" name="TextBox 5">
            <a:extLst>
              <a:ext uri="{FF2B5EF4-FFF2-40B4-BE49-F238E27FC236}">
                <a16:creationId xmlns:a16="http://schemas.microsoft.com/office/drawing/2014/main" id="{13CC5CCC-EE5D-171B-526E-45FD8B5217D3}"/>
              </a:ext>
            </a:extLst>
          </p:cNvPr>
          <p:cNvSpPr txBox="1"/>
          <p:nvPr/>
        </p:nvSpPr>
        <p:spPr>
          <a:xfrm>
            <a:off x="8421724" y="2668487"/>
            <a:ext cx="2685188" cy="461665"/>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a:ea typeface="+mn-ea"/>
                <a:cs typeface="+mn-cs"/>
              </a:rPr>
              <a:t>das Skateboard</a:t>
            </a:r>
          </a:p>
        </p:txBody>
      </p:sp>
      <p:sp>
        <p:nvSpPr>
          <p:cNvPr id="8" name="TextBox 7">
            <a:extLst>
              <a:ext uri="{FF2B5EF4-FFF2-40B4-BE49-F238E27FC236}">
                <a16:creationId xmlns:a16="http://schemas.microsoft.com/office/drawing/2014/main" id="{6B0866CD-FB38-2B7C-EA3C-B423A7DB6389}"/>
              </a:ext>
            </a:extLst>
          </p:cNvPr>
          <p:cNvSpPr txBox="1"/>
          <p:nvPr/>
        </p:nvSpPr>
        <p:spPr>
          <a:xfrm>
            <a:off x="6596850" y="4463277"/>
            <a:ext cx="1744906" cy="461665"/>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prstClr val="white"/>
                </a:solidFill>
                <a:effectLst/>
                <a:uLnTx/>
                <a:uFillTx/>
                <a:latin typeface="Century Gothic"/>
                <a:ea typeface="+mn-ea"/>
                <a:cs typeface="+mn-cs"/>
              </a:rPr>
              <a:t>sauber</a:t>
            </a:r>
            <a:endParaRPr kumimoji="0" lang="en-GB" sz="24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20" name="TextBox 19">
            <a:extLst>
              <a:ext uri="{FF2B5EF4-FFF2-40B4-BE49-F238E27FC236}">
                <a16:creationId xmlns:a16="http://schemas.microsoft.com/office/drawing/2014/main" id="{FC65E40C-27B7-CEE2-C748-5E092F6B33A9}"/>
              </a:ext>
            </a:extLst>
          </p:cNvPr>
          <p:cNvSpPr txBox="1"/>
          <p:nvPr/>
        </p:nvSpPr>
        <p:spPr>
          <a:xfrm>
            <a:off x="4657250" y="6104146"/>
            <a:ext cx="1744906" cy="461665"/>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a:ea typeface="+mn-ea"/>
                <a:cs typeface="+mn-cs"/>
              </a:rPr>
              <a:t>du </a:t>
            </a:r>
            <a:r>
              <a:rPr kumimoji="0" lang="en-GB" sz="2400" b="0" i="0" u="none" strike="noStrike" kern="1200" cap="none" spc="0" normalizeH="0" baseline="0" noProof="0" dirty="0" err="1">
                <a:ln>
                  <a:noFill/>
                </a:ln>
                <a:solidFill>
                  <a:prstClr val="white"/>
                </a:solidFill>
                <a:effectLst/>
                <a:uLnTx/>
                <a:uFillTx/>
                <a:latin typeface="Century Gothic"/>
                <a:ea typeface="+mn-ea"/>
                <a:cs typeface="+mn-cs"/>
              </a:rPr>
              <a:t>willst</a:t>
            </a:r>
            <a:endParaRPr kumimoji="0" lang="en-GB" sz="24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21" name="TextBox 20">
            <a:extLst>
              <a:ext uri="{FF2B5EF4-FFF2-40B4-BE49-F238E27FC236}">
                <a16:creationId xmlns:a16="http://schemas.microsoft.com/office/drawing/2014/main" id="{47E5531A-6BF5-81BD-7793-021A909B881B}"/>
              </a:ext>
            </a:extLst>
          </p:cNvPr>
          <p:cNvSpPr txBox="1"/>
          <p:nvPr/>
        </p:nvSpPr>
        <p:spPr>
          <a:xfrm>
            <a:off x="8045180" y="5972622"/>
            <a:ext cx="2880777" cy="830997"/>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a:ea typeface="+mn-ea"/>
                <a:cs typeface="+mn-cs"/>
              </a:rPr>
              <a:t>er will</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err="1">
                <a:solidFill>
                  <a:prstClr val="white"/>
                </a:solidFill>
                <a:latin typeface="Century Gothic"/>
              </a:rPr>
              <a:t>sie</a:t>
            </a:r>
            <a:r>
              <a:rPr lang="en-GB" sz="2400" dirty="0">
                <a:solidFill>
                  <a:prstClr val="white"/>
                </a:solidFill>
                <a:latin typeface="Century Gothic"/>
              </a:rPr>
              <a:t> will</a:t>
            </a:r>
            <a:endParaRPr kumimoji="0" lang="en-GB" sz="24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44" name="TextBox 43">
            <a:extLst>
              <a:ext uri="{FF2B5EF4-FFF2-40B4-BE49-F238E27FC236}">
                <a16:creationId xmlns:a16="http://schemas.microsoft.com/office/drawing/2014/main" id="{56E68944-875D-81A4-9047-1B09A5189F0E}"/>
              </a:ext>
            </a:extLst>
          </p:cNvPr>
          <p:cNvSpPr txBox="1"/>
          <p:nvPr/>
        </p:nvSpPr>
        <p:spPr>
          <a:xfrm>
            <a:off x="1438648" y="2683601"/>
            <a:ext cx="1744906" cy="461665"/>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prstClr val="white"/>
                </a:solidFill>
                <a:effectLst/>
                <a:uLnTx/>
                <a:uFillTx/>
                <a:latin typeface="Century Gothic"/>
                <a:ea typeface="+mn-ea"/>
                <a:cs typeface="+mn-cs"/>
              </a:rPr>
              <a:t>putzen</a:t>
            </a:r>
            <a:endParaRPr kumimoji="0" lang="en-GB" sz="24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45" name="TextBox 44">
            <a:extLst>
              <a:ext uri="{FF2B5EF4-FFF2-40B4-BE49-F238E27FC236}">
                <a16:creationId xmlns:a16="http://schemas.microsoft.com/office/drawing/2014/main" id="{B7F9EC89-6A0A-D638-2C88-2A263647DBBC}"/>
              </a:ext>
            </a:extLst>
          </p:cNvPr>
          <p:cNvSpPr txBox="1"/>
          <p:nvPr/>
        </p:nvSpPr>
        <p:spPr>
          <a:xfrm>
            <a:off x="3032944" y="4483085"/>
            <a:ext cx="1744906" cy="461665"/>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prstClr val="white"/>
                </a:solidFill>
                <a:effectLst/>
                <a:uLnTx/>
                <a:uFillTx/>
                <a:latin typeface="Century Gothic"/>
                <a:ea typeface="+mn-ea"/>
                <a:cs typeface="+mn-cs"/>
              </a:rPr>
              <a:t>warum</a:t>
            </a:r>
            <a:r>
              <a:rPr kumimoji="0" lang="en-GB" sz="2400" b="0" i="0" u="none" strike="noStrike" kern="1200" cap="none" spc="0" normalizeH="0" baseline="0" noProof="0" dirty="0">
                <a:ln>
                  <a:noFill/>
                </a:ln>
                <a:solidFill>
                  <a:prstClr val="white"/>
                </a:solidFill>
                <a:effectLst/>
                <a:uLnTx/>
                <a:uFillTx/>
                <a:latin typeface="Century Gothic"/>
                <a:ea typeface="+mn-ea"/>
                <a:cs typeface="+mn-cs"/>
              </a:rPr>
              <a:t>?</a:t>
            </a:r>
          </a:p>
        </p:txBody>
      </p:sp>
      <p:sp>
        <p:nvSpPr>
          <p:cNvPr id="47" name="TextBox 46">
            <a:extLst>
              <a:ext uri="{FF2B5EF4-FFF2-40B4-BE49-F238E27FC236}">
                <a16:creationId xmlns:a16="http://schemas.microsoft.com/office/drawing/2014/main" id="{1A659581-EE9A-111F-3661-0D14C48059DD}"/>
              </a:ext>
            </a:extLst>
          </p:cNvPr>
          <p:cNvSpPr txBox="1"/>
          <p:nvPr/>
        </p:nvSpPr>
        <p:spPr>
          <a:xfrm>
            <a:off x="1350929" y="6109848"/>
            <a:ext cx="1744906" cy="461665"/>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a:ea typeface="+mn-ea"/>
                <a:cs typeface="+mn-cs"/>
              </a:rPr>
              <a:t>ich will</a:t>
            </a:r>
          </a:p>
        </p:txBody>
      </p:sp>
      <p:pic>
        <p:nvPicPr>
          <p:cNvPr id="49" name="Picture 48" descr="A picture containing circle, graphics, clipart, cartoon&#10;&#10;Description automatically generated">
            <a:extLst>
              <a:ext uri="{FF2B5EF4-FFF2-40B4-BE49-F238E27FC236}">
                <a16:creationId xmlns:a16="http://schemas.microsoft.com/office/drawing/2014/main" id="{E2F4EE35-175C-BBD3-FD79-B5162E51C0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85741" y="1742204"/>
            <a:ext cx="858971" cy="804171"/>
          </a:xfrm>
          <a:prstGeom prst="rect">
            <a:avLst/>
          </a:prstGeom>
        </p:spPr>
      </p:pic>
      <p:pic>
        <p:nvPicPr>
          <p:cNvPr id="54" name="Picture 53" descr="A picture containing graphics, clipart, circle, font&#10;&#10;Description automatically generated">
            <a:extLst>
              <a:ext uri="{FF2B5EF4-FFF2-40B4-BE49-F238E27FC236}">
                <a16:creationId xmlns:a16="http://schemas.microsoft.com/office/drawing/2014/main" id="{F7756E7F-4FB3-730B-09B6-671AA887247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34413" y="1633175"/>
            <a:ext cx="933770" cy="893480"/>
          </a:xfrm>
          <a:prstGeom prst="rect">
            <a:avLst/>
          </a:prstGeom>
        </p:spPr>
      </p:pic>
      <p:pic>
        <p:nvPicPr>
          <p:cNvPr id="55" name="Picture 54">
            <a:extLst>
              <a:ext uri="{FF2B5EF4-FFF2-40B4-BE49-F238E27FC236}">
                <a16:creationId xmlns:a16="http://schemas.microsoft.com/office/drawing/2014/main" id="{E5EB3C2A-2251-DBB7-130E-043E6F643F78}"/>
              </a:ext>
            </a:extLst>
          </p:cNvPr>
          <p:cNvPicPr>
            <a:picLocks noChangeAspect="1"/>
          </p:cNvPicPr>
          <p:nvPr/>
        </p:nvPicPr>
        <p:blipFill>
          <a:blip r:embed="rId7"/>
          <a:stretch>
            <a:fillRect/>
          </a:stretch>
        </p:blipFill>
        <p:spPr>
          <a:xfrm>
            <a:off x="8594697" y="1378665"/>
            <a:ext cx="1781745" cy="1336309"/>
          </a:xfrm>
          <a:prstGeom prst="rect">
            <a:avLst/>
          </a:prstGeom>
        </p:spPr>
      </p:pic>
      <p:pic>
        <p:nvPicPr>
          <p:cNvPr id="56" name="Picture 55" descr="Cartoon a cartoon of a person shrugging&#10;&#10;Description automatically generated with medium confidence">
            <a:extLst>
              <a:ext uri="{FF2B5EF4-FFF2-40B4-BE49-F238E27FC236}">
                <a16:creationId xmlns:a16="http://schemas.microsoft.com/office/drawing/2014/main" id="{A617B98E-F24C-8229-6AEF-BE73CA54E8D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85941" y="3513257"/>
            <a:ext cx="967883" cy="833546"/>
          </a:xfrm>
          <a:prstGeom prst="rect">
            <a:avLst/>
          </a:prstGeom>
        </p:spPr>
      </p:pic>
      <p:pic>
        <p:nvPicPr>
          <p:cNvPr id="60" name="Picture 59" descr="A picture containing light&#10;&#10;Description automatically generated">
            <a:extLst>
              <a:ext uri="{FF2B5EF4-FFF2-40B4-BE49-F238E27FC236}">
                <a16:creationId xmlns:a16="http://schemas.microsoft.com/office/drawing/2014/main" id="{6FEA85E9-F5F0-8480-A369-4AB05560D06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863316" y="3728972"/>
            <a:ext cx="1309346" cy="476886"/>
          </a:xfrm>
          <a:prstGeom prst="rect">
            <a:avLst/>
          </a:prstGeom>
        </p:spPr>
      </p:pic>
      <p:grpSp>
        <p:nvGrpSpPr>
          <p:cNvPr id="62" name="Group 61">
            <a:extLst>
              <a:ext uri="{FF2B5EF4-FFF2-40B4-BE49-F238E27FC236}">
                <a16:creationId xmlns:a16="http://schemas.microsoft.com/office/drawing/2014/main" id="{C63794A4-9EA9-6EA8-BA25-29DDF7C19478}"/>
              </a:ext>
            </a:extLst>
          </p:cNvPr>
          <p:cNvGrpSpPr/>
          <p:nvPr/>
        </p:nvGrpSpPr>
        <p:grpSpPr>
          <a:xfrm>
            <a:off x="1697428" y="5270099"/>
            <a:ext cx="1115336" cy="783839"/>
            <a:chOff x="1697428" y="5270099"/>
            <a:chExt cx="1115336" cy="783839"/>
          </a:xfrm>
        </p:grpSpPr>
        <p:pic>
          <p:nvPicPr>
            <p:cNvPr id="53" name="Picture 52" descr="A picture containing graphics, clipart, circle, font&#10;&#10;Description automatically generated">
              <a:extLst>
                <a:ext uri="{FF2B5EF4-FFF2-40B4-BE49-F238E27FC236}">
                  <a16:creationId xmlns:a16="http://schemas.microsoft.com/office/drawing/2014/main" id="{686DF657-67EC-C408-1FCE-E7301B411D2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06602" y="5392614"/>
              <a:ext cx="606162" cy="580008"/>
            </a:xfrm>
            <a:prstGeom prst="rect">
              <a:avLst/>
            </a:prstGeom>
          </p:spPr>
        </p:pic>
        <p:pic>
          <p:nvPicPr>
            <p:cNvPr id="61" name="Picture 60" descr="A cartoon of a child&#10;&#10;Description automatically generated with low confidence">
              <a:extLst>
                <a:ext uri="{FF2B5EF4-FFF2-40B4-BE49-F238E27FC236}">
                  <a16:creationId xmlns:a16="http://schemas.microsoft.com/office/drawing/2014/main" id="{2551A2FD-782E-C9E1-D201-C7800505211C}"/>
                </a:ext>
              </a:extLst>
            </p:cNvPr>
            <p:cNvPicPr>
              <a:picLocks noChangeAspect="1"/>
            </p:cNvPicPr>
            <p:nvPr/>
          </p:nvPicPr>
          <p:blipFill rotWithShape="1">
            <a:blip r:embed="rId10">
              <a:clrChange>
                <a:clrFrom>
                  <a:srgbClr val="FFFFFE"/>
                </a:clrFrom>
                <a:clrTo>
                  <a:srgbClr val="FFFFFE">
                    <a:alpha val="0"/>
                  </a:srgbClr>
                </a:clrTo>
              </a:clrChange>
              <a:extLst>
                <a:ext uri="{28A0092B-C50C-407E-A947-70E740481C1C}">
                  <a14:useLocalDpi xmlns:a14="http://schemas.microsoft.com/office/drawing/2010/main" val="0"/>
                </a:ext>
              </a:extLst>
            </a:blip>
            <a:srcRect l="33373" t="13488" r="22767" b="6076"/>
            <a:stretch/>
          </p:blipFill>
          <p:spPr>
            <a:xfrm>
              <a:off x="1697428" y="5270099"/>
              <a:ext cx="606162" cy="783839"/>
            </a:xfrm>
            <a:prstGeom prst="rect">
              <a:avLst/>
            </a:prstGeom>
          </p:spPr>
        </p:pic>
      </p:grpSp>
      <p:grpSp>
        <p:nvGrpSpPr>
          <p:cNvPr id="65" name="Group 64">
            <a:extLst>
              <a:ext uri="{FF2B5EF4-FFF2-40B4-BE49-F238E27FC236}">
                <a16:creationId xmlns:a16="http://schemas.microsoft.com/office/drawing/2014/main" id="{0E9BF3EE-E178-6469-3E1E-C2166BBC3B20}"/>
              </a:ext>
            </a:extLst>
          </p:cNvPr>
          <p:cNvGrpSpPr/>
          <p:nvPr/>
        </p:nvGrpSpPr>
        <p:grpSpPr>
          <a:xfrm>
            <a:off x="4701580" y="5212601"/>
            <a:ext cx="1512677" cy="783205"/>
            <a:chOff x="4701580" y="5212601"/>
            <a:chExt cx="1512677" cy="783205"/>
          </a:xfrm>
        </p:grpSpPr>
        <p:pic>
          <p:nvPicPr>
            <p:cNvPr id="63" name="Picture 62" descr="A picture containing graphics, clipart, circle, font&#10;&#10;Description automatically generated">
              <a:extLst>
                <a:ext uri="{FF2B5EF4-FFF2-40B4-BE49-F238E27FC236}">
                  <a16:creationId xmlns:a16="http://schemas.microsoft.com/office/drawing/2014/main" id="{68C1A29C-FCBA-42B9-C5C1-9475C62AE84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12115" y="5360234"/>
              <a:ext cx="602142" cy="576161"/>
            </a:xfrm>
            <a:prstGeom prst="rect">
              <a:avLst/>
            </a:prstGeom>
          </p:spPr>
        </p:pic>
        <p:pic>
          <p:nvPicPr>
            <p:cNvPr id="64" name="Picture 63" descr="A cartoon of a child pointing at a child&#10;&#10;Description automatically generated with medium confidence">
              <a:extLst>
                <a:ext uri="{FF2B5EF4-FFF2-40B4-BE49-F238E27FC236}">
                  <a16:creationId xmlns:a16="http://schemas.microsoft.com/office/drawing/2014/main" id="{BBAD1CED-A01A-C39E-D347-61319D7066EF}"/>
                </a:ext>
              </a:extLst>
            </p:cNvPr>
            <p:cNvPicPr>
              <a:picLocks noChangeAspect="1"/>
            </p:cNvPicPr>
            <p:nvPr/>
          </p:nvPicPr>
          <p:blipFill>
            <a:blip r:embed="rId11">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4701580" y="5212601"/>
              <a:ext cx="1114316" cy="783205"/>
            </a:xfrm>
            <a:prstGeom prst="rect">
              <a:avLst/>
            </a:prstGeom>
          </p:spPr>
        </p:pic>
      </p:grpSp>
      <p:grpSp>
        <p:nvGrpSpPr>
          <p:cNvPr id="68" name="Group 67">
            <a:extLst>
              <a:ext uri="{FF2B5EF4-FFF2-40B4-BE49-F238E27FC236}">
                <a16:creationId xmlns:a16="http://schemas.microsoft.com/office/drawing/2014/main" id="{9B66D8E5-6E53-BFFE-ACD6-7CD5B5C73F00}"/>
              </a:ext>
            </a:extLst>
          </p:cNvPr>
          <p:cNvGrpSpPr/>
          <p:nvPr/>
        </p:nvGrpSpPr>
        <p:grpSpPr>
          <a:xfrm>
            <a:off x="8782596" y="5302903"/>
            <a:ext cx="1726501" cy="584495"/>
            <a:chOff x="8782596" y="5302903"/>
            <a:chExt cx="1726501" cy="584495"/>
          </a:xfrm>
        </p:grpSpPr>
        <p:pic>
          <p:nvPicPr>
            <p:cNvPr id="66" name="Picture 65" descr="A group of kids standing in front of a black background&#10;&#10;Description automatically generated with low confidence">
              <a:extLst>
                <a:ext uri="{FF2B5EF4-FFF2-40B4-BE49-F238E27FC236}">
                  <a16:creationId xmlns:a16="http://schemas.microsoft.com/office/drawing/2014/main" id="{409FC0E0-ED20-5853-6FFA-588CBECDF75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782596" y="5302903"/>
              <a:ext cx="773205" cy="573172"/>
            </a:xfrm>
            <a:prstGeom prst="rect">
              <a:avLst/>
            </a:prstGeom>
          </p:spPr>
        </p:pic>
        <p:pic>
          <p:nvPicPr>
            <p:cNvPr id="67" name="Picture 66" descr="A picture containing animated cartoon, animation, illustration, clipart&#10;&#10;Description automatically generated">
              <a:extLst>
                <a:ext uri="{FF2B5EF4-FFF2-40B4-BE49-F238E27FC236}">
                  <a16:creationId xmlns:a16="http://schemas.microsoft.com/office/drawing/2014/main" id="{A5EE4A03-EE39-D766-9A08-D9962F7FFF1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741262" y="5314226"/>
              <a:ext cx="767835" cy="573172"/>
            </a:xfrm>
            <a:prstGeom prst="rect">
              <a:avLst/>
            </a:prstGeom>
          </p:spPr>
        </p:pic>
      </p:grpSp>
    </p:spTree>
    <p:extLst>
      <p:ext uri="{BB962C8B-B14F-4D97-AF65-F5344CB8AC3E}">
        <p14:creationId xmlns:p14="http://schemas.microsoft.com/office/powerpoint/2010/main" val="642938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6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6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8" grpId="0" animBg="1"/>
      <p:bldP spid="20" grpId="0" animBg="1"/>
      <p:bldP spid="21" grpId="0" animBg="1"/>
      <p:bldP spid="44" grpId="0" animBg="1"/>
      <p:bldP spid="45" grpId="0" animBg="1"/>
      <p:bldP spid="4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p:cNvSpPr/>
          <p:nvPr/>
        </p:nvSpPr>
        <p:spPr>
          <a:xfrm>
            <a:off x="114389" y="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Vokabeln</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lernen</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[2/3]</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Century Gothic"/>
                <a:ea typeface="+mn-ea"/>
                <a:cs typeface="+mn-cs"/>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black">
                      <a:lumMod val="95000"/>
                      <a:lumOff val="5000"/>
                    </a:prst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prstClr val="black">
                    <a:lumMod val="95000"/>
                    <a:lumOff val="5000"/>
                  </a:prstClr>
                </a:solidFill>
                <a:effectLst/>
                <a:uLnTx/>
                <a:uFillTx/>
                <a:latin typeface="Century Gothic" panose="020B0502020202020204" pitchFamily="34" charset="0"/>
                <a:ea typeface="+mn-ea"/>
                <a:cs typeface="+mn-cs"/>
              </a:endParaRPr>
            </a:p>
          </p:txBody>
        </p:sp>
      </p:grpSp>
      <p:sp>
        <p:nvSpPr>
          <p:cNvPr id="13" name="Speech Bubble: Rectangle with Corners Rounded 12">
            <a:extLst>
              <a:ext uri="{FF2B5EF4-FFF2-40B4-BE49-F238E27FC236}">
                <a16:creationId xmlns:a16="http://schemas.microsoft.com/office/drawing/2014/main" id="{C472ADB2-A29C-468A-AFDC-509DA251A035}"/>
              </a:ext>
            </a:extLst>
          </p:cNvPr>
          <p:cNvSpPr/>
          <p:nvPr/>
        </p:nvSpPr>
        <p:spPr>
          <a:xfrm>
            <a:off x="1028456" y="657343"/>
            <a:ext cx="3753095"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14" name="Graphic 13" descr="Teacher">
            <a:extLst>
              <a:ext uri="{FF2B5EF4-FFF2-40B4-BE49-F238E27FC236}">
                <a16:creationId xmlns:a16="http://schemas.microsoft.com/office/drawing/2014/main" id="{D2A653A1-811E-4C2A-A57B-293284D2713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4389" y="442649"/>
            <a:ext cx="914400" cy="914400"/>
          </a:xfrm>
          <a:prstGeom prst="rect">
            <a:avLst/>
          </a:prstGeom>
        </p:spPr>
      </p:pic>
      <p:sp>
        <p:nvSpPr>
          <p:cNvPr id="15" name="Google Shape;108;p3">
            <a:extLst>
              <a:ext uri="{FF2B5EF4-FFF2-40B4-BE49-F238E27FC236}">
                <a16:creationId xmlns:a16="http://schemas.microsoft.com/office/drawing/2014/main" id="{65FE47C1-828E-456E-B379-6234726CA4EB}"/>
              </a:ext>
            </a:extLst>
          </p:cNvPr>
          <p:cNvSpPr txBox="1"/>
          <p:nvPr/>
        </p:nvSpPr>
        <p:spPr>
          <a:xfrm>
            <a:off x="1028456" y="680298"/>
            <a:ext cx="4634717"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Was </a:t>
            </a:r>
            <a:r>
              <a:rPr kumimoji="0" lang="en-GB" sz="24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ist</a:t>
            </a:r>
            <a:r>
              <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das auf</a:t>
            </a:r>
            <a:r>
              <a:rPr kumimoji="0" lang="en-GB" sz="2400" b="0" i="0" u="none" strike="noStrike" kern="1200" cap="none" spc="-1" normalizeH="0" noProof="0" dirty="0">
                <a:ln>
                  <a:noFill/>
                </a:ln>
                <a:solidFill>
                  <a:prstClr val="white"/>
                </a:solidFill>
                <a:effectLst/>
                <a:uLnTx/>
                <a:uFillTx/>
                <a:latin typeface="Century Gothic" panose="020B0502020202020204" pitchFamily="34" charset="0"/>
                <a:ea typeface="Century Gothic"/>
                <a:cs typeface="+mn-cs"/>
              </a:rPr>
              <a:t> </a:t>
            </a:r>
            <a:r>
              <a:rPr kumimoji="0" lang="en-GB" sz="2400" b="0" i="0" u="none" strike="noStrike" kern="1200" cap="none" spc="-1" normalizeH="0" noProof="0" dirty="0" err="1">
                <a:ln>
                  <a:noFill/>
                </a:ln>
                <a:solidFill>
                  <a:prstClr val="white"/>
                </a:solidFill>
                <a:effectLst/>
                <a:uLnTx/>
                <a:uFillTx/>
                <a:latin typeface="Century Gothic" panose="020B0502020202020204" pitchFamily="34" charset="0"/>
                <a:ea typeface="Century Gothic"/>
                <a:cs typeface="+mn-cs"/>
              </a:rPr>
              <a:t>Englisch</a:t>
            </a:r>
            <a:r>
              <a:rPr kumimoji="0" lang="en-GB" sz="2400" b="0" i="0" u="none" strike="noStrike" kern="1200" cap="none" spc="-1" normalizeH="0" noProof="0" dirty="0">
                <a:ln>
                  <a:noFill/>
                </a:ln>
                <a:solidFill>
                  <a:prstClr val="white"/>
                </a:solidFill>
                <a:effectLst/>
                <a:uLnTx/>
                <a:uFillTx/>
                <a:latin typeface="Century Gothic" panose="020B0502020202020204" pitchFamily="34" charset="0"/>
                <a:ea typeface="Century Gothic"/>
                <a:cs typeface="+mn-cs"/>
              </a:rPr>
              <a:t>?</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sp>
        <p:nvSpPr>
          <p:cNvPr id="4" name="TextBox 3">
            <a:extLst>
              <a:ext uri="{FF2B5EF4-FFF2-40B4-BE49-F238E27FC236}">
                <a16:creationId xmlns:a16="http://schemas.microsoft.com/office/drawing/2014/main" id="{301BBE37-0723-208F-AF85-38E96317B395}"/>
              </a:ext>
            </a:extLst>
          </p:cNvPr>
          <p:cNvSpPr txBox="1"/>
          <p:nvPr/>
        </p:nvSpPr>
        <p:spPr>
          <a:xfrm>
            <a:off x="4781551" y="2652716"/>
            <a:ext cx="1744906" cy="461665"/>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prstClr val="white"/>
                </a:solidFill>
                <a:effectLst/>
                <a:uLnTx/>
                <a:uFillTx/>
                <a:latin typeface="Century Gothic"/>
                <a:ea typeface="+mn-ea"/>
                <a:cs typeface="+mn-cs"/>
              </a:rPr>
              <a:t>wollen</a:t>
            </a:r>
            <a:endParaRPr kumimoji="0" lang="en-GB" sz="24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6" name="TextBox 5">
            <a:extLst>
              <a:ext uri="{FF2B5EF4-FFF2-40B4-BE49-F238E27FC236}">
                <a16:creationId xmlns:a16="http://schemas.microsoft.com/office/drawing/2014/main" id="{13CC5CCC-EE5D-171B-526E-45FD8B5217D3}"/>
              </a:ext>
            </a:extLst>
          </p:cNvPr>
          <p:cNvSpPr txBox="1"/>
          <p:nvPr/>
        </p:nvSpPr>
        <p:spPr>
          <a:xfrm>
            <a:off x="8255266" y="2631270"/>
            <a:ext cx="2561681" cy="461665"/>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a:ea typeface="+mn-ea"/>
                <a:cs typeface="+mn-cs"/>
              </a:rPr>
              <a:t>das Skateboard</a:t>
            </a:r>
          </a:p>
        </p:txBody>
      </p:sp>
      <p:sp>
        <p:nvSpPr>
          <p:cNvPr id="8" name="TextBox 7">
            <a:extLst>
              <a:ext uri="{FF2B5EF4-FFF2-40B4-BE49-F238E27FC236}">
                <a16:creationId xmlns:a16="http://schemas.microsoft.com/office/drawing/2014/main" id="{6B0866CD-FB38-2B7C-EA3C-B423A7DB6389}"/>
              </a:ext>
            </a:extLst>
          </p:cNvPr>
          <p:cNvSpPr txBox="1"/>
          <p:nvPr/>
        </p:nvSpPr>
        <p:spPr>
          <a:xfrm>
            <a:off x="6501600" y="4463277"/>
            <a:ext cx="1744906" cy="461665"/>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prstClr val="white"/>
                </a:solidFill>
                <a:effectLst/>
                <a:uLnTx/>
                <a:uFillTx/>
                <a:latin typeface="Century Gothic"/>
                <a:ea typeface="+mn-ea"/>
                <a:cs typeface="+mn-cs"/>
              </a:rPr>
              <a:t>sauber</a:t>
            </a:r>
            <a:endParaRPr kumimoji="0" lang="en-GB" sz="24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20" name="TextBox 19">
            <a:extLst>
              <a:ext uri="{FF2B5EF4-FFF2-40B4-BE49-F238E27FC236}">
                <a16:creationId xmlns:a16="http://schemas.microsoft.com/office/drawing/2014/main" id="{FC65E40C-27B7-CEE2-C748-5E092F6B33A9}"/>
              </a:ext>
            </a:extLst>
          </p:cNvPr>
          <p:cNvSpPr txBox="1"/>
          <p:nvPr/>
        </p:nvSpPr>
        <p:spPr>
          <a:xfrm>
            <a:off x="4657250" y="6104146"/>
            <a:ext cx="1744906" cy="461665"/>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a:ea typeface="+mn-ea"/>
                <a:cs typeface="+mn-cs"/>
              </a:rPr>
              <a:t>du </a:t>
            </a:r>
            <a:r>
              <a:rPr kumimoji="0" lang="en-GB" sz="2400" b="0" i="0" u="none" strike="noStrike" kern="1200" cap="none" spc="0" normalizeH="0" baseline="0" noProof="0" dirty="0" err="1">
                <a:ln>
                  <a:noFill/>
                </a:ln>
                <a:solidFill>
                  <a:prstClr val="white"/>
                </a:solidFill>
                <a:effectLst/>
                <a:uLnTx/>
                <a:uFillTx/>
                <a:latin typeface="Century Gothic"/>
                <a:ea typeface="+mn-ea"/>
                <a:cs typeface="+mn-cs"/>
              </a:rPr>
              <a:t>willst</a:t>
            </a:r>
            <a:endParaRPr kumimoji="0" lang="en-GB" sz="24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21" name="TextBox 20">
            <a:extLst>
              <a:ext uri="{FF2B5EF4-FFF2-40B4-BE49-F238E27FC236}">
                <a16:creationId xmlns:a16="http://schemas.microsoft.com/office/drawing/2014/main" id="{47E5531A-6BF5-81BD-7793-021A909B881B}"/>
              </a:ext>
            </a:extLst>
          </p:cNvPr>
          <p:cNvSpPr txBox="1"/>
          <p:nvPr/>
        </p:nvSpPr>
        <p:spPr>
          <a:xfrm>
            <a:off x="8045180" y="5972622"/>
            <a:ext cx="2880777" cy="830997"/>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a:ea typeface="+mn-ea"/>
                <a:cs typeface="+mn-cs"/>
              </a:rPr>
              <a:t>er will</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err="1">
                <a:solidFill>
                  <a:prstClr val="white"/>
                </a:solidFill>
                <a:latin typeface="Century Gothic"/>
              </a:rPr>
              <a:t>sie</a:t>
            </a:r>
            <a:r>
              <a:rPr lang="en-GB" sz="2400" dirty="0">
                <a:solidFill>
                  <a:prstClr val="white"/>
                </a:solidFill>
                <a:latin typeface="Century Gothic"/>
              </a:rPr>
              <a:t> will</a:t>
            </a:r>
            <a:endParaRPr kumimoji="0" lang="en-GB" sz="24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44" name="TextBox 43">
            <a:extLst>
              <a:ext uri="{FF2B5EF4-FFF2-40B4-BE49-F238E27FC236}">
                <a16:creationId xmlns:a16="http://schemas.microsoft.com/office/drawing/2014/main" id="{56E68944-875D-81A4-9047-1B09A5189F0E}"/>
              </a:ext>
            </a:extLst>
          </p:cNvPr>
          <p:cNvSpPr txBox="1"/>
          <p:nvPr/>
        </p:nvSpPr>
        <p:spPr>
          <a:xfrm>
            <a:off x="1438648" y="2683601"/>
            <a:ext cx="1744906" cy="461665"/>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prstClr val="white"/>
                </a:solidFill>
                <a:effectLst/>
                <a:uLnTx/>
                <a:uFillTx/>
                <a:latin typeface="Century Gothic"/>
                <a:ea typeface="+mn-ea"/>
                <a:cs typeface="+mn-cs"/>
              </a:rPr>
              <a:t>putzen</a:t>
            </a:r>
            <a:endParaRPr kumimoji="0" lang="en-GB" sz="24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45" name="TextBox 44">
            <a:extLst>
              <a:ext uri="{FF2B5EF4-FFF2-40B4-BE49-F238E27FC236}">
                <a16:creationId xmlns:a16="http://schemas.microsoft.com/office/drawing/2014/main" id="{B7F9EC89-6A0A-D638-2C88-2A263647DBBC}"/>
              </a:ext>
            </a:extLst>
          </p:cNvPr>
          <p:cNvSpPr txBox="1"/>
          <p:nvPr/>
        </p:nvSpPr>
        <p:spPr>
          <a:xfrm>
            <a:off x="3013894" y="4483085"/>
            <a:ext cx="1744906" cy="461665"/>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prstClr val="white"/>
                </a:solidFill>
                <a:effectLst/>
                <a:uLnTx/>
                <a:uFillTx/>
                <a:latin typeface="Century Gothic"/>
                <a:ea typeface="+mn-ea"/>
                <a:cs typeface="+mn-cs"/>
              </a:rPr>
              <a:t>warum</a:t>
            </a:r>
            <a:r>
              <a:rPr kumimoji="0" lang="en-GB" sz="2400" b="0" i="0" u="none" strike="noStrike" kern="1200" cap="none" spc="0" normalizeH="0" baseline="0" noProof="0" dirty="0">
                <a:ln>
                  <a:noFill/>
                </a:ln>
                <a:solidFill>
                  <a:prstClr val="white"/>
                </a:solidFill>
                <a:effectLst/>
                <a:uLnTx/>
                <a:uFillTx/>
                <a:latin typeface="Century Gothic"/>
                <a:ea typeface="+mn-ea"/>
                <a:cs typeface="+mn-cs"/>
              </a:rPr>
              <a:t>?</a:t>
            </a:r>
          </a:p>
        </p:txBody>
      </p:sp>
      <p:sp>
        <p:nvSpPr>
          <p:cNvPr id="47" name="TextBox 46">
            <a:extLst>
              <a:ext uri="{FF2B5EF4-FFF2-40B4-BE49-F238E27FC236}">
                <a16:creationId xmlns:a16="http://schemas.microsoft.com/office/drawing/2014/main" id="{1A659581-EE9A-111F-3661-0D14C48059DD}"/>
              </a:ext>
            </a:extLst>
          </p:cNvPr>
          <p:cNvSpPr txBox="1"/>
          <p:nvPr/>
        </p:nvSpPr>
        <p:spPr>
          <a:xfrm>
            <a:off x="1350929" y="6109848"/>
            <a:ext cx="1744906" cy="461665"/>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a:ea typeface="+mn-ea"/>
                <a:cs typeface="+mn-cs"/>
              </a:rPr>
              <a:t>ich will</a:t>
            </a:r>
          </a:p>
        </p:txBody>
      </p:sp>
      <p:pic>
        <p:nvPicPr>
          <p:cNvPr id="49" name="Picture 48" descr="A picture containing circle, graphics, clipart, cartoon&#10;&#10;Description automatically generated">
            <a:extLst>
              <a:ext uri="{FF2B5EF4-FFF2-40B4-BE49-F238E27FC236}">
                <a16:creationId xmlns:a16="http://schemas.microsoft.com/office/drawing/2014/main" id="{E2F4EE35-175C-BBD3-FD79-B5162E51C0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40196" y="1742204"/>
            <a:ext cx="858971" cy="804171"/>
          </a:xfrm>
          <a:prstGeom prst="rect">
            <a:avLst/>
          </a:prstGeom>
        </p:spPr>
      </p:pic>
      <p:pic>
        <p:nvPicPr>
          <p:cNvPr id="54" name="Picture 53" descr="A picture containing graphics, clipart, circle, font&#10;&#10;Description automatically generated">
            <a:extLst>
              <a:ext uri="{FF2B5EF4-FFF2-40B4-BE49-F238E27FC236}">
                <a16:creationId xmlns:a16="http://schemas.microsoft.com/office/drawing/2014/main" id="{F7756E7F-4FB3-730B-09B6-671AA887247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34413" y="1633175"/>
            <a:ext cx="933770" cy="893480"/>
          </a:xfrm>
          <a:prstGeom prst="rect">
            <a:avLst/>
          </a:prstGeom>
        </p:spPr>
      </p:pic>
      <p:pic>
        <p:nvPicPr>
          <p:cNvPr id="55" name="Picture 54">
            <a:extLst>
              <a:ext uri="{FF2B5EF4-FFF2-40B4-BE49-F238E27FC236}">
                <a16:creationId xmlns:a16="http://schemas.microsoft.com/office/drawing/2014/main" id="{E5EB3C2A-2251-DBB7-130E-043E6F643F78}"/>
              </a:ext>
            </a:extLst>
          </p:cNvPr>
          <p:cNvPicPr>
            <a:picLocks noChangeAspect="1"/>
          </p:cNvPicPr>
          <p:nvPr/>
        </p:nvPicPr>
        <p:blipFill>
          <a:blip r:embed="rId7"/>
          <a:stretch>
            <a:fillRect/>
          </a:stretch>
        </p:blipFill>
        <p:spPr>
          <a:xfrm>
            <a:off x="8594697" y="1378665"/>
            <a:ext cx="1781745" cy="1336309"/>
          </a:xfrm>
          <a:prstGeom prst="rect">
            <a:avLst/>
          </a:prstGeom>
        </p:spPr>
      </p:pic>
      <p:pic>
        <p:nvPicPr>
          <p:cNvPr id="56" name="Picture 55" descr="Cartoon a cartoon of a person shrugging&#10;&#10;Description automatically generated with medium confidence">
            <a:extLst>
              <a:ext uri="{FF2B5EF4-FFF2-40B4-BE49-F238E27FC236}">
                <a16:creationId xmlns:a16="http://schemas.microsoft.com/office/drawing/2014/main" id="{A617B98E-F24C-8229-6AEF-BE73CA54E8D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66891" y="3513257"/>
            <a:ext cx="967883" cy="833546"/>
          </a:xfrm>
          <a:prstGeom prst="rect">
            <a:avLst/>
          </a:prstGeom>
        </p:spPr>
      </p:pic>
      <p:pic>
        <p:nvPicPr>
          <p:cNvPr id="60" name="Picture 59" descr="A picture containing light&#10;&#10;Description automatically generated">
            <a:extLst>
              <a:ext uri="{FF2B5EF4-FFF2-40B4-BE49-F238E27FC236}">
                <a16:creationId xmlns:a16="http://schemas.microsoft.com/office/drawing/2014/main" id="{6FEA85E9-F5F0-8480-A369-4AB05560D06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768066" y="3728972"/>
            <a:ext cx="1309346" cy="476886"/>
          </a:xfrm>
          <a:prstGeom prst="rect">
            <a:avLst/>
          </a:prstGeom>
        </p:spPr>
      </p:pic>
      <p:grpSp>
        <p:nvGrpSpPr>
          <p:cNvPr id="62" name="Group 61">
            <a:extLst>
              <a:ext uri="{FF2B5EF4-FFF2-40B4-BE49-F238E27FC236}">
                <a16:creationId xmlns:a16="http://schemas.microsoft.com/office/drawing/2014/main" id="{C63794A4-9EA9-6EA8-BA25-29DDF7C19478}"/>
              </a:ext>
            </a:extLst>
          </p:cNvPr>
          <p:cNvGrpSpPr/>
          <p:nvPr/>
        </p:nvGrpSpPr>
        <p:grpSpPr>
          <a:xfrm>
            <a:off x="1697428" y="5270099"/>
            <a:ext cx="1115336" cy="783839"/>
            <a:chOff x="1697428" y="5270099"/>
            <a:chExt cx="1115336" cy="783839"/>
          </a:xfrm>
        </p:grpSpPr>
        <p:pic>
          <p:nvPicPr>
            <p:cNvPr id="53" name="Picture 52" descr="A picture containing graphics, clipart, circle, font&#10;&#10;Description automatically generated">
              <a:extLst>
                <a:ext uri="{FF2B5EF4-FFF2-40B4-BE49-F238E27FC236}">
                  <a16:creationId xmlns:a16="http://schemas.microsoft.com/office/drawing/2014/main" id="{686DF657-67EC-C408-1FCE-E7301B411D2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06602" y="5392614"/>
              <a:ext cx="606162" cy="580008"/>
            </a:xfrm>
            <a:prstGeom prst="rect">
              <a:avLst/>
            </a:prstGeom>
          </p:spPr>
        </p:pic>
        <p:pic>
          <p:nvPicPr>
            <p:cNvPr id="61" name="Picture 60" descr="A cartoon of a child&#10;&#10;Description automatically generated with low confidence">
              <a:extLst>
                <a:ext uri="{FF2B5EF4-FFF2-40B4-BE49-F238E27FC236}">
                  <a16:creationId xmlns:a16="http://schemas.microsoft.com/office/drawing/2014/main" id="{2551A2FD-782E-C9E1-D201-C7800505211C}"/>
                </a:ext>
              </a:extLst>
            </p:cNvPr>
            <p:cNvPicPr>
              <a:picLocks noChangeAspect="1"/>
            </p:cNvPicPr>
            <p:nvPr/>
          </p:nvPicPr>
          <p:blipFill rotWithShape="1">
            <a:blip r:embed="rId10">
              <a:clrChange>
                <a:clrFrom>
                  <a:srgbClr val="FFFFFE"/>
                </a:clrFrom>
                <a:clrTo>
                  <a:srgbClr val="FFFFFE">
                    <a:alpha val="0"/>
                  </a:srgbClr>
                </a:clrTo>
              </a:clrChange>
              <a:extLst>
                <a:ext uri="{28A0092B-C50C-407E-A947-70E740481C1C}">
                  <a14:useLocalDpi xmlns:a14="http://schemas.microsoft.com/office/drawing/2010/main" val="0"/>
                </a:ext>
              </a:extLst>
            </a:blip>
            <a:srcRect l="33373" t="13488" r="22767" b="6076"/>
            <a:stretch/>
          </p:blipFill>
          <p:spPr>
            <a:xfrm>
              <a:off x="1697428" y="5270099"/>
              <a:ext cx="606162" cy="783839"/>
            </a:xfrm>
            <a:prstGeom prst="rect">
              <a:avLst/>
            </a:prstGeom>
          </p:spPr>
        </p:pic>
      </p:grpSp>
      <p:grpSp>
        <p:nvGrpSpPr>
          <p:cNvPr id="65" name="Group 64">
            <a:extLst>
              <a:ext uri="{FF2B5EF4-FFF2-40B4-BE49-F238E27FC236}">
                <a16:creationId xmlns:a16="http://schemas.microsoft.com/office/drawing/2014/main" id="{0E9BF3EE-E178-6469-3E1E-C2166BBC3B20}"/>
              </a:ext>
            </a:extLst>
          </p:cNvPr>
          <p:cNvGrpSpPr/>
          <p:nvPr/>
        </p:nvGrpSpPr>
        <p:grpSpPr>
          <a:xfrm>
            <a:off x="4701580" y="5212601"/>
            <a:ext cx="1512677" cy="783205"/>
            <a:chOff x="4701580" y="5212601"/>
            <a:chExt cx="1512677" cy="783205"/>
          </a:xfrm>
        </p:grpSpPr>
        <p:pic>
          <p:nvPicPr>
            <p:cNvPr id="63" name="Picture 62" descr="A picture containing graphics, clipart, circle, font&#10;&#10;Description automatically generated">
              <a:extLst>
                <a:ext uri="{FF2B5EF4-FFF2-40B4-BE49-F238E27FC236}">
                  <a16:creationId xmlns:a16="http://schemas.microsoft.com/office/drawing/2014/main" id="{68C1A29C-FCBA-42B9-C5C1-9475C62AE84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12115" y="5360234"/>
              <a:ext cx="602142" cy="576161"/>
            </a:xfrm>
            <a:prstGeom prst="rect">
              <a:avLst/>
            </a:prstGeom>
          </p:spPr>
        </p:pic>
        <p:pic>
          <p:nvPicPr>
            <p:cNvPr id="64" name="Picture 63" descr="A cartoon of a child pointing at a child&#10;&#10;Description automatically generated with medium confidence">
              <a:extLst>
                <a:ext uri="{FF2B5EF4-FFF2-40B4-BE49-F238E27FC236}">
                  <a16:creationId xmlns:a16="http://schemas.microsoft.com/office/drawing/2014/main" id="{BBAD1CED-A01A-C39E-D347-61319D7066EF}"/>
                </a:ext>
              </a:extLst>
            </p:cNvPr>
            <p:cNvPicPr>
              <a:picLocks noChangeAspect="1"/>
            </p:cNvPicPr>
            <p:nvPr/>
          </p:nvPicPr>
          <p:blipFill>
            <a:blip r:embed="rId11">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4701580" y="5212601"/>
              <a:ext cx="1114316" cy="783205"/>
            </a:xfrm>
            <a:prstGeom prst="rect">
              <a:avLst/>
            </a:prstGeom>
          </p:spPr>
        </p:pic>
      </p:grpSp>
      <p:grpSp>
        <p:nvGrpSpPr>
          <p:cNvPr id="68" name="Group 67">
            <a:extLst>
              <a:ext uri="{FF2B5EF4-FFF2-40B4-BE49-F238E27FC236}">
                <a16:creationId xmlns:a16="http://schemas.microsoft.com/office/drawing/2014/main" id="{9B66D8E5-6E53-BFFE-ACD6-7CD5B5C73F00}"/>
              </a:ext>
            </a:extLst>
          </p:cNvPr>
          <p:cNvGrpSpPr/>
          <p:nvPr/>
        </p:nvGrpSpPr>
        <p:grpSpPr>
          <a:xfrm>
            <a:off x="8782596" y="5302903"/>
            <a:ext cx="1726501" cy="584495"/>
            <a:chOff x="8782596" y="5302903"/>
            <a:chExt cx="1726501" cy="584495"/>
          </a:xfrm>
        </p:grpSpPr>
        <p:pic>
          <p:nvPicPr>
            <p:cNvPr id="66" name="Picture 65" descr="A group of kids standing in front of a black background&#10;&#10;Description automatically generated with low confidence">
              <a:extLst>
                <a:ext uri="{FF2B5EF4-FFF2-40B4-BE49-F238E27FC236}">
                  <a16:creationId xmlns:a16="http://schemas.microsoft.com/office/drawing/2014/main" id="{409FC0E0-ED20-5853-6FFA-588CBECDF75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782596" y="5302903"/>
              <a:ext cx="773205" cy="573172"/>
            </a:xfrm>
            <a:prstGeom prst="rect">
              <a:avLst/>
            </a:prstGeom>
          </p:spPr>
        </p:pic>
        <p:pic>
          <p:nvPicPr>
            <p:cNvPr id="67" name="Picture 66" descr="A picture containing animated cartoon, animation, illustration, clipart&#10;&#10;Description automatically generated">
              <a:extLst>
                <a:ext uri="{FF2B5EF4-FFF2-40B4-BE49-F238E27FC236}">
                  <a16:creationId xmlns:a16="http://schemas.microsoft.com/office/drawing/2014/main" id="{A5EE4A03-EE39-D766-9A08-D9962F7FFF1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741262" y="5314226"/>
              <a:ext cx="767835" cy="573172"/>
            </a:xfrm>
            <a:prstGeom prst="rect">
              <a:avLst/>
            </a:prstGeom>
          </p:spPr>
        </p:pic>
      </p:grpSp>
    </p:spTree>
    <p:extLst>
      <p:ext uri="{BB962C8B-B14F-4D97-AF65-F5344CB8AC3E}">
        <p14:creationId xmlns:p14="http://schemas.microsoft.com/office/powerpoint/2010/main" val="2044615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55"/>
                                        </p:tgtEl>
                                        <p:attrNameLst>
                                          <p:attrName>ppt_w</p:attrName>
                                        </p:attrNameLst>
                                      </p:cBhvr>
                                      <p:tavLst>
                                        <p:tav tm="0">
                                          <p:val>
                                            <p:strVal val="ppt_w"/>
                                          </p:val>
                                        </p:tav>
                                        <p:tav tm="100000">
                                          <p:val>
                                            <p:fltVal val="0"/>
                                          </p:val>
                                        </p:tav>
                                      </p:tavLst>
                                    </p:anim>
                                    <p:anim calcmode="lin" valueType="num">
                                      <p:cBhvr>
                                        <p:cTn id="7" dur="500"/>
                                        <p:tgtEl>
                                          <p:spTgt spid="55"/>
                                        </p:tgtEl>
                                        <p:attrNameLst>
                                          <p:attrName>ppt_h</p:attrName>
                                        </p:attrNameLst>
                                      </p:cBhvr>
                                      <p:tavLst>
                                        <p:tav tm="0">
                                          <p:val>
                                            <p:strVal val="ppt_h"/>
                                          </p:val>
                                        </p:tav>
                                        <p:tav tm="100000">
                                          <p:val>
                                            <p:fltVal val="0"/>
                                          </p:val>
                                        </p:tav>
                                      </p:tavLst>
                                    </p:anim>
                                    <p:animEffect transition="out" filter="fade">
                                      <p:cBhvr>
                                        <p:cTn id="8" dur="500"/>
                                        <p:tgtEl>
                                          <p:spTgt spid="55"/>
                                        </p:tgtEl>
                                      </p:cBhvr>
                                    </p:animEffect>
                                    <p:set>
                                      <p:cBhvr>
                                        <p:cTn id="9" dur="1" fill="hold">
                                          <p:stCondLst>
                                            <p:cond delay="499"/>
                                          </p:stCondLst>
                                        </p:cTn>
                                        <p:tgtEl>
                                          <p:spTgt spid="55"/>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5"/>
                                        </p:tgtEl>
                                        <p:attrNameLst>
                                          <p:attrName>style.visibility</p:attrName>
                                        </p:attrNameLst>
                                      </p:cBhvr>
                                      <p:to>
                                        <p:strVal val="visible"/>
                                      </p:to>
                                    </p:set>
                                    <p:anim calcmode="lin" valueType="num">
                                      <p:cBhvr>
                                        <p:cTn id="14" dur="500" fill="hold"/>
                                        <p:tgtEl>
                                          <p:spTgt spid="55"/>
                                        </p:tgtEl>
                                        <p:attrNameLst>
                                          <p:attrName>ppt_w</p:attrName>
                                        </p:attrNameLst>
                                      </p:cBhvr>
                                      <p:tavLst>
                                        <p:tav tm="0">
                                          <p:val>
                                            <p:fltVal val="0"/>
                                          </p:val>
                                        </p:tav>
                                        <p:tav tm="100000">
                                          <p:val>
                                            <p:strVal val="#ppt_w"/>
                                          </p:val>
                                        </p:tav>
                                      </p:tavLst>
                                    </p:anim>
                                    <p:anim calcmode="lin" valueType="num">
                                      <p:cBhvr>
                                        <p:cTn id="15" dur="500" fill="hold"/>
                                        <p:tgtEl>
                                          <p:spTgt spid="55"/>
                                        </p:tgtEl>
                                        <p:attrNameLst>
                                          <p:attrName>ppt_h</p:attrName>
                                        </p:attrNameLst>
                                      </p:cBhvr>
                                      <p:tavLst>
                                        <p:tav tm="0">
                                          <p:val>
                                            <p:fltVal val="0"/>
                                          </p:val>
                                        </p:tav>
                                        <p:tav tm="100000">
                                          <p:val>
                                            <p:strVal val="#ppt_h"/>
                                          </p:val>
                                        </p:tav>
                                      </p:tavLst>
                                    </p:anim>
                                    <p:animEffect transition="in" filter="fade">
                                      <p:cBhvr>
                                        <p:cTn id="16" dur="500"/>
                                        <p:tgtEl>
                                          <p:spTgt spid="5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xit" presetSubtype="32" fill="hold" nodeType="clickEffect">
                                  <p:stCondLst>
                                    <p:cond delay="0"/>
                                  </p:stCondLst>
                                  <p:childTnLst>
                                    <p:anim calcmode="lin" valueType="num">
                                      <p:cBhvr>
                                        <p:cTn id="20" dur="500"/>
                                        <p:tgtEl>
                                          <p:spTgt spid="62"/>
                                        </p:tgtEl>
                                        <p:attrNameLst>
                                          <p:attrName>ppt_w</p:attrName>
                                        </p:attrNameLst>
                                      </p:cBhvr>
                                      <p:tavLst>
                                        <p:tav tm="0">
                                          <p:val>
                                            <p:strVal val="ppt_w"/>
                                          </p:val>
                                        </p:tav>
                                        <p:tav tm="100000">
                                          <p:val>
                                            <p:fltVal val="0"/>
                                          </p:val>
                                        </p:tav>
                                      </p:tavLst>
                                    </p:anim>
                                    <p:anim calcmode="lin" valueType="num">
                                      <p:cBhvr>
                                        <p:cTn id="21" dur="500"/>
                                        <p:tgtEl>
                                          <p:spTgt spid="62"/>
                                        </p:tgtEl>
                                        <p:attrNameLst>
                                          <p:attrName>ppt_h</p:attrName>
                                        </p:attrNameLst>
                                      </p:cBhvr>
                                      <p:tavLst>
                                        <p:tav tm="0">
                                          <p:val>
                                            <p:strVal val="ppt_h"/>
                                          </p:val>
                                        </p:tav>
                                        <p:tav tm="100000">
                                          <p:val>
                                            <p:fltVal val="0"/>
                                          </p:val>
                                        </p:tav>
                                      </p:tavLst>
                                    </p:anim>
                                    <p:animEffect transition="out" filter="fade">
                                      <p:cBhvr>
                                        <p:cTn id="22" dur="500"/>
                                        <p:tgtEl>
                                          <p:spTgt spid="62"/>
                                        </p:tgtEl>
                                      </p:cBhvr>
                                    </p:animEffect>
                                    <p:set>
                                      <p:cBhvr>
                                        <p:cTn id="23" dur="1" fill="hold">
                                          <p:stCondLst>
                                            <p:cond delay="499"/>
                                          </p:stCondLst>
                                        </p:cTn>
                                        <p:tgtEl>
                                          <p:spTgt spid="62"/>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62"/>
                                        </p:tgtEl>
                                        <p:attrNameLst>
                                          <p:attrName>style.visibility</p:attrName>
                                        </p:attrNameLst>
                                      </p:cBhvr>
                                      <p:to>
                                        <p:strVal val="visible"/>
                                      </p:to>
                                    </p:set>
                                    <p:anim calcmode="lin" valueType="num">
                                      <p:cBhvr>
                                        <p:cTn id="28" dur="500" fill="hold"/>
                                        <p:tgtEl>
                                          <p:spTgt spid="62"/>
                                        </p:tgtEl>
                                        <p:attrNameLst>
                                          <p:attrName>ppt_w</p:attrName>
                                        </p:attrNameLst>
                                      </p:cBhvr>
                                      <p:tavLst>
                                        <p:tav tm="0">
                                          <p:val>
                                            <p:fltVal val="0"/>
                                          </p:val>
                                        </p:tav>
                                        <p:tav tm="100000">
                                          <p:val>
                                            <p:strVal val="#ppt_w"/>
                                          </p:val>
                                        </p:tav>
                                      </p:tavLst>
                                    </p:anim>
                                    <p:anim calcmode="lin" valueType="num">
                                      <p:cBhvr>
                                        <p:cTn id="29" dur="500" fill="hold"/>
                                        <p:tgtEl>
                                          <p:spTgt spid="62"/>
                                        </p:tgtEl>
                                        <p:attrNameLst>
                                          <p:attrName>ppt_h</p:attrName>
                                        </p:attrNameLst>
                                      </p:cBhvr>
                                      <p:tavLst>
                                        <p:tav tm="0">
                                          <p:val>
                                            <p:fltVal val="0"/>
                                          </p:val>
                                        </p:tav>
                                        <p:tav tm="100000">
                                          <p:val>
                                            <p:strVal val="#ppt_h"/>
                                          </p:val>
                                        </p:tav>
                                      </p:tavLst>
                                    </p:anim>
                                    <p:animEffect transition="in" filter="fade">
                                      <p:cBhvr>
                                        <p:cTn id="30" dur="500"/>
                                        <p:tgtEl>
                                          <p:spTgt spid="62"/>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xit" presetSubtype="32" fill="hold" nodeType="clickEffect">
                                  <p:stCondLst>
                                    <p:cond delay="0"/>
                                  </p:stCondLst>
                                  <p:childTnLst>
                                    <p:anim calcmode="lin" valueType="num">
                                      <p:cBhvr>
                                        <p:cTn id="34" dur="500"/>
                                        <p:tgtEl>
                                          <p:spTgt spid="60"/>
                                        </p:tgtEl>
                                        <p:attrNameLst>
                                          <p:attrName>ppt_w</p:attrName>
                                        </p:attrNameLst>
                                      </p:cBhvr>
                                      <p:tavLst>
                                        <p:tav tm="0">
                                          <p:val>
                                            <p:strVal val="ppt_w"/>
                                          </p:val>
                                        </p:tav>
                                        <p:tav tm="100000">
                                          <p:val>
                                            <p:fltVal val="0"/>
                                          </p:val>
                                        </p:tav>
                                      </p:tavLst>
                                    </p:anim>
                                    <p:anim calcmode="lin" valueType="num">
                                      <p:cBhvr>
                                        <p:cTn id="35" dur="500"/>
                                        <p:tgtEl>
                                          <p:spTgt spid="60"/>
                                        </p:tgtEl>
                                        <p:attrNameLst>
                                          <p:attrName>ppt_h</p:attrName>
                                        </p:attrNameLst>
                                      </p:cBhvr>
                                      <p:tavLst>
                                        <p:tav tm="0">
                                          <p:val>
                                            <p:strVal val="ppt_h"/>
                                          </p:val>
                                        </p:tav>
                                        <p:tav tm="100000">
                                          <p:val>
                                            <p:fltVal val="0"/>
                                          </p:val>
                                        </p:tav>
                                      </p:tavLst>
                                    </p:anim>
                                    <p:animEffect transition="out" filter="fade">
                                      <p:cBhvr>
                                        <p:cTn id="36" dur="500"/>
                                        <p:tgtEl>
                                          <p:spTgt spid="60"/>
                                        </p:tgtEl>
                                      </p:cBhvr>
                                    </p:animEffect>
                                    <p:set>
                                      <p:cBhvr>
                                        <p:cTn id="37" dur="1" fill="hold">
                                          <p:stCondLst>
                                            <p:cond delay="499"/>
                                          </p:stCondLst>
                                        </p:cTn>
                                        <p:tgtEl>
                                          <p:spTgt spid="60"/>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60"/>
                                        </p:tgtEl>
                                        <p:attrNameLst>
                                          <p:attrName>style.visibility</p:attrName>
                                        </p:attrNameLst>
                                      </p:cBhvr>
                                      <p:to>
                                        <p:strVal val="visible"/>
                                      </p:to>
                                    </p:set>
                                    <p:anim calcmode="lin" valueType="num">
                                      <p:cBhvr>
                                        <p:cTn id="42" dur="500" fill="hold"/>
                                        <p:tgtEl>
                                          <p:spTgt spid="60"/>
                                        </p:tgtEl>
                                        <p:attrNameLst>
                                          <p:attrName>ppt_w</p:attrName>
                                        </p:attrNameLst>
                                      </p:cBhvr>
                                      <p:tavLst>
                                        <p:tav tm="0">
                                          <p:val>
                                            <p:fltVal val="0"/>
                                          </p:val>
                                        </p:tav>
                                        <p:tav tm="100000">
                                          <p:val>
                                            <p:strVal val="#ppt_w"/>
                                          </p:val>
                                        </p:tav>
                                      </p:tavLst>
                                    </p:anim>
                                    <p:anim calcmode="lin" valueType="num">
                                      <p:cBhvr>
                                        <p:cTn id="43" dur="500" fill="hold"/>
                                        <p:tgtEl>
                                          <p:spTgt spid="60"/>
                                        </p:tgtEl>
                                        <p:attrNameLst>
                                          <p:attrName>ppt_h</p:attrName>
                                        </p:attrNameLst>
                                      </p:cBhvr>
                                      <p:tavLst>
                                        <p:tav tm="0">
                                          <p:val>
                                            <p:fltVal val="0"/>
                                          </p:val>
                                        </p:tav>
                                        <p:tav tm="100000">
                                          <p:val>
                                            <p:strVal val="#ppt_h"/>
                                          </p:val>
                                        </p:tav>
                                      </p:tavLst>
                                    </p:anim>
                                    <p:animEffect transition="in" filter="fade">
                                      <p:cBhvr>
                                        <p:cTn id="44" dur="500"/>
                                        <p:tgtEl>
                                          <p:spTgt spid="60"/>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xit" presetSubtype="32" fill="hold" nodeType="clickEffect">
                                  <p:stCondLst>
                                    <p:cond delay="0"/>
                                  </p:stCondLst>
                                  <p:childTnLst>
                                    <p:anim calcmode="lin" valueType="num">
                                      <p:cBhvr>
                                        <p:cTn id="48" dur="500"/>
                                        <p:tgtEl>
                                          <p:spTgt spid="49"/>
                                        </p:tgtEl>
                                        <p:attrNameLst>
                                          <p:attrName>ppt_w</p:attrName>
                                        </p:attrNameLst>
                                      </p:cBhvr>
                                      <p:tavLst>
                                        <p:tav tm="0">
                                          <p:val>
                                            <p:strVal val="ppt_w"/>
                                          </p:val>
                                        </p:tav>
                                        <p:tav tm="100000">
                                          <p:val>
                                            <p:fltVal val="0"/>
                                          </p:val>
                                        </p:tav>
                                      </p:tavLst>
                                    </p:anim>
                                    <p:anim calcmode="lin" valueType="num">
                                      <p:cBhvr>
                                        <p:cTn id="49" dur="500"/>
                                        <p:tgtEl>
                                          <p:spTgt spid="49"/>
                                        </p:tgtEl>
                                        <p:attrNameLst>
                                          <p:attrName>ppt_h</p:attrName>
                                        </p:attrNameLst>
                                      </p:cBhvr>
                                      <p:tavLst>
                                        <p:tav tm="0">
                                          <p:val>
                                            <p:strVal val="ppt_h"/>
                                          </p:val>
                                        </p:tav>
                                        <p:tav tm="100000">
                                          <p:val>
                                            <p:fltVal val="0"/>
                                          </p:val>
                                        </p:tav>
                                      </p:tavLst>
                                    </p:anim>
                                    <p:animEffect transition="out" filter="fade">
                                      <p:cBhvr>
                                        <p:cTn id="50" dur="500"/>
                                        <p:tgtEl>
                                          <p:spTgt spid="49"/>
                                        </p:tgtEl>
                                      </p:cBhvr>
                                    </p:animEffect>
                                    <p:set>
                                      <p:cBhvr>
                                        <p:cTn id="51" dur="1" fill="hold">
                                          <p:stCondLst>
                                            <p:cond delay="499"/>
                                          </p:stCondLst>
                                        </p:cTn>
                                        <p:tgtEl>
                                          <p:spTgt spid="49"/>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49"/>
                                        </p:tgtEl>
                                        <p:attrNameLst>
                                          <p:attrName>style.visibility</p:attrName>
                                        </p:attrNameLst>
                                      </p:cBhvr>
                                      <p:to>
                                        <p:strVal val="visible"/>
                                      </p:to>
                                    </p:set>
                                    <p:anim calcmode="lin" valueType="num">
                                      <p:cBhvr>
                                        <p:cTn id="56" dur="500" fill="hold"/>
                                        <p:tgtEl>
                                          <p:spTgt spid="49"/>
                                        </p:tgtEl>
                                        <p:attrNameLst>
                                          <p:attrName>ppt_w</p:attrName>
                                        </p:attrNameLst>
                                      </p:cBhvr>
                                      <p:tavLst>
                                        <p:tav tm="0">
                                          <p:val>
                                            <p:fltVal val="0"/>
                                          </p:val>
                                        </p:tav>
                                        <p:tav tm="100000">
                                          <p:val>
                                            <p:strVal val="#ppt_w"/>
                                          </p:val>
                                        </p:tav>
                                      </p:tavLst>
                                    </p:anim>
                                    <p:anim calcmode="lin" valueType="num">
                                      <p:cBhvr>
                                        <p:cTn id="57" dur="500" fill="hold"/>
                                        <p:tgtEl>
                                          <p:spTgt spid="49"/>
                                        </p:tgtEl>
                                        <p:attrNameLst>
                                          <p:attrName>ppt_h</p:attrName>
                                        </p:attrNameLst>
                                      </p:cBhvr>
                                      <p:tavLst>
                                        <p:tav tm="0">
                                          <p:val>
                                            <p:fltVal val="0"/>
                                          </p:val>
                                        </p:tav>
                                        <p:tav tm="100000">
                                          <p:val>
                                            <p:strVal val="#ppt_h"/>
                                          </p:val>
                                        </p:tav>
                                      </p:tavLst>
                                    </p:anim>
                                    <p:animEffect transition="in" filter="fade">
                                      <p:cBhvr>
                                        <p:cTn id="58" dur="500"/>
                                        <p:tgtEl>
                                          <p:spTgt spid="49"/>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xit" presetSubtype="32" fill="hold" nodeType="clickEffect">
                                  <p:stCondLst>
                                    <p:cond delay="0"/>
                                  </p:stCondLst>
                                  <p:childTnLst>
                                    <p:anim calcmode="lin" valueType="num">
                                      <p:cBhvr>
                                        <p:cTn id="62" dur="500"/>
                                        <p:tgtEl>
                                          <p:spTgt spid="68"/>
                                        </p:tgtEl>
                                        <p:attrNameLst>
                                          <p:attrName>ppt_w</p:attrName>
                                        </p:attrNameLst>
                                      </p:cBhvr>
                                      <p:tavLst>
                                        <p:tav tm="0">
                                          <p:val>
                                            <p:strVal val="ppt_w"/>
                                          </p:val>
                                        </p:tav>
                                        <p:tav tm="100000">
                                          <p:val>
                                            <p:fltVal val="0"/>
                                          </p:val>
                                        </p:tav>
                                      </p:tavLst>
                                    </p:anim>
                                    <p:anim calcmode="lin" valueType="num">
                                      <p:cBhvr>
                                        <p:cTn id="63" dur="500"/>
                                        <p:tgtEl>
                                          <p:spTgt spid="68"/>
                                        </p:tgtEl>
                                        <p:attrNameLst>
                                          <p:attrName>ppt_h</p:attrName>
                                        </p:attrNameLst>
                                      </p:cBhvr>
                                      <p:tavLst>
                                        <p:tav tm="0">
                                          <p:val>
                                            <p:strVal val="ppt_h"/>
                                          </p:val>
                                        </p:tav>
                                        <p:tav tm="100000">
                                          <p:val>
                                            <p:fltVal val="0"/>
                                          </p:val>
                                        </p:tav>
                                      </p:tavLst>
                                    </p:anim>
                                    <p:animEffect transition="out" filter="fade">
                                      <p:cBhvr>
                                        <p:cTn id="64" dur="500"/>
                                        <p:tgtEl>
                                          <p:spTgt spid="68"/>
                                        </p:tgtEl>
                                      </p:cBhvr>
                                    </p:animEffect>
                                    <p:set>
                                      <p:cBhvr>
                                        <p:cTn id="65" dur="1" fill="hold">
                                          <p:stCondLst>
                                            <p:cond delay="499"/>
                                          </p:stCondLst>
                                        </p:cTn>
                                        <p:tgtEl>
                                          <p:spTgt spid="68"/>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nodeType="clickEffect">
                                  <p:stCondLst>
                                    <p:cond delay="0"/>
                                  </p:stCondLst>
                                  <p:childTnLst>
                                    <p:set>
                                      <p:cBhvr>
                                        <p:cTn id="69" dur="1" fill="hold">
                                          <p:stCondLst>
                                            <p:cond delay="0"/>
                                          </p:stCondLst>
                                        </p:cTn>
                                        <p:tgtEl>
                                          <p:spTgt spid="68"/>
                                        </p:tgtEl>
                                        <p:attrNameLst>
                                          <p:attrName>style.visibility</p:attrName>
                                        </p:attrNameLst>
                                      </p:cBhvr>
                                      <p:to>
                                        <p:strVal val="visible"/>
                                      </p:to>
                                    </p:set>
                                    <p:anim calcmode="lin" valueType="num">
                                      <p:cBhvr>
                                        <p:cTn id="70" dur="500" fill="hold"/>
                                        <p:tgtEl>
                                          <p:spTgt spid="68"/>
                                        </p:tgtEl>
                                        <p:attrNameLst>
                                          <p:attrName>ppt_w</p:attrName>
                                        </p:attrNameLst>
                                      </p:cBhvr>
                                      <p:tavLst>
                                        <p:tav tm="0">
                                          <p:val>
                                            <p:fltVal val="0"/>
                                          </p:val>
                                        </p:tav>
                                        <p:tav tm="100000">
                                          <p:val>
                                            <p:strVal val="#ppt_w"/>
                                          </p:val>
                                        </p:tav>
                                      </p:tavLst>
                                    </p:anim>
                                    <p:anim calcmode="lin" valueType="num">
                                      <p:cBhvr>
                                        <p:cTn id="71" dur="500" fill="hold"/>
                                        <p:tgtEl>
                                          <p:spTgt spid="68"/>
                                        </p:tgtEl>
                                        <p:attrNameLst>
                                          <p:attrName>ppt_h</p:attrName>
                                        </p:attrNameLst>
                                      </p:cBhvr>
                                      <p:tavLst>
                                        <p:tav tm="0">
                                          <p:val>
                                            <p:fltVal val="0"/>
                                          </p:val>
                                        </p:tav>
                                        <p:tav tm="100000">
                                          <p:val>
                                            <p:strVal val="#ppt_h"/>
                                          </p:val>
                                        </p:tav>
                                      </p:tavLst>
                                    </p:anim>
                                    <p:animEffect transition="in" filter="fade">
                                      <p:cBhvr>
                                        <p:cTn id="72" dur="500"/>
                                        <p:tgtEl>
                                          <p:spTgt spid="68"/>
                                        </p:tgtEl>
                                      </p:cBhvr>
                                    </p:animEffect>
                                  </p:childTnLst>
                                </p:cTn>
                              </p:par>
                            </p:childTnLst>
                          </p:cTn>
                        </p:par>
                      </p:childTnLst>
                    </p:cTn>
                  </p:par>
                  <p:par>
                    <p:cTn id="73" fill="hold">
                      <p:stCondLst>
                        <p:cond delay="indefinite"/>
                      </p:stCondLst>
                      <p:childTnLst>
                        <p:par>
                          <p:cTn id="74" fill="hold">
                            <p:stCondLst>
                              <p:cond delay="0"/>
                            </p:stCondLst>
                            <p:childTnLst>
                              <p:par>
                                <p:cTn id="75" presetID="53" presetClass="exit" presetSubtype="32" fill="hold" nodeType="clickEffect">
                                  <p:stCondLst>
                                    <p:cond delay="0"/>
                                  </p:stCondLst>
                                  <p:childTnLst>
                                    <p:anim calcmode="lin" valueType="num">
                                      <p:cBhvr>
                                        <p:cTn id="76" dur="500"/>
                                        <p:tgtEl>
                                          <p:spTgt spid="54"/>
                                        </p:tgtEl>
                                        <p:attrNameLst>
                                          <p:attrName>ppt_w</p:attrName>
                                        </p:attrNameLst>
                                      </p:cBhvr>
                                      <p:tavLst>
                                        <p:tav tm="0">
                                          <p:val>
                                            <p:strVal val="ppt_w"/>
                                          </p:val>
                                        </p:tav>
                                        <p:tav tm="100000">
                                          <p:val>
                                            <p:fltVal val="0"/>
                                          </p:val>
                                        </p:tav>
                                      </p:tavLst>
                                    </p:anim>
                                    <p:anim calcmode="lin" valueType="num">
                                      <p:cBhvr>
                                        <p:cTn id="77" dur="500"/>
                                        <p:tgtEl>
                                          <p:spTgt spid="54"/>
                                        </p:tgtEl>
                                        <p:attrNameLst>
                                          <p:attrName>ppt_h</p:attrName>
                                        </p:attrNameLst>
                                      </p:cBhvr>
                                      <p:tavLst>
                                        <p:tav tm="0">
                                          <p:val>
                                            <p:strVal val="ppt_h"/>
                                          </p:val>
                                        </p:tav>
                                        <p:tav tm="100000">
                                          <p:val>
                                            <p:fltVal val="0"/>
                                          </p:val>
                                        </p:tav>
                                      </p:tavLst>
                                    </p:anim>
                                    <p:animEffect transition="out" filter="fade">
                                      <p:cBhvr>
                                        <p:cTn id="78" dur="500"/>
                                        <p:tgtEl>
                                          <p:spTgt spid="54"/>
                                        </p:tgtEl>
                                      </p:cBhvr>
                                    </p:animEffect>
                                    <p:set>
                                      <p:cBhvr>
                                        <p:cTn id="79" dur="1" fill="hold">
                                          <p:stCondLst>
                                            <p:cond delay="499"/>
                                          </p:stCondLst>
                                        </p:cTn>
                                        <p:tgtEl>
                                          <p:spTgt spid="54"/>
                                        </p:tgtEl>
                                        <p:attrNameLst>
                                          <p:attrName>style.visibility</p:attrName>
                                        </p:attrNameLst>
                                      </p:cBhvr>
                                      <p:to>
                                        <p:strVal val="hidden"/>
                                      </p:to>
                                    </p:set>
                                  </p:childTnLst>
                                </p:cTn>
                              </p:par>
                            </p:childTnLst>
                          </p:cTn>
                        </p:par>
                      </p:childTnLst>
                    </p:cTn>
                  </p:par>
                  <p:par>
                    <p:cTn id="80" fill="hold">
                      <p:stCondLst>
                        <p:cond delay="indefinite"/>
                      </p:stCondLst>
                      <p:childTnLst>
                        <p:par>
                          <p:cTn id="81" fill="hold">
                            <p:stCondLst>
                              <p:cond delay="0"/>
                            </p:stCondLst>
                            <p:childTnLst>
                              <p:par>
                                <p:cTn id="82" presetID="53" presetClass="entr" presetSubtype="16" fill="hold" nodeType="clickEffect">
                                  <p:stCondLst>
                                    <p:cond delay="0"/>
                                  </p:stCondLst>
                                  <p:childTnLst>
                                    <p:set>
                                      <p:cBhvr>
                                        <p:cTn id="83" dur="1" fill="hold">
                                          <p:stCondLst>
                                            <p:cond delay="0"/>
                                          </p:stCondLst>
                                        </p:cTn>
                                        <p:tgtEl>
                                          <p:spTgt spid="54"/>
                                        </p:tgtEl>
                                        <p:attrNameLst>
                                          <p:attrName>style.visibility</p:attrName>
                                        </p:attrNameLst>
                                      </p:cBhvr>
                                      <p:to>
                                        <p:strVal val="visible"/>
                                      </p:to>
                                    </p:set>
                                    <p:anim calcmode="lin" valueType="num">
                                      <p:cBhvr>
                                        <p:cTn id="84" dur="500" fill="hold"/>
                                        <p:tgtEl>
                                          <p:spTgt spid="54"/>
                                        </p:tgtEl>
                                        <p:attrNameLst>
                                          <p:attrName>ppt_w</p:attrName>
                                        </p:attrNameLst>
                                      </p:cBhvr>
                                      <p:tavLst>
                                        <p:tav tm="0">
                                          <p:val>
                                            <p:fltVal val="0"/>
                                          </p:val>
                                        </p:tav>
                                        <p:tav tm="100000">
                                          <p:val>
                                            <p:strVal val="#ppt_w"/>
                                          </p:val>
                                        </p:tav>
                                      </p:tavLst>
                                    </p:anim>
                                    <p:anim calcmode="lin" valueType="num">
                                      <p:cBhvr>
                                        <p:cTn id="85" dur="500" fill="hold"/>
                                        <p:tgtEl>
                                          <p:spTgt spid="54"/>
                                        </p:tgtEl>
                                        <p:attrNameLst>
                                          <p:attrName>ppt_h</p:attrName>
                                        </p:attrNameLst>
                                      </p:cBhvr>
                                      <p:tavLst>
                                        <p:tav tm="0">
                                          <p:val>
                                            <p:fltVal val="0"/>
                                          </p:val>
                                        </p:tav>
                                        <p:tav tm="100000">
                                          <p:val>
                                            <p:strVal val="#ppt_h"/>
                                          </p:val>
                                        </p:tav>
                                      </p:tavLst>
                                    </p:anim>
                                    <p:animEffect transition="in" filter="fade">
                                      <p:cBhvr>
                                        <p:cTn id="86" dur="500"/>
                                        <p:tgtEl>
                                          <p:spTgt spid="54"/>
                                        </p:tgtEl>
                                      </p:cBhvr>
                                    </p:animEffect>
                                  </p:childTnLst>
                                </p:cTn>
                              </p:par>
                            </p:childTnLst>
                          </p:cTn>
                        </p:par>
                      </p:childTnLst>
                    </p:cTn>
                  </p:par>
                  <p:par>
                    <p:cTn id="87" fill="hold">
                      <p:stCondLst>
                        <p:cond delay="indefinite"/>
                      </p:stCondLst>
                      <p:childTnLst>
                        <p:par>
                          <p:cTn id="88" fill="hold">
                            <p:stCondLst>
                              <p:cond delay="0"/>
                            </p:stCondLst>
                            <p:childTnLst>
                              <p:par>
                                <p:cTn id="89" presetID="53" presetClass="exit" presetSubtype="32" fill="hold" nodeType="clickEffect">
                                  <p:stCondLst>
                                    <p:cond delay="0"/>
                                  </p:stCondLst>
                                  <p:childTnLst>
                                    <p:anim calcmode="lin" valueType="num">
                                      <p:cBhvr>
                                        <p:cTn id="90" dur="500"/>
                                        <p:tgtEl>
                                          <p:spTgt spid="56"/>
                                        </p:tgtEl>
                                        <p:attrNameLst>
                                          <p:attrName>ppt_w</p:attrName>
                                        </p:attrNameLst>
                                      </p:cBhvr>
                                      <p:tavLst>
                                        <p:tav tm="0">
                                          <p:val>
                                            <p:strVal val="ppt_w"/>
                                          </p:val>
                                        </p:tav>
                                        <p:tav tm="100000">
                                          <p:val>
                                            <p:fltVal val="0"/>
                                          </p:val>
                                        </p:tav>
                                      </p:tavLst>
                                    </p:anim>
                                    <p:anim calcmode="lin" valueType="num">
                                      <p:cBhvr>
                                        <p:cTn id="91" dur="500"/>
                                        <p:tgtEl>
                                          <p:spTgt spid="56"/>
                                        </p:tgtEl>
                                        <p:attrNameLst>
                                          <p:attrName>ppt_h</p:attrName>
                                        </p:attrNameLst>
                                      </p:cBhvr>
                                      <p:tavLst>
                                        <p:tav tm="0">
                                          <p:val>
                                            <p:strVal val="ppt_h"/>
                                          </p:val>
                                        </p:tav>
                                        <p:tav tm="100000">
                                          <p:val>
                                            <p:fltVal val="0"/>
                                          </p:val>
                                        </p:tav>
                                      </p:tavLst>
                                    </p:anim>
                                    <p:animEffect transition="out" filter="fade">
                                      <p:cBhvr>
                                        <p:cTn id="92" dur="500"/>
                                        <p:tgtEl>
                                          <p:spTgt spid="56"/>
                                        </p:tgtEl>
                                      </p:cBhvr>
                                    </p:animEffect>
                                    <p:set>
                                      <p:cBhvr>
                                        <p:cTn id="93" dur="1" fill="hold">
                                          <p:stCondLst>
                                            <p:cond delay="499"/>
                                          </p:stCondLst>
                                        </p:cTn>
                                        <p:tgtEl>
                                          <p:spTgt spid="56"/>
                                        </p:tgtEl>
                                        <p:attrNameLst>
                                          <p:attrName>style.visibility</p:attrName>
                                        </p:attrNameLst>
                                      </p:cBhvr>
                                      <p:to>
                                        <p:strVal val="hidden"/>
                                      </p:to>
                                    </p:set>
                                  </p:childTnLst>
                                </p:cTn>
                              </p:par>
                            </p:childTnLst>
                          </p:cTn>
                        </p:par>
                      </p:childTnLst>
                    </p:cTn>
                  </p:par>
                  <p:par>
                    <p:cTn id="94" fill="hold">
                      <p:stCondLst>
                        <p:cond delay="indefinite"/>
                      </p:stCondLst>
                      <p:childTnLst>
                        <p:par>
                          <p:cTn id="95" fill="hold">
                            <p:stCondLst>
                              <p:cond delay="0"/>
                            </p:stCondLst>
                            <p:childTnLst>
                              <p:par>
                                <p:cTn id="96" presetID="53" presetClass="entr" presetSubtype="16" fill="hold" nodeType="clickEffect">
                                  <p:stCondLst>
                                    <p:cond delay="0"/>
                                  </p:stCondLst>
                                  <p:childTnLst>
                                    <p:set>
                                      <p:cBhvr>
                                        <p:cTn id="97" dur="1" fill="hold">
                                          <p:stCondLst>
                                            <p:cond delay="0"/>
                                          </p:stCondLst>
                                        </p:cTn>
                                        <p:tgtEl>
                                          <p:spTgt spid="56"/>
                                        </p:tgtEl>
                                        <p:attrNameLst>
                                          <p:attrName>style.visibility</p:attrName>
                                        </p:attrNameLst>
                                      </p:cBhvr>
                                      <p:to>
                                        <p:strVal val="visible"/>
                                      </p:to>
                                    </p:set>
                                    <p:anim calcmode="lin" valueType="num">
                                      <p:cBhvr>
                                        <p:cTn id="98" dur="500" fill="hold"/>
                                        <p:tgtEl>
                                          <p:spTgt spid="56"/>
                                        </p:tgtEl>
                                        <p:attrNameLst>
                                          <p:attrName>ppt_w</p:attrName>
                                        </p:attrNameLst>
                                      </p:cBhvr>
                                      <p:tavLst>
                                        <p:tav tm="0">
                                          <p:val>
                                            <p:fltVal val="0"/>
                                          </p:val>
                                        </p:tav>
                                        <p:tav tm="100000">
                                          <p:val>
                                            <p:strVal val="#ppt_w"/>
                                          </p:val>
                                        </p:tav>
                                      </p:tavLst>
                                    </p:anim>
                                    <p:anim calcmode="lin" valueType="num">
                                      <p:cBhvr>
                                        <p:cTn id="99" dur="500" fill="hold"/>
                                        <p:tgtEl>
                                          <p:spTgt spid="56"/>
                                        </p:tgtEl>
                                        <p:attrNameLst>
                                          <p:attrName>ppt_h</p:attrName>
                                        </p:attrNameLst>
                                      </p:cBhvr>
                                      <p:tavLst>
                                        <p:tav tm="0">
                                          <p:val>
                                            <p:fltVal val="0"/>
                                          </p:val>
                                        </p:tav>
                                        <p:tav tm="100000">
                                          <p:val>
                                            <p:strVal val="#ppt_h"/>
                                          </p:val>
                                        </p:tav>
                                      </p:tavLst>
                                    </p:anim>
                                    <p:animEffect transition="in" filter="fade">
                                      <p:cBhvr>
                                        <p:cTn id="100" dur="500"/>
                                        <p:tgtEl>
                                          <p:spTgt spid="56"/>
                                        </p:tgtEl>
                                      </p:cBhvr>
                                    </p:animEffect>
                                  </p:childTnLst>
                                </p:cTn>
                              </p:par>
                            </p:childTnLst>
                          </p:cTn>
                        </p:par>
                      </p:childTnLst>
                    </p:cTn>
                  </p:par>
                  <p:par>
                    <p:cTn id="101" fill="hold">
                      <p:stCondLst>
                        <p:cond delay="indefinite"/>
                      </p:stCondLst>
                      <p:childTnLst>
                        <p:par>
                          <p:cTn id="102" fill="hold">
                            <p:stCondLst>
                              <p:cond delay="0"/>
                            </p:stCondLst>
                            <p:childTnLst>
                              <p:par>
                                <p:cTn id="103" presetID="53" presetClass="exit" presetSubtype="32" fill="hold" nodeType="clickEffect">
                                  <p:stCondLst>
                                    <p:cond delay="0"/>
                                  </p:stCondLst>
                                  <p:childTnLst>
                                    <p:anim calcmode="lin" valueType="num">
                                      <p:cBhvr>
                                        <p:cTn id="104" dur="500"/>
                                        <p:tgtEl>
                                          <p:spTgt spid="65"/>
                                        </p:tgtEl>
                                        <p:attrNameLst>
                                          <p:attrName>ppt_w</p:attrName>
                                        </p:attrNameLst>
                                      </p:cBhvr>
                                      <p:tavLst>
                                        <p:tav tm="0">
                                          <p:val>
                                            <p:strVal val="ppt_w"/>
                                          </p:val>
                                        </p:tav>
                                        <p:tav tm="100000">
                                          <p:val>
                                            <p:fltVal val="0"/>
                                          </p:val>
                                        </p:tav>
                                      </p:tavLst>
                                    </p:anim>
                                    <p:anim calcmode="lin" valueType="num">
                                      <p:cBhvr>
                                        <p:cTn id="105" dur="500"/>
                                        <p:tgtEl>
                                          <p:spTgt spid="65"/>
                                        </p:tgtEl>
                                        <p:attrNameLst>
                                          <p:attrName>ppt_h</p:attrName>
                                        </p:attrNameLst>
                                      </p:cBhvr>
                                      <p:tavLst>
                                        <p:tav tm="0">
                                          <p:val>
                                            <p:strVal val="ppt_h"/>
                                          </p:val>
                                        </p:tav>
                                        <p:tav tm="100000">
                                          <p:val>
                                            <p:fltVal val="0"/>
                                          </p:val>
                                        </p:tav>
                                      </p:tavLst>
                                    </p:anim>
                                    <p:animEffect transition="out" filter="fade">
                                      <p:cBhvr>
                                        <p:cTn id="106" dur="500"/>
                                        <p:tgtEl>
                                          <p:spTgt spid="65"/>
                                        </p:tgtEl>
                                      </p:cBhvr>
                                    </p:animEffect>
                                    <p:set>
                                      <p:cBhvr>
                                        <p:cTn id="107" dur="1" fill="hold">
                                          <p:stCondLst>
                                            <p:cond delay="499"/>
                                          </p:stCondLst>
                                        </p:cTn>
                                        <p:tgtEl>
                                          <p:spTgt spid="65"/>
                                        </p:tgtEl>
                                        <p:attrNameLst>
                                          <p:attrName>style.visibility</p:attrName>
                                        </p:attrNameLst>
                                      </p:cBhvr>
                                      <p:to>
                                        <p:strVal val="hidden"/>
                                      </p:to>
                                    </p:set>
                                  </p:childTnLst>
                                </p:cTn>
                              </p:par>
                            </p:childTnLst>
                          </p:cTn>
                        </p:par>
                      </p:childTnLst>
                    </p:cTn>
                  </p:par>
                  <p:par>
                    <p:cTn id="108" fill="hold">
                      <p:stCondLst>
                        <p:cond delay="indefinite"/>
                      </p:stCondLst>
                      <p:childTnLst>
                        <p:par>
                          <p:cTn id="109" fill="hold">
                            <p:stCondLst>
                              <p:cond delay="0"/>
                            </p:stCondLst>
                            <p:childTnLst>
                              <p:par>
                                <p:cTn id="110" presetID="53" presetClass="entr" presetSubtype="16" fill="hold" nodeType="clickEffect">
                                  <p:stCondLst>
                                    <p:cond delay="0"/>
                                  </p:stCondLst>
                                  <p:childTnLst>
                                    <p:set>
                                      <p:cBhvr>
                                        <p:cTn id="111" dur="1" fill="hold">
                                          <p:stCondLst>
                                            <p:cond delay="0"/>
                                          </p:stCondLst>
                                        </p:cTn>
                                        <p:tgtEl>
                                          <p:spTgt spid="65"/>
                                        </p:tgtEl>
                                        <p:attrNameLst>
                                          <p:attrName>style.visibility</p:attrName>
                                        </p:attrNameLst>
                                      </p:cBhvr>
                                      <p:to>
                                        <p:strVal val="visible"/>
                                      </p:to>
                                    </p:set>
                                    <p:anim calcmode="lin" valueType="num">
                                      <p:cBhvr>
                                        <p:cTn id="112" dur="500" fill="hold"/>
                                        <p:tgtEl>
                                          <p:spTgt spid="65"/>
                                        </p:tgtEl>
                                        <p:attrNameLst>
                                          <p:attrName>ppt_w</p:attrName>
                                        </p:attrNameLst>
                                      </p:cBhvr>
                                      <p:tavLst>
                                        <p:tav tm="0">
                                          <p:val>
                                            <p:fltVal val="0"/>
                                          </p:val>
                                        </p:tav>
                                        <p:tav tm="100000">
                                          <p:val>
                                            <p:strVal val="#ppt_w"/>
                                          </p:val>
                                        </p:tav>
                                      </p:tavLst>
                                    </p:anim>
                                    <p:anim calcmode="lin" valueType="num">
                                      <p:cBhvr>
                                        <p:cTn id="113" dur="500" fill="hold"/>
                                        <p:tgtEl>
                                          <p:spTgt spid="65"/>
                                        </p:tgtEl>
                                        <p:attrNameLst>
                                          <p:attrName>ppt_h</p:attrName>
                                        </p:attrNameLst>
                                      </p:cBhvr>
                                      <p:tavLst>
                                        <p:tav tm="0">
                                          <p:val>
                                            <p:fltVal val="0"/>
                                          </p:val>
                                        </p:tav>
                                        <p:tav tm="100000">
                                          <p:val>
                                            <p:strVal val="#ppt_h"/>
                                          </p:val>
                                        </p:tav>
                                      </p:tavLst>
                                    </p:anim>
                                    <p:animEffect transition="in" filter="fade">
                                      <p:cBhvr>
                                        <p:cTn id="114"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p:cNvSpPr/>
          <p:nvPr/>
        </p:nvSpPr>
        <p:spPr>
          <a:xfrm>
            <a:off x="114389" y="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Vokabeln</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lernen</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[3/3]</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Century Gothic"/>
                <a:ea typeface="+mn-ea"/>
                <a:cs typeface="+mn-cs"/>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black">
                      <a:lumMod val="95000"/>
                      <a:lumOff val="5000"/>
                    </a:prst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prstClr val="black">
                    <a:lumMod val="95000"/>
                    <a:lumOff val="5000"/>
                  </a:prstClr>
                </a:solidFill>
                <a:effectLst/>
                <a:uLnTx/>
                <a:uFillTx/>
                <a:latin typeface="Century Gothic" panose="020B0502020202020204" pitchFamily="34" charset="0"/>
                <a:ea typeface="+mn-ea"/>
                <a:cs typeface="+mn-cs"/>
              </a:endParaRPr>
            </a:p>
          </p:txBody>
        </p:sp>
      </p:grpSp>
      <p:sp>
        <p:nvSpPr>
          <p:cNvPr id="13" name="Speech Bubble: Rectangle with Corners Rounded 12">
            <a:extLst>
              <a:ext uri="{FF2B5EF4-FFF2-40B4-BE49-F238E27FC236}">
                <a16:creationId xmlns:a16="http://schemas.microsoft.com/office/drawing/2014/main" id="{C472ADB2-A29C-468A-AFDC-509DA251A035}"/>
              </a:ext>
            </a:extLst>
          </p:cNvPr>
          <p:cNvSpPr/>
          <p:nvPr/>
        </p:nvSpPr>
        <p:spPr>
          <a:xfrm>
            <a:off x="1028456" y="657343"/>
            <a:ext cx="3827321"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14" name="Graphic 13" descr="Teacher">
            <a:extLst>
              <a:ext uri="{FF2B5EF4-FFF2-40B4-BE49-F238E27FC236}">
                <a16:creationId xmlns:a16="http://schemas.microsoft.com/office/drawing/2014/main" id="{D2A653A1-811E-4C2A-A57B-293284D2713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4389" y="442649"/>
            <a:ext cx="914400" cy="914400"/>
          </a:xfrm>
          <a:prstGeom prst="rect">
            <a:avLst/>
          </a:prstGeom>
        </p:spPr>
      </p:pic>
      <p:sp>
        <p:nvSpPr>
          <p:cNvPr id="15" name="Google Shape;108;p3">
            <a:extLst>
              <a:ext uri="{FF2B5EF4-FFF2-40B4-BE49-F238E27FC236}">
                <a16:creationId xmlns:a16="http://schemas.microsoft.com/office/drawing/2014/main" id="{65FE47C1-828E-456E-B379-6234726CA4EB}"/>
              </a:ext>
            </a:extLst>
          </p:cNvPr>
          <p:cNvSpPr txBox="1"/>
          <p:nvPr/>
        </p:nvSpPr>
        <p:spPr>
          <a:xfrm>
            <a:off x="996355" y="710863"/>
            <a:ext cx="4446520"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Was </a:t>
            </a:r>
            <a:r>
              <a:rPr kumimoji="0" lang="en-GB" sz="24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ist</a:t>
            </a:r>
            <a:r>
              <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das auf Deutsch?</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sp>
        <p:nvSpPr>
          <p:cNvPr id="4" name="TextBox 3">
            <a:extLst>
              <a:ext uri="{FF2B5EF4-FFF2-40B4-BE49-F238E27FC236}">
                <a16:creationId xmlns:a16="http://schemas.microsoft.com/office/drawing/2014/main" id="{301BBE37-0723-208F-AF85-38E96317B395}"/>
              </a:ext>
            </a:extLst>
          </p:cNvPr>
          <p:cNvSpPr txBox="1"/>
          <p:nvPr/>
        </p:nvSpPr>
        <p:spPr>
          <a:xfrm>
            <a:off x="4781551" y="2652716"/>
            <a:ext cx="1744906" cy="461665"/>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prstClr val="white"/>
                </a:solidFill>
                <a:effectLst/>
                <a:uLnTx/>
                <a:uFillTx/>
                <a:latin typeface="Century Gothic"/>
                <a:ea typeface="+mn-ea"/>
                <a:cs typeface="+mn-cs"/>
              </a:rPr>
              <a:t>wollen</a:t>
            </a:r>
            <a:endParaRPr kumimoji="0" lang="en-GB" sz="24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6" name="TextBox 5">
            <a:extLst>
              <a:ext uri="{FF2B5EF4-FFF2-40B4-BE49-F238E27FC236}">
                <a16:creationId xmlns:a16="http://schemas.microsoft.com/office/drawing/2014/main" id="{13CC5CCC-EE5D-171B-526E-45FD8B5217D3}"/>
              </a:ext>
            </a:extLst>
          </p:cNvPr>
          <p:cNvSpPr txBox="1"/>
          <p:nvPr/>
        </p:nvSpPr>
        <p:spPr>
          <a:xfrm>
            <a:off x="8421724" y="2668487"/>
            <a:ext cx="2561681" cy="461665"/>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a:ea typeface="+mn-ea"/>
                <a:cs typeface="+mn-cs"/>
              </a:rPr>
              <a:t>das Skateboard</a:t>
            </a:r>
          </a:p>
        </p:txBody>
      </p:sp>
      <p:sp>
        <p:nvSpPr>
          <p:cNvPr id="8" name="TextBox 7">
            <a:extLst>
              <a:ext uri="{FF2B5EF4-FFF2-40B4-BE49-F238E27FC236}">
                <a16:creationId xmlns:a16="http://schemas.microsoft.com/office/drawing/2014/main" id="{6B0866CD-FB38-2B7C-EA3C-B423A7DB6389}"/>
              </a:ext>
            </a:extLst>
          </p:cNvPr>
          <p:cNvSpPr txBox="1"/>
          <p:nvPr/>
        </p:nvSpPr>
        <p:spPr>
          <a:xfrm>
            <a:off x="6615900" y="4463277"/>
            <a:ext cx="1744906" cy="461665"/>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prstClr val="white"/>
                </a:solidFill>
                <a:effectLst/>
                <a:uLnTx/>
                <a:uFillTx/>
                <a:latin typeface="Century Gothic"/>
                <a:ea typeface="+mn-ea"/>
                <a:cs typeface="+mn-cs"/>
              </a:rPr>
              <a:t>sauber</a:t>
            </a:r>
            <a:endParaRPr kumimoji="0" lang="en-GB" sz="24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20" name="TextBox 19">
            <a:extLst>
              <a:ext uri="{FF2B5EF4-FFF2-40B4-BE49-F238E27FC236}">
                <a16:creationId xmlns:a16="http://schemas.microsoft.com/office/drawing/2014/main" id="{FC65E40C-27B7-CEE2-C748-5E092F6B33A9}"/>
              </a:ext>
            </a:extLst>
          </p:cNvPr>
          <p:cNvSpPr txBox="1"/>
          <p:nvPr/>
        </p:nvSpPr>
        <p:spPr>
          <a:xfrm>
            <a:off x="4657250" y="6104146"/>
            <a:ext cx="1744906" cy="461665"/>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a:ea typeface="+mn-ea"/>
                <a:cs typeface="+mn-cs"/>
              </a:rPr>
              <a:t>du </a:t>
            </a:r>
            <a:r>
              <a:rPr kumimoji="0" lang="en-GB" sz="2400" b="0" i="0" u="none" strike="noStrike" kern="1200" cap="none" spc="0" normalizeH="0" baseline="0" noProof="0" dirty="0" err="1">
                <a:ln>
                  <a:noFill/>
                </a:ln>
                <a:solidFill>
                  <a:prstClr val="white"/>
                </a:solidFill>
                <a:effectLst/>
                <a:uLnTx/>
                <a:uFillTx/>
                <a:latin typeface="Century Gothic"/>
                <a:ea typeface="+mn-ea"/>
                <a:cs typeface="+mn-cs"/>
              </a:rPr>
              <a:t>willst</a:t>
            </a:r>
            <a:endParaRPr kumimoji="0" lang="en-GB" sz="24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21" name="TextBox 20">
            <a:extLst>
              <a:ext uri="{FF2B5EF4-FFF2-40B4-BE49-F238E27FC236}">
                <a16:creationId xmlns:a16="http://schemas.microsoft.com/office/drawing/2014/main" id="{47E5531A-6BF5-81BD-7793-021A909B881B}"/>
              </a:ext>
            </a:extLst>
          </p:cNvPr>
          <p:cNvSpPr txBox="1"/>
          <p:nvPr/>
        </p:nvSpPr>
        <p:spPr>
          <a:xfrm>
            <a:off x="8045180" y="5972622"/>
            <a:ext cx="2880777" cy="830997"/>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a:ea typeface="+mn-ea"/>
                <a:cs typeface="+mn-cs"/>
              </a:rPr>
              <a:t>er will</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err="1">
                <a:solidFill>
                  <a:prstClr val="white"/>
                </a:solidFill>
                <a:latin typeface="Century Gothic"/>
              </a:rPr>
              <a:t>sie</a:t>
            </a:r>
            <a:r>
              <a:rPr lang="en-GB" sz="2400" dirty="0">
                <a:solidFill>
                  <a:prstClr val="white"/>
                </a:solidFill>
                <a:latin typeface="Century Gothic"/>
              </a:rPr>
              <a:t> will</a:t>
            </a:r>
            <a:endParaRPr kumimoji="0" lang="en-GB" sz="24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44" name="TextBox 43">
            <a:extLst>
              <a:ext uri="{FF2B5EF4-FFF2-40B4-BE49-F238E27FC236}">
                <a16:creationId xmlns:a16="http://schemas.microsoft.com/office/drawing/2014/main" id="{56E68944-875D-81A4-9047-1B09A5189F0E}"/>
              </a:ext>
            </a:extLst>
          </p:cNvPr>
          <p:cNvSpPr txBox="1"/>
          <p:nvPr/>
        </p:nvSpPr>
        <p:spPr>
          <a:xfrm>
            <a:off x="1438648" y="2683601"/>
            <a:ext cx="1744906" cy="461665"/>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prstClr val="white"/>
                </a:solidFill>
                <a:effectLst/>
                <a:uLnTx/>
                <a:uFillTx/>
                <a:latin typeface="Century Gothic"/>
                <a:ea typeface="+mn-ea"/>
                <a:cs typeface="+mn-cs"/>
              </a:rPr>
              <a:t>putzen</a:t>
            </a:r>
            <a:endParaRPr kumimoji="0" lang="en-GB" sz="24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45" name="TextBox 44">
            <a:extLst>
              <a:ext uri="{FF2B5EF4-FFF2-40B4-BE49-F238E27FC236}">
                <a16:creationId xmlns:a16="http://schemas.microsoft.com/office/drawing/2014/main" id="{B7F9EC89-6A0A-D638-2C88-2A263647DBBC}"/>
              </a:ext>
            </a:extLst>
          </p:cNvPr>
          <p:cNvSpPr txBox="1"/>
          <p:nvPr/>
        </p:nvSpPr>
        <p:spPr>
          <a:xfrm>
            <a:off x="3013894" y="4483085"/>
            <a:ext cx="1744906" cy="461665"/>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prstClr val="white"/>
                </a:solidFill>
                <a:effectLst/>
                <a:uLnTx/>
                <a:uFillTx/>
                <a:latin typeface="Century Gothic"/>
                <a:ea typeface="+mn-ea"/>
                <a:cs typeface="+mn-cs"/>
              </a:rPr>
              <a:t>warum</a:t>
            </a:r>
            <a:r>
              <a:rPr kumimoji="0" lang="en-GB" sz="2400" b="0" i="0" u="none" strike="noStrike" kern="1200" cap="none" spc="0" normalizeH="0" baseline="0" noProof="0" dirty="0">
                <a:ln>
                  <a:noFill/>
                </a:ln>
                <a:solidFill>
                  <a:prstClr val="white"/>
                </a:solidFill>
                <a:effectLst/>
                <a:uLnTx/>
                <a:uFillTx/>
                <a:latin typeface="Century Gothic"/>
                <a:ea typeface="+mn-ea"/>
                <a:cs typeface="+mn-cs"/>
              </a:rPr>
              <a:t>?</a:t>
            </a:r>
          </a:p>
        </p:txBody>
      </p:sp>
      <p:sp>
        <p:nvSpPr>
          <p:cNvPr id="47" name="TextBox 46">
            <a:extLst>
              <a:ext uri="{FF2B5EF4-FFF2-40B4-BE49-F238E27FC236}">
                <a16:creationId xmlns:a16="http://schemas.microsoft.com/office/drawing/2014/main" id="{1A659581-EE9A-111F-3661-0D14C48059DD}"/>
              </a:ext>
            </a:extLst>
          </p:cNvPr>
          <p:cNvSpPr txBox="1"/>
          <p:nvPr/>
        </p:nvSpPr>
        <p:spPr>
          <a:xfrm>
            <a:off x="1350929" y="6109848"/>
            <a:ext cx="1744906" cy="461665"/>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a:ea typeface="+mn-ea"/>
                <a:cs typeface="+mn-cs"/>
              </a:rPr>
              <a:t>ich will</a:t>
            </a:r>
          </a:p>
        </p:txBody>
      </p:sp>
      <p:pic>
        <p:nvPicPr>
          <p:cNvPr id="49" name="Picture 48" descr="A picture containing circle, graphics, clipart, cartoon&#10;&#10;Description automatically generated">
            <a:extLst>
              <a:ext uri="{FF2B5EF4-FFF2-40B4-BE49-F238E27FC236}">
                <a16:creationId xmlns:a16="http://schemas.microsoft.com/office/drawing/2014/main" id="{E2F4EE35-175C-BBD3-FD79-B5162E51C0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40196" y="1687355"/>
            <a:ext cx="858971" cy="804171"/>
          </a:xfrm>
          <a:prstGeom prst="rect">
            <a:avLst/>
          </a:prstGeom>
        </p:spPr>
      </p:pic>
      <p:pic>
        <p:nvPicPr>
          <p:cNvPr id="54" name="Picture 53" descr="A picture containing graphics, clipart, circle, font&#10;&#10;Description automatically generated">
            <a:extLst>
              <a:ext uri="{FF2B5EF4-FFF2-40B4-BE49-F238E27FC236}">
                <a16:creationId xmlns:a16="http://schemas.microsoft.com/office/drawing/2014/main" id="{F7756E7F-4FB3-730B-09B6-671AA887247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34413" y="1633175"/>
            <a:ext cx="933770" cy="893480"/>
          </a:xfrm>
          <a:prstGeom prst="rect">
            <a:avLst/>
          </a:prstGeom>
        </p:spPr>
      </p:pic>
      <p:pic>
        <p:nvPicPr>
          <p:cNvPr id="55" name="Picture 54">
            <a:extLst>
              <a:ext uri="{FF2B5EF4-FFF2-40B4-BE49-F238E27FC236}">
                <a16:creationId xmlns:a16="http://schemas.microsoft.com/office/drawing/2014/main" id="{E5EB3C2A-2251-DBB7-130E-043E6F643F78}"/>
              </a:ext>
            </a:extLst>
          </p:cNvPr>
          <p:cNvPicPr>
            <a:picLocks noChangeAspect="1"/>
          </p:cNvPicPr>
          <p:nvPr/>
        </p:nvPicPr>
        <p:blipFill>
          <a:blip r:embed="rId7"/>
          <a:stretch>
            <a:fillRect/>
          </a:stretch>
        </p:blipFill>
        <p:spPr>
          <a:xfrm>
            <a:off x="8594697" y="1378665"/>
            <a:ext cx="1781745" cy="1336309"/>
          </a:xfrm>
          <a:prstGeom prst="rect">
            <a:avLst/>
          </a:prstGeom>
        </p:spPr>
      </p:pic>
      <p:pic>
        <p:nvPicPr>
          <p:cNvPr id="56" name="Picture 55" descr="Cartoon a cartoon of a person shrugging&#10;&#10;Description automatically generated with medium confidence">
            <a:extLst>
              <a:ext uri="{FF2B5EF4-FFF2-40B4-BE49-F238E27FC236}">
                <a16:creationId xmlns:a16="http://schemas.microsoft.com/office/drawing/2014/main" id="{A617B98E-F24C-8229-6AEF-BE73CA54E8D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66891" y="3513257"/>
            <a:ext cx="967883" cy="833546"/>
          </a:xfrm>
          <a:prstGeom prst="rect">
            <a:avLst/>
          </a:prstGeom>
        </p:spPr>
      </p:pic>
      <p:pic>
        <p:nvPicPr>
          <p:cNvPr id="60" name="Picture 59" descr="A picture containing light&#10;&#10;Description automatically generated">
            <a:extLst>
              <a:ext uri="{FF2B5EF4-FFF2-40B4-BE49-F238E27FC236}">
                <a16:creationId xmlns:a16="http://schemas.microsoft.com/office/drawing/2014/main" id="{6FEA85E9-F5F0-8480-A369-4AB05560D06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882366" y="3728972"/>
            <a:ext cx="1309346" cy="476886"/>
          </a:xfrm>
          <a:prstGeom prst="rect">
            <a:avLst/>
          </a:prstGeom>
        </p:spPr>
      </p:pic>
      <p:grpSp>
        <p:nvGrpSpPr>
          <p:cNvPr id="62" name="Group 61">
            <a:extLst>
              <a:ext uri="{FF2B5EF4-FFF2-40B4-BE49-F238E27FC236}">
                <a16:creationId xmlns:a16="http://schemas.microsoft.com/office/drawing/2014/main" id="{C63794A4-9EA9-6EA8-BA25-29DDF7C19478}"/>
              </a:ext>
            </a:extLst>
          </p:cNvPr>
          <p:cNvGrpSpPr/>
          <p:nvPr/>
        </p:nvGrpSpPr>
        <p:grpSpPr>
          <a:xfrm>
            <a:off x="1697428" y="5270099"/>
            <a:ext cx="1115336" cy="783839"/>
            <a:chOff x="1697428" y="5270099"/>
            <a:chExt cx="1115336" cy="783839"/>
          </a:xfrm>
        </p:grpSpPr>
        <p:pic>
          <p:nvPicPr>
            <p:cNvPr id="53" name="Picture 52" descr="A picture containing graphics, clipart, circle, font&#10;&#10;Description automatically generated">
              <a:extLst>
                <a:ext uri="{FF2B5EF4-FFF2-40B4-BE49-F238E27FC236}">
                  <a16:creationId xmlns:a16="http://schemas.microsoft.com/office/drawing/2014/main" id="{686DF657-67EC-C408-1FCE-E7301B411D2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06602" y="5392614"/>
              <a:ext cx="606162" cy="580008"/>
            </a:xfrm>
            <a:prstGeom prst="rect">
              <a:avLst/>
            </a:prstGeom>
          </p:spPr>
        </p:pic>
        <p:pic>
          <p:nvPicPr>
            <p:cNvPr id="61" name="Picture 60" descr="A cartoon of a child&#10;&#10;Description automatically generated with low confidence">
              <a:extLst>
                <a:ext uri="{FF2B5EF4-FFF2-40B4-BE49-F238E27FC236}">
                  <a16:creationId xmlns:a16="http://schemas.microsoft.com/office/drawing/2014/main" id="{2551A2FD-782E-C9E1-D201-C7800505211C}"/>
                </a:ext>
              </a:extLst>
            </p:cNvPr>
            <p:cNvPicPr>
              <a:picLocks noChangeAspect="1"/>
            </p:cNvPicPr>
            <p:nvPr/>
          </p:nvPicPr>
          <p:blipFill rotWithShape="1">
            <a:blip r:embed="rId10">
              <a:clrChange>
                <a:clrFrom>
                  <a:srgbClr val="FFFFFE"/>
                </a:clrFrom>
                <a:clrTo>
                  <a:srgbClr val="FFFFFE">
                    <a:alpha val="0"/>
                  </a:srgbClr>
                </a:clrTo>
              </a:clrChange>
              <a:extLst>
                <a:ext uri="{28A0092B-C50C-407E-A947-70E740481C1C}">
                  <a14:useLocalDpi xmlns:a14="http://schemas.microsoft.com/office/drawing/2010/main" val="0"/>
                </a:ext>
              </a:extLst>
            </a:blip>
            <a:srcRect l="33373" t="13488" r="22767" b="6076"/>
            <a:stretch/>
          </p:blipFill>
          <p:spPr>
            <a:xfrm>
              <a:off x="1697428" y="5270099"/>
              <a:ext cx="606162" cy="783839"/>
            </a:xfrm>
            <a:prstGeom prst="rect">
              <a:avLst/>
            </a:prstGeom>
          </p:spPr>
        </p:pic>
      </p:grpSp>
      <p:grpSp>
        <p:nvGrpSpPr>
          <p:cNvPr id="65" name="Group 64">
            <a:extLst>
              <a:ext uri="{FF2B5EF4-FFF2-40B4-BE49-F238E27FC236}">
                <a16:creationId xmlns:a16="http://schemas.microsoft.com/office/drawing/2014/main" id="{0E9BF3EE-E178-6469-3E1E-C2166BBC3B20}"/>
              </a:ext>
            </a:extLst>
          </p:cNvPr>
          <p:cNvGrpSpPr/>
          <p:nvPr/>
        </p:nvGrpSpPr>
        <p:grpSpPr>
          <a:xfrm>
            <a:off x="4701580" y="5212601"/>
            <a:ext cx="1512677" cy="783205"/>
            <a:chOff x="4701580" y="5212601"/>
            <a:chExt cx="1512677" cy="783205"/>
          </a:xfrm>
        </p:grpSpPr>
        <p:pic>
          <p:nvPicPr>
            <p:cNvPr id="63" name="Picture 62" descr="A picture containing graphics, clipart, circle, font&#10;&#10;Description automatically generated">
              <a:extLst>
                <a:ext uri="{FF2B5EF4-FFF2-40B4-BE49-F238E27FC236}">
                  <a16:creationId xmlns:a16="http://schemas.microsoft.com/office/drawing/2014/main" id="{68C1A29C-FCBA-42B9-C5C1-9475C62AE84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12115" y="5360234"/>
              <a:ext cx="602142" cy="576161"/>
            </a:xfrm>
            <a:prstGeom prst="rect">
              <a:avLst/>
            </a:prstGeom>
          </p:spPr>
        </p:pic>
        <p:pic>
          <p:nvPicPr>
            <p:cNvPr id="64" name="Picture 63" descr="A cartoon of a child pointing at a child&#10;&#10;Description automatically generated with medium confidence">
              <a:extLst>
                <a:ext uri="{FF2B5EF4-FFF2-40B4-BE49-F238E27FC236}">
                  <a16:creationId xmlns:a16="http://schemas.microsoft.com/office/drawing/2014/main" id="{BBAD1CED-A01A-C39E-D347-61319D7066EF}"/>
                </a:ext>
              </a:extLst>
            </p:cNvPr>
            <p:cNvPicPr>
              <a:picLocks noChangeAspect="1"/>
            </p:cNvPicPr>
            <p:nvPr/>
          </p:nvPicPr>
          <p:blipFill>
            <a:blip r:embed="rId11">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4701580" y="5212601"/>
              <a:ext cx="1114316" cy="783205"/>
            </a:xfrm>
            <a:prstGeom prst="rect">
              <a:avLst/>
            </a:prstGeom>
          </p:spPr>
        </p:pic>
      </p:grpSp>
      <p:grpSp>
        <p:nvGrpSpPr>
          <p:cNvPr id="68" name="Group 67">
            <a:extLst>
              <a:ext uri="{FF2B5EF4-FFF2-40B4-BE49-F238E27FC236}">
                <a16:creationId xmlns:a16="http://schemas.microsoft.com/office/drawing/2014/main" id="{9B66D8E5-6E53-BFFE-ACD6-7CD5B5C73F00}"/>
              </a:ext>
            </a:extLst>
          </p:cNvPr>
          <p:cNvGrpSpPr/>
          <p:nvPr/>
        </p:nvGrpSpPr>
        <p:grpSpPr>
          <a:xfrm>
            <a:off x="8782596" y="5302903"/>
            <a:ext cx="1726501" cy="584495"/>
            <a:chOff x="8782596" y="5302903"/>
            <a:chExt cx="1726501" cy="584495"/>
          </a:xfrm>
        </p:grpSpPr>
        <p:pic>
          <p:nvPicPr>
            <p:cNvPr id="66" name="Picture 65" descr="A group of kids standing in front of a black background&#10;&#10;Description automatically generated with low confidence">
              <a:extLst>
                <a:ext uri="{FF2B5EF4-FFF2-40B4-BE49-F238E27FC236}">
                  <a16:creationId xmlns:a16="http://schemas.microsoft.com/office/drawing/2014/main" id="{409FC0E0-ED20-5853-6FFA-588CBECDF75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782596" y="5302903"/>
              <a:ext cx="773205" cy="573172"/>
            </a:xfrm>
            <a:prstGeom prst="rect">
              <a:avLst/>
            </a:prstGeom>
          </p:spPr>
        </p:pic>
        <p:pic>
          <p:nvPicPr>
            <p:cNvPr id="67" name="Picture 66" descr="A picture containing animated cartoon, animation, illustration, clipart&#10;&#10;Description automatically generated">
              <a:extLst>
                <a:ext uri="{FF2B5EF4-FFF2-40B4-BE49-F238E27FC236}">
                  <a16:creationId xmlns:a16="http://schemas.microsoft.com/office/drawing/2014/main" id="{A5EE4A03-EE39-D766-9A08-D9962F7FFF1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741262" y="5314226"/>
              <a:ext cx="767835" cy="573172"/>
            </a:xfrm>
            <a:prstGeom prst="rect">
              <a:avLst/>
            </a:prstGeom>
          </p:spPr>
        </p:pic>
      </p:grpSp>
    </p:spTree>
    <p:extLst>
      <p:ext uri="{BB962C8B-B14F-4D97-AF65-F5344CB8AC3E}">
        <p14:creationId xmlns:p14="http://schemas.microsoft.com/office/powerpoint/2010/main" val="2501532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xit" presetSubtype="0" fill="hold" grpId="0" nodeType="clickEffect">
                                  <p:stCondLst>
                                    <p:cond delay="0"/>
                                  </p:stCondLst>
                                  <p:childTnLst>
                                    <p:animEffect transition="out" filter="fade">
                                      <p:cBhvr>
                                        <p:cTn id="6" dur="2000"/>
                                        <p:tgtEl>
                                          <p:spTgt spid="4"/>
                                        </p:tgtEl>
                                      </p:cBhvr>
                                    </p:animEffect>
                                    <p:anim calcmode="lin" valueType="num">
                                      <p:cBhvr>
                                        <p:cTn id="7" dur="2000"/>
                                        <p:tgtEl>
                                          <p:spTgt spid="4"/>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8" dur="2000"/>
                                        <p:tgtEl>
                                          <p:spTgt spid="4"/>
                                        </p:tgtEl>
                                        <p:attrNameLst>
                                          <p:attrName>ppt_h</p:attrName>
                                        </p:attrNameLst>
                                      </p:cBhvr>
                                      <p:tavLst>
                                        <p:tav tm="0">
                                          <p:val>
                                            <p:strVal val="ppt_h"/>
                                          </p:val>
                                        </p:tav>
                                        <p:tav tm="100000">
                                          <p:val>
                                            <p:strVal val="ppt_h"/>
                                          </p:val>
                                        </p:tav>
                                      </p:tavLst>
                                    </p:anim>
                                    <p:set>
                                      <p:cBhvr>
                                        <p:cTn id="9" dur="1" fill="hold">
                                          <p:stCondLst>
                                            <p:cond delay="1999"/>
                                          </p:stCondLst>
                                        </p:cTn>
                                        <p:tgtEl>
                                          <p:spTgt spid="4"/>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1"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45" presetClass="exit" presetSubtype="0" fill="hold" grpId="0" nodeType="clickEffect">
                                  <p:stCondLst>
                                    <p:cond delay="0"/>
                                  </p:stCondLst>
                                  <p:childTnLst>
                                    <p:animEffect transition="out" filter="fade">
                                      <p:cBhvr>
                                        <p:cTn id="18" dur="2000"/>
                                        <p:tgtEl>
                                          <p:spTgt spid="8"/>
                                        </p:tgtEl>
                                      </p:cBhvr>
                                    </p:animEffect>
                                    <p:anim calcmode="lin" valueType="num">
                                      <p:cBhvr>
                                        <p:cTn id="19" dur="2000"/>
                                        <p:tgtEl>
                                          <p:spTgt spid="8"/>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20" dur="2000"/>
                                        <p:tgtEl>
                                          <p:spTgt spid="8"/>
                                        </p:tgtEl>
                                        <p:attrNameLst>
                                          <p:attrName>ppt_h</p:attrName>
                                        </p:attrNameLst>
                                      </p:cBhvr>
                                      <p:tavLst>
                                        <p:tav tm="0">
                                          <p:val>
                                            <p:strVal val="ppt_h"/>
                                          </p:val>
                                        </p:tav>
                                        <p:tav tm="100000">
                                          <p:val>
                                            <p:strVal val="ppt_h"/>
                                          </p:val>
                                        </p:tav>
                                      </p:tavLst>
                                    </p:anim>
                                    <p:set>
                                      <p:cBhvr>
                                        <p:cTn id="21" dur="1" fill="hold">
                                          <p:stCondLst>
                                            <p:cond delay="1999"/>
                                          </p:stCondLst>
                                        </p:cTn>
                                        <p:tgtEl>
                                          <p:spTgt spid="8"/>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1"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45" presetClass="exit" presetSubtype="0" fill="hold" grpId="0" nodeType="clickEffect">
                                  <p:stCondLst>
                                    <p:cond delay="0"/>
                                  </p:stCondLst>
                                  <p:childTnLst>
                                    <p:animEffect transition="out" filter="fade">
                                      <p:cBhvr>
                                        <p:cTn id="30" dur="2000"/>
                                        <p:tgtEl>
                                          <p:spTgt spid="47"/>
                                        </p:tgtEl>
                                      </p:cBhvr>
                                    </p:animEffect>
                                    <p:anim calcmode="lin" valueType="num">
                                      <p:cBhvr>
                                        <p:cTn id="31" dur="2000"/>
                                        <p:tgtEl>
                                          <p:spTgt spid="47"/>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32" dur="2000"/>
                                        <p:tgtEl>
                                          <p:spTgt spid="47"/>
                                        </p:tgtEl>
                                        <p:attrNameLst>
                                          <p:attrName>ppt_h</p:attrName>
                                        </p:attrNameLst>
                                      </p:cBhvr>
                                      <p:tavLst>
                                        <p:tav tm="0">
                                          <p:val>
                                            <p:strVal val="ppt_h"/>
                                          </p:val>
                                        </p:tav>
                                        <p:tav tm="100000">
                                          <p:val>
                                            <p:strVal val="ppt_h"/>
                                          </p:val>
                                        </p:tav>
                                      </p:tavLst>
                                    </p:anim>
                                    <p:set>
                                      <p:cBhvr>
                                        <p:cTn id="33" dur="1" fill="hold">
                                          <p:stCondLst>
                                            <p:cond delay="1999"/>
                                          </p:stCondLst>
                                        </p:cTn>
                                        <p:tgtEl>
                                          <p:spTgt spid="47"/>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1" nodeType="clickEffect">
                                  <p:stCondLst>
                                    <p:cond delay="0"/>
                                  </p:stCondLst>
                                  <p:childTnLst>
                                    <p:set>
                                      <p:cBhvr>
                                        <p:cTn id="37" dur="1" fill="hold">
                                          <p:stCondLst>
                                            <p:cond delay="0"/>
                                          </p:stCondLst>
                                        </p:cTn>
                                        <p:tgtEl>
                                          <p:spTgt spid="47"/>
                                        </p:tgtEl>
                                        <p:attrNameLst>
                                          <p:attrName>style.visibility</p:attrName>
                                        </p:attrNameLst>
                                      </p:cBhvr>
                                      <p:to>
                                        <p:strVal val="visible"/>
                                      </p:to>
                                    </p:set>
                                    <p:animEffect transition="in" filter="fade">
                                      <p:cBhvr>
                                        <p:cTn id="38" dur="500"/>
                                        <p:tgtEl>
                                          <p:spTgt spid="47"/>
                                        </p:tgtEl>
                                      </p:cBhvr>
                                    </p:animEffect>
                                  </p:childTnLst>
                                </p:cTn>
                              </p:par>
                            </p:childTnLst>
                          </p:cTn>
                        </p:par>
                      </p:childTnLst>
                    </p:cTn>
                  </p:par>
                  <p:par>
                    <p:cTn id="39" fill="hold">
                      <p:stCondLst>
                        <p:cond delay="indefinite"/>
                      </p:stCondLst>
                      <p:childTnLst>
                        <p:par>
                          <p:cTn id="40" fill="hold">
                            <p:stCondLst>
                              <p:cond delay="0"/>
                            </p:stCondLst>
                            <p:childTnLst>
                              <p:par>
                                <p:cTn id="41" presetID="45" presetClass="exit" presetSubtype="0" fill="hold" grpId="0" nodeType="clickEffect">
                                  <p:stCondLst>
                                    <p:cond delay="0"/>
                                  </p:stCondLst>
                                  <p:childTnLst>
                                    <p:animEffect transition="out" filter="fade">
                                      <p:cBhvr>
                                        <p:cTn id="42" dur="2000"/>
                                        <p:tgtEl>
                                          <p:spTgt spid="44"/>
                                        </p:tgtEl>
                                      </p:cBhvr>
                                    </p:animEffect>
                                    <p:anim calcmode="lin" valueType="num">
                                      <p:cBhvr>
                                        <p:cTn id="43" dur="2000"/>
                                        <p:tgtEl>
                                          <p:spTgt spid="44"/>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44" dur="2000"/>
                                        <p:tgtEl>
                                          <p:spTgt spid="44"/>
                                        </p:tgtEl>
                                        <p:attrNameLst>
                                          <p:attrName>ppt_h</p:attrName>
                                        </p:attrNameLst>
                                      </p:cBhvr>
                                      <p:tavLst>
                                        <p:tav tm="0">
                                          <p:val>
                                            <p:strVal val="ppt_h"/>
                                          </p:val>
                                        </p:tav>
                                        <p:tav tm="100000">
                                          <p:val>
                                            <p:strVal val="ppt_h"/>
                                          </p:val>
                                        </p:tav>
                                      </p:tavLst>
                                    </p:anim>
                                    <p:set>
                                      <p:cBhvr>
                                        <p:cTn id="45" dur="1" fill="hold">
                                          <p:stCondLst>
                                            <p:cond delay="1999"/>
                                          </p:stCondLst>
                                        </p:cTn>
                                        <p:tgtEl>
                                          <p:spTgt spid="44"/>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1" nodeType="clickEffect">
                                  <p:stCondLst>
                                    <p:cond delay="0"/>
                                  </p:stCondLst>
                                  <p:childTnLst>
                                    <p:set>
                                      <p:cBhvr>
                                        <p:cTn id="49" dur="1" fill="hold">
                                          <p:stCondLst>
                                            <p:cond delay="0"/>
                                          </p:stCondLst>
                                        </p:cTn>
                                        <p:tgtEl>
                                          <p:spTgt spid="44"/>
                                        </p:tgtEl>
                                        <p:attrNameLst>
                                          <p:attrName>style.visibility</p:attrName>
                                        </p:attrNameLst>
                                      </p:cBhvr>
                                      <p:to>
                                        <p:strVal val="visible"/>
                                      </p:to>
                                    </p:set>
                                    <p:animEffect transition="in" filter="fade">
                                      <p:cBhvr>
                                        <p:cTn id="50" dur="500"/>
                                        <p:tgtEl>
                                          <p:spTgt spid="44"/>
                                        </p:tgtEl>
                                      </p:cBhvr>
                                    </p:animEffect>
                                  </p:childTnLst>
                                </p:cTn>
                              </p:par>
                            </p:childTnLst>
                          </p:cTn>
                        </p:par>
                      </p:childTnLst>
                    </p:cTn>
                  </p:par>
                  <p:par>
                    <p:cTn id="51" fill="hold">
                      <p:stCondLst>
                        <p:cond delay="indefinite"/>
                      </p:stCondLst>
                      <p:childTnLst>
                        <p:par>
                          <p:cTn id="52" fill="hold">
                            <p:stCondLst>
                              <p:cond delay="0"/>
                            </p:stCondLst>
                            <p:childTnLst>
                              <p:par>
                                <p:cTn id="53" presetID="45" presetClass="exit" presetSubtype="0" fill="hold" grpId="0" nodeType="clickEffect">
                                  <p:stCondLst>
                                    <p:cond delay="0"/>
                                  </p:stCondLst>
                                  <p:childTnLst>
                                    <p:animEffect transition="out" filter="fade">
                                      <p:cBhvr>
                                        <p:cTn id="54" dur="2000"/>
                                        <p:tgtEl>
                                          <p:spTgt spid="21"/>
                                        </p:tgtEl>
                                      </p:cBhvr>
                                    </p:animEffect>
                                    <p:anim calcmode="lin" valueType="num">
                                      <p:cBhvr>
                                        <p:cTn id="55" dur="2000"/>
                                        <p:tgtEl>
                                          <p:spTgt spid="21"/>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56" dur="2000"/>
                                        <p:tgtEl>
                                          <p:spTgt spid="21"/>
                                        </p:tgtEl>
                                        <p:attrNameLst>
                                          <p:attrName>ppt_h</p:attrName>
                                        </p:attrNameLst>
                                      </p:cBhvr>
                                      <p:tavLst>
                                        <p:tav tm="0">
                                          <p:val>
                                            <p:strVal val="ppt_h"/>
                                          </p:val>
                                        </p:tav>
                                        <p:tav tm="100000">
                                          <p:val>
                                            <p:strVal val="ppt_h"/>
                                          </p:val>
                                        </p:tav>
                                      </p:tavLst>
                                    </p:anim>
                                    <p:set>
                                      <p:cBhvr>
                                        <p:cTn id="57" dur="1" fill="hold">
                                          <p:stCondLst>
                                            <p:cond delay="1999"/>
                                          </p:stCondLst>
                                        </p:cTn>
                                        <p:tgtEl>
                                          <p:spTgt spid="21"/>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1" nodeType="clickEffect">
                                  <p:stCondLst>
                                    <p:cond delay="0"/>
                                  </p:stCondLst>
                                  <p:childTnLst>
                                    <p:set>
                                      <p:cBhvr>
                                        <p:cTn id="61" dur="1" fill="hold">
                                          <p:stCondLst>
                                            <p:cond delay="0"/>
                                          </p:stCondLst>
                                        </p:cTn>
                                        <p:tgtEl>
                                          <p:spTgt spid="21"/>
                                        </p:tgtEl>
                                        <p:attrNameLst>
                                          <p:attrName>style.visibility</p:attrName>
                                        </p:attrNameLst>
                                      </p:cBhvr>
                                      <p:to>
                                        <p:strVal val="visible"/>
                                      </p:to>
                                    </p:set>
                                    <p:animEffect transition="in" filter="fade">
                                      <p:cBhvr>
                                        <p:cTn id="62" dur="500"/>
                                        <p:tgtEl>
                                          <p:spTgt spid="21"/>
                                        </p:tgtEl>
                                      </p:cBhvr>
                                    </p:animEffect>
                                  </p:childTnLst>
                                </p:cTn>
                              </p:par>
                            </p:childTnLst>
                          </p:cTn>
                        </p:par>
                      </p:childTnLst>
                    </p:cTn>
                  </p:par>
                  <p:par>
                    <p:cTn id="63" fill="hold">
                      <p:stCondLst>
                        <p:cond delay="indefinite"/>
                      </p:stCondLst>
                      <p:childTnLst>
                        <p:par>
                          <p:cTn id="64" fill="hold">
                            <p:stCondLst>
                              <p:cond delay="0"/>
                            </p:stCondLst>
                            <p:childTnLst>
                              <p:par>
                                <p:cTn id="65" presetID="45" presetClass="exit" presetSubtype="0" fill="hold" grpId="0" nodeType="clickEffect">
                                  <p:stCondLst>
                                    <p:cond delay="0"/>
                                  </p:stCondLst>
                                  <p:childTnLst>
                                    <p:animEffect transition="out" filter="fade">
                                      <p:cBhvr>
                                        <p:cTn id="66" dur="2000"/>
                                        <p:tgtEl>
                                          <p:spTgt spid="45"/>
                                        </p:tgtEl>
                                      </p:cBhvr>
                                    </p:animEffect>
                                    <p:anim calcmode="lin" valueType="num">
                                      <p:cBhvr>
                                        <p:cTn id="67" dur="2000"/>
                                        <p:tgtEl>
                                          <p:spTgt spid="45"/>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68" dur="2000"/>
                                        <p:tgtEl>
                                          <p:spTgt spid="45"/>
                                        </p:tgtEl>
                                        <p:attrNameLst>
                                          <p:attrName>ppt_h</p:attrName>
                                        </p:attrNameLst>
                                      </p:cBhvr>
                                      <p:tavLst>
                                        <p:tav tm="0">
                                          <p:val>
                                            <p:strVal val="ppt_h"/>
                                          </p:val>
                                        </p:tav>
                                        <p:tav tm="100000">
                                          <p:val>
                                            <p:strVal val="ppt_h"/>
                                          </p:val>
                                        </p:tav>
                                      </p:tavLst>
                                    </p:anim>
                                    <p:set>
                                      <p:cBhvr>
                                        <p:cTn id="69" dur="1" fill="hold">
                                          <p:stCondLst>
                                            <p:cond delay="1999"/>
                                          </p:stCondLst>
                                        </p:cTn>
                                        <p:tgtEl>
                                          <p:spTgt spid="45"/>
                                        </p:tgtEl>
                                        <p:attrNameLst>
                                          <p:attrName>style.visibility</p:attrName>
                                        </p:attrNameLst>
                                      </p:cBhvr>
                                      <p:to>
                                        <p:strVal val="hidden"/>
                                      </p:to>
                                    </p:se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1" nodeType="clickEffect">
                                  <p:stCondLst>
                                    <p:cond delay="0"/>
                                  </p:stCondLst>
                                  <p:childTnLst>
                                    <p:set>
                                      <p:cBhvr>
                                        <p:cTn id="73" dur="1" fill="hold">
                                          <p:stCondLst>
                                            <p:cond delay="0"/>
                                          </p:stCondLst>
                                        </p:cTn>
                                        <p:tgtEl>
                                          <p:spTgt spid="45"/>
                                        </p:tgtEl>
                                        <p:attrNameLst>
                                          <p:attrName>style.visibility</p:attrName>
                                        </p:attrNameLst>
                                      </p:cBhvr>
                                      <p:to>
                                        <p:strVal val="visible"/>
                                      </p:to>
                                    </p:set>
                                    <p:animEffect transition="in" filter="fade">
                                      <p:cBhvr>
                                        <p:cTn id="74" dur="500"/>
                                        <p:tgtEl>
                                          <p:spTgt spid="45"/>
                                        </p:tgtEl>
                                      </p:cBhvr>
                                    </p:animEffect>
                                  </p:childTnLst>
                                </p:cTn>
                              </p:par>
                            </p:childTnLst>
                          </p:cTn>
                        </p:par>
                      </p:childTnLst>
                    </p:cTn>
                  </p:par>
                  <p:par>
                    <p:cTn id="75" fill="hold">
                      <p:stCondLst>
                        <p:cond delay="indefinite"/>
                      </p:stCondLst>
                      <p:childTnLst>
                        <p:par>
                          <p:cTn id="76" fill="hold">
                            <p:stCondLst>
                              <p:cond delay="0"/>
                            </p:stCondLst>
                            <p:childTnLst>
                              <p:par>
                                <p:cTn id="77" presetID="45" presetClass="exit" presetSubtype="0" fill="hold" grpId="0" nodeType="clickEffect">
                                  <p:stCondLst>
                                    <p:cond delay="0"/>
                                  </p:stCondLst>
                                  <p:childTnLst>
                                    <p:animEffect transition="out" filter="fade">
                                      <p:cBhvr>
                                        <p:cTn id="78" dur="2000"/>
                                        <p:tgtEl>
                                          <p:spTgt spid="20"/>
                                        </p:tgtEl>
                                      </p:cBhvr>
                                    </p:animEffect>
                                    <p:anim calcmode="lin" valueType="num">
                                      <p:cBhvr>
                                        <p:cTn id="79" dur="2000"/>
                                        <p:tgtEl>
                                          <p:spTgt spid="20"/>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80" dur="2000"/>
                                        <p:tgtEl>
                                          <p:spTgt spid="20"/>
                                        </p:tgtEl>
                                        <p:attrNameLst>
                                          <p:attrName>ppt_h</p:attrName>
                                        </p:attrNameLst>
                                      </p:cBhvr>
                                      <p:tavLst>
                                        <p:tav tm="0">
                                          <p:val>
                                            <p:strVal val="ppt_h"/>
                                          </p:val>
                                        </p:tav>
                                        <p:tav tm="100000">
                                          <p:val>
                                            <p:strVal val="ppt_h"/>
                                          </p:val>
                                        </p:tav>
                                      </p:tavLst>
                                    </p:anim>
                                    <p:set>
                                      <p:cBhvr>
                                        <p:cTn id="81" dur="1" fill="hold">
                                          <p:stCondLst>
                                            <p:cond delay="1999"/>
                                          </p:stCondLst>
                                        </p:cTn>
                                        <p:tgtEl>
                                          <p:spTgt spid="20"/>
                                        </p:tgtEl>
                                        <p:attrNameLst>
                                          <p:attrName>style.visibility</p:attrName>
                                        </p:attrNameLst>
                                      </p:cBhvr>
                                      <p:to>
                                        <p:strVal val="hidden"/>
                                      </p:to>
                                    </p:se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grpId="1" nodeType="clickEffect">
                                  <p:stCondLst>
                                    <p:cond delay="0"/>
                                  </p:stCondLst>
                                  <p:childTnLst>
                                    <p:set>
                                      <p:cBhvr>
                                        <p:cTn id="85" dur="1" fill="hold">
                                          <p:stCondLst>
                                            <p:cond delay="0"/>
                                          </p:stCondLst>
                                        </p:cTn>
                                        <p:tgtEl>
                                          <p:spTgt spid="20"/>
                                        </p:tgtEl>
                                        <p:attrNameLst>
                                          <p:attrName>style.visibility</p:attrName>
                                        </p:attrNameLst>
                                      </p:cBhvr>
                                      <p:to>
                                        <p:strVal val="visible"/>
                                      </p:to>
                                    </p:set>
                                    <p:animEffect transition="in" filter="fade">
                                      <p:cBhvr>
                                        <p:cTn id="86" dur="500"/>
                                        <p:tgtEl>
                                          <p:spTgt spid="20"/>
                                        </p:tgtEl>
                                      </p:cBhvr>
                                    </p:animEffect>
                                  </p:childTnLst>
                                </p:cTn>
                              </p:par>
                            </p:childTnLst>
                          </p:cTn>
                        </p:par>
                      </p:childTnLst>
                    </p:cTn>
                  </p:par>
                  <p:par>
                    <p:cTn id="87" fill="hold">
                      <p:stCondLst>
                        <p:cond delay="indefinite"/>
                      </p:stCondLst>
                      <p:childTnLst>
                        <p:par>
                          <p:cTn id="88" fill="hold">
                            <p:stCondLst>
                              <p:cond delay="0"/>
                            </p:stCondLst>
                            <p:childTnLst>
                              <p:par>
                                <p:cTn id="89" presetID="45" presetClass="exit" presetSubtype="0" fill="hold" grpId="0" nodeType="clickEffect">
                                  <p:stCondLst>
                                    <p:cond delay="0"/>
                                  </p:stCondLst>
                                  <p:childTnLst>
                                    <p:animEffect transition="out" filter="fade">
                                      <p:cBhvr>
                                        <p:cTn id="90" dur="2000"/>
                                        <p:tgtEl>
                                          <p:spTgt spid="6"/>
                                        </p:tgtEl>
                                      </p:cBhvr>
                                    </p:animEffect>
                                    <p:anim calcmode="lin" valueType="num">
                                      <p:cBhvr>
                                        <p:cTn id="91" dur="2000"/>
                                        <p:tgtEl>
                                          <p:spTgt spid="6"/>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92" dur="2000"/>
                                        <p:tgtEl>
                                          <p:spTgt spid="6"/>
                                        </p:tgtEl>
                                        <p:attrNameLst>
                                          <p:attrName>ppt_h</p:attrName>
                                        </p:attrNameLst>
                                      </p:cBhvr>
                                      <p:tavLst>
                                        <p:tav tm="0">
                                          <p:val>
                                            <p:strVal val="ppt_h"/>
                                          </p:val>
                                        </p:tav>
                                        <p:tav tm="100000">
                                          <p:val>
                                            <p:strVal val="ppt_h"/>
                                          </p:val>
                                        </p:tav>
                                      </p:tavLst>
                                    </p:anim>
                                    <p:set>
                                      <p:cBhvr>
                                        <p:cTn id="93" dur="1" fill="hold">
                                          <p:stCondLst>
                                            <p:cond delay="1999"/>
                                          </p:stCondLst>
                                        </p:cTn>
                                        <p:tgtEl>
                                          <p:spTgt spid="6"/>
                                        </p:tgtEl>
                                        <p:attrNameLst>
                                          <p:attrName>style.visibility</p:attrName>
                                        </p:attrNameLst>
                                      </p:cBhvr>
                                      <p:to>
                                        <p:strVal val="hidden"/>
                                      </p:to>
                                    </p:se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grpId="1" nodeType="clickEffect">
                                  <p:stCondLst>
                                    <p:cond delay="0"/>
                                  </p:stCondLst>
                                  <p:childTnLst>
                                    <p:set>
                                      <p:cBhvr>
                                        <p:cTn id="97" dur="1" fill="hold">
                                          <p:stCondLst>
                                            <p:cond delay="0"/>
                                          </p:stCondLst>
                                        </p:cTn>
                                        <p:tgtEl>
                                          <p:spTgt spid="6"/>
                                        </p:tgtEl>
                                        <p:attrNameLst>
                                          <p:attrName>style.visibility</p:attrName>
                                        </p:attrNameLst>
                                      </p:cBhvr>
                                      <p:to>
                                        <p:strVal val="visible"/>
                                      </p:to>
                                    </p:set>
                                    <p:animEffect transition="in" filter="fade">
                                      <p:cBhvr>
                                        <p:cTn id="9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6" grpId="0" animBg="1"/>
      <p:bldP spid="6" grpId="1" animBg="1"/>
      <p:bldP spid="8" grpId="0" animBg="1"/>
      <p:bldP spid="8" grpId="1" animBg="1"/>
      <p:bldP spid="20" grpId="0" animBg="1"/>
      <p:bldP spid="20" grpId="1" animBg="1"/>
      <p:bldP spid="21" grpId="0" animBg="1"/>
      <p:bldP spid="21" grpId="1" animBg="1"/>
      <p:bldP spid="44" grpId="0" animBg="1"/>
      <p:bldP spid="44" grpId="1" animBg="1"/>
      <p:bldP spid="45" grpId="0" animBg="1"/>
      <p:bldP spid="45" grpId="1" animBg="1"/>
      <p:bldP spid="47" grpId="0" animBg="1"/>
      <p:bldP spid="47" grpId="1"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2">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7921</TotalTime>
  <Words>2587</Words>
  <Application>Microsoft Office PowerPoint</Application>
  <PresentationFormat>Widescreen</PresentationFormat>
  <Paragraphs>383</Paragraphs>
  <Slides>15</Slides>
  <Notes>15</Notes>
  <HiddenSlides>0</HiddenSlides>
  <MMClips>0</MMClips>
  <ScaleCrop>false</ScaleCrop>
  <HeadingPairs>
    <vt:vector size="6" baseType="variant">
      <vt:variant>
        <vt:lpstr>Caratteri utilizzati</vt:lpstr>
      </vt:variant>
      <vt:variant>
        <vt:i4>7</vt:i4>
      </vt:variant>
      <vt:variant>
        <vt:lpstr>Tema</vt:lpstr>
      </vt:variant>
      <vt:variant>
        <vt:i4>1</vt:i4>
      </vt:variant>
      <vt:variant>
        <vt:lpstr>Titoli diapositive</vt:lpstr>
      </vt:variant>
      <vt:variant>
        <vt:i4>15</vt:i4>
      </vt:variant>
    </vt:vector>
  </HeadingPairs>
  <TitlesOfParts>
    <vt:vector size="23" baseType="lpstr">
      <vt:lpstr>Arial</vt:lpstr>
      <vt:lpstr>Calibri</vt:lpstr>
      <vt:lpstr>Century Gothic</vt:lpstr>
      <vt:lpstr>Century Gothic</vt:lpstr>
      <vt:lpstr>Modern Love</vt:lpstr>
      <vt:lpstr>Symbol</vt:lpstr>
      <vt:lpstr>Wingdings</vt:lpstr>
      <vt:lpstr>1_Office Theme</vt:lpstr>
      <vt:lpstr>Experiences at home and away</vt:lpstr>
      <vt:lpstr>aussprechen</vt:lpstr>
      <vt:lpstr>aussprechen</vt:lpstr>
      <vt:lpstr>aussprechen</vt:lpstr>
      <vt:lpstr>aussprechen</vt:lpstr>
      <vt:lpstr>Presentazione standard di PowerPoint</vt:lpstr>
      <vt:lpstr>Vokabeln</vt:lpstr>
      <vt:lpstr>Vokabeln</vt:lpstr>
      <vt:lpstr>Vokabeln</vt:lpstr>
      <vt:lpstr>wollen – to want to</vt:lpstr>
      <vt:lpstr>hören</vt:lpstr>
      <vt:lpstr>wollen – to want to</vt:lpstr>
      <vt:lpstr>lesen</vt:lpstr>
      <vt:lpstr>lesen</vt:lpstr>
      <vt:lpstr>Tschüss!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Rachel Hawkes</dc:creator>
  <cp:lastModifiedBy>Ginevra Festanti</cp:lastModifiedBy>
  <cp:revision>70</cp:revision>
  <dcterms:created xsi:type="dcterms:W3CDTF">2021-07-02T19:27:01Z</dcterms:created>
  <dcterms:modified xsi:type="dcterms:W3CDTF">2024-02-15T09:58:27Z</dcterms:modified>
</cp:coreProperties>
</file>