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257" r:id="rId3"/>
    <p:sldId id="299" r:id="rId4"/>
    <p:sldId id="926" r:id="rId5"/>
    <p:sldId id="975" r:id="rId6"/>
    <p:sldId id="976" r:id="rId7"/>
    <p:sldId id="977" r:id="rId8"/>
    <p:sldId id="978" r:id="rId9"/>
    <p:sldId id="279" r:id="rId10"/>
    <p:sldId id="974" r:id="rId11"/>
    <p:sldId id="364" r:id="rId12"/>
    <p:sldId id="973" r:id="rId13"/>
    <p:sldId id="362" r:id="rId14"/>
    <p:sldId id="363" r:id="rId15"/>
    <p:sldId id="941" r:id="rId16"/>
    <p:sldId id="930" r:id="rId17"/>
    <p:sldId id="9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3A2CD-F1FF-40B0-A102-F6B465505506}" v="26" dt="2023-08-14T14:30:25.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9716" autoAdjust="0"/>
  </p:normalViewPr>
  <p:slideViewPr>
    <p:cSldViewPr snapToGrid="0">
      <p:cViewPr varScale="1">
        <p:scale>
          <a:sx n="71" d="100"/>
          <a:sy n="71" d="100"/>
        </p:scale>
        <p:origin x="356"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BBD3A2CD-F1FF-40B0-A102-F6B465505506}"/>
    <pc:docChg chg="custSel modSld">
      <pc:chgData name="Charlotte Moss" userId="17b589c9-cb67-41ed-a894-f82ca12b573d" providerId="ADAL" clId="{BBD3A2CD-F1FF-40B0-A102-F6B465505506}" dt="2023-08-14T14:28:40.988" v="19"/>
      <pc:docMkLst>
        <pc:docMk/>
      </pc:docMkLst>
      <pc:sldChg chg="addSp delSp modSp mod modAnim">
        <pc:chgData name="Charlotte Moss" userId="17b589c9-cb67-41ed-a894-f82ca12b573d" providerId="ADAL" clId="{BBD3A2CD-F1FF-40B0-A102-F6B465505506}" dt="2023-08-14T14:28:40.988" v="19"/>
        <pc:sldMkLst>
          <pc:docMk/>
          <pc:sldMk cId="1197989474" sldId="974"/>
        </pc:sldMkLst>
        <pc:spChg chg="add mod">
          <ac:chgData name="Charlotte Moss" userId="17b589c9-cb67-41ed-a894-f82ca12b573d" providerId="ADAL" clId="{BBD3A2CD-F1FF-40B0-A102-F6B465505506}" dt="2023-08-14T14:28:22.967" v="18" actId="27636"/>
          <ac:spMkLst>
            <pc:docMk/>
            <pc:sldMk cId="1197989474" sldId="974"/>
            <ac:spMk id="7" creationId="{958EB9C9-7AEF-5BE3-21F9-08C149699BAA}"/>
          </ac:spMkLst>
        </pc:spChg>
        <pc:spChg chg="del">
          <ac:chgData name="Charlotte Moss" userId="17b589c9-cb67-41ed-a894-f82ca12b573d" providerId="ADAL" clId="{BBD3A2CD-F1FF-40B0-A102-F6B465505506}" dt="2023-08-14T14:28:21.973" v="16" actId="478"/>
          <ac:spMkLst>
            <pc:docMk/>
            <pc:sldMk cId="1197989474" sldId="974"/>
            <ac:spMk id="8" creationId="{3B87C8E3-AC18-4D34-BA56-AA2D96EC25CE}"/>
          </ac:spMkLst>
        </pc:spChg>
        <pc:picChg chg="del">
          <ac:chgData name="Charlotte Moss" userId="17b589c9-cb67-41ed-a894-f82ca12b573d" providerId="ADAL" clId="{BBD3A2CD-F1FF-40B0-A102-F6B465505506}" dt="2023-08-14T14:28:21.973" v="16" actId="478"/>
          <ac:picMkLst>
            <pc:docMk/>
            <pc:sldMk cId="1197989474" sldId="974"/>
            <ac:picMk id="9" creationId="{2C155046-F919-4205-A1F6-043CF3CB95B2}"/>
          </ac:picMkLst>
        </pc:picChg>
        <pc:picChg chg="add mod">
          <ac:chgData name="Charlotte Moss" userId="17b589c9-cb67-41ed-a894-f82ca12b573d" providerId="ADAL" clId="{BBD3A2CD-F1FF-40B0-A102-F6B465505506}" dt="2023-08-14T14:28:22.961" v="17"/>
          <ac:picMkLst>
            <pc:docMk/>
            <pc:sldMk cId="1197989474" sldId="974"/>
            <ac:picMk id="12" creationId="{1AA5311D-8656-7D52-FA2F-649995776761}"/>
          </ac:picMkLst>
        </pc:picChg>
      </pc:sldChg>
      <pc:sldChg chg="modAnim">
        <pc:chgData name="Charlotte Moss" userId="17b589c9-cb67-41ed-a894-f82ca12b573d" providerId="ADAL" clId="{BBD3A2CD-F1FF-40B0-A102-F6B465505506}" dt="2023-08-14T14:11:46.473" v="1"/>
        <pc:sldMkLst>
          <pc:docMk/>
          <pc:sldMk cId="1593573217" sldId="975"/>
        </pc:sldMkLst>
      </pc:sldChg>
      <pc:sldChg chg="modAnim">
        <pc:chgData name="Charlotte Moss" userId="17b589c9-cb67-41ed-a894-f82ca12b573d" providerId="ADAL" clId="{BBD3A2CD-F1FF-40B0-A102-F6B465505506}" dt="2023-08-14T14:11:50.890" v="4"/>
        <pc:sldMkLst>
          <pc:docMk/>
          <pc:sldMk cId="3020059958" sldId="976"/>
        </pc:sldMkLst>
      </pc:sldChg>
      <pc:sldChg chg="modSp modAnim">
        <pc:chgData name="Charlotte Moss" userId="17b589c9-cb67-41ed-a894-f82ca12b573d" providerId="ADAL" clId="{BBD3A2CD-F1FF-40B0-A102-F6B465505506}" dt="2023-08-14T14:12:03.615" v="15" actId="20577"/>
        <pc:sldMkLst>
          <pc:docMk/>
          <pc:sldMk cId="2205861447" sldId="977"/>
        </pc:sldMkLst>
        <pc:spChg chg="mod">
          <ac:chgData name="Charlotte Moss" userId="17b589c9-cb67-41ed-a894-f82ca12b573d" providerId="ADAL" clId="{BBD3A2CD-F1FF-40B0-A102-F6B465505506}" dt="2023-08-14T14:12:03.615" v="15" actId="20577"/>
          <ac:spMkLst>
            <pc:docMk/>
            <pc:sldMk cId="2205861447" sldId="977"/>
            <ac:spMk id="9" creationId="{D2D54FBC-6D3E-E6C9-B7EA-DA23A2AC94E2}"/>
          </ac:spMkLst>
        </pc:spChg>
      </pc:sldChg>
      <pc:sldChg chg="modSp modAnim">
        <pc:chgData name="Charlotte Moss" userId="17b589c9-cb67-41ed-a894-f82ca12b573d" providerId="ADAL" clId="{BBD3A2CD-F1FF-40B0-A102-F6B465505506}" dt="2023-08-14T14:12:00.440" v="12" actId="20577"/>
        <pc:sldMkLst>
          <pc:docMk/>
          <pc:sldMk cId="4190619232" sldId="978"/>
        </pc:sldMkLst>
        <pc:spChg chg="mod">
          <ac:chgData name="Charlotte Moss" userId="17b589c9-cb67-41ed-a894-f82ca12b573d" providerId="ADAL" clId="{BBD3A2CD-F1FF-40B0-A102-F6B465505506}" dt="2023-08-14T14:12:00.440" v="12" actId="20577"/>
          <ac:spMkLst>
            <pc:docMk/>
            <pc:sldMk cId="4190619232" sldId="978"/>
            <ac:spMk id="9" creationId="{B6BD6F66-5231-4B75-FAC8-4CEBC67610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de-DE" sz="1800" b="1" strike="noStrike" spc="-1" dirty="0">
                <a:solidFill>
                  <a:srgbClr val="002060"/>
                </a:solidFill>
                <a:latin typeface="Century Gothic"/>
                <a:ea typeface="Century Gothic"/>
              </a:rPr>
              <a:t>[pf] Kopf </a:t>
            </a:r>
            <a:r>
              <a:rPr lang="de-DE" sz="1800" b="0" strike="noStrike" spc="-1" dirty="0">
                <a:solidFill>
                  <a:srgbClr val="002060"/>
                </a:solidFill>
                <a:latin typeface="Century Gothic"/>
                <a:ea typeface="Century Gothic"/>
              </a:rPr>
              <a:t>[279] </a:t>
            </a:r>
            <a:r>
              <a:rPr lang="de-DE" sz="1800" b="1" strike="noStrike" spc="-1" dirty="0">
                <a:solidFill>
                  <a:srgbClr val="002060"/>
                </a:solidFill>
                <a:latin typeface="Century Gothic"/>
                <a:ea typeface="Century Gothic"/>
              </a:rPr>
              <a:t>Pflanze </a:t>
            </a:r>
            <a:r>
              <a:rPr lang="de-DE" sz="1800" b="0" strike="noStrike" spc="-1" dirty="0">
                <a:solidFill>
                  <a:srgbClr val="002060"/>
                </a:solidFill>
                <a:latin typeface="Century Gothic"/>
                <a:ea typeface="Century Gothic"/>
              </a:rPr>
              <a:t>[1667] </a:t>
            </a:r>
            <a:r>
              <a:rPr lang="de-DE" sz="1800" b="1" strike="noStrike" spc="-1" dirty="0">
                <a:solidFill>
                  <a:srgbClr val="002060"/>
                </a:solidFill>
                <a:latin typeface="Century Gothic"/>
                <a:ea typeface="Century Gothic"/>
              </a:rPr>
              <a:t>Apfel </a:t>
            </a:r>
            <a:r>
              <a:rPr lang="de-DE" sz="1800" b="0" strike="noStrike" spc="-1" dirty="0">
                <a:solidFill>
                  <a:srgbClr val="002060"/>
                </a:solidFill>
                <a:latin typeface="Century Gothic"/>
                <a:ea typeface="Century Gothic"/>
              </a:rPr>
              <a:t>[3490]</a:t>
            </a:r>
          </a:p>
          <a:p>
            <a:pPr marL="216000" indent="-216000">
              <a:lnSpc>
                <a:spcPct val="100000"/>
              </a:lnSpc>
            </a:pPr>
            <a:r>
              <a:rPr lang="de-DE" sz="1800" b="1" strike="noStrike" spc="-1" dirty="0">
                <a:solidFill>
                  <a:srgbClr val="002060"/>
                </a:solidFill>
                <a:latin typeface="Century Gothic"/>
                <a:ea typeface="Century Gothic"/>
              </a:rPr>
              <a:t>[kn] Knie </a:t>
            </a:r>
            <a:r>
              <a:rPr lang="de-DE" sz="1800" b="0" strike="noStrike" spc="-1" dirty="0">
                <a:solidFill>
                  <a:srgbClr val="002060"/>
                </a:solidFill>
                <a:latin typeface="Century Gothic"/>
                <a:ea typeface="Century Gothic"/>
              </a:rPr>
              <a:t>[1679] </a:t>
            </a:r>
            <a:r>
              <a:rPr lang="de-DE" sz="1800" b="1" strike="noStrike" spc="-1" dirty="0">
                <a:solidFill>
                  <a:srgbClr val="002060"/>
                </a:solidFill>
                <a:latin typeface="Century Gothic"/>
                <a:ea typeface="Century Gothic"/>
              </a:rPr>
              <a:t>Knochen </a:t>
            </a:r>
            <a:r>
              <a:rPr lang="de-DE" sz="1800" b="0" strike="noStrike" spc="-1" dirty="0">
                <a:solidFill>
                  <a:srgbClr val="002060"/>
                </a:solidFill>
                <a:latin typeface="Century Gothic"/>
                <a:ea typeface="Century Gothic"/>
              </a:rPr>
              <a:t>[1930] </a:t>
            </a:r>
            <a:r>
              <a:rPr lang="de-DE" sz="1800" b="1" strike="noStrike" spc="-1" dirty="0">
                <a:solidFill>
                  <a:srgbClr val="002060"/>
                </a:solidFill>
                <a:latin typeface="Century Gothic"/>
                <a:ea typeface="Century Gothic"/>
              </a:rPr>
              <a:t>knüpfen </a:t>
            </a:r>
            <a:r>
              <a:rPr lang="de-DE" sz="1800" b="0" strike="noStrike" spc="-1" dirty="0">
                <a:solidFill>
                  <a:srgbClr val="002060"/>
                </a:solidFill>
                <a:latin typeface="Century Gothic"/>
                <a:ea typeface="Century Gothic"/>
              </a:rPr>
              <a:t>[4564]</a:t>
            </a:r>
            <a:endParaRPr lang="en-GB" sz="1800" b="0" strike="noStrike" spc="-1" dirty="0">
              <a:solidFill>
                <a:srgbClr val="002060"/>
              </a:solidFill>
              <a:latin typeface="Century Gothic"/>
              <a:ea typeface="Century Gothic"/>
            </a:endParaRP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it-IT" sz="1800" b="1" strike="noStrike" spc="-1" dirty="0">
                <a:solidFill>
                  <a:srgbClr val="002060"/>
                </a:solidFill>
                <a:latin typeface="Century Gothic"/>
                <a:ea typeface="Century Gothic"/>
              </a:rPr>
              <a:t>besuchen </a:t>
            </a:r>
            <a:r>
              <a:rPr lang="it-IT" sz="1800" b="0" strike="noStrike" spc="-1" dirty="0">
                <a:solidFill>
                  <a:srgbClr val="002060"/>
                </a:solidFill>
                <a:latin typeface="Century Gothic"/>
                <a:ea typeface="Century Gothic"/>
              </a:rPr>
              <a:t>[820] </a:t>
            </a:r>
            <a:r>
              <a:rPr lang="it-IT" sz="1800" b="1" strike="noStrike" spc="-1" dirty="0">
                <a:solidFill>
                  <a:srgbClr val="002060"/>
                </a:solidFill>
                <a:latin typeface="Century Gothic"/>
                <a:ea typeface="Century Gothic"/>
              </a:rPr>
              <a:t>lieben</a:t>
            </a:r>
            <a:r>
              <a:rPr lang="it-IT" sz="1800" b="0" strike="noStrike" spc="-1" dirty="0">
                <a:solidFill>
                  <a:srgbClr val="002060"/>
                </a:solidFill>
                <a:latin typeface="Century Gothic"/>
                <a:ea typeface="Century Gothic"/>
              </a:rPr>
              <a:t> [701] </a:t>
            </a:r>
            <a:r>
              <a:rPr lang="it-IT" sz="1800" b="1" strike="noStrike" spc="-1" dirty="0">
                <a:solidFill>
                  <a:srgbClr val="002060"/>
                </a:solidFill>
                <a:latin typeface="Century Gothic"/>
                <a:ea typeface="Century Gothic"/>
              </a:rPr>
              <a:t>Kopf</a:t>
            </a:r>
            <a:r>
              <a:rPr lang="it-IT" sz="1800" b="0" strike="noStrike" spc="-1" dirty="0">
                <a:solidFill>
                  <a:srgbClr val="002060"/>
                </a:solidFill>
                <a:latin typeface="Century Gothic"/>
                <a:ea typeface="Century Gothic"/>
              </a:rPr>
              <a:t> [279] (</a:t>
            </a:r>
            <a:r>
              <a:rPr lang="it-IT" sz="1800" b="1" strike="noStrike" spc="-1" dirty="0">
                <a:solidFill>
                  <a:srgbClr val="002060"/>
                </a:solidFill>
                <a:latin typeface="Century Gothic"/>
                <a:ea typeface="Century Gothic"/>
              </a:rPr>
              <a:t>essen</a:t>
            </a:r>
            <a:r>
              <a:rPr lang="it-IT" sz="1800" b="0" strike="noStrike" spc="-1" dirty="0">
                <a:solidFill>
                  <a:srgbClr val="002060"/>
                </a:solidFill>
                <a:latin typeface="Century Gothic"/>
                <a:ea typeface="Century Gothic"/>
              </a:rPr>
              <a:t> [323] </a:t>
            </a:r>
            <a:r>
              <a:rPr lang="it-IT" sz="1800" b="1" strike="noStrike" spc="-1" dirty="0">
                <a:solidFill>
                  <a:srgbClr val="002060"/>
                </a:solidFill>
                <a:latin typeface="Century Gothic"/>
                <a:ea typeface="Century Gothic"/>
              </a:rPr>
              <a:t>lesen</a:t>
            </a:r>
            <a:r>
              <a:rPr lang="it-IT" sz="1800" b="0" strike="noStrike" spc="-1" dirty="0">
                <a:solidFill>
                  <a:srgbClr val="002060"/>
                </a:solidFill>
                <a:latin typeface="Century Gothic"/>
                <a:ea typeface="Century Gothic"/>
              </a:rPr>
              <a:t> [305]</a:t>
            </a:r>
            <a:r>
              <a:rPr lang="it-IT" sz="1800" b="1" strike="noStrike" spc="-1" dirty="0">
                <a:solidFill>
                  <a:srgbClr val="002060"/>
                </a:solidFill>
                <a:latin typeface="Century Gothic"/>
                <a:ea typeface="Century Gothic"/>
              </a:rPr>
              <a:t> sehen </a:t>
            </a:r>
            <a:r>
              <a:rPr lang="it-IT" sz="1800" b="0" strike="noStrike" spc="-1" dirty="0">
                <a:solidFill>
                  <a:srgbClr val="002060"/>
                </a:solidFill>
                <a:latin typeface="Century Gothic"/>
                <a:ea typeface="Century Gothic"/>
              </a:rPr>
              <a:t>[79] introduced as infinitives only)</a:t>
            </a:r>
          </a:p>
          <a:p>
            <a:pPr marL="216000" indent="-216000">
              <a:lnSpc>
                <a:spcPct val="100000"/>
              </a:lnSpc>
            </a:pPr>
            <a:r>
              <a:rPr lang="it-IT" sz="1800" b="1" i="0" strike="noStrike" spc="-1" dirty="0">
                <a:solidFill>
                  <a:srgbClr val="002060"/>
                </a:solidFill>
                <a:latin typeface="Century Gothic"/>
                <a:ea typeface="Century Gothic"/>
              </a:rPr>
              <a:t>Revisit 1</a:t>
            </a:r>
            <a:r>
              <a:rPr lang="it-IT" sz="1800" b="0" i="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Bruder </a:t>
            </a:r>
            <a:r>
              <a:rPr lang="de-DE" sz="1800" b="0" i="0" strike="noStrike" spc="-1" dirty="0">
                <a:solidFill>
                  <a:srgbClr val="002060"/>
                </a:solidFill>
                <a:latin typeface="Century Gothic"/>
                <a:ea typeface="Century Gothic"/>
              </a:rPr>
              <a:t>[730] </a:t>
            </a:r>
            <a:r>
              <a:rPr lang="de-DE" sz="1800" b="1" i="0" strike="noStrike" spc="-1" dirty="0">
                <a:solidFill>
                  <a:srgbClr val="002060"/>
                </a:solidFill>
                <a:latin typeface="Century Gothic"/>
                <a:ea typeface="Century Gothic"/>
              </a:rPr>
              <a:t>Mutter </a:t>
            </a:r>
            <a:r>
              <a:rPr lang="de-DE" sz="1800" b="0" i="0" strike="noStrike" spc="-1" dirty="0">
                <a:solidFill>
                  <a:srgbClr val="002060"/>
                </a:solidFill>
                <a:latin typeface="Century Gothic"/>
                <a:ea typeface="Century Gothic"/>
              </a:rPr>
              <a:t>[218] </a:t>
            </a:r>
            <a:r>
              <a:rPr lang="de-DE" sz="1800" b="1" i="0" strike="noStrike" spc="-1" dirty="0">
                <a:solidFill>
                  <a:srgbClr val="002060"/>
                </a:solidFill>
                <a:latin typeface="Century Gothic"/>
                <a:ea typeface="Century Gothic"/>
              </a:rPr>
              <a:t>Schwester </a:t>
            </a:r>
            <a:r>
              <a:rPr lang="de-DE" sz="1800" b="0" i="0" strike="noStrike" spc="-1" dirty="0">
                <a:solidFill>
                  <a:srgbClr val="002060"/>
                </a:solidFill>
                <a:latin typeface="Century Gothic"/>
                <a:ea typeface="Century Gothic"/>
              </a:rPr>
              <a:t>[974] </a:t>
            </a:r>
            <a:r>
              <a:rPr lang="de-DE" sz="1800" b="1" i="0" strike="noStrike" spc="-1" dirty="0">
                <a:solidFill>
                  <a:srgbClr val="002060"/>
                </a:solidFill>
                <a:latin typeface="Century Gothic"/>
                <a:ea typeface="Century Gothic"/>
              </a:rPr>
              <a:t>Vater </a:t>
            </a:r>
            <a:r>
              <a:rPr lang="de-DE" sz="1800" b="0" i="0" strike="noStrike" spc="-1" dirty="0">
                <a:solidFill>
                  <a:srgbClr val="002060"/>
                </a:solidFill>
                <a:latin typeface="Century Gothic"/>
                <a:ea typeface="Century Gothic"/>
              </a:rPr>
              <a:t>[232] </a:t>
            </a:r>
            <a:r>
              <a:rPr lang="de-DE" sz="1800" b="1" i="0" strike="noStrike" spc="-1" dirty="0">
                <a:solidFill>
                  <a:srgbClr val="002060"/>
                </a:solidFill>
                <a:latin typeface="Century Gothic"/>
                <a:ea typeface="Century Gothic"/>
              </a:rPr>
              <a:t>freundlich </a:t>
            </a:r>
            <a:r>
              <a:rPr lang="de-DE" sz="1800" b="0" i="0" strike="noStrike" spc="-1" dirty="0">
                <a:solidFill>
                  <a:srgbClr val="002060"/>
                </a:solidFill>
                <a:latin typeface="Century Gothic"/>
                <a:ea typeface="Century Gothic"/>
              </a:rPr>
              <a:t>[1566] </a:t>
            </a:r>
            <a:r>
              <a:rPr lang="de-DE" sz="1800" b="1" i="0" strike="noStrike" spc="-1" dirty="0">
                <a:solidFill>
                  <a:srgbClr val="002060"/>
                </a:solidFill>
                <a:latin typeface="Century Gothic"/>
                <a:ea typeface="Century Gothic"/>
              </a:rPr>
              <a:t>ihr</a:t>
            </a:r>
            <a:r>
              <a:rPr lang="de-DE" sz="1800" b="1" i="0" strike="noStrike" spc="-1" baseline="30000" dirty="0">
                <a:solidFill>
                  <a:srgbClr val="002060"/>
                </a:solidFill>
                <a:latin typeface="Century Gothic"/>
                <a:ea typeface="Century Gothic"/>
              </a:rPr>
              <a:t>1</a:t>
            </a:r>
            <a:r>
              <a:rPr lang="de-DE" sz="1800" b="1" i="0" strike="noStrike" spc="-1" dirty="0">
                <a:solidFill>
                  <a:srgbClr val="002060"/>
                </a:solidFill>
                <a:latin typeface="Century Gothic"/>
                <a:ea typeface="Century Gothic"/>
              </a:rPr>
              <a:t> </a:t>
            </a:r>
            <a:r>
              <a:rPr lang="de-DE" sz="1800" b="0" i="0" strike="noStrike" spc="-1" dirty="0">
                <a:solidFill>
                  <a:srgbClr val="002060"/>
                </a:solidFill>
                <a:latin typeface="Century Gothic"/>
                <a:ea typeface="Century Gothic"/>
              </a:rPr>
              <a:t>[27] </a:t>
            </a:r>
            <a:r>
              <a:rPr lang="de-DE" sz="1800" b="1" i="0" strike="noStrike" spc="-1" dirty="0">
                <a:solidFill>
                  <a:srgbClr val="002060"/>
                </a:solidFill>
                <a:latin typeface="Century Gothic"/>
                <a:ea typeface="Century Gothic"/>
              </a:rPr>
              <a:t>nett </a:t>
            </a:r>
            <a:r>
              <a:rPr lang="de-DE" sz="1800" b="0" i="0" strike="noStrike" spc="-1" dirty="0">
                <a:solidFill>
                  <a:srgbClr val="002060"/>
                </a:solidFill>
                <a:latin typeface="Century Gothic"/>
                <a:ea typeface="Century Gothic"/>
              </a:rPr>
              <a:t>[1565] </a:t>
            </a:r>
            <a:r>
              <a:rPr lang="de-DE" sz="1800" b="1" i="0" strike="noStrike" spc="-1" dirty="0">
                <a:solidFill>
                  <a:srgbClr val="002060"/>
                </a:solidFill>
                <a:latin typeface="Century Gothic"/>
                <a:ea typeface="Century Gothic"/>
              </a:rPr>
              <a:t>sein</a:t>
            </a:r>
            <a:r>
              <a:rPr lang="de-DE" sz="1800" b="1" i="0" strike="noStrike" spc="-1" baseline="30000" dirty="0">
                <a:solidFill>
                  <a:srgbClr val="002060"/>
                </a:solidFill>
                <a:latin typeface="Century Gothic"/>
                <a:ea typeface="Century Gothic"/>
              </a:rPr>
              <a:t>2</a:t>
            </a:r>
            <a:r>
              <a:rPr lang="de-DE" sz="1800" b="1" i="0" strike="noStrike" spc="-1" dirty="0">
                <a:solidFill>
                  <a:srgbClr val="002060"/>
                </a:solidFill>
                <a:latin typeface="Century Gothic"/>
                <a:ea typeface="Century Gothic"/>
              </a:rPr>
              <a:t> </a:t>
            </a:r>
            <a:r>
              <a:rPr lang="de-DE" sz="1800" b="0" i="0" strike="noStrike" spc="-1" dirty="0">
                <a:solidFill>
                  <a:srgbClr val="002060"/>
                </a:solidFill>
                <a:latin typeface="Century Gothic"/>
                <a:ea typeface="Century Gothic"/>
              </a:rPr>
              <a:t>[30]</a:t>
            </a:r>
          </a:p>
          <a:p>
            <a:pPr marL="216000" indent="-216000">
              <a:lnSpc>
                <a:spcPct val="100000"/>
              </a:lnSpc>
            </a:pPr>
            <a:r>
              <a:rPr lang="de-DE" sz="1800" b="1" i="0" strike="noStrike" spc="-1" dirty="0">
                <a:solidFill>
                  <a:srgbClr val="002060"/>
                </a:solidFill>
                <a:latin typeface="Century Gothic"/>
                <a:ea typeface="Century Gothic"/>
              </a:rPr>
              <a:t>Revisit 2</a:t>
            </a:r>
            <a:r>
              <a:rPr lang="de-DE" sz="1800" b="0" i="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sitzen </a:t>
            </a:r>
            <a:r>
              <a:rPr lang="de-DE" sz="1800" b="0" i="0" strike="noStrike" spc="-1" dirty="0">
                <a:solidFill>
                  <a:srgbClr val="002060"/>
                </a:solidFill>
                <a:latin typeface="Century Gothic"/>
                <a:ea typeface="Century Gothic"/>
              </a:rPr>
              <a:t>[231] </a:t>
            </a:r>
            <a:r>
              <a:rPr lang="de-DE" sz="1800" b="1" i="0" strike="noStrike" spc="-1" dirty="0">
                <a:solidFill>
                  <a:srgbClr val="002060"/>
                </a:solidFill>
                <a:latin typeface="Century Gothic"/>
                <a:ea typeface="Century Gothic"/>
              </a:rPr>
              <a:t>wiederholen </a:t>
            </a:r>
            <a:r>
              <a:rPr lang="de-DE" sz="1800" b="0" i="0" strike="noStrike" spc="-1" dirty="0">
                <a:solidFill>
                  <a:srgbClr val="002060"/>
                </a:solidFill>
                <a:latin typeface="Century Gothic"/>
                <a:ea typeface="Century Gothic"/>
              </a:rPr>
              <a:t>[988] </a:t>
            </a:r>
            <a:r>
              <a:rPr lang="de-DE" sz="1800" b="1" i="0" strike="noStrike" spc="-1" dirty="0">
                <a:solidFill>
                  <a:srgbClr val="002060"/>
                </a:solidFill>
                <a:latin typeface="Century Gothic"/>
                <a:ea typeface="Century Gothic"/>
              </a:rPr>
              <a:t>Antwort</a:t>
            </a:r>
            <a:r>
              <a:rPr lang="de-DE" sz="1800" b="0" i="0" strike="noStrike" spc="-1" dirty="0">
                <a:solidFill>
                  <a:srgbClr val="002060"/>
                </a:solidFill>
                <a:latin typeface="Century Gothic"/>
                <a:ea typeface="Century Gothic"/>
              </a:rPr>
              <a:t> [522] </a:t>
            </a:r>
            <a:r>
              <a:rPr lang="de-DE" sz="1800" b="1" i="0" strike="noStrike" spc="-1" dirty="0">
                <a:solidFill>
                  <a:srgbClr val="002060"/>
                </a:solidFill>
                <a:latin typeface="Century Gothic"/>
                <a:ea typeface="Century Gothic"/>
              </a:rPr>
              <a:t>Frage</a:t>
            </a:r>
            <a:r>
              <a:rPr lang="de-DE" sz="1800" b="0" i="0" strike="noStrike" spc="-1" dirty="0">
                <a:solidFill>
                  <a:srgbClr val="002060"/>
                </a:solidFill>
                <a:latin typeface="Century Gothic"/>
                <a:ea typeface="Century Gothic"/>
              </a:rPr>
              <a:t> [157] </a:t>
            </a:r>
            <a:r>
              <a:rPr lang="de-DE" sz="1800" b="1" i="0" strike="noStrike" spc="-1" dirty="0">
                <a:solidFill>
                  <a:srgbClr val="002060"/>
                </a:solidFill>
                <a:latin typeface="Century Gothic"/>
                <a:ea typeface="Century Gothic"/>
              </a:rPr>
              <a:t>Satz</a:t>
            </a:r>
            <a:r>
              <a:rPr lang="de-DE" sz="1800" b="0" i="0" strike="noStrike" spc="-1" dirty="0">
                <a:solidFill>
                  <a:srgbClr val="002060"/>
                </a:solidFill>
                <a:latin typeface="Century Gothic"/>
                <a:ea typeface="Century Gothic"/>
              </a:rPr>
              <a:t> [432] </a:t>
            </a:r>
            <a:r>
              <a:rPr lang="de-DE" sz="1800" b="1" i="0" strike="noStrike" spc="-1" dirty="0">
                <a:solidFill>
                  <a:srgbClr val="002060"/>
                </a:solidFill>
                <a:latin typeface="Century Gothic"/>
                <a:ea typeface="Century Gothic"/>
              </a:rPr>
              <a:t>neben </a:t>
            </a:r>
            <a:r>
              <a:rPr lang="de-DE" sz="1800" b="0" i="0" strike="noStrike" spc="-1" dirty="0">
                <a:solidFill>
                  <a:srgbClr val="002060"/>
                </a:solidFill>
                <a:latin typeface="Century Gothic"/>
                <a:ea typeface="Century Gothic"/>
              </a:rPr>
              <a:t>[266]</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b="0" dirty="0"/>
              <a:t> to contrast ‘can’t’ sentences with verbs</a:t>
            </a:r>
            <a:r>
              <a:rPr lang="en-GB" b="0" baseline="0" dirty="0"/>
              <a:t> only and those with noun verb phrases.</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This is a jigsaw translation task.</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Students write the missing words in both German and English to complete the sentences.</a:t>
            </a:r>
          </a:p>
          <a:p>
            <a:pPr marL="228600" lvl="0" indent="-228600" algn="l" rtl="0">
              <a:spcBef>
                <a:spcPts val="0"/>
              </a:spcBef>
              <a:spcAft>
                <a:spcPts val="0"/>
              </a:spcAft>
              <a:buAutoNum type="arabicPeriod"/>
            </a:pPr>
            <a:r>
              <a:rPr lang="en-GB" dirty="0"/>
              <a:t>Teacher clicks to provide the written answers and/or clicks the audio buttons to hear the full German sentences.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using</a:t>
            </a:r>
            <a:r>
              <a:rPr lang="en-GB" b="0" baseline="0" dirty="0"/>
              <a:t> ‘ich </a:t>
            </a:r>
            <a:r>
              <a:rPr lang="en-GB" b="0" baseline="0" dirty="0" err="1"/>
              <a:t>kann</a:t>
            </a:r>
            <a:r>
              <a:rPr lang="en-GB" b="0" baseline="0" dirty="0"/>
              <a:t> </a:t>
            </a:r>
            <a:r>
              <a:rPr lang="en-GB" b="0" baseline="0" dirty="0" err="1"/>
              <a:t>nicht</a:t>
            </a:r>
            <a:r>
              <a:rPr lang="en-GB" b="0" baseline="0" dirty="0"/>
              <a:t>/ </a:t>
            </a:r>
            <a:r>
              <a:rPr lang="en-GB" b="0" baseline="0" dirty="0" err="1"/>
              <a:t>kein</a:t>
            </a:r>
            <a:r>
              <a:rPr lang="en-GB" b="0" baseline="0" dirty="0"/>
              <a:t>’.</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Explain that pupils are going</a:t>
            </a:r>
            <a:r>
              <a:rPr lang="en-GB" sz="1200" b="0" baseline="0" dirty="0"/>
              <a:t> to play a memory game.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baseline="0" dirty="0"/>
              <a:t>Model how this will work by clicking through the example.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baseline="0" dirty="0"/>
              <a:t>Pupils work in pairs. Pupil A chooses one of the 9 options on the slide at random. If they have chosen just a verb, they will say ‘ich </a:t>
            </a:r>
            <a:r>
              <a:rPr lang="en-GB" sz="1200" b="0" baseline="0" dirty="0" err="1"/>
              <a:t>kann</a:t>
            </a:r>
            <a:r>
              <a:rPr lang="en-GB" sz="1200" b="0" baseline="0" dirty="0"/>
              <a:t> </a:t>
            </a:r>
            <a:r>
              <a:rPr lang="en-GB" sz="1200" b="0" baseline="0" dirty="0" err="1"/>
              <a:t>nicht</a:t>
            </a:r>
            <a:r>
              <a:rPr lang="en-GB" sz="1200" b="0" baseline="0" dirty="0"/>
              <a:t>…’. If they have chosen a verb with a noun, they will say ‘ich </a:t>
            </a:r>
            <a:r>
              <a:rPr lang="en-GB" sz="1200" b="0" baseline="0" dirty="0" err="1"/>
              <a:t>kann</a:t>
            </a:r>
            <a:r>
              <a:rPr lang="en-GB" sz="1200" b="0" baseline="0" dirty="0"/>
              <a:t> </a:t>
            </a:r>
            <a:r>
              <a:rPr lang="en-GB" sz="1200" b="0" baseline="0" dirty="0" err="1"/>
              <a:t>kein</a:t>
            </a:r>
            <a:r>
              <a:rPr lang="en-GB" sz="1200" b="0" baseline="0" dirty="0"/>
              <a:t>…’. Pupil B then repeats what pupil A has said and then adds a second option. Pupils continue adding sentences until they have used all 9 options. </a:t>
            </a: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1683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532D0CC9-DEA3-4A63-A921-D94C06607CC8}" type="slidenum">
              <a:rPr lang="en-GB" smtClean="0"/>
              <a:t>12</a:t>
            </a:fld>
            <a:endParaRPr lang="en-GB"/>
          </a:p>
        </p:txBody>
      </p:sp>
    </p:spTree>
    <p:extLst>
      <p:ext uri="{BB962C8B-B14F-4D97-AF65-F5344CB8AC3E}">
        <p14:creationId xmlns:p14="http://schemas.microsoft.com/office/powerpoint/2010/main" val="375990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13</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0" dirty="0"/>
              <a:t>Handout</a:t>
            </a:r>
          </a:p>
        </p:txBody>
      </p:sp>
      <p:sp>
        <p:nvSpPr>
          <p:cNvPr id="4" name="Slide Number Placeholder 3"/>
          <p:cNvSpPr>
            <a:spLocks noGrp="1"/>
          </p:cNvSpPr>
          <p:nvPr>
            <p:ph type="sldNum" sz="quarter" idx="5"/>
          </p:nvPr>
        </p:nvSpPr>
        <p:spPr/>
        <p:txBody>
          <a:bodyPr/>
          <a:lstStyle/>
          <a:p>
            <a:fld id="{532D0CC9-DEA3-4A63-A921-D94C06607CC8}" type="slidenum">
              <a:rPr lang="en-GB" smtClean="0"/>
              <a:t>15</a:t>
            </a:fld>
            <a:endParaRPr lang="en-GB"/>
          </a:p>
        </p:txBody>
      </p:sp>
    </p:spTree>
    <p:extLst>
      <p:ext uri="{BB962C8B-B14F-4D97-AF65-F5344CB8AC3E}">
        <p14:creationId xmlns:p14="http://schemas.microsoft.com/office/powerpoint/2010/main" val="449883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Handout</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16</a:t>
            </a:fld>
            <a:endParaRPr lang="en-GB"/>
          </a:p>
        </p:txBody>
      </p:sp>
    </p:spTree>
    <p:extLst>
      <p:ext uri="{BB962C8B-B14F-4D97-AF65-F5344CB8AC3E}">
        <p14:creationId xmlns:p14="http://schemas.microsoft.com/office/powerpoint/2010/main" val="322235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[pf].</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a:solidFill>
                  <a:srgbClr val="000000"/>
                </a:solidFill>
                <a:latin typeface="+mn-lt"/>
                <a:ea typeface="Calibri"/>
              </a:rPr>
              <a:t>Kopf’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‘Kopf’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Kopf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[250]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Pflanze</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[1667]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Apfel</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[3490]</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2</a:t>
            </a:fld>
            <a:endParaRPr lang="en-GB"/>
          </a:p>
        </p:txBody>
      </p:sp>
    </p:spTree>
    <p:extLst>
      <p:ext uri="{BB962C8B-B14F-4D97-AF65-F5344CB8AC3E}">
        <p14:creationId xmlns:p14="http://schemas.microsoft.com/office/powerpoint/2010/main" val="155201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kn</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Knie</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Knie</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err="1">
                <a:ln>
                  <a:noFill/>
                </a:ln>
                <a:solidFill>
                  <a:srgbClr val="002060"/>
                </a:solidFill>
                <a:effectLst/>
                <a:uLnTx/>
                <a:uFillTx/>
                <a:latin typeface="Century Gothic"/>
                <a:ea typeface="Century Gothic"/>
                <a:cs typeface="+mn-cs"/>
              </a:rPr>
              <a:t>Knie</a:t>
            </a: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[1679]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Knochen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[1930]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knüpfen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[4564]</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62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(4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[pf] and [</a:t>
            </a:r>
            <a:r>
              <a:rPr lang="en-GB" b="0" dirty="0" err="1"/>
              <a:t>kn</a:t>
            </a:r>
            <a:r>
              <a:rPr lang="en-GB" b="0" dirty="0"/>
              <a:t>] to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read the sentence and the English translation.</a:t>
            </a:r>
          </a:p>
          <a:p>
            <a:pPr marL="0" marR="0" lvl="0" indent="0" algn="l" rtl="0">
              <a:lnSpc>
                <a:spcPct val="100000"/>
              </a:lnSpc>
              <a:spcBef>
                <a:spcPts val="0"/>
              </a:spcBef>
              <a:spcAft>
                <a:spcPts val="0"/>
              </a:spcAft>
              <a:buClr>
                <a:schemeClr val="dk1"/>
              </a:buClr>
              <a:buSzPts val="1200"/>
              <a:buFont typeface="Calibri"/>
              <a:buNone/>
            </a:pPr>
            <a:r>
              <a:rPr lang="en-GB" b="0" dirty="0"/>
              <a:t>2. Click on the 3 audio buttons to hear the sentence read at increasing speeds.</a:t>
            </a:r>
          </a:p>
          <a:p>
            <a:pPr marL="0" marR="0" lvl="0" indent="0" algn="l" rtl="0">
              <a:lnSpc>
                <a:spcPct val="100000"/>
              </a:lnSpc>
              <a:spcBef>
                <a:spcPts val="0"/>
              </a:spcBef>
              <a:spcAft>
                <a:spcPts val="0"/>
              </a:spcAft>
              <a:buClr>
                <a:schemeClr val="dk1"/>
              </a:buClr>
              <a:buSzPts val="1200"/>
              <a:buFont typeface="Calibri"/>
              <a:buNone/>
            </a:pPr>
            <a:r>
              <a:rPr lang="en-GB" b="0" dirty="0"/>
              <a:t>3. Click to reveal the following slide. Teacher clicks on the 30 second timer, and pupils try to say the sentence before the timer runs out. Repeat for the 20 second and 15 second timers.</a:t>
            </a:r>
          </a:p>
          <a:p>
            <a:pPr marL="0" marR="0" lvl="0" indent="0" algn="l" rtl="0">
              <a:lnSpc>
                <a:spcPct val="100000"/>
              </a:lnSpc>
              <a:spcBef>
                <a:spcPts val="0"/>
              </a:spcBef>
              <a:spcAft>
                <a:spcPts val="0"/>
              </a:spcAft>
              <a:buClr>
                <a:schemeClr val="dk1"/>
              </a:buClr>
              <a:buSzPts val="1200"/>
              <a:buFont typeface="Calibri"/>
              <a:buNone/>
            </a:pPr>
            <a:r>
              <a:rPr lang="en-GB" b="0" dirty="0"/>
              <a:t>4. Repeat steps 1-3 for the next two slides.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Kopf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[250]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ohne</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[120]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Pfeife</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[&gt;5000]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pfeifen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[4545]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knacken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[4657]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knistern</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[&gt;5000] </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253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[2/4]</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9880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[3/4]</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9461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[4/4]</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988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 </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examples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04652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baseline="0" dirty="0"/>
              <a:t>Aim: </a:t>
            </a:r>
            <a:r>
              <a:rPr lang="en-GB" b="0" baseline="0" dirty="0"/>
              <a:t>To focus on the difference in meaning between ‘</a:t>
            </a:r>
            <a:r>
              <a:rPr lang="en-GB" b="0" baseline="0" dirty="0" err="1"/>
              <a:t>ein</a:t>
            </a:r>
            <a:r>
              <a:rPr lang="en-GB" b="0" baseline="0" dirty="0"/>
              <a:t>/</a:t>
            </a:r>
            <a:r>
              <a:rPr lang="en-GB" b="0" baseline="0" dirty="0" err="1"/>
              <a:t>eine</a:t>
            </a:r>
            <a:r>
              <a:rPr lang="en-GB" b="0" baseline="0" dirty="0"/>
              <a:t>/</a:t>
            </a:r>
            <a:r>
              <a:rPr lang="en-GB" b="0" baseline="0" dirty="0" err="1"/>
              <a:t>ein</a:t>
            </a:r>
            <a:r>
              <a:rPr lang="en-GB" b="0" baseline="0" dirty="0"/>
              <a:t>’ and ‘</a:t>
            </a:r>
            <a:r>
              <a:rPr lang="en-GB" b="0" baseline="0" dirty="0" err="1"/>
              <a:t>kein</a:t>
            </a:r>
            <a:r>
              <a:rPr lang="en-GB" b="0" baseline="0" dirty="0"/>
              <a:t>/</a:t>
            </a:r>
            <a:r>
              <a:rPr lang="en-GB" b="0" baseline="0" dirty="0" err="1"/>
              <a:t>keine</a:t>
            </a:r>
            <a:r>
              <a:rPr lang="en-GB" b="0" baseline="0" dirty="0"/>
              <a:t>/</a:t>
            </a:r>
            <a:r>
              <a:rPr lang="en-GB" b="0" baseline="0" dirty="0" err="1"/>
              <a:t>kein</a:t>
            </a:r>
            <a:r>
              <a:rPr lang="en-GB" b="0" baseline="0" dirty="0"/>
              <a:t>’ within two-verb sentences with </a:t>
            </a:r>
            <a:r>
              <a:rPr lang="en-GB" b="0" baseline="0" dirty="0" err="1"/>
              <a:t>können</a:t>
            </a:r>
            <a:r>
              <a:rPr lang="en-GB" b="0" baseline="0" dirty="0"/>
              <a:t>. </a:t>
            </a:r>
          </a:p>
          <a:p>
            <a:endParaRPr lang="en-GB" b="0" baseline="0" dirty="0"/>
          </a:p>
          <a:p>
            <a:r>
              <a:rPr lang="en-GB" b="1" baseline="0" dirty="0"/>
              <a:t>Note: </a:t>
            </a:r>
            <a:r>
              <a:rPr lang="en-GB" b="0" baseline="0" dirty="0"/>
              <a:t>Three persons of </a:t>
            </a:r>
            <a:r>
              <a:rPr lang="en-GB" b="0" baseline="0" dirty="0" err="1"/>
              <a:t>können</a:t>
            </a:r>
            <a:r>
              <a:rPr lang="en-GB" b="0" baseline="0" dirty="0"/>
              <a:t> are used, for variety, but the English translations are provided to allow pupils focus solely on the difference in form and meaning ‘</a:t>
            </a:r>
            <a:r>
              <a:rPr lang="en-GB" b="0" baseline="0" dirty="0" err="1"/>
              <a:t>ein</a:t>
            </a:r>
            <a:r>
              <a:rPr lang="en-GB" b="0" baseline="0" dirty="0"/>
              <a:t>/</a:t>
            </a:r>
            <a:r>
              <a:rPr lang="en-GB" b="0" baseline="0" dirty="0" err="1"/>
              <a:t>kein</a:t>
            </a:r>
            <a:r>
              <a:rPr lang="en-GB" b="0" baseline="0" dirty="0"/>
              <a:t>’ and the equivalent structure in English, which is very different. Pupils have already been taught ‘</a:t>
            </a:r>
            <a:r>
              <a:rPr lang="en-GB" b="0" baseline="0" dirty="0" err="1"/>
              <a:t>nicht</a:t>
            </a:r>
            <a:r>
              <a:rPr lang="en-GB" b="0" baseline="0" dirty="0"/>
              <a:t>’ with verbs and ‘</a:t>
            </a:r>
            <a:r>
              <a:rPr lang="en-GB" b="0" baseline="0" dirty="0" err="1"/>
              <a:t>kein</a:t>
            </a:r>
            <a:r>
              <a:rPr lang="en-GB" b="0" baseline="0" dirty="0"/>
              <a:t>’ with nouns and practised differentiating between them.  However, this is a point of significant cross-linguistic difficulty, and is therefore being revisited here, with different lexis and a different sentence structure.</a:t>
            </a:r>
            <a:br>
              <a:rPr lang="en-GB" b="0" baseline="0" dirty="0"/>
            </a:br>
            <a:endParaRPr lang="en-GB" b="1" baseline="0" dirty="0"/>
          </a:p>
          <a:p>
            <a:r>
              <a:rPr lang="en-GB" b="1" baseline="0" dirty="0"/>
              <a:t>Procedure:</a:t>
            </a:r>
          </a:p>
          <a:p>
            <a:pPr marL="228600" indent="-228600">
              <a:buAutoNum type="arabicPeriod"/>
            </a:pPr>
            <a:r>
              <a:rPr lang="en-GB" b="0" baseline="0" dirty="0"/>
              <a:t>Pupils should write 1-6 in their books and record ‘can’ or ‘can’t for each.</a:t>
            </a:r>
          </a:p>
          <a:p>
            <a:pPr marL="228600" indent="-228600">
              <a:buAutoNum type="arabicPeriod"/>
            </a:pPr>
            <a:r>
              <a:rPr lang="en-GB" b="0" baseline="0" dirty="0"/>
              <a:t>Answers are revealed on separate mouse clicks.</a:t>
            </a:r>
          </a:p>
          <a:p>
            <a:pPr marL="228600" indent="-228600">
              <a:buAutoNum type="arabicPeriod"/>
            </a:pPr>
            <a:r>
              <a:rPr lang="en-GB" b="0" baseline="0" dirty="0"/>
              <a:t>In the audio version, click on the blue buttons to hear a native speaker.</a:t>
            </a:r>
            <a:br>
              <a:rPr lang="en-GB" b="0" baseline="0" dirty="0"/>
            </a:br>
            <a:endParaRPr lang="en-GB" b="0" baseline="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582391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4.svg"/><Relationship Id="rId26" Type="http://schemas.openxmlformats.org/officeDocument/2006/relationships/image" Target="../media/image52.png"/><Relationship Id="rId3" Type="http://schemas.openxmlformats.org/officeDocument/2006/relationships/image" Target="../media/image33.png"/><Relationship Id="rId21" Type="http://schemas.openxmlformats.org/officeDocument/2006/relationships/image" Target="../media/image47.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42.png"/><Relationship Id="rId20" Type="http://schemas.openxmlformats.org/officeDocument/2006/relationships/image" Target="../media/image46.sv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0.svg"/><Relationship Id="rId5" Type="http://schemas.openxmlformats.org/officeDocument/2006/relationships/image" Target="../media/image13.svg"/><Relationship Id="rId15" Type="http://schemas.openxmlformats.org/officeDocument/2006/relationships/image" Target="../media/image27.png"/><Relationship Id="rId23" Type="http://schemas.openxmlformats.org/officeDocument/2006/relationships/image" Target="../media/image49.png"/><Relationship Id="rId10" Type="http://schemas.openxmlformats.org/officeDocument/2006/relationships/image" Target="../media/image38.png"/><Relationship Id="rId19"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37.png"/><Relationship Id="rId14" Type="http://schemas.openxmlformats.org/officeDocument/2006/relationships/image" Target="../media/image28.png"/><Relationship Id="rId22" Type="http://schemas.openxmlformats.org/officeDocument/2006/relationships/image" Target="../media/image48.sv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audio" Target="../media/audio2.wav"/><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3.png"/><Relationship Id="rId5" Type="http://schemas.openxmlformats.org/officeDocument/2006/relationships/image" Target="../media/image12.png"/><Relationship Id="rId10" Type="http://schemas.openxmlformats.org/officeDocument/2006/relationships/image" Target="../media/image2.jpeg"/><Relationship Id="rId4" Type="http://schemas.openxmlformats.org/officeDocument/2006/relationships/audio" Target="../media/audio1.wav"/><Relationship Id="rId9" Type="http://schemas.openxmlformats.org/officeDocument/2006/relationships/audio" Target="../media/audio4.wav"/><Relationship Id="rId14"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2.jpeg"/><Relationship Id="rId10"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audio" Target="../media/audio1.wav"/><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audio" Target="../media/audio8.wav"/><Relationship Id="rId11" Type="http://schemas.openxmlformats.org/officeDocument/2006/relationships/image" Target="../media/image2.jpeg"/><Relationship Id="rId5" Type="http://schemas.openxmlformats.org/officeDocument/2006/relationships/audio" Target="../media/audio7.wav"/><Relationship Id="rId15" Type="http://schemas.openxmlformats.org/officeDocument/2006/relationships/image" Target="../media/image18.png"/><Relationship Id="rId10" Type="http://schemas.openxmlformats.org/officeDocument/2006/relationships/image" Target="../media/image16.gif"/><Relationship Id="rId4" Type="http://schemas.openxmlformats.org/officeDocument/2006/relationships/audio" Target="../media/audio6.wav"/><Relationship Id="rId9" Type="http://schemas.openxmlformats.org/officeDocument/2006/relationships/image" Target="../media/image13.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audio" Target="../media/audio5.wav"/><Relationship Id="rId11" Type="http://schemas.openxmlformats.org/officeDocument/2006/relationships/image" Target="../media/image15.png"/><Relationship Id="rId5" Type="http://schemas.openxmlformats.org/officeDocument/2006/relationships/image" Target="../media/image16.gif"/><Relationship Id="rId10" Type="http://schemas.openxmlformats.org/officeDocument/2006/relationships/image" Target="../media/image3.png"/><Relationship Id="rId4" Type="http://schemas.openxmlformats.org/officeDocument/2006/relationships/audio" Target="../media/audio6.wav"/><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19307" y="339079"/>
            <a:ext cx="4350983" cy="1325563"/>
          </a:xfrm>
        </p:spPr>
        <p:txBody>
          <a:bodyPr>
            <a:noAutofit/>
          </a:bodyPr>
          <a:lstStyle/>
          <a:p>
            <a:pPr algn="ctr"/>
            <a:r>
              <a:rPr lang="en-GB" sz="3600" b="1" spc="-1" dirty="0">
                <a:solidFill>
                  <a:schemeClr val="bg1"/>
                </a:solidFill>
                <a:latin typeface="Century Gothic" panose="020B0502020202020204" pitchFamily="34" charset="0"/>
                <a:ea typeface="Century Gothic"/>
              </a:rPr>
              <a:t>Mann </a:t>
            </a:r>
            <a:r>
              <a:rPr lang="en-GB" sz="3600" b="1" spc="-1" dirty="0" err="1">
                <a:solidFill>
                  <a:schemeClr val="bg1"/>
                </a:solidFill>
                <a:latin typeface="Century Gothic" panose="020B0502020202020204" pitchFamily="34" charset="0"/>
                <a:ea typeface="Century Gothic"/>
              </a:rPr>
              <a:t>ohne</a:t>
            </a:r>
            <a:r>
              <a:rPr lang="en-GB" sz="3600" b="1" spc="-1" dirty="0">
                <a:solidFill>
                  <a:schemeClr val="bg1"/>
                </a:solidFill>
                <a:latin typeface="Century Gothic" panose="020B0502020202020204" pitchFamily="34" charset="0"/>
                <a:ea typeface="Century Gothic"/>
              </a:rPr>
              <a:t> Kopf</a:t>
            </a:r>
            <a:br>
              <a:rPr lang="en-GB" sz="3600" dirty="0">
                <a:solidFill>
                  <a:srgbClr val="000000"/>
                </a:solidFill>
                <a:latin typeface="Arial"/>
                <a:cs typeface="Arial"/>
                <a:sym typeface="Arial"/>
              </a:rPr>
            </a:b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
        <p:nvSpPr>
          <p:cNvPr id="3" name="Rectangle: Rounded Corners 2">
            <a:extLst>
              <a:ext uri="{FF2B5EF4-FFF2-40B4-BE49-F238E27FC236}">
                <a16:creationId xmlns:a16="http://schemas.microsoft.com/office/drawing/2014/main" id="{5CC2C4F5-5A6E-4307-B957-0A6D582638C3}"/>
              </a:ext>
            </a:extLst>
          </p:cNvPr>
          <p:cNvSpPr/>
          <p:nvPr/>
        </p:nvSpPr>
        <p:spPr>
          <a:xfrm>
            <a:off x="731520" y="1489227"/>
            <a:ext cx="2968283" cy="3758022"/>
          </a:xfrm>
          <a:prstGeom prst="roundRect">
            <a:avLst/>
          </a:prstGeom>
          <a:solidFill>
            <a:schemeClr val="bg1"/>
          </a:solidFill>
          <a:ln>
            <a:solidFill>
              <a:srgbClr val="FFD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C000"/>
                </a:solidFill>
              </a:ln>
            </a:endParaRPr>
          </a:p>
        </p:txBody>
      </p:sp>
      <p:pic>
        <p:nvPicPr>
          <p:cNvPr id="10" name="Picture 9" descr="Image result for headless clipart">
            <a:extLst>
              <a:ext uri="{FF2B5EF4-FFF2-40B4-BE49-F238E27FC236}">
                <a16:creationId xmlns:a16="http://schemas.microsoft.com/office/drawing/2014/main" id="{03E73511-4277-4F14-89C8-0B8CBECE34BC}"/>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13" y="2382929"/>
            <a:ext cx="2322554" cy="2406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clker.com/cliparts/8/a/4/7/11949864331460157366tophat_benji_park_01.svg.hi.png">
            <a:extLst>
              <a:ext uri="{FF2B5EF4-FFF2-40B4-BE49-F238E27FC236}">
                <a16:creationId xmlns:a16="http://schemas.microsoft.com/office/drawing/2014/main" id="{DAE32935-3E42-499F-A44D-E901779F6D4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4471" y="1840057"/>
            <a:ext cx="1369443" cy="9717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14A1293-4B7A-44BF-9D9A-ECD47537B6B1}"/>
              </a:ext>
            </a:extLst>
          </p:cNvPr>
          <p:cNvSpPr txBox="1"/>
          <p:nvPr/>
        </p:nvSpPr>
        <p:spPr>
          <a:xfrm>
            <a:off x="4371888" y="6220185"/>
            <a:ext cx="5644800" cy="584775"/>
          </a:xfrm>
          <a:prstGeom prst="rect">
            <a:avLst/>
          </a:prstGeom>
          <a:noFill/>
        </p:spPr>
        <p:txBody>
          <a:bodyPr wrap="square" rtlCol="0">
            <a:spAutoFit/>
          </a:bodyPr>
          <a:lstStyle/>
          <a:p>
            <a:r>
              <a:rPr lang="en-GB" sz="1600" dirty="0">
                <a:solidFill>
                  <a:srgbClr val="002060"/>
                </a:solidFill>
                <a:latin typeface="Century Gothic" panose="020B0502020202020204" pitchFamily="34" charset="0"/>
              </a:rPr>
              <a:t>Text translated and adapted from an original poem, Hombre sin cabeza, by Armando José </a:t>
            </a:r>
            <a:r>
              <a:rPr lang="en-GB" sz="1600" dirty="0" err="1">
                <a:solidFill>
                  <a:srgbClr val="002060"/>
                </a:solidFill>
                <a:latin typeface="Century Gothic" panose="020B0502020202020204" pitchFamily="34" charset="0"/>
              </a:rPr>
              <a:t>Sequera</a:t>
            </a:r>
            <a:r>
              <a:rPr lang="en-GB" sz="1600" dirty="0">
                <a:solidFill>
                  <a:srgbClr val="002060"/>
                </a:solidFill>
                <a:latin typeface="Century Gothic" panose="020B0502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128357" y="750376"/>
            <a:ext cx="75554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400" b="1" spc="-1" dirty="0" err="1">
                <a:solidFill>
                  <a:srgbClr val="002060"/>
                </a:solidFill>
                <a:latin typeface="Century Gothic" panose="020B0502020202020204" pitchFamily="34" charset="0"/>
                <a:sym typeface="Arial"/>
              </a:rPr>
              <a:t>Schreib</a:t>
            </a:r>
            <a:r>
              <a:rPr lang="en-GB" sz="2400" b="1" spc="-1" dirty="0">
                <a:solidFill>
                  <a:srgbClr val="002060"/>
                </a:solidFill>
                <a:latin typeface="Century Gothic" panose="020B0502020202020204" pitchFamily="34" charset="0"/>
                <a:sym typeface="Arial"/>
              </a:rPr>
              <a:t> die </a:t>
            </a:r>
            <a:r>
              <a:rPr lang="en-GB" sz="2400" b="1" spc="-1" dirty="0" err="1">
                <a:solidFill>
                  <a:srgbClr val="002060"/>
                </a:solidFill>
                <a:latin typeface="Century Gothic" panose="020B0502020202020204" pitchFamily="34" charset="0"/>
                <a:sym typeface="Arial"/>
              </a:rPr>
              <a:t>Wörter</a:t>
            </a:r>
            <a:r>
              <a:rPr lang="en-GB" sz="2400" b="1" spc="-1" dirty="0">
                <a:solidFill>
                  <a:srgbClr val="002060"/>
                </a:solidFill>
                <a:latin typeface="Century Gothic" panose="020B0502020202020204" pitchFamily="34" charset="0"/>
                <a:sym typeface="Arial"/>
              </a:rPr>
              <a:t> auf Deutsch und auf </a:t>
            </a:r>
            <a:r>
              <a:rPr lang="en-GB" sz="2400" b="1" spc="-1" dirty="0" err="1">
                <a:solidFill>
                  <a:srgbClr val="002060"/>
                </a:solidFill>
                <a:latin typeface="Century Gothic" panose="020B0502020202020204" pitchFamily="34" charset="0"/>
                <a:sym typeface="Arial"/>
              </a:rPr>
              <a:t>Englisch</a:t>
            </a:r>
            <a:r>
              <a:rPr lang="en-GB" sz="2400" b="1" spc="-1" dirty="0">
                <a:solidFill>
                  <a:srgbClr val="002060"/>
                </a:solidFill>
                <a:latin typeface="Century Gothic" panose="020B0502020202020204" pitchFamily="34" charset="0"/>
                <a:sym typeface="Arial"/>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303175"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Google Shape;167;p2">
            <a:extLst>
              <a:ext uri="{FF2B5EF4-FFF2-40B4-BE49-F238E27FC236}">
                <a16:creationId xmlns:a16="http://schemas.microsoft.com/office/drawing/2014/main" id="{417AD6AF-DC6B-4897-A0D1-741C8E6F512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3" name="Table 3">
            <a:extLst>
              <a:ext uri="{FF2B5EF4-FFF2-40B4-BE49-F238E27FC236}">
                <a16:creationId xmlns:a16="http://schemas.microsoft.com/office/drawing/2014/main" id="{4B8F71B6-F175-4A25-8515-97E5740AE3A5}"/>
              </a:ext>
            </a:extLst>
          </p:cNvPr>
          <p:cNvGraphicFramePr>
            <a:graphicFrameLocks noGrp="1"/>
          </p:cNvGraphicFramePr>
          <p:nvPr>
            <p:extLst>
              <p:ext uri="{D42A27DB-BD31-4B8C-83A1-F6EECF244321}">
                <p14:modId xmlns:p14="http://schemas.microsoft.com/office/powerpoint/2010/main" val="3620254992"/>
              </p:ext>
            </p:extLst>
          </p:nvPr>
        </p:nvGraphicFramePr>
        <p:xfrm>
          <a:off x="465560" y="2471520"/>
          <a:ext cx="5437944" cy="3976620"/>
        </p:xfrm>
        <a:graphic>
          <a:graphicData uri="http://schemas.openxmlformats.org/drawingml/2006/table">
            <a:tbl>
              <a:tblPr firstRow="1" bandRow="1">
                <a:tableStyleId>{5940675A-B579-460E-94D1-54222C63F5DA}</a:tableStyleId>
              </a:tblPr>
              <a:tblGrid>
                <a:gridCol w="5437944">
                  <a:extLst>
                    <a:ext uri="{9D8B030D-6E8A-4147-A177-3AD203B41FA5}">
                      <a16:colId xmlns:a16="http://schemas.microsoft.com/office/drawing/2014/main" val="904959870"/>
                    </a:ext>
                  </a:extLst>
                </a:gridCol>
              </a:tblGrid>
              <a:tr h="795324">
                <a:tc>
                  <a:txBody>
                    <a:bodyPr/>
                    <a:lstStyle/>
                    <a:p>
                      <a:r>
                        <a:rPr lang="en-GB" sz="2400" dirty="0">
                          <a:solidFill>
                            <a:srgbClr val="002060"/>
                          </a:solidFill>
                          <a:latin typeface="Century Gothic" panose="020B0502020202020204" pitchFamily="34" charset="0"/>
                        </a:rPr>
                        <a:t>__ _____ </a:t>
                      </a:r>
                      <a:r>
                        <a:rPr lang="en-GB" sz="2400" dirty="0" err="1">
                          <a:solidFill>
                            <a:srgbClr val="002060"/>
                          </a:solidFill>
                          <a:latin typeface="Century Gothic" panose="020B0502020202020204" pitchFamily="34" charset="0"/>
                        </a:rPr>
                        <a:t>nicht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sitzen</a:t>
                      </a:r>
                      <a:r>
                        <a:rPr lang="en-GB" sz="24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729909940"/>
                  </a:ext>
                </a:extLst>
              </a:tr>
              <a:tr h="795324">
                <a:tc>
                  <a:txBody>
                    <a:bodyPr/>
                    <a:lstStyle/>
                    <a:p>
                      <a:r>
                        <a:rPr lang="en-GB" sz="2400" dirty="0">
                          <a:solidFill>
                            <a:srgbClr val="002060"/>
                          </a:solidFill>
                          <a:latin typeface="Century Gothic" panose="020B0502020202020204" pitchFamily="34" charset="0"/>
                        </a:rPr>
                        <a:t>___ _____ </a:t>
                      </a:r>
                      <a:r>
                        <a:rPr lang="en-GB" sz="2400" dirty="0" err="1">
                          <a:solidFill>
                            <a:srgbClr val="002060"/>
                          </a:solidFill>
                          <a:latin typeface="Century Gothic" panose="020B0502020202020204" pitchFamily="34" charset="0"/>
                        </a:rPr>
                        <a:t>kein</a:t>
                      </a:r>
                      <a:r>
                        <a:rPr lang="en-GB" sz="2400" dirty="0">
                          <a:solidFill>
                            <a:srgbClr val="002060"/>
                          </a:solidFill>
                          <a:latin typeface="Century Gothic" panose="020B0502020202020204" pitchFamily="34" charset="0"/>
                        </a:rPr>
                        <a:t> Lied </a:t>
                      </a:r>
                      <a:r>
                        <a:rPr lang="en-GB" sz="2400" dirty="0" err="1">
                          <a:solidFill>
                            <a:srgbClr val="002060"/>
                          </a:solidFill>
                          <a:latin typeface="Century Gothic" panose="020B0502020202020204" pitchFamily="34" charset="0"/>
                        </a:rPr>
                        <a:t>hören</a:t>
                      </a:r>
                      <a:r>
                        <a:rPr lang="en-GB" sz="2400" dirty="0">
                          <a:solidFill>
                            <a:srgbClr val="002060"/>
                          </a:solidFill>
                          <a:latin typeface="Century Gothic" panose="020B0502020202020204" pitchFamily="34" charset="0"/>
                        </a:rPr>
                        <a: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043977084"/>
                  </a:ext>
                </a:extLst>
              </a:tr>
              <a:tr h="795324">
                <a:tc>
                  <a:txBody>
                    <a:bodyPr/>
                    <a:lstStyle/>
                    <a:p>
                      <a:r>
                        <a:rPr lang="en-GB" sz="2400" dirty="0">
                          <a:solidFill>
                            <a:srgbClr val="002060"/>
                          </a:solidFill>
                          <a:latin typeface="Century Gothic" panose="020B0502020202020204" pitchFamily="34" charset="0"/>
                        </a:rPr>
                        <a:t>Ich </a:t>
                      </a:r>
                      <a:r>
                        <a:rPr lang="en-GB" sz="2400" dirty="0" err="1">
                          <a:solidFill>
                            <a:srgbClr val="002060"/>
                          </a:solidFill>
                          <a:latin typeface="Century Gothic" panose="020B0502020202020204" pitchFamily="34" charset="0"/>
                        </a:rPr>
                        <a:t>kann</a:t>
                      </a:r>
                      <a:r>
                        <a:rPr lang="en-GB" sz="2400" dirty="0">
                          <a:solidFill>
                            <a:srgbClr val="002060"/>
                          </a:solidFill>
                          <a:latin typeface="Century Gothic" panose="020B0502020202020204" pitchFamily="34" charset="0"/>
                        </a:rPr>
                        <a:t> ____ _____ 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56761987"/>
                  </a:ext>
                </a:extLst>
              </a:tr>
              <a:tr h="795324">
                <a:tc>
                  <a:txBody>
                    <a:bodyPr/>
                    <a:lstStyle/>
                    <a:p>
                      <a:r>
                        <a:rPr lang="en-GB" sz="2400" dirty="0">
                          <a:solidFill>
                            <a:srgbClr val="002060"/>
                          </a:solidFill>
                          <a:latin typeface="Century Gothic" panose="020B0502020202020204" pitchFamily="34" charset="0"/>
                        </a:rPr>
                        <a:t>Du </a:t>
                      </a:r>
                      <a:r>
                        <a:rPr lang="en-GB" sz="2400" dirty="0" err="1">
                          <a:solidFill>
                            <a:srgbClr val="002060"/>
                          </a:solidFill>
                          <a:latin typeface="Century Gothic" panose="020B0502020202020204" pitchFamily="34" charset="0"/>
                        </a:rPr>
                        <a:t>kannst</a:t>
                      </a:r>
                      <a:r>
                        <a:rPr lang="en-GB" sz="2400" dirty="0">
                          <a:solidFill>
                            <a:srgbClr val="002060"/>
                          </a:solidFill>
                          <a:latin typeface="Century Gothic" panose="020B0502020202020204" pitchFamily="34" charset="0"/>
                        </a:rPr>
                        <a:t>  ____ __________ _______.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3398160"/>
                  </a:ext>
                </a:extLst>
              </a:tr>
              <a:tr h="795324">
                <a:tc>
                  <a:txBody>
                    <a:bodyPr/>
                    <a:lstStyle/>
                    <a:p>
                      <a:r>
                        <a:rPr lang="en-GB" sz="2400" dirty="0">
                          <a:solidFill>
                            <a:srgbClr val="002060"/>
                          </a:solidFill>
                          <a:latin typeface="Century Gothic" panose="020B0502020202020204" pitchFamily="34" charset="0"/>
                        </a:rPr>
                        <a:t>Ich </a:t>
                      </a:r>
                      <a:r>
                        <a:rPr lang="en-GB" sz="2400" dirty="0" err="1">
                          <a:solidFill>
                            <a:srgbClr val="002060"/>
                          </a:solidFill>
                          <a:latin typeface="Century Gothic" panose="020B0502020202020204" pitchFamily="34" charset="0"/>
                        </a:rPr>
                        <a:t>kann</a:t>
                      </a:r>
                      <a:r>
                        <a:rPr lang="en-GB" sz="2400" dirty="0">
                          <a:solidFill>
                            <a:srgbClr val="002060"/>
                          </a:solidFill>
                          <a:latin typeface="Century Gothic" panose="020B0502020202020204" pitchFamily="34" charset="0"/>
                        </a:rPr>
                        <a:t> _____ 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0821478"/>
                  </a:ext>
                </a:extLst>
              </a:tr>
            </a:tbl>
          </a:graphicData>
        </a:graphic>
      </p:graphicFrame>
      <p:graphicFrame>
        <p:nvGraphicFramePr>
          <p:cNvPr id="27" name="Table 3">
            <a:extLst>
              <a:ext uri="{FF2B5EF4-FFF2-40B4-BE49-F238E27FC236}">
                <a16:creationId xmlns:a16="http://schemas.microsoft.com/office/drawing/2014/main" id="{1A154EFE-F915-41CB-822F-11E2A117E0B0}"/>
              </a:ext>
            </a:extLst>
          </p:cNvPr>
          <p:cNvGraphicFramePr>
            <a:graphicFrameLocks noGrp="1"/>
          </p:cNvGraphicFramePr>
          <p:nvPr>
            <p:extLst>
              <p:ext uri="{D42A27DB-BD31-4B8C-83A1-F6EECF244321}">
                <p14:modId xmlns:p14="http://schemas.microsoft.com/office/powerpoint/2010/main" val="3970877152"/>
              </p:ext>
            </p:extLst>
          </p:nvPr>
        </p:nvGraphicFramePr>
        <p:xfrm>
          <a:off x="6044474" y="2470313"/>
          <a:ext cx="4874647" cy="3976620"/>
        </p:xfrm>
        <a:graphic>
          <a:graphicData uri="http://schemas.openxmlformats.org/drawingml/2006/table">
            <a:tbl>
              <a:tblPr firstRow="1" bandRow="1">
                <a:tableStyleId>{5940675A-B579-460E-94D1-54222C63F5DA}</a:tableStyleId>
              </a:tblPr>
              <a:tblGrid>
                <a:gridCol w="4874647">
                  <a:extLst>
                    <a:ext uri="{9D8B030D-6E8A-4147-A177-3AD203B41FA5}">
                      <a16:colId xmlns:a16="http://schemas.microsoft.com/office/drawing/2014/main" val="904959870"/>
                    </a:ext>
                  </a:extLst>
                </a:gridCol>
              </a:tblGrid>
              <a:tr h="795324">
                <a:tc>
                  <a:txBody>
                    <a:bodyPr/>
                    <a:lstStyle/>
                    <a:p>
                      <a:r>
                        <a:rPr lang="en-GB" sz="2400" dirty="0">
                          <a:solidFill>
                            <a:srgbClr val="002060"/>
                          </a:solidFill>
                          <a:latin typeface="Century Gothic" panose="020B0502020202020204" pitchFamily="34" charset="0"/>
                        </a:rPr>
                        <a:t>He can ____ 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729909940"/>
                  </a:ext>
                </a:extLst>
              </a:tr>
              <a:tr h="795324">
                <a:tc>
                  <a:txBody>
                    <a:bodyPr/>
                    <a:lstStyle/>
                    <a:p>
                      <a:r>
                        <a:rPr lang="en-GB" sz="2400" dirty="0">
                          <a:solidFill>
                            <a:srgbClr val="002060"/>
                          </a:solidFill>
                          <a:latin typeface="Century Gothic" panose="020B0502020202020204" pitchFamily="34" charset="0"/>
                        </a:rPr>
                        <a:t>She can __ ____ _ ______.</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043977084"/>
                  </a:ext>
                </a:extLst>
              </a:tr>
              <a:tr h="795324">
                <a:tc>
                  <a:txBody>
                    <a:bodyPr/>
                    <a:lstStyle/>
                    <a:p>
                      <a:r>
                        <a:rPr lang="en-GB" sz="2400" dirty="0">
                          <a:solidFill>
                            <a:srgbClr val="002060"/>
                          </a:solidFill>
                          <a:latin typeface="Century Gothic" panose="020B0502020202020204" pitchFamily="34" charset="0"/>
                        </a:rPr>
                        <a:t>_ ____ ‘t take (make) a photo.</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956761987"/>
                  </a:ext>
                </a:extLst>
              </a:tr>
              <a:tr h="795324">
                <a:tc>
                  <a:txBody>
                    <a:bodyPr/>
                    <a:lstStyle/>
                    <a:p>
                      <a:r>
                        <a:rPr lang="en-GB" sz="2400" dirty="0">
                          <a:solidFill>
                            <a:srgbClr val="002060"/>
                          </a:solidFill>
                          <a:latin typeface="Century Gothic" panose="020B0502020202020204" pitchFamily="34" charset="0"/>
                        </a:rPr>
                        <a:t>___ ____ ‘t play an instrument.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3398160"/>
                  </a:ext>
                </a:extLst>
              </a:tr>
              <a:tr h="795324">
                <a:tc>
                  <a:txBody>
                    <a:bodyPr/>
                    <a:lstStyle/>
                    <a:p>
                      <a:r>
                        <a:rPr lang="en-GB" sz="2400" dirty="0">
                          <a:solidFill>
                            <a:srgbClr val="002060"/>
                          </a:solidFill>
                          <a:latin typeface="Century Gothic" panose="020B0502020202020204" pitchFamily="34" charset="0"/>
                        </a:rPr>
                        <a:t>_ ____ ‘t help.</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670821478"/>
                  </a:ext>
                </a:extLst>
              </a:tr>
            </a:tbl>
          </a:graphicData>
        </a:graphic>
      </p:graphicFrame>
      <p:pic>
        <p:nvPicPr>
          <p:cNvPr id="6" name="Picture 5" descr="Shape&#10;&#10;Description automatically generated">
            <a:extLst>
              <a:ext uri="{FF2B5EF4-FFF2-40B4-BE49-F238E27FC236}">
                <a16:creationId xmlns:a16="http://schemas.microsoft.com/office/drawing/2014/main" id="{48E1FD55-E5DA-4902-9872-B04573E2B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080411" y="1536219"/>
            <a:ext cx="934094" cy="934094"/>
          </a:xfrm>
          <a:prstGeom prst="rect">
            <a:avLst/>
          </a:prstGeom>
        </p:spPr>
      </p:pic>
      <p:sp>
        <p:nvSpPr>
          <p:cNvPr id="7" name="TextBox 6">
            <a:extLst>
              <a:ext uri="{FF2B5EF4-FFF2-40B4-BE49-F238E27FC236}">
                <a16:creationId xmlns:a16="http://schemas.microsoft.com/office/drawing/2014/main" id="{AAED0365-53F8-4ACA-9B62-F28EDE880429}"/>
              </a:ext>
            </a:extLst>
          </p:cNvPr>
          <p:cNvSpPr txBox="1"/>
          <p:nvPr/>
        </p:nvSpPr>
        <p:spPr>
          <a:xfrm>
            <a:off x="474796" y="2596561"/>
            <a:ext cx="14562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Er </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kann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11FAC20A-6512-49B8-A73A-52D66C3E428C}"/>
              </a:ext>
            </a:extLst>
          </p:cNvPr>
          <p:cNvSpPr txBox="1"/>
          <p:nvPr/>
        </p:nvSpPr>
        <p:spPr>
          <a:xfrm>
            <a:off x="7319785" y="2620709"/>
            <a:ext cx="19535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  sit</a:t>
            </a:r>
          </a:p>
        </p:txBody>
      </p:sp>
      <p:sp>
        <p:nvSpPr>
          <p:cNvPr id="55" name="TextBox 54">
            <a:extLst>
              <a:ext uri="{FF2B5EF4-FFF2-40B4-BE49-F238E27FC236}">
                <a16:creationId xmlns:a16="http://schemas.microsoft.com/office/drawing/2014/main" id="{A7E7CB1B-02FE-4E63-8854-4E43A202870E}"/>
              </a:ext>
            </a:extLst>
          </p:cNvPr>
          <p:cNvSpPr txBox="1"/>
          <p:nvPr/>
        </p:nvSpPr>
        <p:spPr>
          <a:xfrm>
            <a:off x="465560" y="3377968"/>
            <a:ext cx="1975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kann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C331501D-2141-46C1-B8AC-AAC51F8CA384}"/>
              </a:ext>
            </a:extLst>
          </p:cNvPr>
          <p:cNvSpPr txBox="1"/>
          <p:nvPr/>
        </p:nvSpPr>
        <p:spPr>
          <a:xfrm>
            <a:off x="7384437" y="3416106"/>
            <a:ext cx="32394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noProof="0" dirty="0">
                <a:solidFill>
                  <a:srgbClr val="92D050"/>
                </a:solidFill>
                <a:latin typeface="Century Gothic" panose="020B0502020202020204" pitchFamily="34" charset="0"/>
              </a:rPr>
              <a:t>‘t</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hear a song</a:t>
            </a:r>
          </a:p>
        </p:txBody>
      </p:sp>
      <p:sp>
        <p:nvSpPr>
          <p:cNvPr id="57" name="TextBox 56">
            <a:extLst>
              <a:ext uri="{FF2B5EF4-FFF2-40B4-BE49-F238E27FC236}">
                <a16:creationId xmlns:a16="http://schemas.microsoft.com/office/drawing/2014/main" id="{116D372E-7610-4831-90BE-D51E643AA992}"/>
              </a:ext>
            </a:extLst>
          </p:cNvPr>
          <p:cNvSpPr txBox="1"/>
          <p:nvPr/>
        </p:nvSpPr>
        <p:spPr>
          <a:xfrm>
            <a:off x="1796127" y="4159375"/>
            <a:ext cx="37391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k</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Foto</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machen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348F370C-0BF4-4F56-B3FC-F96ABDC60B11}"/>
              </a:ext>
            </a:extLst>
          </p:cNvPr>
          <p:cNvSpPr txBox="1"/>
          <p:nvPr/>
        </p:nvSpPr>
        <p:spPr>
          <a:xfrm>
            <a:off x="6044474" y="4195431"/>
            <a:ext cx="1110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 can</a:t>
            </a:r>
          </a:p>
        </p:txBody>
      </p:sp>
      <p:sp>
        <p:nvSpPr>
          <p:cNvPr id="60" name="TextBox 59">
            <a:extLst>
              <a:ext uri="{FF2B5EF4-FFF2-40B4-BE49-F238E27FC236}">
                <a16:creationId xmlns:a16="http://schemas.microsoft.com/office/drawing/2014/main" id="{23B09676-EC42-4171-8FB9-B5746FF4C8B2}"/>
              </a:ext>
            </a:extLst>
          </p:cNvPr>
          <p:cNvSpPr txBox="1"/>
          <p:nvPr/>
        </p:nvSpPr>
        <p:spPr>
          <a:xfrm>
            <a:off x="2100806" y="4951959"/>
            <a:ext cx="36105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kein</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Instrument</a:t>
            </a:r>
            <a:r>
              <a:rPr kumimoji="0" lang="en-GB" sz="2400" b="1" i="0" u="none" strike="noStrike" kern="1200" cap="none" spc="0" normalizeH="0" noProof="0" dirty="0">
                <a:ln>
                  <a:noFill/>
                </a:ln>
                <a:solidFill>
                  <a:srgbClr val="92D050"/>
                </a:solidFill>
                <a:effectLst/>
                <a:uLnTx/>
                <a:uFillTx/>
                <a:latin typeface="Century Gothic" panose="020B0502020202020204" pitchFamily="34" charset="0"/>
                <a:ea typeface="+mn-ea"/>
                <a:cs typeface="+mn-cs"/>
              </a:rPr>
              <a:t> </a:t>
            </a:r>
            <a:r>
              <a:rPr kumimoji="0" lang="en-GB" sz="2400" b="1" i="0" u="none" strike="noStrike" kern="1200" cap="none" spc="0" normalizeH="0" noProof="0" dirty="0" err="1">
                <a:ln>
                  <a:noFill/>
                </a:ln>
                <a:solidFill>
                  <a:srgbClr val="92D050"/>
                </a:solidFill>
                <a:effectLst/>
                <a:uLnTx/>
                <a:uFillTx/>
                <a:latin typeface="Century Gothic" panose="020B0502020202020204" pitchFamily="34" charset="0"/>
                <a:ea typeface="+mn-ea"/>
                <a:cs typeface="+mn-cs"/>
              </a:rPr>
              <a:t>spielen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208AFDB3-A821-40ED-8A44-53BB32F6C494}"/>
              </a:ext>
            </a:extLst>
          </p:cNvPr>
          <p:cNvSpPr txBox="1"/>
          <p:nvPr/>
        </p:nvSpPr>
        <p:spPr>
          <a:xfrm>
            <a:off x="5989058" y="4997309"/>
            <a:ext cx="15496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You can</a:t>
            </a:r>
          </a:p>
        </p:txBody>
      </p:sp>
      <p:sp>
        <p:nvSpPr>
          <p:cNvPr id="63" name="TextBox 62">
            <a:extLst>
              <a:ext uri="{FF2B5EF4-FFF2-40B4-BE49-F238E27FC236}">
                <a16:creationId xmlns:a16="http://schemas.microsoft.com/office/drawing/2014/main" id="{10C7E0B1-ECD5-4503-8935-E45D7EAA8064}"/>
              </a:ext>
            </a:extLst>
          </p:cNvPr>
          <p:cNvSpPr txBox="1"/>
          <p:nvPr/>
        </p:nvSpPr>
        <p:spPr>
          <a:xfrm>
            <a:off x="1867300" y="5782922"/>
            <a:ext cx="25549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n</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icht</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helfen</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64" name="TextBox 63">
            <a:extLst>
              <a:ext uri="{FF2B5EF4-FFF2-40B4-BE49-F238E27FC236}">
                <a16:creationId xmlns:a16="http://schemas.microsoft.com/office/drawing/2014/main" id="{1E82327E-F95F-4F42-809A-9935B801EA4D}"/>
              </a:ext>
            </a:extLst>
          </p:cNvPr>
          <p:cNvSpPr txBox="1"/>
          <p:nvPr/>
        </p:nvSpPr>
        <p:spPr>
          <a:xfrm>
            <a:off x="6096000" y="5782922"/>
            <a:ext cx="10587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 can  </a:t>
            </a:r>
          </a:p>
        </p:txBody>
      </p:sp>
      <p:sp>
        <p:nvSpPr>
          <p:cNvPr id="35" name="Title 2">
            <a:extLst>
              <a:ext uri="{FF2B5EF4-FFF2-40B4-BE49-F238E27FC236}">
                <a16:creationId xmlns:a16="http://schemas.microsoft.com/office/drawing/2014/main" id="{C74BD455-DFF4-4DAC-9AAE-B797AD719538}"/>
              </a:ext>
            </a:extLst>
          </p:cNvPr>
          <p:cNvSpPr txBox="1">
            <a:spLocks/>
          </p:cNvSpPr>
          <p:nvPr/>
        </p:nvSpPr>
        <p:spPr>
          <a:xfrm>
            <a:off x="10623839" y="975542"/>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0D5644D5-B692-47C1-8975-B05460A66E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9121" y="-110706"/>
            <a:ext cx="1256675" cy="1256675"/>
          </a:xfrm>
          <a:prstGeom prst="rect">
            <a:avLst/>
          </a:prstGeom>
        </p:spPr>
      </p:pic>
      <p:sp>
        <p:nvSpPr>
          <p:cNvPr id="5" name="Speech Bubble: Rectangle with Corners Rounded 2">
            <a:extLst>
              <a:ext uri="{FF2B5EF4-FFF2-40B4-BE49-F238E27FC236}">
                <a16:creationId xmlns:a16="http://schemas.microsoft.com/office/drawing/2014/main" id="{6082A760-7365-CDE5-26A7-A83F42ED606F}"/>
              </a:ext>
            </a:extLst>
          </p:cNvPr>
          <p:cNvSpPr/>
          <p:nvPr/>
        </p:nvSpPr>
        <p:spPr>
          <a:xfrm>
            <a:off x="7608552" y="207600"/>
            <a:ext cx="2866635" cy="2170305"/>
          </a:xfrm>
          <a:prstGeom prst="wedgeRoundRectCallout">
            <a:avLst>
              <a:gd name="adj1" fmla="val -80783"/>
              <a:gd name="adj2" fmla="val 36145"/>
              <a:gd name="adj3" fmla="val 16667"/>
            </a:avLst>
          </a:prstGeom>
          <a:solidFill>
            <a:srgbClr val="FFD31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If you say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 a verb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only</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use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If your sentence has a noun, use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 name="Rectangle 3">
            <a:extLst>
              <a:ext uri="{FF2B5EF4-FFF2-40B4-BE49-F238E27FC236}">
                <a16:creationId xmlns:a16="http://schemas.microsoft.com/office/drawing/2014/main" id="{4B889ED2-6212-06CA-7398-34D1642B1085}"/>
              </a:ext>
            </a:extLst>
          </p:cNvPr>
          <p:cNvSpPr/>
          <p:nvPr/>
        </p:nvSpPr>
        <p:spPr>
          <a:xfrm>
            <a:off x="11293320" y="2611168"/>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1</a:t>
            </a:r>
          </a:p>
        </p:txBody>
      </p:sp>
      <p:sp>
        <p:nvSpPr>
          <p:cNvPr id="8" name="Rectangle 7">
            <a:extLst>
              <a:ext uri="{FF2B5EF4-FFF2-40B4-BE49-F238E27FC236}">
                <a16:creationId xmlns:a16="http://schemas.microsoft.com/office/drawing/2014/main" id="{82C12BF3-6C84-BBCF-E099-0FE6C93658B8}"/>
              </a:ext>
            </a:extLst>
          </p:cNvPr>
          <p:cNvSpPr/>
          <p:nvPr/>
        </p:nvSpPr>
        <p:spPr>
          <a:xfrm>
            <a:off x="11293320" y="3394359"/>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a:rPr>
              <a:t>2</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44223C8E-7F86-0A0B-D0A9-8CD05FF4D33E}"/>
              </a:ext>
            </a:extLst>
          </p:cNvPr>
          <p:cNvSpPr/>
          <p:nvPr/>
        </p:nvSpPr>
        <p:spPr>
          <a:xfrm>
            <a:off x="11293320" y="4177550"/>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3</a:t>
            </a:r>
          </a:p>
        </p:txBody>
      </p:sp>
      <p:sp>
        <p:nvSpPr>
          <p:cNvPr id="10" name="Rectangle 9">
            <a:extLst>
              <a:ext uri="{FF2B5EF4-FFF2-40B4-BE49-F238E27FC236}">
                <a16:creationId xmlns:a16="http://schemas.microsoft.com/office/drawing/2014/main" id="{DE10435F-BCF4-BD79-6D2A-3A71ED707C41}"/>
              </a:ext>
            </a:extLst>
          </p:cNvPr>
          <p:cNvSpPr/>
          <p:nvPr/>
        </p:nvSpPr>
        <p:spPr>
          <a:xfrm>
            <a:off x="11293320" y="4960741"/>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a:rPr>
              <a:t>4</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1" name="Rectangle 10">
            <a:extLst>
              <a:ext uri="{FF2B5EF4-FFF2-40B4-BE49-F238E27FC236}">
                <a16:creationId xmlns:a16="http://schemas.microsoft.com/office/drawing/2014/main" id="{B4C54C0D-9A59-DC1F-96C4-EC671B495888}"/>
              </a:ext>
            </a:extLst>
          </p:cNvPr>
          <p:cNvSpPr/>
          <p:nvPr/>
        </p:nvSpPr>
        <p:spPr>
          <a:xfrm>
            <a:off x="11293320" y="5743931"/>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5</a:t>
            </a:r>
          </a:p>
        </p:txBody>
      </p:sp>
      <p:sp>
        <p:nvSpPr>
          <p:cNvPr id="29" name="Speech Bubble: Rectangle with Corners Rounded 2">
            <a:extLst>
              <a:ext uri="{FF2B5EF4-FFF2-40B4-BE49-F238E27FC236}">
                <a16:creationId xmlns:a16="http://schemas.microsoft.com/office/drawing/2014/main" id="{1AE9AE59-FAFF-4405-A465-7562AD130E30}"/>
              </a:ext>
            </a:extLst>
          </p:cNvPr>
          <p:cNvSpPr/>
          <p:nvPr/>
        </p:nvSpPr>
        <p:spPr>
          <a:xfrm>
            <a:off x="3665683" y="1399003"/>
            <a:ext cx="2866635" cy="980738"/>
          </a:xfrm>
          <a:prstGeom prst="wedgeRoundRectCallout">
            <a:avLst>
              <a:gd name="adj1" fmla="val 74277"/>
              <a:gd name="adj2" fmla="val 85353"/>
              <a:gd name="adj3" fmla="val 16667"/>
            </a:avLst>
          </a:prstGeom>
          <a:solidFill>
            <a:srgbClr val="FFD31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the short version of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cannot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2200" dirty="0">
                <a:solidFill>
                  <a:srgbClr val="002060"/>
                </a:solidFill>
                <a:latin typeface="Century Gothic" panose="020B0502020202020204" pitchFamily="34" charset="0"/>
              </a:rPr>
              <a:t>or </a:t>
            </a:r>
            <a:r>
              <a:rPr lang="en-GB" sz="2200" b="1" dirty="0">
                <a:solidFill>
                  <a:srgbClr val="002060"/>
                </a:solidFill>
                <a:latin typeface="Century Gothic" panose="020B0502020202020204" pitchFamily="34" charset="0"/>
              </a:rPr>
              <a:t>can not.</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488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P spid="54" grpId="0"/>
      <p:bldP spid="55" grpId="0"/>
      <p:bldP spid="56" grpId="0"/>
      <p:bldP spid="57" grpId="0"/>
      <p:bldP spid="58" grpId="0"/>
      <p:bldP spid="60"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a:t>
            </a:r>
            <a:r>
              <a:rPr lang="es-AR" sz="3200" b="1">
                <a:solidFill>
                  <a:srgbClr val="002060"/>
                </a:solidFill>
                <a:latin typeface="Century Gothic" panose="020B0502020202020204" pitchFamily="34" charset="0"/>
                <a:cs typeface="Arial"/>
                <a:sym typeface="Arial"/>
              </a:rPr>
              <a:t>up 4</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2869592" y="48311"/>
            <a:ext cx="5149183" cy="584775"/>
          </a:xfrm>
          <a:prstGeom prst="rect">
            <a:avLst/>
          </a:prstGeom>
        </p:spPr>
        <p:txBody>
          <a:bodyPr wrap="square">
            <a:spAutoFit/>
          </a:bodyPr>
          <a:lstStyle/>
          <a:p>
            <a:r>
              <a:rPr lang="es-AR" sz="3200" b="1" kern="0" dirty="0" err="1">
                <a:solidFill>
                  <a:srgbClr val="002060"/>
                </a:solidFill>
                <a:latin typeface="Century Gothic" panose="020B0502020202020204" pitchFamily="34" charset="0"/>
                <a:cs typeface="Arial"/>
                <a:sym typeface="Arial"/>
              </a:rPr>
              <a:t>Ich</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kann</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nicht</a:t>
            </a:r>
            <a:r>
              <a:rPr lang="es-AR" sz="3200" b="1" kern="0" dirty="0">
                <a:solidFill>
                  <a:srgbClr val="002060"/>
                </a:solidFill>
                <a:latin typeface="Century Gothic" panose="020B0502020202020204" pitchFamily="34" charset="0"/>
                <a:cs typeface="Arial"/>
                <a:sym typeface="Arial"/>
              </a:rPr>
              <a:t>/ </a:t>
            </a:r>
            <a:r>
              <a:rPr lang="es-AR" sz="3200" b="1" kern="0" dirty="0" err="1">
                <a:solidFill>
                  <a:srgbClr val="002060"/>
                </a:solidFill>
                <a:latin typeface="Century Gothic" panose="020B0502020202020204" pitchFamily="34" charset="0"/>
                <a:cs typeface="Arial"/>
                <a:sym typeface="Arial"/>
              </a:rPr>
              <a:t>kein</a:t>
            </a:r>
            <a:r>
              <a:rPr lang="es-AR" sz="3200" b="1" kern="0" dirty="0">
                <a:solidFill>
                  <a:srgbClr val="002060"/>
                </a:solidFill>
                <a:latin typeface="Century Gothic" panose="020B0502020202020204" pitchFamily="34" charset="0"/>
                <a:cs typeface="Arial"/>
                <a:sym typeface="Arial"/>
              </a:rPr>
              <a:t>…</a:t>
            </a:r>
            <a:endParaRPr lang="en-GB"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9134706" y="324795"/>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2">
                    <a:lumMod val="10000"/>
                  </a:schemeClr>
                </a:solidFill>
                <a:latin typeface="Century Gothic" panose="020B0502020202020204" pitchFamily="34" charset="0"/>
              </a:rPr>
              <a:t>sprechen</a:t>
            </a:r>
            <a:endParaRPr lang="en-GB" sz="2000" b="1" kern="0" dirty="0">
              <a:solidFill>
                <a:schemeClr val="bg2">
                  <a:lumMod val="10000"/>
                </a:schemeClr>
              </a:solidFill>
              <a:latin typeface="Century Gothic" panose="020B0502020202020204" pitchFamily="34" charset="0"/>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117979"/>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0" y="677832"/>
            <a:ext cx="4715575"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spc="-1" dirty="0">
                <a:solidFill>
                  <a:schemeClr val="bg1"/>
                </a:solidFill>
                <a:latin typeface="Century Gothic" panose="020B0502020202020204" pitchFamily="34" charset="0"/>
                <a:ea typeface="Century Gothic"/>
              </a:rPr>
              <a:t>Was </a:t>
            </a:r>
            <a:r>
              <a:rPr lang="en-GB" sz="2400" b="1" spc="-1" dirty="0" err="1">
                <a:solidFill>
                  <a:schemeClr val="bg1"/>
                </a:solidFill>
                <a:latin typeface="Century Gothic" panose="020B0502020202020204" pitchFamily="34" charset="0"/>
                <a:ea typeface="Century Gothic"/>
              </a:rPr>
              <a:t>kannst</a:t>
            </a:r>
            <a:r>
              <a:rPr lang="en-GB" sz="2400" b="1" spc="-1" dirty="0">
                <a:solidFill>
                  <a:schemeClr val="bg1"/>
                </a:solidFill>
                <a:latin typeface="Century Gothic" panose="020B0502020202020204" pitchFamily="34" charset="0"/>
                <a:ea typeface="Century Gothic"/>
              </a:rPr>
              <a:t> du </a:t>
            </a:r>
            <a:r>
              <a:rPr lang="en-GB" sz="2400" b="1" spc="-1" dirty="0" err="1">
                <a:solidFill>
                  <a:schemeClr val="bg1"/>
                </a:solidFill>
                <a:latin typeface="Century Gothic" panose="020B0502020202020204" pitchFamily="34" charset="0"/>
                <a:ea typeface="Century Gothic"/>
              </a:rPr>
              <a:t>nicht</a:t>
            </a:r>
            <a:r>
              <a:rPr lang="en-GB" sz="2400" b="1" spc="-1" dirty="0">
                <a:solidFill>
                  <a:schemeClr val="bg1"/>
                </a:solidFill>
                <a:latin typeface="Century Gothic" panose="020B0502020202020204" pitchFamily="34" charset="0"/>
                <a:ea typeface="Century Gothic"/>
              </a:rPr>
              <a:t> </a:t>
            </a:r>
            <a:r>
              <a:rPr lang="en-GB" sz="2400" b="1" spc="-1" dirty="0" err="1">
                <a:solidFill>
                  <a:schemeClr val="bg1"/>
                </a:solidFill>
                <a:latin typeface="Century Gothic" panose="020B0502020202020204" pitchFamily="34" charset="0"/>
                <a:ea typeface="Century Gothic"/>
              </a:rPr>
              <a:t>machen</a:t>
            </a:r>
            <a:r>
              <a:rPr lang="en-GB" sz="2400" b="1" spc="-1" dirty="0">
                <a:solidFill>
                  <a:schemeClr val="bg1"/>
                </a:solidFill>
                <a:latin typeface="Century Gothic" panose="020B0502020202020204" pitchFamily="34" charset="0"/>
                <a:ea typeface="Century Gothic"/>
              </a:rPr>
              <a:t>?</a:t>
            </a:r>
            <a:endParaRPr lang="en-GB" sz="2400" b="1" dirty="0">
              <a:solidFill>
                <a:schemeClr val="bg1"/>
              </a:solidFill>
              <a:latin typeface="Century Gothic" panose="020B0502020202020204" pitchFamily="34" charset="0"/>
              <a:ea typeface="Calibri"/>
              <a:cs typeface="Calibri"/>
              <a:sym typeface="Calibri"/>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pic>
        <p:nvPicPr>
          <p:cNvPr id="26" name="Picture 25" descr="Logo, company name&#10;&#10;Description automatically generated">
            <a:extLst>
              <a:ext uri="{FF2B5EF4-FFF2-40B4-BE49-F238E27FC236}">
                <a16:creationId xmlns:a16="http://schemas.microsoft.com/office/drawing/2014/main" id="{3E6026A0-4D9F-4208-9EB1-A23883BF6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7755" y="5129292"/>
            <a:ext cx="1384996" cy="1371419"/>
          </a:xfrm>
          <a:prstGeom prst="rect">
            <a:avLst/>
          </a:prstGeom>
        </p:spPr>
      </p:pic>
      <p:pic>
        <p:nvPicPr>
          <p:cNvPr id="27" name="Picture 26" descr="Logo, icon&#10;&#10;Description automatically generated">
            <a:extLst>
              <a:ext uri="{FF2B5EF4-FFF2-40B4-BE49-F238E27FC236}">
                <a16:creationId xmlns:a16="http://schemas.microsoft.com/office/drawing/2014/main" id="{E2665541-7535-4559-B1BA-00A9A1CEA5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1796" y="3504060"/>
            <a:ext cx="1363374" cy="1357219"/>
          </a:xfrm>
          <a:prstGeom prst="rect">
            <a:avLst/>
          </a:prstGeom>
        </p:spPr>
      </p:pic>
      <p:pic>
        <p:nvPicPr>
          <p:cNvPr id="31" name="Picture 30" descr="Icon&#10;&#10;Description automatically generated">
            <a:extLst>
              <a:ext uri="{FF2B5EF4-FFF2-40B4-BE49-F238E27FC236}">
                <a16:creationId xmlns:a16="http://schemas.microsoft.com/office/drawing/2014/main" id="{8A1D2F31-9B56-4C4E-A9E3-9C39608763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2352" y="4960893"/>
            <a:ext cx="1490294" cy="1446941"/>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id="{82E2C391-DAAA-4A16-B664-1804450FF8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7032" y="3515013"/>
            <a:ext cx="1371936" cy="1335315"/>
          </a:xfrm>
          <a:prstGeom prst="rect">
            <a:avLst/>
          </a:prstGeom>
        </p:spPr>
      </p:pic>
      <p:pic>
        <p:nvPicPr>
          <p:cNvPr id="36" name="Picture 35" descr="Icon&#10;&#10;Description automatically generated">
            <a:extLst>
              <a:ext uri="{FF2B5EF4-FFF2-40B4-BE49-F238E27FC236}">
                <a16:creationId xmlns:a16="http://schemas.microsoft.com/office/drawing/2014/main" id="{05D12C86-2B0C-4822-930B-ABE484EBC5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4212" y="4998333"/>
            <a:ext cx="1475063" cy="1502378"/>
          </a:xfrm>
          <a:prstGeom prst="rect">
            <a:avLst/>
          </a:prstGeom>
        </p:spPr>
      </p:pic>
      <p:pic>
        <p:nvPicPr>
          <p:cNvPr id="37" name="Picture 36" descr="A picture containing icon&#10;&#10;Description automatically generated">
            <a:extLst>
              <a:ext uri="{FF2B5EF4-FFF2-40B4-BE49-F238E27FC236}">
                <a16:creationId xmlns:a16="http://schemas.microsoft.com/office/drawing/2014/main" id="{5C667FE4-13A2-4A8F-B093-179BE81638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78984" y="3448908"/>
            <a:ext cx="1646598" cy="1507627"/>
          </a:xfrm>
          <a:prstGeom prst="rect">
            <a:avLst/>
          </a:prstGeom>
        </p:spPr>
      </p:pic>
      <p:pic>
        <p:nvPicPr>
          <p:cNvPr id="38" name="Picture 37" descr="Icon&#10;&#10;Description automatically generated">
            <a:extLst>
              <a:ext uri="{FF2B5EF4-FFF2-40B4-BE49-F238E27FC236}">
                <a16:creationId xmlns:a16="http://schemas.microsoft.com/office/drawing/2014/main" id="{3B890EBE-CE76-474B-9518-2A9BE4C9E9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0642" y="5272048"/>
            <a:ext cx="1339904" cy="1376853"/>
          </a:xfrm>
          <a:prstGeom prst="rect">
            <a:avLst/>
          </a:prstGeom>
        </p:spPr>
      </p:pic>
      <p:pic>
        <p:nvPicPr>
          <p:cNvPr id="2052" name="Picture 4" descr="Free Kids Drawing vector and picture"/>
          <p:cNvPicPr>
            <a:picLocks noChangeAspect="1" noChangeArrowheads="1"/>
          </p:cNvPicPr>
          <p:nvPr/>
        </p:nvPicPr>
        <p:blipFill rotWithShape="1">
          <a:blip r:embed="rId13">
            <a:extLst>
              <a:ext uri="{28A0092B-C50C-407E-A947-70E740481C1C}">
                <a14:useLocalDpi xmlns:a14="http://schemas.microsoft.com/office/drawing/2010/main" val="0"/>
              </a:ext>
            </a:extLst>
          </a:blip>
          <a:srcRect l="38249" t="-231" r="30913" b="76749"/>
          <a:stretch/>
        </p:blipFill>
        <p:spPr bwMode="auto">
          <a:xfrm>
            <a:off x="3359731" y="1509748"/>
            <a:ext cx="1186395" cy="95234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Free Kids Drawing vector and picture"/>
          <p:cNvPicPr>
            <a:picLocks noChangeAspect="1" noChangeArrowheads="1"/>
          </p:cNvPicPr>
          <p:nvPr/>
        </p:nvPicPr>
        <p:blipFill rotWithShape="1">
          <a:blip r:embed="rId13">
            <a:extLst>
              <a:ext uri="{28A0092B-C50C-407E-A947-70E740481C1C}">
                <a14:useLocalDpi xmlns:a14="http://schemas.microsoft.com/office/drawing/2010/main" val="0"/>
              </a:ext>
            </a:extLst>
          </a:blip>
          <a:srcRect l="74627" t="4271" r="-1270" b="77023"/>
          <a:stretch/>
        </p:blipFill>
        <p:spPr bwMode="auto">
          <a:xfrm>
            <a:off x="92994" y="1513361"/>
            <a:ext cx="1155395" cy="85517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286556" y="1377538"/>
            <a:ext cx="2073174" cy="1434352"/>
          </a:xfrm>
          <a:prstGeom prst="wedgeRoundRectCallout">
            <a:avLst>
              <a:gd name="adj1" fmla="val -59496"/>
              <a:gd name="adj2" fmla="val -10422"/>
              <a:gd name="adj3" fmla="val 16667"/>
            </a:avLst>
          </a:prstGeom>
          <a:solidFill>
            <a:schemeClr val="accent6">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spc="-1" dirty="0">
                <a:solidFill>
                  <a:srgbClr val="002060"/>
                </a:solidFill>
                <a:latin typeface="Century Gothic" panose="020B0502020202020204" pitchFamily="34" charset="0"/>
              </a:rPr>
              <a:t>Ich </a:t>
            </a:r>
            <a:r>
              <a:rPr lang="en-GB" sz="2200" spc="-1" dirty="0" err="1">
                <a:solidFill>
                  <a:srgbClr val="002060"/>
                </a:solidFill>
                <a:latin typeface="Century Gothic" panose="020B0502020202020204" pitchFamily="34" charset="0"/>
              </a:rPr>
              <a:t>kann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nicht</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schwimmen</a:t>
            </a:r>
            <a:r>
              <a:rPr lang="en-GB" sz="2200" spc="-1" dirty="0">
                <a:solidFill>
                  <a:srgbClr val="002060"/>
                </a:solidFill>
                <a:latin typeface="Century Gothic" panose="020B0502020202020204" pitchFamily="34" charset="0"/>
              </a:rPr>
              <a:t>.</a:t>
            </a:r>
          </a:p>
        </p:txBody>
      </p:sp>
      <p:sp>
        <p:nvSpPr>
          <p:cNvPr id="73" name="Rounded Rectangular Callout 72"/>
          <p:cNvSpPr/>
          <p:nvPr/>
        </p:nvSpPr>
        <p:spPr>
          <a:xfrm>
            <a:off x="4812212" y="1425500"/>
            <a:ext cx="2547319" cy="1682047"/>
          </a:xfrm>
          <a:prstGeom prst="wedgeRoundRectCallout">
            <a:avLst>
              <a:gd name="adj1" fmla="val -60589"/>
              <a:gd name="adj2" fmla="val -9187"/>
              <a:gd name="adj3" fmla="val 16667"/>
            </a:avLst>
          </a:prstGeom>
          <a:solidFill>
            <a:schemeClr val="accent6">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spc="-1" dirty="0">
                <a:solidFill>
                  <a:srgbClr val="002060"/>
                </a:solidFill>
                <a:latin typeface="Century Gothic" panose="020B0502020202020204" pitchFamily="34" charset="0"/>
              </a:rPr>
              <a:t>Ich </a:t>
            </a:r>
            <a:r>
              <a:rPr lang="en-GB" sz="2200" spc="-1" dirty="0" err="1">
                <a:solidFill>
                  <a:srgbClr val="002060"/>
                </a:solidFill>
                <a:latin typeface="Century Gothic" panose="020B0502020202020204" pitchFamily="34" charset="0"/>
              </a:rPr>
              <a:t>kann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nicht</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schwimmen</a:t>
            </a:r>
            <a:r>
              <a:rPr lang="en-GB" sz="2200" spc="-1" dirty="0">
                <a:solidFill>
                  <a:srgbClr val="002060"/>
                </a:solidFill>
                <a:latin typeface="Century Gothic" panose="020B0502020202020204" pitchFamily="34" charset="0"/>
              </a:rPr>
              <a:t>. Ich </a:t>
            </a:r>
            <a:r>
              <a:rPr lang="en-GB" sz="2200" spc="-1" dirty="0" err="1">
                <a:solidFill>
                  <a:srgbClr val="002060"/>
                </a:solidFill>
                <a:latin typeface="Century Gothic" panose="020B0502020202020204" pitchFamily="34" charset="0"/>
              </a:rPr>
              <a:t>kann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keinen</a:t>
            </a:r>
            <a:r>
              <a:rPr lang="en-GB" sz="2200" spc="-1" dirty="0">
                <a:solidFill>
                  <a:srgbClr val="002060"/>
                </a:solidFill>
                <a:latin typeface="Century Gothic" panose="020B0502020202020204" pitchFamily="34" charset="0"/>
              </a:rPr>
              <a:t> Kuchen </a:t>
            </a:r>
            <a:r>
              <a:rPr lang="en-GB" sz="2200" spc="-1" dirty="0" err="1">
                <a:solidFill>
                  <a:srgbClr val="002060"/>
                </a:solidFill>
                <a:latin typeface="Century Gothic" panose="020B0502020202020204" pitchFamily="34" charset="0"/>
              </a:rPr>
              <a:t>essen</a:t>
            </a:r>
            <a:r>
              <a:rPr lang="en-GB" sz="2200" spc="-1" dirty="0">
                <a:solidFill>
                  <a:srgbClr val="002060"/>
                </a:solidFill>
                <a:latin typeface="Century Gothic" panose="020B0502020202020204" pitchFamily="34" charset="0"/>
              </a:rPr>
              <a:t>.</a:t>
            </a:r>
          </a:p>
        </p:txBody>
      </p:sp>
      <p:pic>
        <p:nvPicPr>
          <p:cNvPr id="74" name="Picture 4" descr="Free Kids Drawing vector and picture"/>
          <p:cNvPicPr>
            <a:picLocks noChangeAspect="1" noChangeArrowheads="1"/>
          </p:cNvPicPr>
          <p:nvPr/>
        </p:nvPicPr>
        <p:blipFill rotWithShape="1">
          <a:blip r:embed="rId13">
            <a:extLst>
              <a:ext uri="{28A0092B-C50C-407E-A947-70E740481C1C}">
                <a14:useLocalDpi xmlns:a14="http://schemas.microsoft.com/office/drawing/2010/main" val="0"/>
              </a:ext>
            </a:extLst>
          </a:blip>
          <a:srcRect l="74627" t="4271" r="-1270" b="77023"/>
          <a:stretch/>
        </p:blipFill>
        <p:spPr bwMode="auto">
          <a:xfrm>
            <a:off x="7359532" y="1668697"/>
            <a:ext cx="1155395" cy="855174"/>
          </a:xfrm>
          <a:prstGeom prst="rect">
            <a:avLst/>
          </a:prstGeom>
          <a:noFill/>
          <a:extLst>
            <a:ext uri="{909E8E84-426E-40DD-AFC4-6F175D3DCCD1}">
              <a14:hiddenFill xmlns:a14="http://schemas.microsoft.com/office/drawing/2010/main">
                <a:solidFill>
                  <a:srgbClr val="FFFFFF"/>
                </a:solidFill>
              </a14:hiddenFill>
            </a:ext>
          </a:extLst>
        </p:spPr>
      </p:pic>
      <p:sp>
        <p:nvSpPr>
          <p:cNvPr id="75" name="Rounded Rectangular Callout 74"/>
          <p:cNvSpPr/>
          <p:nvPr/>
        </p:nvSpPr>
        <p:spPr>
          <a:xfrm>
            <a:off x="8673818" y="1387128"/>
            <a:ext cx="3404451" cy="1831897"/>
          </a:xfrm>
          <a:prstGeom prst="wedgeRoundRectCallout">
            <a:avLst>
              <a:gd name="adj1" fmla="val -60589"/>
              <a:gd name="adj2" fmla="val -9187"/>
              <a:gd name="adj3" fmla="val 16667"/>
            </a:avLst>
          </a:prstGeom>
          <a:solidFill>
            <a:schemeClr val="accent6">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spc="-1" dirty="0">
                <a:solidFill>
                  <a:srgbClr val="002060"/>
                </a:solidFill>
                <a:latin typeface="Century Gothic" panose="020B0502020202020204" pitchFamily="34" charset="0"/>
              </a:rPr>
              <a:t>Ich </a:t>
            </a:r>
            <a:r>
              <a:rPr lang="en-GB" sz="2200" spc="-1" dirty="0" err="1">
                <a:solidFill>
                  <a:srgbClr val="002060"/>
                </a:solidFill>
                <a:latin typeface="Century Gothic" panose="020B0502020202020204" pitchFamily="34" charset="0"/>
              </a:rPr>
              <a:t>kann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nicht</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schwimmen</a:t>
            </a:r>
            <a:r>
              <a:rPr lang="en-GB" sz="2200" spc="-1" dirty="0">
                <a:solidFill>
                  <a:srgbClr val="002060"/>
                </a:solidFill>
                <a:latin typeface="Century Gothic" panose="020B0502020202020204" pitchFamily="34" charset="0"/>
              </a:rPr>
              <a:t>. Ich </a:t>
            </a:r>
            <a:r>
              <a:rPr lang="en-GB" sz="2200" spc="-1" dirty="0" err="1">
                <a:solidFill>
                  <a:srgbClr val="002060"/>
                </a:solidFill>
                <a:latin typeface="Century Gothic" panose="020B0502020202020204" pitchFamily="34" charset="0"/>
              </a:rPr>
              <a:t>kann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keinen</a:t>
            </a:r>
            <a:r>
              <a:rPr lang="en-GB" sz="2200" spc="-1" dirty="0">
                <a:solidFill>
                  <a:srgbClr val="002060"/>
                </a:solidFill>
                <a:latin typeface="Century Gothic" panose="020B0502020202020204" pitchFamily="34" charset="0"/>
              </a:rPr>
              <a:t> Kuchen </a:t>
            </a:r>
            <a:r>
              <a:rPr lang="en-GB" sz="2200" spc="-1" dirty="0" err="1">
                <a:solidFill>
                  <a:srgbClr val="002060"/>
                </a:solidFill>
                <a:latin typeface="Century Gothic" panose="020B0502020202020204" pitchFamily="34" charset="0"/>
              </a:rPr>
              <a:t>essen</a:t>
            </a:r>
            <a:r>
              <a:rPr lang="en-GB" sz="2200" spc="-1" dirty="0">
                <a:solidFill>
                  <a:srgbClr val="002060"/>
                </a:solidFill>
                <a:latin typeface="Century Gothic" panose="020B0502020202020204" pitchFamily="34" charset="0"/>
              </a:rPr>
              <a:t>. Ich </a:t>
            </a:r>
            <a:r>
              <a:rPr lang="en-GB" sz="2200" spc="-1" dirty="0" err="1">
                <a:solidFill>
                  <a:srgbClr val="002060"/>
                </a:solidFill>
                <a:latin typeface="Century Gothic" panose="020B0502020202020204" pitchFamily="34" charset="0"/>
              </a:rPr>
              <a:t>kann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kein</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Foto</a:t>
            </a:r>
            <a:r>
              <a:rPr lang="en-GB" sz="2200" spc="-1" dirty="0">
                <a:solidFill>
                  <a:srgbClr val="002060"/>
                </a:solidFill>
                <a:latin typeface="Century Gothic" panose="020B0502020202020204" pitchFamily="34" charset="0"/>
              </a:rPr>
              <a:t> </a:t>
            </a:r>
            <a:r>
              <a:rPr lang="en-GB" sz="2200" spc="-1" dirty="0" err="1">
                <a:solidFill>
                  <a:srgbClr val="002060"/>
                </a:solidFill>
                <a:latin typeface="Century Gothic" panose="020B0502020202020204" pitchFamily="34" charset="0"/>
              </a:rPr>
              <a:t>machen</a:t>
            </a:r>
            <a:r>
              <a:rPr lang="en-GB" sz="2200" spc="-1" dirty="0">
                <a:solidFill>
                  <a:srgbClr val="002060"/>
                </a:solidFill>
                <a:latin typeface="Century Gothic" panose="020B0502020202020204" pitchFamily="34" charset="0"/>
              </a:rPr>
              <a:t>.</a:t>
            </a:r>
          </a:p>
        </p:txBody>
      </p:sp>
      <p:pic>
        <p:nvPicPr>
          <p:cNvPr id="5" name="Picture 4" descr="Free vector graphics of Girl">
            <a:extLst>
              <a:ext uri="{FF2B5EF4-FFF2-40B4-BE49-F238E27FC236}">
                <a16:creationId xmlns:a16="http://schemas.microsoft.com/office/drawing/2014/main" id="{02D83C5E-E132-955A-6579-618F6907E9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6874" y="3474971"/>
            <a:ext cx="924508" cy="118566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D7144D8A-FFC2-F5BD-93B5-6CDF98EB56B6}"/>
              </a:ext>
            </a:extLst>
          </p:cNvPr>
          <p:cNvSpPr/>
          <p:nvPr/>
        </p:nvSpPr>
        <p:spPr>
          <a:xfrm>
            <a:off x="10452306" y="3317213"/>
            <a:ext cx="1454512" cy="13753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descr="Free Author Book vector and picture">
            <a:extLst>
              <a:ext uri="{FF2B5EF4-FFF2-40B4-BE49-F238E27FC236}">
                <a16:creationId xmlns:a16="http://schemas.microsoft.com/office/drawing/2014/main" id="{4C984733-16B4-3119-B3D7-F4BD8DEA80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68756" y="4095411"/>
            <a:ext cx="924508" cy="6355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Camera Photo vector and picture">
            <a:extLst>
              <a:ext uri="{FF2B5EF4-FFF2-40B4-BE49-F238E27FC236}">
                <a16:creationId xmlns:a16="http://schemas.microsoft.com/office/drawing/2014/main" id="{94C80864-73CF-6C43-47CD-8B817F8668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8610" y="5823601"/>
            <a:ext cx="906275" cy="71313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F603278-6B35-B69C-7DC0-866281CDDA7F}"/>
              </a:ext>
            </a:extLst>
          </p:cNvPr>
          <p:cNvGrpSpPr/>
          <p:nvPr/>
        </p:nvGrpSpPr>
        <p:grpSpPr>
          <a:xfrm>
            <a:off x="8691408" y="5312752"/>
            <a:ext cx="1111135" cy="1049557"/>
            <a:chOff x="4585379" y="4393396"/>
            <a:chExt cx="2018224" cy="1566148"/>
          </a:xfrm>
        </p:grpSpPr>
        <p:grpSp>
          <p:nvGrpSpPr>
            <p:cNvPr id="14" name="Group 13">
              <a:extLst>
                <a:ext uri="{FF2B5EF4-FFF2-40B4-BE49-F238E27FC236}">
                  <a16:creationId xmlns:a16="http://schemas.microsoft.com/office/drawing/2014/main" id="{7B4EE228-477D-BC36-2943-A715E19A7132}"/>
                </a:ext>
              </a:extLst>
            </p:cNvPr>
            <p:cNvGrpSpPr/>
            <p:nvPr/>
          </p:nvGrpSpPr>
          <p:grpSpPr>
            <a:xfrm>
              <a:off x="4585379" y="4902729"/>
              <a:ext cx="2018224" cy="1056815"/>
              <a:chOff x="2434064" y="1534805"/>
              <a:chExt cx="2018224" cy="1056815"/>
            </a:xfrm>
            <a:solidFill>
              <a:srgbClr val="002060"/>
            </a:solidFill>
          </p:grpSpPr>
          <p:pic>
            <p:nvPicPr>
              <p:cNvPr id="16" name="Graphic 15" descr="Harp with solid fill">
                <a:extLst>
                  <a:ext uri="{FF2B5EF4-FFF2-40B4-BE49-F238E27FC236}">
                    <a16:creationId xmlns:a16="http://schemas.microsoft.com/office/drawing/2014/main" id="{87052AE1-6599-4AB8-5A9A-3BE0061C0B1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80688" y="1677220"/>
                <a:ext cx="914400" cy="914400"/>
              </a:xfrm>
              <a:prstGeom prst="rect">
                <a:avLst/>
              </a:prstGeom>
            </p:spPr>
          </p:pic>
          <p:pic>
            <p:nvPicPr>
              <p:cNvPr id="17" name="Graphic 16" descr="Saxophone with solid fill">
                <a:extLst>
                  <a:ext uri="{FF2B5EF4-FFF2-40B4-BE49-F238E27FC236}">
                    <a16:creationId xmlns:a16="http://schemas.microsoft.com/office/drawing/2014/main" id="{419BE55B-CD97-B9B5-DA33-E312C62D7E5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434064" y="1631641"/>
                <a:ext cx="914400" cy="914400"/>
              </a:xfrm>
              <a:prstGeom prst="rect">
                <a:avLst/>
              </a:prstGeom>
            </p:spPr>
          </p:pic>
          <p:pic>
            <p:nvPicPr>
              <p:cNvPr id="18" name="Graphic 17" descr="Clarinet with solid fill">
                <a:extLst>
                  <a:ext uri="{FF2B5EF4-FFF2-40B4-BE49-F238E27FC236}">
                    <a16:creationId xmlns:a16="http://schemas.microsoft.com/office/drawing/2014/main" id="{5371E4A9-D5BF-3248-8CF2-88BC2EFFBA3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0528664">
                <a:off x="3537888" y="1534805"/>
                <a:ext cx="914400" cy="914400"/>
              </a:xfrm>
              <a:prstGeom prst="rect">
                <a:avLst/>
              </a:prstGeom>
            </p:spPr>
          </p:pic>
        </p:grpSp>
        <p:pic>
          <p:nvPicPr>
            <p:cNvPr id="15" name="Graphic 14" descr="Trumpet with solid fill">
              <a:extLst>
                <a:ext uri="{FF2B5EF4-FFF2-40B4-BE49-F238E27FC236}">
                  <a16:creationId xmlns:a16="http://schemas.microsoft.com/office/drawing/2014/main" id="{7F754195-27EF-7A82-DE8B-A31CF5A9E6C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140373" y="4393396"/>
              <a:ext cx="914400" cy="914400"/>
            </a:xfrm>
            <a:prstGeom prst="rect">
              <a:avLst/>
            </a:prstGeom>
          </p:spPr>
        </p:pic>
      </p:grpSp>
      <p:pic>
        <p:nvPicPr>
          <p:cNvPr id="19" name="Picture 2" descr="Free vector graphics of Restaurant">
            <a:extLst>
              <a:ext uri="{FF2B5EF4-FFF2-40B4-BE49-F238E27FC236}">
                <a16:creationId xmlns:a16="http://schemas.microsoft.com/office/drawing/2014/main" id="{7E00DFB6-4132-8B6C-8CC7-6C0B66E6F75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04300" y="3448908"/>
            <a:ext cx="1339904" cy="13399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Cupcake Muffin vector and picture">
            <a:extLst>
              <a:ext uri="{FF2B5EF4-FFF2-40B4-BE49-F238E27FC236}">
                <a16:creationId xmlns:a16="http://schemas.microsoft.com/office/drawing/2014/main" id="{AD0FBB3C-6028-D095-C7D4-3B4001FBF8D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2616" y="3697366"/>
            <a:ext cx="691522" cy="105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3"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221430777"/>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Antwort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wiederholen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der </a:t>
                      </a:r>
                      <a:r>
                        <a:rPr lang="en-GB" sz="2400" b="1" dirty="0" err="1">
                          <a:solidFill>
                            <a:srgbClr val="00B0F0"/>
                          </a:solidFill>
                          <a:latin typeface="Century Gothic" panose="020B0502020202020204" pitchFamily="34" charset="0"/>
                        </a:rPr>
                        <a:t>Satz</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neben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sitzen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Frage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a:t>
                      </a:r>
                      <a:r>
                        <a:rPr lang="en-GB" sz="2400" b="1" dirty="0" err="1">
                          <a:solidFill>
                            <a:srgbClr val="92D050"/>
                          </a:solidFill>
                          <a:latin typeface="Century Gothic" panose="020B0502020202020204" pitchFamily="34" charset="0"/>
                        </a:rPr>
                        <a:t>Vater</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freundlich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ihr</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a:t>
                      </a:r>
                      <a:r>
                        <a:rPr lang="en-GB" sz="2400" b="1" dirty="0" err="1">
                          <a:solidFill>
                            <a:srgbClr val="92D050"/>
                          </a:solidFill>
                          <a:latin typeface="Century Gothic" panose="020B0502020202020204" pitchFamily="34" charset="0"/>
                        </a:rPr>
                        <a:t>Bruder</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nett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die </a:t>
                      </a:r>
                      <a:r>
                        <a:rPr lang="en-GB" sz="2400" b="1" i="0" u="none" strike="noStrike" cap="none" dirty="0" err="1">
                          <a:solidFill>
                            <a:srgbClr val="92D050"/>
                          </a:solidFill>
                          <a:latin typeface="Century Gothic" panose="020B0502020202020204" pitchFamily="34" charset="0"/>
                          <a:sym typeface="Arial"/>
                        </a:rPr>
                        <a:t>Schwester</a:t>
                      </a:r>
                      <a:endParaRPr lang="en-GB" sz="2400" b="1" i="0" u="none" strike="noStrike" cap="none" dirty="0">
                        <a:solidFill>
                          <a:srgbClr val="92D050"/>
                        </a:solidFill>
                        <a:latin typeface="Century Gothic" panose="020B0502020202020204" pitchFamily="34" charset="0"/>
                        <a:sym typeface="Aria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err="1">
                          <a:solidFill>
                            <a:srgbClr val="92D050"/>
                          </a:solidFill>
                          <a:latin typeface="Century Gothic" panose="020B0502020202020204" pitchFamily="34" charset="0"/>
                          <a:sym typeface="Arial"/>
                        </a:rPr>
                        <a:t>haben</a:t>
                      </a:r>
                      <a:endParaRPr lang="en-GB" sz="2400" b="1" i="0" u="none" strike="noStrike" cap="none" dirty="0">
                        <a:solidFill>
                          <a:srgbClr val="92D050"/>
                        </a:solidFill>
                        <a:latin typeface="Century Gothic" panose="020B0502020202020204" pitchFamily="34" charset="0"/>
                        <a:sym typeface="Aria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die Mutter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Bleistift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gewinnen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Lied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hören</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Bild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spielen</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58722" y="2970703"/>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766846" y="516028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41859" y="5727504"/>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04487" y="6211009"/>
            <a:ext cx="2380531" cy="400110"/>
          </a:xfrm>
          <a:prstGeom prst="rect">
            <a:avLst/>
          </a:prstGeom>
          <a:noFill/>
        </p:spPr>
        <p:txBody>
          <a:bodyPr wrap="square" rtlCol="0">
            <a:spAutoFit/>
          </a:bodyPr>
          <a:lstStyle/>
          <a:p>
            <a:pPr>
              <a:buClr>
                <a:srgbClr val="000000"/>
              </a:buClr>
              <a:buFont typeface="Arial"/>
              <a:buNone/>
              <a:defRPr/>
            </a:pPr>
            <a:r>
              <a:rPr lang="en-GB" sz="2000" kern="0" dirty="0">
                <a:solidFill>
                  <a:srgbClr val="002060"/>
                </a:solidFill>
                <a:latin typeface="Century Gothic" panose="020B0502020202020204" pitchFamily="34" charset="0"/>
                <a:cs typeface="Arial"/>
                <a:sym typeface="Arial"/>
              </a:rPr>
              <a:t>to listen, listening</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695313" y="6180617"/>
            <a:ext cx="264007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picture</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662842" y="6189673"/>
            <a:ext cx="2971707"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play, playing</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313280" y="53211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pencil</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9" y="5321170"/>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win, winning</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3211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song</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2" y="445592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sister</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653398" y="4477739"/>
            <a:ext cx="302145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have, having</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37298" y="4457569"/>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mother</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1" y="362314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her</a:t>
            </a:r>
          </a:p>
        </p:txBody>
      </p:sp>
      <p:sp>
        <p:nvSpPr>
          <p:cNvPr id="65" name="TextBox 64">
            <a:extLst>
              <a:ext uri="{FF2B5EF4-FFF2-40B4-BE49-F238E27FC236}">
                <a16:creationId xmlns:a16="http://schemas.microsoft.com/office/drawing/2014/main" id="{14BEB3B8-B887-4DEB-A486-6CD05DC01D9A}"/>
              </a:ext>
            </a:extLst>
          </p:cNvPr>
          <p:cNvSpPr txBox="1"/>
          <p:nvPr/>
        </p:nvSpPr>
        <p:spPr>
          <a:xfrm>
            <a:off x="4695313" y="3611373"/>
            <a:ext cx="296169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brother</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659412" y="360923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nice</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74351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father</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653397" y="271652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friendly</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57009" y="2754189"/>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his</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253392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next to, beside</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3" y="186508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sit, sitting</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666976" y="1877910"/>
            <a:ext cx="2881352"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question</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8" y="1026768"/>
            <a:ext cx="2266674"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answer</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2" y="1042129"/>
            <a:ext cx="2867178" cy="400110"/>
          </a:xfrm>
          <a:prstGeom prst="rect">
            <a:avLst/>
          </a:prstGeom>
          <a:noFill/>
        </p:spPr>
        <p:txBody>
          <a:bodyPr wrap="square" rtlCol="0">
            <a:spAutoFit/>
          </a:bodyPr>
          <a:lstStyle/>
          <a:p>
            <a:pPr>
              <a:buClr>
                <a:srgbClr val="000000"/>
              </a:buClr>
              <a:buFont typeface="Arial"/>
              <a:buNone/>
              <a:defRPr/>
            </a:pPr>
            <a:r>
              <a:rPr lang="en-GB" sz="2000" kern="0" dirty="0">
                <a:solidFill>
                  <a:srgbClr val="002060"/>
                </a:solidFill>
                <a:latin typeface="Century Gothic" panose="020B0502020202020204" pitchFamily="34" charset="0"/>
                <a:cs typeface="Arial"/>
                <a:sym typeface="Arial"/>
              </a:rPr>
              <a:t>to repeat, repeating</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674848" y="1014799"/>
            <a:ext cx="287348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sentence</a:t>
            </a:r>
          </a:p>
        </p:txBody>
      </p:sp>
    </p:spTree>
    <p:extLst>
      <p:ext uri="{BB962C8B-B14F-4D97-AF65-F5344CB8AC3E}">
        <p14:creationId xmlns:p14="http://schemas.microsoft.com/office/powerpoint/2010/main" val="27587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518632185"/>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sentence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answer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next to, beside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question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sit, sitting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000" b="1" dirty="0">
                          <a:solidFill>
                            <a:srgbClr val="00B0F0"/>
                          </a:solidFill>
                          <a:latin typeface="Century Gothic" panose="020B0502020202020204" pitchFamily="34" charset="0"/>
                        </a:rPr>
                        <a:t>to repeat, repeating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brother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sister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nice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friendly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mother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have, having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(the) father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i="0" u="none" strike="noStrike" cap="none" dirty="0">
                          <a:solidFill>
                            <a:srgbClr val="92D050"/>
                          </a:solidFill>
                          <a:latin typeface="Century Gothic" panose="020B0502020202020204" pitchFamily="34" charset="0"/>
                          <a:sym typeface="Arial"/>
                        </a:rPr>
                        <a:t>his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listen, listening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picture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pencil</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play, playing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win, winning</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11560" y="304151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741247" y="528883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81" y="6147341"/>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Bleistift</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695313" y="6180617"/>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spielen</a:t>
            </a:r>
            <a:endParaRPr lang="en-GB" sz="2400" kern="0" dirty="0">
              <a:solidFill>
                <a:srgbClr val="002060"/>
              </a:solidFill>
              <a:latin typeface="Century Gothic" panose="020B0502020202020204" pitchFamily="34" charset="0"/>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7662842" y="6189673"/>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gewinnen</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313280" y="53211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Lied</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653399" y="5321170"/>
            <a:ext cx="2414666"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hören</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62842" y="532117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Bild</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2" y="445592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Vater</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653398" y="4477739"/>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ihr</a:t>
            </a:r>
            <a:endParaRPr lang="en-GB" sz="2400" kern="0" dirty="0">
              <a:solidFill>
                <a:srgbClr val="002060"/>
              </a:solidFill>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7671172" y="4477739"/>
            <a:ext cx="21617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sein</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1" y="362314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freundlich</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695313" y="3611373"/>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Mutter</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659412" y="3609236"/>
            <a:ext cx="2700883"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haben</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74351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Bruder</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53397" y="2716525"/>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Schwester</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657009" y="2754189"/>
            <a:ext cx="248907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nett</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Frage</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3" y="1865086"/>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sitzen</a:t>
            </a:r>
            <a:endParaRPr lang="en-GB" sz="2400" kern="0" dirty="0">
              <a:solidFill>
                <a:srgbClr val="002060"/>
              </a:solidFill>
              <a:latin typeface="Century Gothic" panose="020B0502020202020204" pitchFamily="34" charset="0"/>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666976" y="1877910"/>
            <a:ext cx="2700883"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wiederholen</a:t>
            </a:r>
            <a:endParaRPr lang="en-GB" sz="2400" kern="0" dirty="0">
              <a:solidFill>
                <a:srgbClr val="002060"/>
              </a:solidFill>
              <a:latin typeface="Century Gothic" panose="020B0502020202020204" pitchFamily="34" charset="0"/>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313278" y="1026768"/>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a:t>
            </a:r>
            <a:r>
              <a:rPr lang="en-GB" sz="2400" kern="0" dirty="0" err="1">
                <a:solidFill>
                  <a:srgbClr val="002060"/>
                </a:solidFill>
                <a:latin typeface="Century Gothic" panose="020B0502020202020204" pitchFamily="34" charset="0"/>
                <a:cs typeface="Arial"/>
                <a:sym typeface="Arial"/>
              </a:rPr>
              <a:t>Satz</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42129"/>
            <a:ext cx="2171861"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Antwort</a:t>
            </a:r>
            <a:endParaRPr lang="en-GB" sz="2400" kern="0" dirty="0">
              <a:solidFill>
                <a:srgbClr val="002060"/>
              </a:solidFill>
              <a:latin typeface="Century Gothic" panose="020B0502020202020204" pitchFamily="34" charset="0"/>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674848" y="1014799"/>
            <a:ext cx="287348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neben</a:t>
            </a:r>
            <a:endParaRPr lang="en-GB" sz="2400" kern="0" dirty="0">
              <a:solidFill>
                <a:srgbClr val="00206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a:lstStyle/>
          <a:p>
            <a:endParaRPr lang="en-GB"/>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41539727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04583489"/>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die </a:t>
                      </a:r>
                      <a:r>
                        <a:rPr lang="en-GB" sz="2400" b="0" dirty="0" err="1">
                          <a:solidFill>
                            <a:srgbClr val="002060"/>
                          </a:solidFill>
                          <a:latin typeface="Century Gothic" panose="020B0502020202020204" pitchFamily="34" charset="0"/>
                        </a:rPr>
                        <a:t>Antwort</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wiederholen</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der </a:t>
                      </a:r>
                      <a:r>
                        <a:rPr lang="en-GB" sz="2400" b="0" dirty="0" err="1">
                          <a:solidFill>
                            <a:srgbClr val="002060"/>
                          </a:solidFill>
                          <a:latin typeface="Century Gothic" panose="020B0502020202020204" pitchFamily="34" charset="0"/>
                        </a:rPr>
                        <a:t>Satz</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neben</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sitzen</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die </a:t>
                      </a:r>
                      <a:r>
                        <a:rPr lang="en-GB" sz="2400" b="0" dirty="0" err="1">
                          <a:solidFill>
                            <a:srgbClr val="002060"/>
                          </a:solidFill>
                          <a:latin typeface="Century Gothic" panose="020B0502020202020204" pitchFamily="34" charset="0"/>
                        </a:rPr>
                        <a:t>Frage</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der </a:t>
                      </a:r>
                      <a:r>
                        <a:rPr lang="en-GB" sz="2400" b="0" dirty="0" err="1">
                          <a:solidFill>
                            <a:srgbClr val="002060"/>
                          </a:solidFill>
                          <a:latin typeface="Century Gothic" panose="020B0502020202020204" pitchFamily="34" charset="0"/>
                        </a:rPr>
                        <a:t>Vater</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freundlich</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ihr</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der </a:t>
                      </a:r>
                      <a:r>
                        <a:rPr lang="en-GB" sz="2400" b="0" dirty="0" err="1">
                          <a:solidFill>
                            <a:srgbClr val="002060"/>
                          </a:solidFill>
                          <a:latin typeface="Century Gothic" panose="020B0502020202020204" pitchFamily="34" charset="0"/>
                        </a:rPr>
                        <a:t>Bruder</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nett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i="0" u="none" strike="noStrike" cap="none" dirty="0">
                          <a:solidFill>
                            <a:srgbClr val="002060"/>
                          </a:solidFill>
                          <a:latin typeface="Century Gothic" panose="020B0502020202020204" pitchFamily="34" charset="0"/>
                          <a:sym typeface="Arial"/>
                        </a:rPr>
                        <a:t>die </a:t>
                      </a:r>
                      <a:r>
                        <a:rPr lang="en-GB" sz="2400" b="0" i="0" u="none" strike="noStrike" cap="none" dirty="0" err="1">
                          <a:solidFill>
                            <a:srgbClr val="002060"/>
                          </a:solidFill>
                          <a:latin typeface="Century Gothic" panose="020B0502020202020204" pitchFamily="34" charset="0"/>
                          <a:sym typeface="Arial"/>
                        </a:rPr>
                        <a:t>Schwester</a:t>
                      </a:r>
                      <a:endParaRPr lang="en-GB" sz="2400" b="0" i="0" u="none" strike="noStrike" cap="none" dirty="0">
                        <a:solidFill>
                          <a:srgbClr val="002060"/>
                        </a:solidFill>
                        <a:latin typeface="Century Gothic" panose="020B0502020202020204" pitchFamily="34" charset="0"/>
                        <a:sym typeface="Aria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i="0" u="none" strike="noStrike" cap="none" dirty="0" err="1">
                          <a:solidFill>
                            <a:srgbClr val="002060"/>
                          </a:solidFill>
                          <a:latin typeface="Century Gothic" panose="020B0502020202020204" pitchFamily="34" charset="0"/>
                          <a:sym typeface="Arial"/>
                        </a:rPr>
                        <a:t>haben</a:t>
                      </a:r>
                      <a:endParaRPr lang="en-GB" sz="2400" b="0" i="0" u="none" strike="noStrike" cap="none" dirty="0">
                        <a:solidFill>
                          <a:srgbClr val="002060"/>
                        </a:solidFill>
                        <a:latin typeface="Century Gothic" panose="020B0502020202020204" pitchFamily="34" charset="0"/>
                        <a:sym typeface="Aria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i="0" u="none" strike="noStrike" cap="none" dirty="0">
                          <a:solidFill>
                            <a:srgbClr val="002060"/>
                          </a:solidFill>
                          <a:latin typeface="Century Gothic" panose="020B0502020202020204" pitchFamily="34" charset="0"/>
                          <a:sym typeface="Arial"/>
                        </a:rPr>
                        <a:t>die Mutter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der </a:t>
                      </a:r>
                      <a:r>
                        <a:rPr lang="en-GB" sz="2400" b="0" dirty="0" err="1">
                          <a:solidFill>
                            <a:srgbClr val="002060"/>
                          </a:solidFill>
                          <a:latin typeface="Century Gothic" panose="020B0502020202020204" pitchFamily="34" charset="0"/>
                        </a:rPr>
                        <a:t>Bleistift</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gewinnen</a:t>
                      </a:r>
                      <a:endParaRPr lang="en-GB" sz="2400" b="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das Lied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hören</a:t>
                      </a:r>
                      <a:endParaRPr lang="en-GB" sz="2400" b="0"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das Bild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err="1">
                          <a:solidFill>
                            <a:srgbClr val="002060"/>
                          </a:solidFill>
                          <a:latin typeface="Century Gothic" panose="020B0502020202020204" pitchFamily="34" charset="0"/>
                        </a:rPr>
                        <a:t>spielen</a:t>
                      </a:r>
                      <a:endParaRPr lang="en-GB" sz="2400" b="0"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58722" y="2970703"/>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766846" y="516028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41859" y="5727504"/>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Tree>
    <p:extLst>
      <p:ext uri="{BB962C8B-B14F-4D97-AF65-F5344CB8AC3E}">
        <p14:creationId xmlns:p14="http://schemas.microsoft.com/office/powerpoint/2010/main" val="382789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472516013"/>
              </p:ext>
            </p:extLst>
          </p:nvPr>
        </p:nvGraphicFramePr>
        <p:xfrm>
          <a:off x="557161" y="596480"/>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sentence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answer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next to, beside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question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to sit, sitting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1900" b="0" dirty="0">
                          <a:solidFill>
                            <a:srgbClr val="002060"/>
                          </a:solidFill>
                          <a:latin typeface="Century Gothic" panose="020B0502020202020204" pitchFamily="34" charset="0"/>
                        </a:rPr>
                        <a:t>to repeat, repeating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brother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sister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nice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friendly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mother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to have, having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i="0" u="none" strike="noStrike" cap="none" dirty="0">
                          <a:solidFill>
                            <a:srgbClr val="002060"/>
                          </a:solidFill>
                          <a:latin typeface="Century Gothic" panose="020B0502020202020204" pitchFamily="34" charset="0"/>
                          <a:sym typeface="Arial"/>
                        </a:rPr>
                        <a:t>(the) father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i="0" u="none" strike="noStrike" cap="none" dirty="0">
                          <a:solidFill>
                            <a:srgbClr val="002060"/>
                          </a:solidFill>
                          <a:latin typeface="Century Gothic" panose="020B0502020202020204" pitchFamily="34" charset="0"/>
                          <a:sym typeface="Arial"/>
                        </a:rPr>
                        <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i="0" u="none" strike="noStrike" cap="none" dirty="0">
                          <a:solidFill>
                            <a:srgbClr val="002060"/>
                          </a:solidFill>
                          <a:latin typeface="Century Gothic" panose="020B0502020202020204" pitchFamily="34" charset="0"/>
                          <a:sym typeface="Arial"/>
                        </a:rPr>
                        <a:t>his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song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to listen, listening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picture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(the) pencil</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to play, playing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0" dirty="0">
                          <a:solidFill>
                            <a:srgbClr val="002060"/>
                          </a:solidFill>
                          <a:latin typeface="Century Gothic" panose="020B0502020202020204" pitchFamily="34" charset="0"/>
                        </a:rPr>
                        <a:t>to win, winning</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11560" y="304151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741247" y="5288830"/>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Tree>
    <p:extLst>
      <p:ext uri="{BB962C8B-B14F-4D97-AF65-F5344CB8AC3E}">
        <p14:creationId xmlns:p14="http://schemas.microsoft.com/office/powerpoint/2010/main" val="371010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25743" y="1765106"/>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50717"/>
            <a:ext cx="3863899" cy="1446550"/>
          </a:xfrm>
          <a:prstGeom prst="rect">
            <a:avLst/>
          </a:prstGeom>
          <a:noFill/>
        </p:spPr>
        <p:txBody>
          <a:bodyPr wrap="square" rtlCol="0">
            <a:spAutoFit/>
          </a:bodyPr>
          <a:lstStyle/>
          <a:p>
            <a:r>
              <a:rPr lang="en-GB" sz="8800" dirty="0">
                <a:solidFill>
                  <a:srgbClr val="002060"/>
                </a:solidFill>
                <a:latin typeface="Century Gothic" panose="020B0502020202020204" pitchFamily="34" charset="0"/>
              </a:rPr>
              <a:t>[</a:t>
            </a:r>
            <a:r>
              <a:rPr lang="en-GB" sz="8800" dirty="0">
                <a:solidFill>
                  <a:srgbClr val="FF0066"/>
                </a:solidFill>
                <a:latin typeface="Century Gothic" panose="020B0502020202020204" pitchFamily="34" charset="0"/>
              </a:rPr>
              <a:t>pf</a:t>
            </a:r>
            <a:r>
              <a:rPr lang="en-GB" sz="8800" dirty="0">
                <a:solidFill>
                  <a:srgbClr val="002060"/>
                </a:solidFill>
                <a:latin typeface="Century Gothic" panose="020B0502020202020204" pitchFamily="34" charset="0"/>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pic>
        <p:nvPicPr>
          <p:cNvPr id="8" name="Picture 7" descr="A picture containing plant&#10;&#10;Description automatically generated">
            <a:extLst>
              <a:ext uri="{FF2B5EF4-FFF2-40B4-BE49-F238E27FC236}">
                <a16:creationId xmlns:a16="http://schemas.microsoft.com/office/drawing/2014/main" id="{1ED0A7BA-9DAD-43A1-BFB4-C092D85FB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200" y="1765106"/>
            <a:ext cx="1993900" cy="2368990"/>
          </a:xfrm>
          <a:prstGeom prst="rect">
            <a:avLst/>
          </a:prstGeom>
        </p:spPr>
      </p:pic>
      <p:sp>
        <p:nvSpPr>
          <p:cNvPr id="2" name="TextBox 1">
            <a:extLst>
              <a:ext uri="{FF2B5EF4-FFF2-40B4-BE49-F238E27FC236}">
                <a16:creationId xmlns:a16="http://schemas.microsoft.com/office/drawing/2014/main" id="{68C576A9-A78B-4D1E-918D-DA4441D305AC}"/>
              </a:ext>
            </a:extLst>
          </p:cNvPr>
          <p:cNvSpPr txBox="1"/>
          <p:nvPr/>
        </p:nvSpPr>
        <p:spPr>
          <a:xfrm>
            <a:off x="411200" y="4302229"/>
            <a:ext cx="3863899" cy="923330"/>
          </a:xfrm>
          <a:prstGeom prst="rect">
            <a:avLst/>
          </a:prstGeom>
          <a:noFill/>
        </p:spPr>
        <p:txBody>
          <a:bodyPr wrap="square" rtlCol="0">
            <a:spAutoFit/>
          </a:bodyPr>
          <a:lstStyle/>
          <a:p>
            <a:pPr algn="ctr"/>
            <a:r>
              <a:rPr lang="en-GB" sz="5400" dirty="0" err="1">
                <a:solidFill>
                  <a:srgbClr val="FF0066"/>
                </a:solidFill>
                <a:latin typeface="Century Gothic" panose="020B0502020202020204" pitchFamily="34" charset="0"/>
              </a:rPr>
              <a:t>Pf</a:t>
            </a:r>
            <a:r>
              <a:rPr lang="en-GB" sz="5400" dirty="0" err="1">
                <a:solidFill>
                  <a:srgbClr val="002060"/>
                </a:solidFill>
                <a:latin typeface="Century Gothic" panose="020B0502020202020204" pitchFamily="34" charset="0"/>
              </a:rPr>
              <a:t>lanze</a:t>
            </a:r>
            <a:endParaRPr lang="en-GB" sz="5400"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092C5853-BD59-4729-ABE1-52DBA76AB316}"/>
              </a:ext>
            </a:extLst>
          </p:cNvPr>
          <p:cNvSpPr txBox="1"/>
          <p:nvPr/>
        </p:nvSpPr>
        <p:spPr>
          <a:xfrm>
            <a:off x="8328101" y="4184509"/>
            <a:ext cx="3863899" cy="923330"/>
          </a:xfrm>
          <a:prstGeom prst="rect">
            <a:avLst/>
          </a:prstGeom>
          <a:noFill/>
        </p:spPr>
        <p:txBody>
          <a:bodyPr wrap="square" rtlCol="0">
            <a:spAutoFit/>
          </a:bodyPr>
          <a:lstStyle/>
          <a:p>
            <a:pPr algn="ctr"/>
            <a:r>
              <a:rPr lang="en-GB" sz="5400" dirty="0" err="1">
                <a:solidFill>
                  <a:srgbClr val="002060"/>
                </a:solidFill>
                <a:latin typeface="Century Gothic" panose="020B0502020202020204" pitchFamily="34" charset="0"/>
              </a:rPr>
              <a:t>A</a:t>
            </a:r>
            <a:r>
              <a:rPr lang="en-GB" sz="5400" dirty="0" err="1">
                <a:solidFill>
                  <a:srgbClr val="FF0066"/>
                </a:solidFill>
                <a:latin typeface="Century Gothic" panose="020B0502020202020204" pitchFamily="34" charset="0"/>
              </a:rPr>
              <a:t>pf</a:t>
            </a:r>
            <a:r>
              <a:rPr lang="en-GB" sz="5400" dirty="0" err="1">
                <a:solidFill>
                  <a:srgbClr val="002060"/>
                </a:solidFill>
                <a:latin typeface="Century Gothic" panose="020B0502020202020204" pitchFamily="34" charset="0"/>
              </a:rPr>
              <a:t>el</a:t>
            </a:r>
            <a:endParaRPr lang="en-GB" sz="5400" dirty="0">
              <a:solidFill>
                <a:srgbClr val="002060"/>
              </a:solidFill>
              <a:latin typeface="Century Gothic" panose="020B0502020202020204" pitchFamily="34" charset="0"/>
            </a:endParaRPr>
          </a:p>
        </p:txBody>
      </p:sp>
      <p:sp>
        <p:nvSpPr>
          <p:cNvPr id="6" name="Rounded Rectangle 3">
            <a:extLst>
              <a:ext uri="{FF2B5EF4-FFF2-40B4-BE49-F238E27FC236}">
                <a16:creationId xmlns:a16="http://schemas.microsoft.com/office/drawing/2014/main" id="{2E34C3CF-6F32-B870-24C1-17FBFC2E14DC}"/>
              </a:ext>
            </a:extLst>
          </p:cNvPr>
          <p:cNvSpPr/>
          <p:nvPr/>
        </p:nvSpPr>
        <p:spPr>
          <a:xfrm>
            <a:off x="4403174" y="1594142"/>
            <a:ext cx="3982609" cy="3610242"/>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defRPr/>
            </a:pPr>
            <a:r>
              <a:rPr lang="en-GB" sz="9600" spc="-1" dirty="0">
                <a:solidFill>
                  <a:srgbClr val="002060"/>
                </a:solidFill>
                <a:latin typeface="Century Gothic" panose="020B0502020202020204" pitchFamily="34" charset="0"/>
                <a:ea typeface="Century Gothic"/>
              </a:rPr>
              <a:t>Ko</a:t>
            </a:r>
            <a:r>
              <a:rPr lang="en-GB" sz="9600" spc="-1" dirty="0">
                <a:solidFill>
                  <a:srgbClr val="FF0066"/>
                </a:solidFill>
                <a:latin typeface="Century Gothic" panose="020B0502020202020204" pitchFamily="34" charset="0"/>
                <a:ea typeface="Century Gothic"/>
              </a:rPr>
              <a:t>pf</a:t>
            </a:r>
            <a:endParaRPr lang="en-GB" sz="7200" b="1" spc="-1" dirty="0">
              <a:solidFill>
                <a:srgbClr val="FF0066"/>
              </a:solidFill>
              <a:latin typeface="Century Gothic" panose="020B0502020202020204" pitchFamily="34" charset="0"/>
            </a:endParaRPr>
          </a:p>
        </p:txBody>
      </p:sp>
      <p:pic>
        <p:nvPicPr>
          <p:cNvPr id="11" name="Picture 10" descr="back of a man's head">
            <a:extLst>
              <a:ext uri="{FF2B5EF4-FFF2-40B4-BE49-F238E27FC236}">
                <a16:creationId xmlns:a16="http://schemas.microsoft.com/office/drawing/2014/main" id="{28D38602-6DED-4EC5-BD87-F237CE21F55C}"/>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3063"/>
          <a:stretch/>
        </p:blipFill>
        <p:spPr>
          <a:xfrm>
            <a:off x="5365984" y="1631489"/>
            <a:ext cx="2016386" cy="2312935"/>
          </a:xfrm>
          <a:prstGeom prst="rect">
            <a:avLst/>
          </a:prstGeom>
        </p:spPr>
      </p:pic>
      <p:pic>
        <p:nvPicPr>
          <p:cNvPr id="1026" name="Picture 2" descr="Free Fruit Apple vector and picture">
            <a:extLst>
              <a:ext uri="{FF2B5EF4-FFF2-40B4-BE49-F238E27FC236}">
                <a16:creationId xmlns:a16="http://schemas.microsoft.com/office/drawing/2014/main" id="{C63E6FF6-804C-1BB0-1FBE-C53AEE2DB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857" y="2456867"/>
            <a:ext cx="1622386" cy="16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6" name="Picture 4" descr="Free Bone Dog vector and picture">
            <a:extLst>
              <a:ext uri="{FF2B5EF4-FFF2-40B4-BE49-F238E27FC236}">
                <a16:creationId xmlns:a16="http://schemas.microsoft.com/office/drawing/2014/main" id="{32CA174D-556C-C897-A982-08AD06285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95" y="2519449"/>
            <a:ext cx="3638204" cy="18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Knot Seizing vector and picture">
            <a:extLst>
              <a:ext uri="{FF2B5EF4-FFF2-40B4-BE49-F238E27FC236}">
                <a16:creationId xmlns:a16="http://schemas.microsoft.com/office/drawing/2014/main" id="{90AE4A18-9F32-6E21-B2FD-13EDE3949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185772" y="1838065"/>
            <a:ext cx="1786500" cy="3573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3">
            <a:extLst>
              <a:ext uri="{FF2B5EF4-FFF2-40B4-BE49-F238E27FC236}">
                <a16:creationId xmlns:a16="http://schemas.microsoft.com/office/drawing/2014/main" id="{D6992D2D-AB97-B9B9-FB5B-B9B8410CAAE1}"/>
              </a:ext>
            </a:extLst>
          </p:cNvPr>
          <p:cNvSpPr/>
          <p:nvPr/>
        </p:nvSpPr>
        <p:spPr>
          <a:xfrm>
            <a:off x="4144767" y="2206891"/>
            <a:ext cx="3866886" cy="3545516"/>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defRPr/>
            </a:pPr>
            <a:r>
              <a:rPr lang="en-GB" sz="9600" spc="-1" dirty="0" err="1">
                <a:solidFill>
                  <a:srgbClr val="FF0066"/>
                </a:solidFill>
                <a:latin typeface="Century Gothic" panose="020B0502020202020204" pitchFamily="34" charset="0"/>
                <a:ea typeface="Century Gothic"/>
              </a:rPr>
              <a:t>Kn</a:t>
            </a:r>
            <a:r>
              <a:rPr lang="en-GB" sz="9600" spc="-1" dirty="0" err="1">
                <a:solidFill>
                  <a:srgbClr val="002060"/>
                </a:solidFill>
                <a:latin typeface="Century Gothic" panose="020B0502020202020204" pitchFamily="34" charset="0"/>
                <a:ea typeface="Century Gothic"/>
              </a:rPr>
              <a:t>ie</a:t>
            </a:r>
            <a:endParaRPr lang="en-GB" sz="7200" b="1" spc="-1" dirty="0">
              <a:solidFill>
                <a:srgbClr val="FF0066"/>
              </a:solidFill>
              <a:latin typeface="Century Gothic" panose="020B0502020202020204" pitchFamily="34" charset="0"/>
            </a:endParaRPr>
          </a:p>
        </p:txBody>
      </p:sp>
      <p:pic>
        <p:nvPicPr>
          <p:cNvPr id="10" name="Picture 2" descr="Free Leg Foot vector and picture">
            <a:extLst>
              <a:ext uri="{FF2B5EF4-FFF2-40B4-BE49-F238E27FC236}">
                <a16:creationId xmlns:a16="http://schemas.microsoft.com/office/drawing/2014/main" id="{F94E65E3-EF8F-076A-E868-E328977F90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4897"/>
          <a:stretch/>
        </p:blipFill>
        <p:spPr bwMode="auto">
          <a:xfrm>
            <a:off x="5221237" y="2347375"/>
            <a:ext cx="1713946" cy="18888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54EF67-8E72-3C36-DF22-C5DA0CEF293E}"/>
              </a:ext>
            </a:extLst>
          </p:cNvPr>
          <p:cNvSpPr txBox="1"/>
          <p:nvPr/>
        </p:nvSpPr>
        <p:spPr>
          <a:xfrm>
            <a:off x="137686" y="4451858"/>
            <a:ext cx="3863899" cy="923330"/>
          </a:xfrm>
          <a:prstGeom prst="rect">
            <a:avLst/>
          </a:prstGeom>
          <a:noFill/>
        </p:spPr>
        <p:txBody>
          <a:bodyPr wrap="square" rtlCol="0">
            <a:spAutoFit/>
          </a:bodyPr>
          <a:lstStyle/>
          <a:p>
            <a:pPr algn="ctr"/>
            <a:r>
              <a:rPr lang="en-GB" sz="5400" dirty="0" err="1">
                <a:solidFill>
                  <a:srgbClr val="FF0066"/>
                </a:solidFill>
                <a:latin typeface="Century Gothic" panose="020B0502020202020204" pitchFamily="34" charset="0"/>
              </a:rPr>
              <a:t>Kn</a:t>
            </a:r>
            <a:r>
              <a:rPr lang="en-GB" sz="5400" dirty="0" err="1">
                <a:solidFill>
                  <a:srgbClr val="002060"/>
                </a:solidFill>
                <a:latin typeface="Century Gothic" panose="020B0502020202020204" pitchFamily="34" charset="0"/>
              </a:rPr>
              <a:t>ochen</a:t>
            </a:r>
            <a:endParaRPr lang="en-GB" sz="5400"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8D0138F1-F248-F2C1-655A-F2F7A9EC08A4}"/>
              </a:ext>
            </a:extLst>
          </p:cNvPr>
          <p:cNvSpPr txBox="1"/>
          <p:nvPr/>
        </p:nvSpPr>
        <p:spPr>
          <a:xfrm>
            <a:off x="8190415" y="4451858"/>
            <a:ext cx="3863899" cy="923330"/>
          </a:xfrm>
          <a:prstGeom prst="rect">
            <a:avLst/>
          </a:prstGeom>
          <a:noFill/>
        </p:spPr>
        <p:txBody>
          <a:bodyPr wrap="square" rtlCol="0">
            <a:spAutoFit/>
          </a:bodyPr>
          <a:lstStyle/>
          <a:p>
            <a:pPr algn="ctr"/>
            <a:r>
              <a:rPr lang="en-GB" sz="5400" dirty="0" err="1">
                <a:solidFill>
                  <a:srgbClr val="FF0066"/>
                </a:solidFill>
                <a:latin typeface="Century Gothic" panose="020B0502020202020204" pitchFamily="34" charset="0"/>
              </a:rPr>
              <a:t>kn</a:t>
            </a:r>
            <a:r>
              <a:rPr lang="en-GB" sz="5400" dirty="0" err="1">
                <a:solidFill>
                  <a:srgbClr val="002060"/>
                </a:solidFill>
                <a:latin typeface="Century Gothic" panose="020B0502020202020204" pitchFamily="34" charset="0"/>
              </a:rPr>
              <a:t>üpfen</a:t>
            </a:r>
            <a:endParaRPr lang="en-GB" sz="5400" dirty="0">
              <a:solidFill>
                <a:srgbClr val="002060"/>
              </a:solidFill>
              <a:latin typeface="Century Gothic" panose="020B0502020202020204" pitchFamily="34" charset="0"/>
            </a:endParaRPr>
          </a:p>
        </p:txBody>
      </p:sp>
      <p:sp>
        <p:nvSpPr>
          <p:cNvPr id="2" name="TextBox 1">
            <a:extLst>
              <a:ext uri="{FF2B5EF4-FFF2-40B4-BE49-F238E27FC236}">
                <a16:creationId xmlns:a16="http://schemas.microsoft.com/office/drawing/2014/main" id="{783D7225-42C6-E4C4-3DE7-2B884CEAE732}"/>
              </a:ext>
            </a:extLst>
          </p:cNvPr>
          <p:cNvSpPr txBox="1"/>
          <p:nvPr/>
        </p:nvSpPr>
        <p:spPr>
          <a:xfrm>
            <a:off x="0" y="-67832"/>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rPr>
              <a:t>[</a:t>
            </a:r>
            <a:r>
              <a:rPr lang="en-GB" sz="8800" spc="-1" dirty="0" err="1">
                <a:solidFill>
                  <a:srgbClr val="FF0066"/>
                </a:solidFill>
                <a:latin typeface="Century Gothic" panose="020B0502020202020204" pitchFamily="34" charset="0"/>
              </a:rPr>
              <a:t>kn</a:t>
            </a:r>
            <a:r>
              <a:rPr kumimoji="0" lang="en-GB" sz="88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Tree>
    <p:extLst>
      <p:ext uri="{BB962C8B-B14F-4D97-AF65-F5344CB8AC3E}">
        <p14:creationId xmlns:p14="http://schemas.microsoft.com/office/powerpoint/2010/main" val="634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18" name="Speech Bubble: Rectangle with Corners Rounded 17">
            <a:hlinkClick r:id="" action="ppaction://noaction">
              <a:snd r:embed="rId4" name="T3_W12F_4.1.wav"/>
            </a:hlinkClick>
            <a:extLst>
              <a:ext uri="{FF2B5EF4-FFF2-40B4-BE49-F238E27FC236}">
                <a16:creationId xmlns:a16="http://schemas.microsoft.com/office/drawing/2014/main" id="{39A0EC1D-351E-4C65-96EA-8418D53765B0}"/>
              </a:ext>
            </a:extLst>
          </p:cNvPr>
          <p:cNvSpPr/>
          <p:nvPr/>
        </p:nvSpPr>
        <p:spPr>
          <a:xfrm>
            <a:off x="3744397" y="128500"/>
            <a:ext cx="4132967" cy="914399"/>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Hör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zu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kann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Klaus Knopf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nicht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machen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19" name="Graphic 18" descr="Teacher">
            <a:extLst>
              <a:ext uri="{FF2B5EF4-FFF2-40B4-BE49-F238E27FC236}">
                <a16:creationId xmlns:a16="http://schemas.microsoft.com/office/drawing/2014/main" id="{8D5912BE-7AE4-460D-980A-A948C74A1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7005" y="22189"/>
            <a:ext cx="914400" cy="914400"/>
          </a:xfrm>
          <a:prstGeom prst="rect">
            <a:avLst/>
          </a:prstGeom>
        </p:spPr>
      </p:pic>
      <p:sp>
        <p:nvSpPr>
          <p:cNvPr id="6" name="CustomShape 23">
            <a:hlinkClick r:id="" action="ppaction://noaction">
              <a:snd r:embed="rId7" name="T3_W12F_4.2.wav"/>
            </a:hlinkClick>
            <a:extLst>
              <a:ext uri="{FF2B5EF4-FFF2-40B4-BE49-F238E27FC236}">
                <a16:creationId xmlns:a16="http://schemas.microsoft.com/office/drawing/2014/main" id="{9F2D108C-107E-0773-918B-DE23F8E0358E}"/>
              </a:ext>
            </a:extLst>
          </p:cNvPr>
          <p:cNvSpPr/>
          <p:nvPr/>
        </p:nvSpPr>
        <p:spPr>
          <a:xfrm>
            <a:off x="615280" y="2760869"/>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CustomShape 23">
            <a:hlinkClick r:id="" action="ppaction://noaction">
              <a:snd r:embed="rId8" name="T3_W12F_4.3.wav"/>
            </a:hlinkClick>
            <a:extLst>
              <a:ext uri="{FF2B5EF4-FFF2-40B4-BE49-F238E27FC236}">
                <a16:creationId xmlns:a16="http://schemas.microsoft.com/office/drawing/2014/main" id="{8D312855-4935-DE1E-AC90-F57552CD74F0}"/>
              </a:ext>
            </a:extLst>
          </p:cNvPr>
          <p:cNvSpPr/>
          <p:nvPr/>
        </p:nvSpPr>
        <p:spPr>
          <a:xfrm>
            <a:off x="615280" y="3650178"/>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 name="CustomShape 23">
            <a:hlinkClick r:id="" action="ppaction://noaction">
              <a:snd r:embed="rId9" name="T3_W12F_4.4.wav"/>
            </a:hlinkClick>
            <a:extLst>
              <a:ext uri="{FF2B5EF4-FFF2-40B4-BE49-F238E27FC236}">
                <a16:creationId xmlns:a16="http://schemas.microsoft.com/office/drawing/2014/main" id="{E61CA761-A772-4099-A6BC-FE56C633D002}"/>
              </a:ext>
            </a:extLst>
          </p:cNvPr>
          <p:cNvSpPr/>
          <p:nvPr/>
        </p:nvSpPr>
        <p:spPr>
          <a:xfrm>
            <a:off x="615280" y="4485146"/>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B6BD6F66-5231-4B75-FAC8-4CEBC676100F}"/>
              </a:ext>
            </a:extLst>
          </p:cNvPr>
          <p:cNvSpPr txBox="1"/>
          <p:nvPr/>
        </p:nvSpPr>
        <p:spPr>
          <a:xfrm>
            <a:off x="1914311" y="2760869"/>
            <a:ext cx="10018172" cy="461665"/>
          </a:xfrm>
          <a:prstGeom prst="rect">
            <a:avLst/>
          </a:prstGeom>
          <a:noFill/>
        </p:spPr>
        <p:txBody>
          <a:bodyPr wrap="square" rtlCol="0">
            <a:spAutoFit/>
          </a:bodyPr>
          <a:lstStyle/>
          <a:p>
            <a:r>
              <a:rPr lang="de-DE" sz="2400" dirty="0">
                <a:solidFill>
                  <a:srgbClr val="002060"/>
                </a:solidFill>
                <a:latin typeface="Century Gothic" panose="020B0502020202020204" pitchFamily="34" charset="0"/>
              </a:rPr>
              <a:t>Klaus Knopf ohne Kopf kann keine Pfeife pfeifen.</a:t>
            </a:r>
          </a:p>
        </p:txBody>
      </p:sp>
      <p:sp>
        <p:nvSpPr>
          <p:cNvPr id="10" name="TextBox 9">
            <a:extLst>
              <a:ext uri="{FF2B5EF4-FFF2-40B4-BE49-F238E27FC236}">
                <a16:creationId xmlns:a16="http://schemas.microsoft.com/office/drawing/2014/main" id="{1EDBAAB2-DD79-933B-BCF6-029F4A42CCC0}"/>
              </a:ext>
            </a:extLst>
          </p:cNvPr>
          <p:cNvSpPr txBox="1"/>
          <p:nvPr/>
        </p:nvSpPr>
        <p:spPr>
          <a:xfrm>
            <a:off x="1820823" y="3397157"/>
            <a:ext cx="9795653"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Klaus Knopf without a head can’t whistle a whistle.</a:t>
            </a:r>
          </a:p>
        </p:txBody>
      </p:sp>
      <p:pic>
        <p:nvPicPr>
          <p:cNvPr id="11" name="Picture 10" descr="Image result for headless clipart">
            <a:extLst>
              <a:ext uri="{FF2B5EF4-FFF2-40B4-BE49-F238E27FC236}">
                <a16:creationId xmlns:a16="http://schemas.microsoft.com/office/drawing/2014/main" id="{57FF1439-AB65-6F55-69FA-D2163F7F5D88}"/>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3866" y="4322826"/>
            <a:ext cx="1172738" cy="13825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clker.com/cliparts/8/a/4/7/11949864331460157366tophat_benji_park_01.svg.hi.png">
            <a:extLst>
              <a:ext uri="{FF2B5EF4-FFF2-40B4-BE49-F238E27FC236}">
                <a16:creationId xmlns:a16="http://schemas.microsoft.com/office/drawing/2014/main" id="{E6694FA9-78F9-8047-8D29-7BF854AC2B26}"/>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5591" y="4033446"/>
            <a:ext cx="691479" cy="5582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Whistle Black vector and picture">
            <a:extLst>
              <a:ext uri="{FF2B5EF4-FFF2-40B4-BE49-F238E27FC236}">
                <a16:creationId xmlns:a16="http://schemas.microsoft.com/office/drawing/2014/main" id="{A6F2E4AF-545C-48C1-7562-A0A9A585F2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6736" y="4156916"/>
            <a:ext cx="2113052" cy="1322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light&#10;&#10;Description automatically generated">
            <a:extLst>
              <a:ext uri="{FF2B5EF4-FFF2-40B4-BE49-F238E27FC236}">
                <a16:creationId xmlns:a16="http://schemas.microsoft.com/office/drawing/2014/main" id="{23B01CDB-0D79-277C-6FE7-9839BF270E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7998" y="4168880"/>
            <a:ext cx="1249729" cy="1425251"/>
          </a:xfrm>
          <a:prstGeom prst="rect">
            <a:avLst/>
          </a:prstGeom>
        </p:spPr>
      </p:pic>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Tree>
    <p:extLst>
      <p:ext uri="{BB962C8B-B14F-4D97-AF65-F5344CB8AC3E}">
        <p14:creationId xmlns:p14="http://schemas.microsoft.com/office/powerpoint/2010/main" val="159357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9" name="TextBox 8">
            <a:hlinkClick r:id="" action="ppaction://noaction">
              <a:snd r:embed="rId4" name="T3_W12F_4.2.wav"/>
            </a:hlinkClick>
            <a:extLst>
              <a:ext uri="{FF2B5EF4-FFF2-40B4-BE49-F238E27FC236}">
                <a16:creationId xmlns:a16="http://schemas.microsoft.com/office/drawing/2014/main" id="{B6BD6F66-5231-4B75-FAC8-4CEBC676100F}"/>
              </a:ext>
            </a:extLst>
          </p:cNvPr>
          <p:cNvSpPr txBox="1"/>
          <p:nvPr/>
        </p:nvSpPr>
        <p:spPr>
          <a:xfrm>
            <a:off x="496602" y="2392559"/>
            <a:ext cx="10018172" cy="523220"/>
          </a:xfrm>
          <a:prstGeom prst="rect">
            <a:avLst/>
          </a:prstGeom>
          <a:noFill/>
        </p:spPr>
        <p:txBody>
          <a:bodyPr wrap="square" rtlCol="0">
            <a:spAutoFit/>
          </a:bodyPr>
          <a:lstStyle/>
          <a:p>
            <a:r>
              <a:rPr lang="de-DE" sz="2800" dirty="0">
                <a:solidFill>
                  <a:srgbClr val="002060"/>
                </a:solidFill>
                <a:latin typeface="Century Gothic" panose="020B0502020202020204" pitchFamily="34" charset="0"/>
              </a:rPr>
              <a:t>Klaus Knopf ohne Kopf kann keine Pfeife pfeifen.</a:t>
            </a:r>
          </a:p>
        </p:txBody>
      </p:sp>
      <p:pic>
        <p:nvPicPr>
          <p:cNvPr id="11" name="Picture 10" descr="Image result for headless clipart">
            <a:extLst>
              <a:ext uri="{FF2B5EF4-FFF2-40B4-BE49-F238E27FC236}">
                <a16:creationId xmlns:a16="http://schemas.microsoft.com/office/drawing/2014/main" id="{57FF1439-AB65-6F55-69FA-D2163F7F5D88}"/>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855" y="3506811"/>
            <a:ext cx="1172738" cy="13825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clker.com/cliparts/8/a/4/7/11949864331460157366tophat_benji_park_01.svg.hi.png">
            <a:extLst>
              <a:ext uri="{FF2B5EF4-FFF2-40B4-BE49-F238E27FC236}">
                <a16:creationId xmlns:a16="http://schemas.microsoft.com/office/drawing/2014/main" id="{E6694FA9-78F9-8047-8D29-7BF854AC2B2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1559" y="3227705"/>
            <a:ext cx="691479" cy="5582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Whistle Black vector and picture">
            <a:extLst>
              <a:ext uri="{FF2B5EF4-FFF2-40B4-BE49-F238E27FC236}">
                <a16:creationId xmlns:a16="http://schemas.microsoft.com/office/drawing/2014/main" id="{A6F2E4AF-545C-48C1-7562-A0A9A585F2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725" y="3340901"/>
            <a:ext cx="2113052" cy="1322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light&#10;&#10;Description automatically generated">
            <a:extLst>
              <a:ext uri="{FF2B5EF4-FFF2-40B4-BE49-F238E27FC236}">
                <a16:creationId xmlns:a16="http://schemas.microsoft.com/office/drawing/2014/main" id="{23B01CDB-0D79-277C-6FE7-9839BF270E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933" y="3449903"/>
            <a:ext cx="1249729" cy="1425251"/>
          </a:xfrm>
          <a:prstGeom prst="rect">
            <a:avLst/>
          </a:prstGeom>
        </p:spPr>
      </p:pic>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
        <p:nvSpPr>
          <p:cNvPr id="16" name="Google Shape;387;p19">
            <a:extLst>
              <a:ext uri="{FF2B5EF4-FFF2-40B4-BE49-F238E27FC236}">
                <a16:creationId xmlns:a16="http://schemas.microsoft.com/office/drawing/2014/main" id="{E91A0AFA-B65C-7A4F-DA8E-3493DABC5C51}"/>
              </a:ext>
            </a:extLst>
          </p:cNvPr>
          <p:cNvSpPr/>
          <p:nvPr/>
        </p:nvSpPr>
        <p:spPr>
          <a:xfrm>
            <a:off x="10954463" y="2753139"/>
            <a:ext cx="502131" cy="3010870"/>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 name="Google Shape;388;p19">
            <a:extLst>
              <a:ext uri="{FF2B5EF4-FFF2-40B4-BE49-F238E27FC236}">
                <a16:creationId xmlns:a16="http://schemas.microsoft.com/office/drawing/2014/main" id="{3300650E-9AF9-01BD-FFED-0B800E396B66}"/>
              </a:ext>
            </a:extLst>
          </p:cNvPr>
          <p:cNvSpPr/>
          <p:nvPr/>
        </p:nvSpPr>
        <p:spPr>
          <a:xfrm>
            <a:off x="10953764" y="2760869"/>
            <a:ext cx="503528" cy="3010870"/>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0" name="Google Shape;389;p19">
            <a:extLst>
              <a:ext uri="{FF2B5EF4-FFF2-40B4-BE49-F238E27FC236}">
                <a16:creationId xmlns:a16="http://schemas.microsoft.com/office/drawing/2014/main" id="{A382A0BC-B070-AE6A-8728-10C840D68494}"/>
              </a:ext>
            </a:extLst>
          </p:cNvPr>
          <p:cNvCxnSpPr>
            <a:cxnSpLocks/>
          </p:cNvCxnSpPr>
          <p:nvPr/>
        </p:nvCxnSpPr>
        <p:spPr>
          <a:xfrm>
            <a:off x="11615226" y="2760869"/>
            <a:ext cx="22609" cy="2991714"/>
          </a:xfrm>
          <a:prstGeom prst="straightConnector1">
            <a:avLst/>
          </a:prstGeom>
          <a:noFill/>
          <a:ln w="28575" cap="flat" cmpd="sng">
            <a:solidFill>
              <a:srgbClr val="1E4E79"/>
            </a:solidFill>
            <a:prstDash val="solid"/>
            <a:round/>
            <a:headEnd type="none" w="med" len="med"/>
            <a:tailEnd type="none" w="med" len="med"/>
          </a:ln>
        </p:spPr>
      </p:cxnSp>
      <p:cxnSp>
        <p:nvCxnSpPr>
          <p:cNvPr id="21" name="Google Shape;390;p19">
            <a:extLst>
              <a:ext uri="{FF2B5EF4-FFF2-40B4-BE49-F238E27FC236}">
                <a16:creationId xmlns:a16="http://schemas.microsoft.com/office/drawing/2014/main" id="{4534F392-A2BE-1641-6007-ADFC701DC3F4}"/>
              </a:ext>
            </a:extLst>
          </p:cNvPr>
          <p:cNvCxnSpPr>
            <a:cxnSpLocks/>
          </p:cNvCxnSpPr>
          <p:nvPr/>
        </p:nvCxnSpPr>
        <p:spPr>
          <a:xfrm>
            <a:off x="11598972" y="27753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2" name="Google Shape;391;p19">
            <a:extLst>
              <a:ext uri="{FF2B5EF4-FFF2-40B4-BE49-F238E27FC236}">
                <a16:creationId xmlns:a16="http://schemas.microsoft.com/office/drawing/2014/main" id="{8F073A5D-42BE-486E-4D13-75DB3D237B1B}"/>
              </a:ext>
            </a:extLst>
          </p:cNvPr>
          <p:cNvCxnSpPr>
            <a:cxnSpLocks/>
          </p:cNvCxnSpPr>
          <p:nvPr/>
        </p:nvCxnSpPr>
        <p:spPr>
          <a:xfrm>
            <a:off x="11637836" y="5752582"/>
            <a:ext cx="216791" cy="0"/>
          </a:xfrm>
          <a:prstGeom prst="straightConnector1">
            <a:avLst/>
          </a:prstGeom>
          <a:noFill/>
          <a:ln w="28575" cap="flat" cmpd="sng">
            <a:solidFill>
              <a:srgbClr val="1E4E79"/>
            </a:solidFill>
            <a:prstDash val="solid"/>
            <a:round/>
            <a:headEnd type="none" w="med" len="med"/>
            <a:tailEnd type="none" w="med" len="med"/>
          </a:ln>
        </p:spPr>
      </p:cxnSp>
      <p:sp>
        <p:nvSpPr>
          <p:cNvPr id="23" name="Google Shape;394;p19">
            <a:extLst>
              <a:ext uri="{FF2B5EF4-FFF2-40B4-BE49-F238E27FC236}">
                <a16:creationId xmlns:a16="http://schemas.microsoft.com/office/drawing/2014/main" id="{5CC94E33-8AC4-4D44-B058-73E701197A6A}"/>
              </a:ext>
            </a:extLst>
          </p:cNvPr>
          <p:cNvSpPr txBox="1"/>
          <p:nvPr/>
        </p:nvSpPr>
        <p:spPr>
          <a:xfrm>
            <a:off x="11720800" y="5346313"/>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395;p19">
            <a:extLst>
              <a:ext uri="{FF2B5EF4-FFF2-40B4-BE49-F238E27FC236}">
                <a16:creationId xmlns:a16="http://schemas.microsoft.com/office/drawing/2014/main" id="{4D8801A1-8973-36C0-A685-7CEF3F51D697}"/>
              </a:ext>
            </a:extLst>
          </p:cNvPr>
          <p:cNvSpPr/>
          <p:nvPr/>
        </p:nvSpPr>
        <p:spPr>
          <a:xfrm>
            <a:off x="10811513" y="5983002"/>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Google Shape;387;p19">
            <a:extLst>
              <a:ext uri="{FF2B5EF4-FFF2-40B4-BE49-F238E27FC236}">
                <a16:creationId xmlns:a16="http://schemas.microsoft.com/office/drawing/2014/main" id="{939E39CD-AD3F-F772-1CC5-B56ABD968E99}"/>
              </a:ext>
            </a:extLst>
          </p:cNvPr>
          <p:cNvSpPr/>
          <p:nvPr/>
        </p:nvSpPr>
        <p:spPr>
          <a:xfrm>
            <a:off x="9163583" y="3762926"/>
            <a:ext cx="502131" cy="1908052"/>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6" name="Google Shape;388;p19">
            <a:extLst>
              <a:ext uri="{FF2B5EF4-FFF2-40B4-BE49-F238E27FC236}">
                <a16:creationId xmlns:a16="http://schemas.microsoft.com/office/drawing/2014/main" id="{00FF6E07-D5F9-ECF5-2D7F-B4424F1799F2}"/>
              </a:ext>
            </a:extLst>
          </p:cNvPr>
          <p:cNvSpPr/>
          <p:nvPr/>
        </p:nvSpPr>
        <p:spPr>
          <a:xfrm>
            <a:off x="9162884" y="3770656"/>
            <a:ext cx="503528" cy="1908052"/>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7" name="Google Shape;389;p19">
            <a:extLst>
              <a:ext uri="{FF2B5EF4-FFF2-40B4-BE49-F238E27FC236}">
                <a16:creationId xmlns:a16="http://schemas.microsoft.com/office/drawing/2014/main" id="{64B5D739-257E-1F86-910E-EB40CAF22AE6}"/>
              </a:ext>
            </a:extLst>
          </p:cNvPr>
          <p:cNvCxnSpPr>
            <a:cxnSpLocks/>
          </p:cNvCxnSpPr>
          <p:nvPr/>
        </p:nvCxnSpPr>
        <p:spPr>
          <a:xfrm>
            <a:off x="9824346" y="3782800"/>
            <a:ext cx="22609" cy="1876752"/>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0;p19">
            <a:extLst>
              <a:ext uri="{FF2B5EF4-FFF2-40B4-BE49-F238E27FC236}">
                <a16:creationId xmlns:a16="http://schemas.microsoft.com/office/drawing/2014/main" id="{63D606A9-10ED-71B4-63AC-874A38726AD3}"/>
              </a:ext>
            </a:extLst>
          </p:cNvPr>
          <p:cNvCxnSpPr>
            <a:cxnSpLocks/>
          </p:cNvCxnSpPr>
          <p:nvPr/>
        </p:nvCxnSpPr>
        <p:spPr>
          <a:xfrm>
            <a:off x="9814080" y="377923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9" name="Google Shape;391;p19">
            <a:extLst>
              <a:ext uri="{FF2B5EF4-FFF2-40B4-BE49-F238E27FC236}">
                <a16:creationId xmlns:a16="http://schemas.microsoft.com/office/drawing/2014/main" id="{6D885983-C299-9525-1A65-AC425FF1543B}"/>
              </a:ext>
            </a:extLst>
          </p:cNvPr>
          <p:cNvCxnSpPr>
            <a:cxnSpLocks/>
          </p:cNvCxnSpPr>
          <p:nvPr/>
        </p:nvCxnSpPr>
        <p:spPr>
          <a:xfrm>
            <a:off x="9846956" y="5659551"/>
            <a:ext cx="216791" cy="0"/>
          </a:xfrm>
          <a:prstGeom prst="straightConnector1">
            <a:avLst/>
          </a:prstGeom>
          <a:noFill/>
          <a:ln w="28575" cap="flat" cmpd="sng">
            <a:solidFill>
              <a:srgbClr val="1E4E79"/>
            </a:solidFill>
            <a:prstDash val="solid"/>
            <a:round/>
            <a:headEnd type="none" w="med" len="med"/>
            <a:tailEnd type="none" w="med" len="med"/>
          </a:ln>
        </p:spPr>
      </p:cxnSp>
      <p:sp>
        <p:nvSpPr>
          <p:cNvPr id="30" name="Google Shape;393;p19">
            <a:extLst>
              <a:ext uri="{FF2B5EF4-FFF2-40B4-BE49-F238E27FC236}">
                <a16:creationId xmlns:a16="http://schemas.microsoft.com/office/drawing/2014/main" id="{BA928ED3-7418-AA1C-F6F9-C8B9BF760B9D}"/>
              </a:ext>
            </a:extLst>
          </p:cNvPr>
          <p:cNvSpPr txBox="1"/>
          <p:nvPr/>
        </p:nvSpPr>
        <p:spPr>
          <a:xfrm>
            <a:off x="10038781" y="367445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20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394;p19">
            <a:extLst>
              <a:ext uri="{FF2B5EF4-FFF2-40B4-BE49-F238E27FC236}">
                <a16:creationId xmlns:a16="http://schemas.microsoft.com/office/drawing/2014/main" id="{0EDAA9E5-9759-80B7-589E-53EE8B97BC93}"/>
              </a:ext>
            </a:extLst>
          </p:cNvPr>
          <p:cNvSpPr txBox="1"/>
          <p:nvPr/>
        </p:nvSpPr>
        <p:spPr>
          <a:xfrm>
            <a:off x="9929920" y="5253282"/>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395;p19">
            <a:extLst>
              <a:ext uri="{FF2B5EF4-FFF2-40B4-BE49-F238E27FC236}">
                <a16:creationId xmlns:a16="http://schemas.microsoft.com/office/drawing/2014/main" id="{2AAA6F69-40EC-124D-9C06-3DE06192A2FD}"/>
              </a:ext>
            </a:extLst>
          </p:cNvPr>
          <p:cNvSpPr/>
          <p:nvPr/>
        </p:nvSpPr>
        <p:spPr>
          <a:xfrm>
            <a:off x="9020633" y="588997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387;p19">
            <a:extLst>
              <a:ext uri="{FF2B5EF4-FFF2-40B4-BE49-F238E27FC236}">
                <a16:creationId xmlns:a16="http://schemas.microsoft.com/office/drawing/2014/main" id="{988CAD23-EC0B-BCA2-1A06-39E9D50011A0}"/>
              </a:ext>
            </a:extLst>
          </p:cNvPr>
          <p:cNvSpPr/>
          <p:nvPr/>
        </p:nvSpPr>
        <p:spPr>
          <a:xfrm>
            <a:off x="7101385" y="4529729"/>
            <a:ext cx="502131" cy="1178186"/>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4" name="Google Shape;388;p19">
            <a:extLst>
              <a:ext uri="{FF2B5EF4-FFF2-40B4-BE49-F238E27FC236}">
                <a16:creationId xmlns:a16="http://schemas.microsoft.com/office/drawing/2014/main" id="{B3EA4213-3CA4-AFBE-F816-CFB1305F9F8D}"/>
              </a:ext>
            </a:extLst>
          </p:cNvPr>
          <p:cNvSpPr/>
          <p:nvPr/>
        </p:nvSpPr>
        <p:spPr>
          <a:xfrm>
            <a:off x="7100686" y="4511846"/>
            <a:ext cx="503528" cy="120379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5" name="Google Shape;389;p19">
            <a:extLst>
              <a:ext uri="{FF2B5EF4-FFF2-40B4-BE49-F238E27FC236}">
                <a16:creationId xmlns:a16="http://schemas.microsoft.com/office/drawing/2014/main" id="{F2EA0027-C323-0986-E330-41230850283D}"/>
              </a:ext>
            </a:extLst>
          </p:cNvPr>
          <p:cNvCxnSpPr>
            <a:cxnSpLocks/>
          </p:cNvCxnSpPr>
          <p:nvPr/>
        </p:nvCxnSpPr>
        <p:spPr>
          <a:xfrm>
            <a:off x="7762148" y="4529729"/>
            <a:ext cx="22609" cy="1166760"/>
          </a:xfrm>
          <a:prstGeom prst="straightConnector1">
            <a:avLst/>
          </a:prstGeom>
          <a:noFill/>
          <a:ln w="28575" cap="flat" cmpd="sng">
            <a:solidFill>
              <a:srgbClr val="1E4E79"/>
            </a:solidFill>
            <a:prstDash val="solid"/>
            <a:round/>
            <a:headEnd type="none" w="med" len="med"/>
            <a:tailEnd type="none" w="med" len="med"/>
          </a:ln>
        </p:spPr>
      </p:cxnSp>
      <p:cxnSp>
        <p:nvCxnSpPr>
          <p:cNvPr id="36" name="Google Shape;390;p19">
            <a:extLst>
              <a:ext uri="{FF2B5EF4-FFF2-40B4-BE49-F238E27FC236}">
                <a16:creationId xmlns:a16="http://schemas.microsoft.com/office/drawing/2014/main" id="{A57278AB-1200-A6FA-0EB7-ED81C2F9296A}"/>
              </a:ext>
            </a:extLst>
          </p:cNvPr>
          <p:cNvCxnSpPr>
            <a:cxnSpLocks/>
          </p:cNvCxnSpPr>
          <p:nvPr/>
        </p:nvCxnSpPr>
        <p:spPr>
          <a:xfrm>
            <a:off x="7764250" y="454146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7" name="Google Shape;391;p19">
            <a:extLst>
              <a:ext uri="{FF2B5EF4-FFF2-40B4-BE49-F238E27FC236}">
                <a16:creationId xmlns:a16="http://schemas.microsoft.com/office/drawing/2014/main" id="{34097189-C6D3-7399-7E73-E2B02665BBE6}"/>
              </a:ext>
            </a:extLst>
          </p:cNvPr>
          <p:cNvCxnSpPr>
            <a:cxnSpLocks/>
          </p:cNvCxnSpPr>
          <p:nvPr/>
        </p:nvCxnSpPr>
        <p:spPr>
          <a:xfrm>
            <a:off x="7784758" y="5696488"/>
            <a:ext cx="216791" cy="0"/>
          </a:xfrm>
          <a:prstGeom prst="straightConnector1">
            <a:avLst/>
          </a:prstGeom>
          <a:noFill/>
          <a:ln w="28575" cap="flat" cmpd="sng">
            <a:solidFill>
              <a:srgbClr val="1E4E79"/>
            </a:solidFill>
            <a:prstDash val="solid"/>
            <a:round/>
            <a:headEnd type="none" w="med" len="med"/>
            <a:tailEnd type="none" w="med" len="med"/>
          </a:ln>
        </p:spPr>
      </p:cxnSp>
      <p:sp>
        <p:nvSpPr>
          <p:cNvPr id="38" name="Google Shape;393;p19">
            <a:extLst>
              <a:ext uri="{FF2B5EF4-FFF2-40B4-BE49-F238E27FC236}">
                <a16:creationId xmlns:a16="http://schemas.microsoft.com/office/drawing/2014/main" id="{7FB37A90-2620-CFCA-F0E8-9EB3053DC334}"/>
              </a:ext>
            </a:extLst>
          </p:cNvPr>
          <p:cNvSpPr txBox="1"/>
          <p:nvPr/>
        </p:nvSpPr>
        <p:spPr>
          <a:xfrm>
            <a:off x="7903781" y="435183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 name="Google Shape;394;p19">
            <a:extLst>
              <a:ext uri="{FF2B5EF4-FFF2-40B4-BE49-F238E27FC236}">
                <a16:creationId xmlns:a16="http://schemas.microsoft.com/office/drawing/2014/main" id="{98E6D91B-FE2F-2A91-36DE-649270ABDD0F}"/>
              </a:ext>
            </a:extLst>
          </p:cNvPr>
          <p:cNvSpPr txBox="1"/>
          <p:nvPr/>
        </p:nvSpPr>
        <p:spPr>
          <a:xfrm>
            <a:off x="7867722" y="5290219"/>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395;p19">
            <a:extLst>
              <a:ext uri="{FF2B5EF4-FFF2-40B4-BE49-F238E27FC236}">
                <a16:creationId xmlns:a16="http://schemas.microsoft.com/office/drawing/2014/main" id="{4D120B30-BEBE-D21D-3FEE-014D25BF7DD3}"/>
              </a:ext>
            </a:extLst>
          </p:cNvPr>
          <p:cNvSpPr/>
          <p:nvPr/>
        </p:nvSpPr>
        <p:spPr>
          <a:xfrm>
            <a:off x="6958435" y="5926908"/>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 name="Google Shape;410;p19">
            <a:extLst>
              <a:ext uri="{FF2B5EF4-FFF2-40B4-BE49-F238E27FC236}">
                <a16:creationId xmlns:a16="http://schemas.microsoft.com/office/drawing/2014/main" id="{61C2BA18-FEF1-6BA9-1C81-8F98F176F9A1}"/>
              </a:ext>
            </a:extLst>
          </p:cNvPr>
          <p:cNvSpPr txBox="1"/>
          <p:nvPr/>
        </p:nvSpPr>
        <p:spPr>
          <a:xfrm>
            <a:off x="11699680" y="3401365"/>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2" name="Google Shape;410;p19">
            <a:extLst>
              <a:ext uri="{FF2B5EF4-FFF2-40B4-BE49-F238E27FC236}">
                <a16:creationId xmlns:a16="http://schemas.microsoft.com/office/drawing/2014/main" id="{5AF6254F-7173-1D8F-BAD5-596BD69E4EF1}"/>
              </a:ext>
            </a:extLst>
          </p:cNvPr>
          <p:cNvSpPr txBox="1"/>
          <p:nvPr/>
        </p:nvSpPr>
        <p:spPr>
          <a:xfrm>
            <a:off x="9806167" y="4529729"/>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3" name="Google Shape;410;p19">
            <a:extLst>
              <a:ext uri="{FF2B5EF4-FFF2-40B4-BE49-F238E27FC236}">
                <a16:creationId xmlns:a16="http://schemas.microsoft.com/office/drawing/2014/main" id="{25008AC4-74A4-7318-305A-F06DD9ECC2F6}"/>
              </a:ext>
            </a:extLst>
          </p:cNvPr>
          <p:cNvSpPr txBox="1"/>
          <p:nvPr/>
        </p:nvSpPr>
        <p:spPr>
          <a:xfrm>
            <a:off x="7754749" y="4875154"/>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4" name="Google Shape;157;p2">
            <a:extLst>
              <a:ext uri="{FF2B5EF4-FFF2-40B4-BE49-F238E27FC236}">
                <a16:creationId xmlns:a16="http://schemas.microsoft.com/office/drawing/2014/main" id="{5AD94CB9-F839-E144-8E97-03D91EC37FC9}"/>
              </a:ext>
            </a:extLst>
          </p:cNvPr>
          <p:cNvSpPr txBox="1"/>
          <p:nvPr/>
        </p:nvSpPr>
        <p:spPr>
          <a:xfrm>
            <a:off x="266840" y="1522919"/>
            <a:ext cx="7311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a:ea typeface="Century Gothic"/>
                <a:cs typeface="Century Gothic"/>
                <a:sym typeface="Century Gothic"/>
              </a:rPr>
              <a:t>How quickly can you say the sentence?</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Speech Bubble: Rectangle with Corners Rounded 7">
            <a:hlinkClick r:id="" action="ppaction://noaction">
              <a:snd r:embed="rId10" name="T3_W12F_4.5.wav"/>
            </a:hlinkClick>
            <a:extLst>
              <a:ext uri="{FF2B5EF4-FFF2-40B4-BE49-F238E27FC236}">
                <a16:creationId xmlns:a16="http://schemas.microsoft.com/office/drawing/2014/main" id="{12D93176-A5A0-58F6-FE27-44E07FD59A63}"/>
              </a:ext>
            </a:extLst>
          </p:cNvPr>
          <p:cNvSpPr/>
          <p:nvPr/>
        </p:nvSpPr>
        <p:spPr>
          <a:xfrm>
            <a:off x="946221" y="868904"/>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n-GB" sz="2400" kern="0" dirty="0">
                <a:solidFill>
                  <a:schemeClr val="bg1"/>
                </a:solidFill>
                <a:latin typeface="Century Gothic"/>
                <a:ea typeface="Century Gothic"/>
                <a:cs typeface="Century Gothic"/>
                <a:sym typeface="Century Gothic"/>
              </a:rPr>
              <a:t>Sag den </a:t>
            </a:r>
            <a:r>
              <a:rPr lang="en-GB" sz="2400" kern="0" dirty="0" err="1">
                <a:solidFill>
                  <a:schemeClr val="bg1"/>
                </a:solidFill>
                <a:latin typeface="Century Gothic"/>
                <a:ea typeface="Century Gothic"/>
                <a:cs typeface="Century Gothic"/>
                <a:sym typeface="Century Gothic"/>
              </a:rPr>
              <a:t>Satz</a:t>
            </a:r>
            <a:r>
              <a:rPr lang="en-GB" sz="2400" kern="0" dirty="0">
                <a:solidFill>
                  <a:schemeClr val="bg1"/>
                </a:solidFill>
                <a:latin typeface="Century Gothic"/>
                <a:ea typeface="Century Gothic"/>
                <a:cs typeface="Century Gothic"/>
                <a:sym typeface="Century Gothic"/>
              </a:rPr>
              <a:t>.</a:t>
            </a:r>
          </a:p>
        </p:txBody>
      </p:sp>
      <p:pic>
        <p:nvPicPr>
          <p:cNvPr id="46" name="Graphic 8" descr="Teacher">
            <a:extLst>
              <a:ext uri="{FF2B5EF4-FFF2-40B4-BE49-F238E27FC236}">
                <a16:creationId xmlns:a16="http://schemas.microsoft.com/office/drawing/2014/main" id="{663E55CB-99DB-8BF9-A6CA-76CD194E63B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154" y="654210"/>
            <a:ext cx="914400" cy="914400"/>
          </a:xfrm>
          <a:prstGeom prst="rect">
            <a:avLst/>
          </a:prstGeom>
        </p:spPr>
      </p:pic>
      <p:sp>
        <p:nvSpPr>
          <p:cNvPr id="47" name="Google Shape;393;p19">
            <a:extLst>
              <a:ext uri="{FF2B5EF4-FFF2-40B4-BE49-F238E27FC236}">
                <a16:creationId xmlns:a16="http://schemas.microsoft.com/office/drawing/2014/main" id="{DF752FE8-3B3E-A4A3-C078-490EC1D60D03}"/>
              </a:ext>
            </a:extLst>
          </p:cNvPr>
          <p:cNvSpPr txBox="1"/>
          <p:nvPr/>
        </p:nvSpPr>
        <p:spPr>
          <a:xfrm>
            <a:off x="11824810" y="2597470"/>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30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20059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30000"/>
                                        <p:tgtEl>
                                          <p:spTgt spid="17"/>
                                        </p:tgtEl>
                                        <p:attrNameLst>
                                          <p:attrName>ppt_y</p:attrName>
                                        </p:attrNameLst>
                                      </p:cBhvr>
                                      <p:tavLst>
                                        <p:tav tm="0">
                                          <p:val>
                                            <p:strVal val="#ppt_y"/>
                                          </p:val>
                                        </p:tav>
                                        <p:tav tm="100000">
                                          <p:val>
                                            <p:strVal val="#ppt_y+#ppt_h*1.125000"/>
                                          </p:val>
                                        </p:tav>
                                      </p:tavLst>
                                    </p:anim>
                                    <p:animEffect transition="out" filter="wipe(down)">
                                      <p:cBhvr>
                                        <p:cTn id="7" dur="30000"/>
                                        <p:tgtEl>
                                          <p:spTgt spid="17"/>
                                        </p:tgtEl>
                                      </p:cBhvr>
                                    </p:animEffect>
                                    <p:set>
                                      <p:cBhvr>
                                        <p:cTn id="8" dur="1" fill="hold">
                                          <p:stCondLst>
                                            <p:cond delay="29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remove" grpId="0" nodeType="clickEffect">
                                  <p:stCondLst>
                                    <p:cond delay="0"/>
                                  </p:stCondLst>
                                  <p:childTnLst>
                                    <p:anim calcmode="lin" valueType="num">
                                      <p:cBhvr additive="base">
                                        <p:cTn id="13" dur="20000"/>
                                        <p:tgtEl>
                                          <p:spTgt spid="26"/>
                                        </p:tgtEl>
                                        <p:attrNameLst>
                                          <p:attrName>ppt_y</p:attrName>
                                        </p:attrNameLst>
                                      </p:cBhvr>
                                      <p:tavLst>
                                        <p:tav tm="0">
                                          <p:val>
                                            <p:strVal val="#ppt_y"/>
                                          </p:val>
                                        </p:tav>
                                        <p:tav tm="100000">
                                          <p:val>
                                            <p:strVal val="#ppt_y+#ppt_h*1.125000"/>
                                          </p:val>
                                        </p:tav>
                                      </p:tavLst>
                                    </p:anim>
                                    <p:animEffect transition="out" filter="wipe(down)">
                                      <p:cBhvr>
                                        <p:cTn id="14" dur="20000"/>
                                        <p:tgtEl>
                                          <p:spTgt spid="26"/>
                                        </p:tgtEl>
                                      </p:cBhvr>
                                    </p:animEffect>
                                    <p:set>
                                      <p:cBhvr>
                                        <p:cTn id="15" dur="1" fill="hold">
                                          <p:stCondLst>
                                            <p:cond delay="19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12" presetClass="exit" presetSubtype="4" fill="remove" grpId="0" nodeType="clickEffect">
                                  <p:stCondLst>
                                    <p:cond delay="0"/>
                                  </p:stCondLst>
                                  <p:childTnLst>
                                    <p:anim calcmode="lin" valueType="num">
                                      <p:cBhvr additive="base">
                                        <p:cTn id="20" dur="15000"/>
                                        <p:tgtEl>
                                          <p:spTgt spid="34"/>
                                        </p:tgtEl>
                                        <p:attrNameLst>
                                          <p:attrName>ppt_y</p:attrName>
                                        </p:attrNameLst>
                                      </p:cBhvr>
                                      <p:tavLst>
                                        <p:tav tm="0">
                                          <p:val>
                                            <p:strVal val="#ppt_y"/>
                                          </p:val>
                                        </p:tav>
                                        <p:tav tm="100000">
                                          <p:val>
                                            <p:strVal val="#ppt_y+#ppt_h*1.125000"/>
                                          </p:val>
                                        </p:tav>
                                      </p:tavLst>
                                    </p:anim>
                                    <p:animEffect transition="out" filter="wipe(down)">
                                      <p:cBhvr>
                                        <p:cTn id="21" dur="15000"/>
                                        <p:tgtEl>
                                          <p:spTgt spid="34"/>
                                        </p:tgtEl>
                                      </p:cBhvr>
                                    </p:animEffect>
                                    <p:set>
                                      <p:cBhvr>
                                        <p:cTn id="22" dur="1" fill="hold">
                                          <p:stCondLst>
                                            <p:cond delay="14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17" grpId="0" animBg="1"/>
      <p:bldP spid="26"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6" name="CustomShape 23">
            <a:hlinkClick r:id="" action="ppaction://noaction">
              <a:snd r:embed="rId4" name="T3_W12F_4.6.wav"/>
            </a:hlinkClick>
            <a:extLst>
              <a:ext uri="{FF2B5EF4-FFF2-40B4-BE49-F238E27FC236}">
                <a16:creationId xmlns:a16="http://schemas.microsoft.com/office/drawing/2014/main" id="{4C3D0DAF-68E6-8C29-9347-43D9372878F3}"/>
              </a:ext>
            </a:extLst>
          </p:cNvPr>
          <p:cNvSpPr/>
          <p:nvPr/>
        </p:nvSpPr>
        <p:spPr>
          <a:xfrm>
            <a:off x="615280" y="2760869"/>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CustomShape 23">
            <a:hlinkClick r:id="" action="ppaction://noaction">
              <a:snd r:embed="rId5" name="T3_W12F_4.7.wav"/>
            </a:hlinkClick>
            <a:extLst>
              <a:ext uri="{FF2B5EF4-FFF2-40B4-BE49-F238E27FC236}">
                <a16:creationId xmlns:a16="http://schemas.microsoft.com/office/drawing/2014/main" id="{8071EA6B-EAB1-A93F-4ECA-896D2629DE04}"/>
              </a:ext>
            </a:extLst>
          </p:cNvPr>
          <p:cNvSpPr/>
          <p:nvPr/>
        </p:nvSpPr>
        <p:spPr>
          <a:xfrm>
            <a:off x="615280" y="3650178"/>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8" name="CustomShape 23">
            <a:hlinkClick r:id="" action="ppaction://noaction">
              <a:snd r:embed="rId6" name="T3_W12F_4.8.wav"/>
            </a:hlinkClick>
            <a:extLst>
              <a:ext uri="{FF2B5EF4-FFF2-40B4-BE49-F238E27FC236}">
                <a16:creationId xmlns:a16="http://schemas.microsoft.com/office/drawing/2014/main" id="{CD68AACE-66DD-38E2-D46E-B1A1185DFBAA}"/>
              </a:ext>
            </a:extLst>
          </p:cNvPr>
          <p:cNvSpPr/>
          <p:nvPr/>
        </p:nvSpPr>
        <p:spPr>
          <a:xfrm>
            <a:off x="615280" y="4485146"/>
            <a:ext cx="464040" cy="396360"/>
          </a:xfrm>
          <a:prstGeom prst="actionButtonBlank">
            <a:avLst/>
          </a:prstGeom>
          <a:solidFill>
            <a:srgbClr val="29C1FA"/>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D2D54FBC-6D3E-E6C9-B7EA-DA23A2AC94E2}"/>
              </a:ext>
            </a:extLst>
          </p:cNvPr>
          <p:cNvSpPr txBox="1"/>
          <p:nvPr/>
        </p:nvSpPr>
        <p:spPr>
          <a:xfrm>
            <a:off x="1482800" y="2760869"/>
            <a:ext cx="10018172" cy="461665"/>
          </a:xfrm>
          <a:prstGeom prst="rect">
            <a:avLst/>
          </a:prstGeom>
          <a:noFill/>
        </p:spPr>
        <p:txBody>
          <a:bodyPr wrap="square" rtlCol="0">
            <a:spAutoFit/>
          </a:bodyPr>
          <a:lstStyle/>
          <a:p>
            <a:r>
              <a:rPr lang="de-DE" sz="2400" dirty="0">
                <a:solidFill>
                  <a:srgbClr val="002060"/>
                </a:solidFill>
                <a:latin typeface="Century Gothic" panose="020B0502020202020204" pitchFamily="34" charset="0"/>
              </a:rPr>
              <a:t>Klaus Knopf ohne Kopf kann kein Knacken und Knistern hören.</a:t>
            </a:r>
          </a:p>
        </p:txBody>
      </p:sp>
      <p:sp>
        <p:nvSpPr>
          <p:cNvPr id="10" name="TextBox 9">
            <a:extLst>
              <a:ext uri="{FF2B5EF4-FFF2-40B4-BE49-F238E27FC236}">
                <a16:creationId xmlns:a16="http://schemas.microsoft.com/office/drawing/2014/main" id="{86F6328C-FDE7-5162-330F-9BB0304218A6}"/>
              </a:ext>
            </a:extLst>
          </p:cNvPr>
          <p:cNvSpPr txBox="1"/>
          <p:nvPr/>
        </p:nvSpPr>
        <p:spPr>
          <a:xfrm>
            <a:off x="1509635" y="3386693"/>
            <a:ext cx="9795653"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Klaus Knopf without a head can’t hear any crackles or rustling.</a:t>
            </a:r>
          </a:p>
        </p:txBody>
      </p:sp>
      <p:sp>
        <p:nvSpPr>
          <p:cNvPr id="26" name="Speech Bubble: Rectangle with Corners Rounded 25">
            <a:hlinkClick r:id="" action="ppaction://noaction">
              <a:snd r:embed="rId7" name="T3_W12F_4.1.wav"/>
            </a:hlinkClick>
            <a:extLst>
              <a:ext uri="{FF2B5EF4-FFF2-40B4-BE49-F238E27FC236}">
                <a16:creationId xmlns:a16="http://schemas.microsoft.com/office/drawing/2014/main" id="{D7981989-C4F0-1457-0620-01719F1F11B1}"/>
              </a:ext>
            </a:extLst>
          </p:cNvPr>
          <p:cNvSpPr/>
          <p:nvPr/>
        </p:nvSpPr>
        <p:spPr>
          <a:xfrm>
            <a:off x="3747312" y="131971"/>
            <a:ext cx="4132967" cy="914399"/>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Hör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zu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Was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kann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Klaus Knopf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nicht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machen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a:t>
            </a:r>
          </a:p>
        </p:txBody>
      </p:sp>
      <p:pic>
        <p:nvPicPr>
          <p:cNvPr id="27" name="Graphic 26" descr="Teacher">
            <a:extLst>
              <a:ext uri="{FF2B5EF4-FFF2-40B4-BE49-F238E27FC236}">
                <a16:creationId xmlns:a16="http://schemas.microsoft.com/office/drawing/2014/main" id="{C689B8A0-7F87-2B50-3587-8BF0A47AFE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7005" y="22189"/>
            <a:ext cx="914400" cy="914400"/>
          </a:xfrm>
          <a:prstGeom prst="rect">
            <a:avLst/>
          </a:prstGeom>
        </p:spPr>
      </p:pic>
      <p:pic>
        <p:nvPicPr>
          <p:cNvPr id="28" name="Picture 27">
            <a:extLst>
              <a:ext uri="{FF2B5EF4-FFF2-40B4-BE49-F238E27FC236}">
                <a16:creationId xmlns:a16="http://schemas.microsoft.com/office/drawing/2014/main" id="{BF127CC2-3217-E70C-BED2-33F9CBC617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pic>
        <p:nvPicPr>
          <p:cNvPr id="29" name="Picture 28" descr="Image result for headless clipart">
            <a:extLst>
              <a:ext uri="{FF2B5EF4-FFF2-40B4-BE49-F238E27FC236}">
                <a16:creationId xmlns:a16="http://schemas.microsoft.com/office/drawing/2014/main" id="{2C10F95D-88B9-E89F-57ED-A345CBC07818}"/>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0161" y="4277629"/>
            <a:ext cx="1172738" cy="13825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www.clker.com/cliparts/8/a/4/7/11949864331460157366tophat_benji_park_01.svg.hi.png">
            <a:extLst>
              <a:ext uri="{FF2B5EF4-FFF2-40B4-BE49-F238E27FC236}">
                <a16:creationId xmlns:a16="http://schemas.microsoft.com/office/drawing/2014/main" id="{FF5CAF31-08AB-1B41-8E8F-D383D120814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51886" y="3988249"/>
            <a:ext cx="691479" cy="5582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picture containing light&#10;&#10;Description automatically generated">
            <a:extLst>
              <a:ext uri="{FF2B5EF4-FFF2-40B4-BE49-F238E27FC236}">
                <a16:creationId xmlns:a16="http://schemas.microsoft.com/office/drawing/2014/main" id="{BD1FC8AF-2FA3-3B12-9814-8C90856A95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04293" y="4123683"/>
            <a:ext cx="1249729" cy="1425251"/>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8ABBE0C3-8CC1-AE6F-C35E-E35CDDB0C31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45183" y="4157426"/>
            <a:ext cx="1408116" cy="1393681"/>
          </a:xfrm>
          <a:prstGeom prst="rect">
            <a:avLst/>
          </a:prstGeom>
        </p:spPr>
      </p:pic>
      <p:pic>
        <p:nvPicPr>
          <p:cNvPr id="34" name="Picture 33" descr="A red text on a black background&#10;&#10;Description automatically generated with medium confidence">
            <a:extLst>
              <a:ext uri="{FF2B5EF4-FFF2-40B4-BE49-F238E27FC236}">
                <a16:creationId xmlns:a16="http://schemas.microsoft.com/office/drawing/2014/main" id="{7A504C1D-BFE5-74EF-CE2D-E49DCEF3AB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08433" y="4384424"/>
            <a:ext cx="3974603" cy="939683"/>
          </a:xfrm>
          <a:prstGeom prst="rect">
            <a:avLst/>
          </a:prstGeom>
        </p:spPr>
      </p:pic>
    </p:spTree>
    <p:extLst>
      <p:ext uri="{BB962C8B-B14F-4D97-AF65-F5344CB8AC3E}">
        <p14:creationId xmlns:p14="http://schemas.microsoft.com/office/powerpoint/2010/main" val="220586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7" name="CustomShape 3">
            <a:extLst>
              <a:ext uri="{FF2B5EF4-FFF2-40B4-BE49-F238E27FC236}">
                <a16:creationId xmlns:a16="http://schemas.microsoft.com/office/drawing/2014/main" id="{09131A14-3E76-498A-9F9D-3DE465B168BE}"/>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8" name="Title 4">
            <a:extLst>
              <a:ext uri="{FF2B5EF4-FFF2-40B4-BE49-F238E27FC236}">
                <a16:creationId xmlns:a16="http://schemas.microsoft.com/office/drawing/2014/main" id="{0ABFB058-DBD6-47AC-86A9-CE2815BC126F}"/>
              </a:ext>
            </a:extLst>
          </p:cNvPr>
          <p:cNvSpPr txBox="1">
            <a:spLocks/>
          </p:cNvSpPr>
          <p:nvPr/>
        </p:nvSpPr>
        <p:spPr>
          <a:xfrm>
            <a:off x="10405198" y="1165602"/>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59" name="Picture 58" descr="Icon&#10;&#10;Description automatically generated">
            <a:extLst>
              <a:ext uri="{FF2B5EF4-FFF2-40B4-BE49-F238E27FC236}">
                <a16:creationId xmlns:a16="http://schemas.microsoft.com/office/drawing/2014/main" id="{C40F37C5-3B61-4FD1-B88D-B2287495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9" name="TextBox 8">
            <a:hlinkClick r:id="" action="ppaction://noaction">
              <a:snd r:embed="rId4" name="T3_W12F_4.6.wav"/>
            </a:hlinkClick>
            <a:extLst>
              <a:ext uri="{FF2B5EF4-FFF2-40B4-BE49-F238E27FC236}">
                <a16:creationId xmlns:a16="http://schemas.microsoft.com/office/drawing/2014/main" id="{B6BD6F66-5231-4B75-FAC8-4CEBC676100F}"/>
              </a:ext>
            </a:extLst>
          </p:cNvPr>
          <p:cNvSpPr txBox="1"/>
          <p:nvPr/>
        </p:nvSpPr>
        <p:spPr>
          <a:xfrm>
            <a:off x="331938" y="2134884"/>
            <a:ext cx="11695398" cy="523220"/>
          </a:xfrm>
          <a:prstGeom prst="rect">
            <a:avLst/>
          </a:prstGeom>
          <a:noFill/>
        </p:spPr>
        <p:txBody>
          <a:bodyPr wrap="square" rtlCol="0">
            <a:spAutoFit/>
          </a:bodyPr>
          <a:lstStyle/>
          <a:p>
            <a:r>
              <a:rPr lang="de-DE" sz="2800" dirty="0">
                <a:solidFill>
                  <a:srgbClr val="002060"/>
                </a:solidFill>
                <a:latin typeface="Century Gothic" panose="020B0502020202020204" pitchFamily="34" charset="0"/>
              </a:rPr>
              <a:t>Klaus Knopf ohne Kopf kann kein Knacken und Knistern hören.</a:t>
            </a:r>
          </a:p>
        </p:txBody>
      </p:sp>
      <p:pic>
        <p:nvPicPr>
          <p:cNvPr id="14" name="Picture 13">
            <a:extLst>
              <a:ext uri="{FF2B5EF4-FFF2-40B4-BE49-F238E27FC236}">
                <a16:creationId xmlns:a16="http://schemas.microsoft.com/office/drawing/2014/main" id="{395B7A5C-BFA3-3287-A1CA-A0D967DD0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0457" y="60211"/>
            <a:ext cx="1803717" cy="1686325"/>
          </a:xfrm>
          <a:prstGeom prst="rect">
            <a:avLst/>
          </a:prstGeom>
        </p:spPr>
      </p:pic>
      <p:sp>
        <p:nvSpPr>
          <p:cNvPr id="16" name="Google Shape;387;p19">
            <a:extLst>
              <a:ext uri="{FF2B5EF4-FFF2-40B4-BE49-F238E27FC236}">
                <a16:creationId xmlns:a16="http://schemas.microsoft.com/office/drawing/2014/main" id="{E91A0AFA-B65C-7A4F-DA8E-3493DABC5C51}"/>
              </a:ext>
            </a:extLst>
          </p:cNvPr>
          <p:cNvSpPr/>
          <p:nvPr/>
        </p:nvSpPr>
        <p:spPr>
          <a:xfrm>
            <a:off x="10954463" y="2753139"/>
            <a:ext cx="502131" cy="3010870"/>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 name="Google Shape;388;p19">
            <a:extLst>
              <a:ext uri="{FF2B5EF4-FFF2-40B4-BE49-F238E27FC236}">
                <a16:creationId xmlns:a16="http://schemas.microsoft.com/office/drawing/2014/main" id="{3300650E-9AF9-01BD-FFED-0B800E396B66}"/>
              </a:ext>
            </a:extLst>
          </p:cNvPr>
          <p:cNvSpPr/>
          <p:nvPr/>
        </p:nvSpPr>
        <p:spPr>
          <a:xfrm>
            <a:off x="10953764" y="2760869"/>
            <a:ext cx="503528" cy="3010870"/>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0" name="Google Shape;389;p19">
            <a:extLst>
              <a:ext uri="{FF2B5EF4-FFF2-40B4-BE49-F238E27FC236}">
                <a16:creationId xmlns:a16="http://schemas.microsoft.com/office/drawing/2014/main" id="{A382A0BC-B070-AE6A-8728-10C840D68494}"/>
              </a:ext>
            </a:extLst>
          </p:cNvPr>
          <p:cNvCxnSpPr>
            <a:cxnSpLocks/>
          </p:cNvCxnSpPr>
          <p:nvPr/>
        </p:nvCxnSpPr>
        <p:spPr>
          <a:xfrm>
            <a:off x="11615226" y="2760869"/>
            <a:ext cx="22609" cy="2991714"/>
          </a:xfrm>
          <a:prstGeom prst="straightConnector1">
            <a:avLst/>
          </a:prstGeom>
          <a:noFill/>
          <a:ln w="28575" cap="flat" cmpd="sng">
            <a:solidFill>
              <a:srgbClr val="1E4E79"/>
            </a:solidFill>
            <a:prstDash val="solid"/>
            <a:round/>
            <a:headEnd type="none" w="med" len="med"/>
            <a:tailEnd type="none" w="med" len="med"/>
          </a:ln>
        </p:spPr>
      </p:cxnSp>
      <p:cxnSp>
        <p:nvCxnSpPr>
          <p:cNvPr id="21" name="Google Shape;390;p19">
            <a:extLst>
              <a:ext uri="{FF2B5EF4-FFF2-40B4-BE49-F238E27FC236}">
                <a16:creationId xmlns:a16="http://schemas.microsoft.com/office/drawing/2014/main" id="{4534F392-A2BE-1641-6007-ADFC701DC3F4}"/>
              </a:ext>
            </a:extLst>
          </p:cNvPr>
          <p:cNvCxnSpPr>
            <a:cxnSpLocks/>
          </p:cNvCxnSpPr>
          <p:nvPr/>
        </p:nvCxnSpPr>
        <p:spPr>
          <a:xfrm>
            <a:off x="11598972" y="27753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2" name="Google Shape;391;p19">
            <a:extLst>
              <a:ext uri="{FF2B5EF4-FFF2-40B4-BE49-F238E27FC236}">
                <a16:creationId xmlns:a16="http://schemas.microsoft.com/office/drawing/2014/main" id="{8F073A5D-42BE-486E-4D13-75DB3D237B1B}"/>
              </a:ext>
            </a:extLst>
          </p:cNvPr>
          <p:cNvCxnSpPr>
            <a:cxnSpLocks/>
          </p:cNvCxnSpPr>
          <p:nvPr/>
        </p:nvCxnSpPr>
        <p:spPr>
          <a:xfrm>
            <a:off x="11637836" y="5752582"/>
            <a:ext cx="216791" cy="0"/>
          </a:xfrm>
          <a:prstGeom prst="straightConnector1">
            <a:avLst/>
          </a:prstGeom>
          <a:noFill/>
          <a:ln w="28575" cap="flat" cmpd="sng">
            <a:solidFill>
              <a:srgbClr val="1E4E79"/>
            </a:solidFill>
            <a:prstDash val="solid"/>
            <a:round/>
            <a:headEnd type="none" w="med" len="med"/>
            <a:tailEnd type="none" w="med" len="med"/>
          </a:ln>
        </p:spPr>
      </p:cxnSp>
      <p:sp>
        <p:nvSpPr>
          <p:cNvPr id="23" name="Google Shape;394;p19">
            <a:extLst>
              <a:ext uri="{FF2B5EF4-FFF2-40B4-BE49-F238E27FC236}">
                <a16:creationId xmlns:a16="http://schemas.microsoft.com/office/drawing/2014/main" id="{5CC94E33-8AC4-4D44-B058-73E701197A6A}"/>
              </a:ext>
            </a:extLst>
          </p:cNvPr>
          <p:cNvSpPr txBox="1"/>
          <p:nvPr/>
        </p:nvSpPr>
        <p:spPr>
          <a:xfrm>
            <a:off x="11720800" y="5346313"/>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395;p19">
            <a:extLst>
              <a:ext uri="{FF2B5EF4-FFF2-40B4-BE49-F238E27FC236}">
                <a16:creationId xmlns:a16="http://schemas.microsoft.com/office/drawing/2014/main" id="{4D8801A1-8973-36C0-A685-7CEF3F51D697}"/>
              </a:ext>
            </a:extLst>
          </p:cNvPr>
          <p:cNvSpPr/>
          <p:nvPr/>
        </p:nvSpPr>
        <p:spPr>
          <a:xfrm>
            <a:off x="10811513" y="5983002"/>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Google Shape;387;p19">
            <a:extLst>
              <a:ext uri="{FF2B5EF4-FFF2-40B4-BE49-F238E27FC236}">
                <a16:creationId xmlns:a16="http://schemas.microsoft.com/office/drawing/2014/main" id="{939E39CD-AD3F-F772-1CC5-B56ABD968E99}"/>
              </a:ext>
            </a:extLst>
          </p:cNvPr>
          <p:cNvSpPr/>
          <p:nvPr/>
        </p:nvSpPr>
        <p:spPr>
          <a:xfrm>
            <a:off x="9163583" y="3762926"/>
            <a:ext cx="502131" cy="1908052"/>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6" name="Google Shape;388;p19">
            <a:extLst>
              <a:ext uri="{FF2B5EF4-FFF2-40B4-BE49-F238E27FC236}">
                <a16:creationId xmlns:a16="http://schemas.microsoft.com/office/drawing/2014/main" id="{00FF6E07-D5F9-ECF5-2D7F-B4424F1799F2}"/>
              </a:ext>
            </a:extLst>
          </p:cNvPr>
          <p:cNvSpPr/>
          <p:nvPr/>
        </p:nvSpPr>
        <p:spPr>
          <a:xfrm>
            <a:off x="9162884" y="3770656"/>
            <a:ext cx="503528" cy="1908052"/>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7" name="Google Shape;389;p19">
            <a:extLst>
              <a:ext uri="{FF2B5EF4-FFF2-40B4-BE49-F238E27FC236}">
                <a16:creationId xmlns:a16="http://schemas.microsoft.com/office/drawing/2014/main" id="{64B5D739-257E-1F86-910E-EB40CAF22AE6}"/>
              </a:ext>
            </a:extLst>
          </p:cNvPr>
          <p:cNvCxnSpPr>
            <a:cxnSpLocks/>
          </p:cNvCxnSpPr>
          <p:nvPr/>
        </p:nvCxnSpPr>
        <p:spPr>
          <a:xfrm>
            <a:off x="9824346" y="3782800"/>
            <a:ext cx="22609" cy="1876752"/>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0;p19">
            <a:extLst>
              <a:ext uri="{FF2B5EF4-FFF2-40B4-BE49-F238E27FC236}">
                <a16:creationId xmlns:a16="http://schemas.microsoft.com/office/drawing/2014/main" id="{63D606A9-10ED-71B4-63AC-874A38726AD3}"/>
              </a:ext>
            </a:extLst>
          </p:cNvPr>
          <p:cNvCxnSpPr>
            <a:cxnSpLocks/>
          </p:cNvCxnSpPr>
          <p:nvPr/>
        </p:nvCxnSpPr>
        <p:spPr>
          <a:xfrm>
            <a:off x="9814080" y="377923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9" name="Google Shape;391;p19">
            <a:extLst>
              <a:ext uri="{FF2B5EF4-FFF2-40B4-BE49-F238E27FC236}">
                <a16:creationId xmlns:a16="http://schemas.microsoft.com/office/drawing/2014/main" id="{6D885983-C299-9525-1A65-AC425FF1543B}"/>
              </a:ext>
            </a:extLst>
          </p:cNvPr>
          <p:cNvCxnSpPr>
            <a:cxnSpLocks/>
          </p:cNvCxnSpPr>
          <p:nvPr/>
        </p:nvCxnSpPr>
        <p:spPr>
          <a:xfrm>
            <a:off x="9846956" y="5659551"/>
            <a:ext cx="216791" cy="0"/>
          </a:xfrm>
          <a:prstGeom prst="straightConnector1">
            <a:avLst/>
          </a:prstGeom>
          <a:noFill/>
          <a:ln w="28575" cap="flat" cmpd="sng">
            <a:solidFill>
              <a:srgbClr val="1E4E79"/>
            </a:solidFill>
            <a:prstDash val="solid"/>
            <a:round/>
            <a:headEnd type="none" w="med" len="med"/>
            <a:tailEnd type="none" w="med" len="med"/>
          </a:ln>
        </p:spPr>
      </p:cxnSp>
      <p:sp>
        <p:nvSpPr>
          <p:cNvPr id="30" name="Google Shape;393;p19">
            <a:extLst>
              <a:ext uri="{FF2B5EF4-FFF2-40B4-BE49-F238E27FC236}">
                <a16:creationId xmlns:a16="http://schemas.microsoft.com/office/drawing/2014/main" id="{BA928ED3-7418-AA1C-F6F9-C8B9BF760B9D}"/>
              </a:ext>
            </a:extLst>
          </p:cNvPr>
          <p:cNvSpPr txBox="1"/>
          <p:nvPr/>
        </p:nvSpPr>
        <p:spPr>
          <a:xfrm>
            <a:off x="10038781" y="367445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20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394;p19">
            <a:extLst>
              <a:ext uri="{FF2B5EF4-FFF2-40B4-BE49-F238E27FC236}">
                <a16:creationId xmlns:a16="http://schemas.microsoft.com/office/drawing/2014/main" id="{0EDAA9E5-9759-80B7-589E-53EE8B97BC93}"/>
              </a:ext>
            </a:extLst>
          </p:cNvPr>
          <p:cNvSpPr txBox="1"/>
          <p:nvPr/>
        </p:nvSpPr>
        <p:spPr>
          <a:xfrm>
            <a:off x="9929920" y="5253282"/>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395;p19">
            <a:extLst>
              <a:ext uri="{FF2B5EF4-FFF2-40B4-BE49-F238E27FC236}">
                <a16:creationId xmlns:a16="http://schemas.microsoft.com/office/drawing/2014/main" id="{2AAA6F69-40EC-124D-9C06-3DE06192A2FD}"/>
              </a:ext>
            </a:extLst>
          </p:cNvPr>
          <p:cNvSpPr/>
          <p:nvPr/>
        </p:nvSpPr>
        <p:spPr>
          <a:xfrm>
            <a:off x="9020633" y="588997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387;p19">
            <a:extLst>
              <a:ext uri="{FF2B5EF4-FFF2-40B4-BE49-F238E27FC236}">
                <a16:creationId xmlns:a16="http://schemas.microsoft.com/office/drawing/2014/main" id="{988CAD23-EC0B-BCA2-1A06-39E9D50011A0}"/>
              </a:ext>
            </a:extLst>
          </p:cNvPr>
          <p:cNvSpPr/>
          <p:nvPr/>
        </p:nvSpPr>
        <p:spPr>
          <a:xfrm>
            <a:off x="7101385" y="4529729"/>
            <a:ext cx="502131" cy="1178186"/>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4" name="Google Shape;388;p19">
            <a:extLst>
              <a:ext uri="{FF2B5EF4-FFF2-40B4-BE49-F238E27FC236}">
                <a16:creationId xmlns:a16="http://schemas.microsoft.com/office/drawing/2014/main" id="{B3EA4213-3CA4-AFBE-F816-CFB1305F9F8D}"/>
              </a:ext>
            </a:extLst>
          </p:cNvPr>
          <p:cNvSpPr/>
          <p:nvPr/>
        </p:nvSpPr>
        <p:spPr>
          <a:xfrm>
            <a:off x="7100686" y="4511846"/>
            <a:ext cx="503528" cy="120379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5" name="Google Shape;389;p19">
            <a:extLst>
              <a:ext uri="{FF2B5EF4-FFF2-40B4-BE49-F238E27FC236}">
                <a16:creationId xmlns:a16="http://schemas.microsoft.com/office/drawing/2014/main" id="{F2EA0027-C323-0986-E330-41230850283D}"/>
              </a:ext>
            </a:extLst>
          </p:cNvPr>
          <p:cNvCxnSpPr>
            <a:cxnSpLocks/>
          </p:cNvCxnSpPr>
          <p:nvPr/>
        </p:nvCxnSpPr>
        <p:spPr>
          <a:xfrm>
            <a:off x="7762148" y="4529729"/>
            <a:ext cx="22609" cy="1166760"/>
          </a:xfrm>
          <a:prstGeom prst="straightConnector1">
            <a:avLst/>
          </a:prstGeom>
          <a:noFill/>
          <a:ln w="28575" cap="flat" cmpd="sng">
            <a:solidFill>
              <a:srgbClr val="1E4E79"/>
            </a:solidFill>
            <a:prstDash val="solid"/>
            <a:round/>
            <a:headEnd type="none" w="med" len="med"/>
            <a:tailEnd type="none" w="med" len="med"/>
          </a:ln>
        </p:spPr>
      </p:cxnSp>
      <p:cxnSp>
        <p:nvCxnSpPr>
          <p:cNvPr id="36" name="Google Shape;390;p19">
            <a:extLst>
              <a:ext uri="{FF2B5EF4-FFF2-40B4-BE49-F238E27FC236}">
                <a16:creationId xmlns:a16="http://schemas.microsoft.com/office/drawing/2014/main" id="{A57278AB-1200-A6FA-0EB7-ED81C2F9296A}"/>
              </a:ext>
            </a:extLst>
          </p:cNvPr>
          <p:cNvCxnSpPr>
            <a:cxnSpLocks/>
          </p:cNvCxnSpPr>
          <p:nvPr/>
        </p:nvCxnSpPr>
        <p:spPr>
          <a:xfrm>
            <a:off x="7764250" y="454146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7" name="Google Shape;391;p19">
            <a:extLst>
              <a:ext uri="{FF2B5EF4-FFF2-40B4-BE49-F238E27FC236}">
                <a16:creationId xmlns:a16="http://schemas.microsoft.com/office/drawing/2014/main" id="{34097189-C6D3-7399-7E73-E2B02665BBE6}"/>
              </a:ext>
            </a:extLst>
          </p:cNvPr>
          <p:cNvCxnSpPr>
            <a:cxnSpLocks/>
          </p:cNvCxnSpPr>
          <p:nvPr/>
        </p:nvCxnSpPr>
        <p:spPr>
          <a:xfrm>
            <a:off x="7784758" y="5696488"/>
            <a:ext cx="216791" cy="0"/>
          </a:xfrm>
          <a:prstGeom prst="straightConnector1">
            <a:avLst/>
          </a:prstGeom>
          <a:noFill/>
          <a:ln w="28575" cap="flat" cmpd="sng">
            <a:solidFill>
              <a:srgbClr val="1E4E79"/>
            </a:solidFill>
            <a:prstDash val="solid"/>
            <a:round/>
            <a:headEnd type="none" w="med" len="med"/>
            <a:tailEnd type="none" w="med" len="med"/>
          </a:ln>
        </p:spPr>
      </p:cxnSp>
      <p:sp>
        <p:nvSpPr>
          <p:cNvPr id="38" name="Google Shape;393;p19">
            <a:extLst>
              <a:ext uri="{FF2B5EF4-FFF2-40B4-BE49-F238E27FC236}">
                <a16:creationId xmlns:a16="http://schemas.microsoft.com/office/drawing/2014/main" id="{7FB37A90-2620-CFCA-F0E8-9EB3053DC334}"/>
              </a:ext>
            </a:extLst>
          </p:cNvPr>
          <p:cNvSpPr txBox="1"/>
          <p:nvPr/>
        </p:nvSpPr>
        <p:spPr>
          <a:xfrm>
            <a:off x="7903781" y="435183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9" name="Google Shape;394;p19">
            <a:extLst>
              <a:ext uri="{FF2B5EF4-FFF2-40B4-BE49-F238E27FC236}">
                <a16:creationId xmlns:a16="http://schemas.microsoft.com/office/drawing/2014/main" id="{98E6D91B-FE2F-2A91-36DE-649270ABDD0F}"/>
              </a:ext>
            </a:extLst>
          </p:cNvPr>
          <p:cNvSpPr txBox="1"/>
          <p:nvPr/>
        </p:nvSpPr>
        <p:spPr>
          <a:xfrm>
            <a:off x="7867722" y="5290219"/>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395;p19">
            <a:extLst>
              <a:ext uri="{FF2B5EF4-FFF2-40B4-BE49-F238E27FC236}">
                <a16:creationId xmlns:a16="http://schemas.microsoft.com/office/drawing/2014/main" id="{4D120B30-BEBE-D21D-3FEE-014D25BF7DD3}"/>
              </a:ext>
            </a:extLst>
          </p:cNvPr>
          <p:cNvSpPr/>
          <p:nvPr/>
        </p:nvSpPr>
        <p:spPr>
          <a:xfrm>
            <a:off x="6958435" y="5926908"/>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1" name="Google Shape;410;p19">
            <a:extLst>
              <a:ext uri="{FF2B5EF4-FFF2-40B4-BE49-F238E27FC236}">
                <a16:creationId xmlns:a16="http://schemas.microsoft.com/office/drawing/2014/main" id="{61C2BA18-FEF1-6BA9-1C81-8F98F176F9A1}"/>
              </a:ext>
            </a:extLst>
          </p:cNvPr>
          <p:cNvSpPr txBox="1"/>
          <p:nvPr/>
        </p:nvSpPr>
        <p:spPr>
          <a:xfrm>
            <a:off x="11699680" y="3401365"/>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2" name="Google Shape;410;p19">
            <a:extLst>
              <a:ext uri="{FF2B5EF4-FFF2-40B4-BE49-F238E27FC236}">
                <a16:creationId xmlns:a16="http://schemas.microsoft.com/office/drawing/2014/main" id="{5AF6254F-7173-1D8F-BAD5-596BD69E4EF1}"/>
              </a:ext>
            </a:extLst>
          </p:cNvPr>
          <p:cNvSpPr txBox="1"/>
          <p:nvPr/>
        </p:nvSpPr>
        <p:spPr>
          <a:xfrm>
            <a:off x="9806167" y="4529729"/>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3" name="Google Shape;410;p19">
            <a:extLst>
              <a:ext uri="{FF2B5EF4-FFF2-40B4-BE49-F238E27FC236}">
                <a16:creationId xmlns:a16="http://schemas.microsoft.com/office/drawing/2014/main" id="{25008AC4-74A4-7318-305A-F06DD9ECC2F6}"/>
              </a:ext>
            </a:extLst>
          </p:cNvPr>
          <p:cNvSpPr txBox="1"/>
          <p:nvPr/>
        </p:nvSpPr>
        <p:spPr>
          <a:xfrm>
            <a:off x="7754749" y="4875154"/>
            <a:ext cx="536851"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4" name="Google Shape;157;p2">
            <a:extLst>
              <a:ext uri="{FF2B5EF4-FFF2-40B4-BE49-F238E27FC236}">
                <a16:creationId xmlns:a16="http://schemas.microsoft.com/office/drawing/2014/main" id="{5AD94CB9-F839-E144-8E97-03D91EC37FC9}"/>
              </a:ext>
            </a:extLst>
          </p:cNvPr>
          <p:cNvSpPr txBox="1"/>
          <p:nvPr/>
        </p:nvSpPr>
        <p:spPr>
          <a:xfrm>
            <a:off x="266840" y="1522919"/>
            <a:ext cx="731199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a:ea typeface="Century Gothic"/>
                <a:cs typeface="Century Gothic"/>
                <a:sym typeface="Century Gothic"/>
              </a:rPr>
              <a:t>How quickly can you say the sentence?</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Speech Bubble: Rectangle with Corners Rounded 7">
            <a:hlinkClick r:id="" action="ppaction://noaction">
              <a:snd r:embed="rId6" name="T3_W12F_4.5.wav"/>
            </a:hlinkClick>
            <a:extLst>
              <a:ext uri="{FF2B5EF4-FFF2-40B4-BE49-F238E27FC236}">
                <a16:creationId xmlns:a16="http://schemas.microsoft.com/office/drawing/2014/main" id="{12D93176-A5A0-58F6-FE27-44E07FD59A63}"/>
              </a:ext>
            </a:extLst>
          </p:cNvPr>
          <p:cNvSpPr/>
          <p:nvPr/>
        </p:nvSpPr>
        <p:spPr>
          <a:xfrm>
            <a:off x="946221" y="868904"/>
            <a:ext cx="234984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n-GB" sz="2400" kern="0" dirty="0">
                <a:solidFill>
                  <a:schemeClr val="bg1"/>
                </a:solidFill>
                <a:latin typeface="Century Gothic"/>
                <a:ea typeface="Century Gothic"/>
                <a:cs typeface="Century Gothic"/>
                <a:sym typeface="Century Gothic"/>
              </a:rPr>
              <a:t>Sag den </a:t>
            </a:r>
            <a:r>
              <a:rPr lang="en-GB" sz="2400" kern="0" dirty="0" err="1">
                <a:solidFill>
                  <a:schemeClr val="bg1"/>
                </a:solidFill>
                <a:latin typeface="Century Gothic"/>
                <a:ea typeface="Century Gothic"/>
                <a:cs typeface="Century Gothic"/>
                <a:sym typeface="Century Gothic"/>
              </a:rPr>
              <a:t>Satz</a:t>
            </a:r>
            <a:r>
              <a:rPr lang="en-GB" sz="2400" kern="0" dirty="0">
                <a:solidFill>
                  <a:schemeClr val="bg1"/>
                </a:solidFill>
                <a:latin typeface="Century Gothic"/>
                <a:ea typeface="Century Gothic"/>
                <a:cs typeface="Century Gothic"/>
                <a:sym typeface="Century Gothic"/>
              </a:rPr>
              <a:t>.</a:t>
            </a:r>
          </a:p>
        </p:txBody>
      </p:sp>
      <p:pic>
        <p:nvPicPr>
          <p:cNvPr id="46" name="Graphic 8" descr="Teacher">
            <a:extLst>
              <a:ext uri="{FF2B5EF4-FFF2-40B4-BE49-F238E27FC236}">
                <a16:creationId xmlns:a16="http://schemas.microsoft.com/office/drawing/2014/main" id="{663E55CB-99DB-8BF9-A6CA-76CD194E63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54" y="654210"/>
            <a:ext cx="914400" cy="914400"/>
          </a:xfrm>
          <a:prstGeom prst="rect">
            <a:avLst/>
          </a:prstGeom>
        </p:spPr>
      </p:pic>
      <p:pic>
        <p:nvPicPr>
          <p:cNvPr id="2" name="Picture 1" descr="Image result for headless clipart">
            <a:extLst>
              <a:ext uri="{FF2B5EF4-FFF2-40B4-BE49-F238E27FC236}">
                <a16:creationId xmlns:a16="http://schemas.microsoft.com/office/drawing/2014/main" id="{F0033ACB-1E57-0011-BCFA-F824AE9E036E}"/>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358" y="2997300"/>
            <a:ext cx="1172738" cy="13825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clker.com/cliparts/8/a/4/7/11949864331460157366tophat_benji_park_01.svg.hi.png">
            <a:extLst>
              <a:ext uri="{FF2B5EF4-FFF2-40B4-BE49-F238E27FC236}">
                <a16:creationId xmlns:a16="http://schemas.microsoft.com/office/drawing/2014/main" id="{E0767BE1-6A29-6017-B95A-17990A9AC1C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4083" y="2707920"/>
            <a:ext cx="691479" cy="558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ight&#10;&#10;Description automatically generated">
            <a:extLst>
              <a:ext uri="{FF2B5EF4-FFF2-40B4-BE49-F238E27FC236}">
                <a16:creationId xmlns:a16="http://schemas.microsoft.com/office/drawing/2014/main" id="{9F7731E4-8219-9F08-2239-394BFF22D0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4356" y="2981953"/>
            <a:ext cx="1052596" cy="120043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F2F9ADEE-964A-2AA3-E95F-F647C7C0E7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8894" y="2930422"/>
            <a:ext cx="1178772" cy="1166688"/>
          </a:xfrm>
          <a:prstGeom prst="rect">
            <a:avLst/>
          </a:prstGeom>
        </p:spPr>
      </p:pic>
      <p:pic>
        <p:nvPicPr>
          <p:cNvPr id="7" name="Picture 6" descr="A red text on a black background&#10;&#10;Description automatically generated with medium confidence">
            <a:extLst>
              <a:ext uri="{FF2B5EF4-FFF2-40B4-BE49-F238E27FC236}">
                <a16:creationId xmlns:a16="http://schemas.microsoft.com/office/drawing/2014/main" id="{3993F181-BAA9-74D4-49BC-0E1B3C613BD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70260" y="3132411"/>
            <a:ext cx="3143411" cy="743171"/>
          </a:xfrm>
          <a:prstGeom prst="rect">
            <a:avLst/>
          </a:prstGeom>
        </p:spPr>
      </p:pic>
      <p:sp>
        <p:nvSpPr>
          <p:cNvPr id="8" name="Google Shape;393;p19">
            <a:extLst>
              <a:ext uri="{FF2B5EF4-FFF2-40B4-BE49-F238E27FC236}">
                <a16:creationId xmlns:a16="http://schemas.microsoft.com/office/drawing/2014/main" id="{5C4641A1-EB2B-E1C0-E61F-040119AB947B}"/>
              </a:ext>
            </a:extLst>
          </p:cNvPr>
          <p:cNvSpPr txBox="1"/>
          <p:nvPr/>
        </p:nvSpPr>
        <p:spPr>
          <a:xfrm>
            <a:off x="11824810" y="2597470"/>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30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90619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30000"/>
                                        <p:tgtEl>
                                          <p:spTgt spid="17"/>
                                        </p:tgtEl>
                                        <p:attrNameLst>
                                          <p:attrName>ppt_y</p:attrName>
                                        </p:attrNameLst>
                                      </p:cBhvr>
                                      <p:tavLst>
                                        <p:tav tm="0">
                                          <p:val>
                                            <p:strVal val="#ppt_y"/>
                                          </p:val>
                                        </p:tav>
                                        <p:tav tm="100000">
                                          <p:val>
                                            <p:strVal val="#ppt_y+#ppt_h*1.125000"/>
                                          </p:val>
                                        </p:tav>
                                      </p:tavLst>
                                    </p:anim>
                                    <p:animEffect transition="out" filter="wipe(down)">
                                      <p:cBhvr>
                                        <p:cTn id="7" dur="30000"/>
                                        <p:tgtEl>
                                          <p:spTgt spid="17"/>
                                        </p:tgtEl>
                                      </p:cBhvr>
                                    </p:animEffect>
                                    <p:set>
                                      <p:cBhvr>
                                        <p:cTn id="8" dur="1" fill="hold">
                                          <p:stCondLst>
                                            <p:cond delay="29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remove" grpId="0" nodeType="clickEffect">
                                  <p:stCondLst>
                                    <p:cond delay="0"/>
                                  </p:stCondLst>
                                  <p:childTnLst>
                                    <p:anim calcmode="lin" valueType="num">
                                      <p:cBhvr additive="base">
                                        <p:cTn id="13" dur="20000"/>
                                        <p:tgtEl>
                                          <p:spTgt spid="26"/>
                                        </p:tgtEl>
                                        <p:attrNameLst>
                                          <p:attrName>ppt_y</p:attrName>
                                        </p:attrNameLst>
                                      </p:cBhvr>
                                      <p:tavLst>
                                        <p:tav tm="0">
                                          <p:val>
                                            <p:strVal val="#ppt_y"/>
                                          </p:val>
                                        </p:tav>
                                        <p:tav tm="100000">
                                          <p:val>
                                            <p:strVal val="#ppt_y+#ppt_h*1.125000"/>
                                          </p:val>
                                        </p:tav>
                                      </p:tavLst>
                                    </p:anim>
                                    <p:animEffect transition="out" filter="wipe(down)">
                                      <p:cBhvr>
                                        <p:cTn id="14" dur="20000"/>
                                        <p:tgtEl>
                                          <p:spTgt spid="26"/>
                                        </p:tgtEl>
                                      </p:cBhvr>
                                    </p:animEffect>
                                    <p:set>
                                      <p:cBhvr>
                                        <p:cTn id="15" dur="1" fill="hold">
                                          <p:stCondLst>
                                            <p:cond delay="19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12" presetClass="exit" presetSubtype="4" fill="remove" grpId="0" nodeType="clickEffect">
                                  <p:stCondLst>
                                    <p:cond delay="0"/>
                                  </p:stCondLst>
                                  <p:childTnLst>
                                    <p:anim calcmode="lin" valueType="num">
                                      <p:cBhvr additive="base">
                                        <p:cTn id="20" dur="15000"/>
                                        <p:tgtEl>
                                          <p:spTgt spid="34"/>
                                        </p:tgtEl>
                                        <p:attrNameLst>
                                          <p:attrName>ppt_y</p:attrName>
                                        </p:attrNameLst>
                                      </p:cBhvr>
                                      <p:tavLst>
                                        <p:tav tm="0">
                                          <p:val>
                                            <p:strVal val="#ppt_y"/>
                                          </p:val>
                                        </p:tav>
                                        <p:tav tm="100000">
                                          <p:val>
                                            <p:strVal val="#ppt_y+#ppt_h*1.125000"/>
                                          </p:val>
                                        </p:tav>
                                      </p:tavLst>
                                    </p:anim>
                                    <p:animEffect transition="out" filter="wipe(down)">
                                      <p:cBhvr>
                                        <p:cTn id="21" dur="15000"/>
                                        <p:tgtEl>
                                          <p:spTgt spid="34"/>
                                        </p:tgtEl>
                                      </p:cBhvr>
                                    </p:animEffect>
                                    <p:set>
                                      <p:cBhvr>
                                        <p:cTn id="22" dur="1" fill="hold">
                                          <p:stCondLst>
                                            <p:cond delay="14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17" grpId="0" animBg="1"/>
      <p:bldP spid="26"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90" name="CustomShape 3"/>
          <p:cNvSpPr/>
          <p:nvPr/>
        </p:nvSpPr>
        <p:spPr>
          <a:xfrm>
            <a:off x="280166" y="1170786"/>
            <a:ext cx="708011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en-GB" sz="2800" spc="-1" dirty="0">
                <a:solidFill>
                  <a:srgbClr val="002060"/>
                </a:solidFill>
                <a:latin typeface="Century Gothic" panose="020B0502020202020204" pitchFamily="34" charset="0"/>
              </a:rPr>
              <a:t>To say can’t with nouns and </a:t>
            </a:r>
            <a:r>
              <a:rPr lang="en-GB" sz="2800" spc="-1" dirty="0" err="1">
                <a:solidFill>
                  <a:srgbClr val="002060"/>
                </a:solidFill>
                <a:latin typeface="Century Gothic" panose="020B0502020202020204" pitchFamily="34" charset="0"/>
              </a:rPr>
              <a:t>können</a:t>
            </a:r>
            <a:r>
              <a:rPr lang="en-GB" sz="2800" spc="-1" dirty="0">
                <a:solidFill>
                  <a:srgbClr val="002060"/>
                </a:solidFill>
                <a:latin typeface="Century Gothic" panose="020B0502020202020204" pitchFamily="34" charset="0"/>
              </a:rPr>
              <a:t>, put the noun before the infinitive verb:</a:t>
            </a:r>
          </a:p>
        </p:txBody>
      </p:sp>
      <p:sp>
        <p:nvSpPr>
          <p:cNvPr id="91" name="CustomShape 4"/>
          <p:cNvSpPr/>
          <p:nvPr/>
        </p:nvSpPr>
        <p:spPr>
          <a:xfrm>
            <a:off x="267957" y="4066462"/>
            <a:ext cx="673296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spc="-1" dirty="0">
                <a:solidFill>
                  <a:srgbClr val="002060"/>
                </a:solidFill>
                <a:latin typeface="Century Gothic" panose="020B0502020202020204" pitchFamily="34" charset="0"/>
                <a:ea typeface="Century Gothic"/>
              </a:rPr>
              <a:t>Er</a:t>
            </a:r>
            <a:r>
              <a:rPr lang="en-GB" sz="2400" b="1" spc="-1" dirty="0">
                <a:solidFill>
                  <a:srgbClr val="92D050"/>
                </a:solidFill>
                <a:latin typeface="Century Gothic" panose="020B0502020202020204" pitchFamily="34" charset="0"/>
                <a:ea typeface="Century Gothic"/>
              </a:rPr>
              <a:t> </a:t>
            </a:r>
            <a:r>
              <a:rPr lang="en-GB" sz="2400" b="1" spc="-1" dirty="0" err="1">
                <a:solidFill>
                  <a:srgbClr val="002060"/>
                </a:solidFill>
                <a:latin typeface="Century Gothic" panose="020B0502020202020204" pitchFamily="34" charset="0"/>
                <a:ea typeface="Century Gothic"/>
              </a:rPr>
              <a:t>kann</a:t>
            </a:r>
            <a:r>
              <a:rPr lang="en-GB" sz="2400" b="1" spc="-1" dirty="0">
                <a:solidFill>
                  <a:srgbClr val="92D050"/>
                </a:solidFill>
                <a:latin typeface="Century Gothic" panose="020B0502020202020204" pitchFamily="34" charset="0"/>
                <a:ea typeface="Century Gothic"/>
              </a:rPr>
              <a:t> </a:t>
            </a:r>
            <a:r>
              <a:rPr lang="en-GB" sz="2400" b="1" spc="-1" dirty="0" err="1">
                <a:solidFill>
                  <a:srgbClr val="92D050"/>
                </a:solidFill>
                <a:latin typeface="Century Gothic" panose="020B0502020202020204" pitchFamily="34" charset="0"/>
                <a:ea typeface="Century Gothic"/>
              </a:rPr>
              <a:t>keine</a:t>
            </a:r>
            <a:r>
              <a:rPr lang="en-GB" sz="2400" b="1" spc="-1" dirty="0">
                <a:solidFill>
                  <a:srgbClr val="92D050"/>
                </a:solidFill>
                <a:latin typeface="Century Gothic" panose="020B0502020202020204" pitchFamily="34" charset="0"/>
                <a:ea typeface="Century Gothic"/>
              </a:rPr>
              <a:t> </a:t>
            </a:r>
            <a:r>
              <a:rPr lang="en-GB" sz="2400" b="1" spc="-1" dirty="0" err="1">
                <a:solidFill>
                  <a:srgbClr val="92D050"/>
                </a:solidFill>
                <a:latin typeface="Century Gothic" panose="020B0502020202020204" pitchFamily="34" charset="0"/>
                <a:ea typeface="Century Gothic"/>
              </a:rPr>
              <a:t>Antwort</a:t>
            </a:r>
            <a:r>
              <a:rPr lang="en-GB" sz="2400" b="1" spc="-1" dirty="0">
                <a:solidFill>
                  <a:srgbClr val="92D050"/>
                </a:solidFill>
                <a:latin typeface="Century Gothic" panose="020B0502020202020204" pitchFamily="34" charset="0"/>
                <a:ea typeface="Century Gothic"/>
              </a:rPr>
              <a:t> </a:t>
            </a:r>
            <a:r>
              <a:rPr lang="en-GB" sz="2400" b="1" spc="-1" dirty="0" err="1">
                <a:solidFill>
                  <a:srgbClr val="002060"/>
                </a:solidFill>
                <a:latin typeface="Century Gothic" panose="020B0502020202020204" pitchFamily="34" charset="0"/>
                <a:ea typeface="Century Gothic"/>
              </a:rPr>
              <a:t>wiederholen</a:t>
            </a:r>
            <a:r>
              <a:rPr lang="en-GB" sz="2400" b="1" spc="-1" dirty="0">
                <a:solidFill>
                  <a:srgbClr val="002060"/>
                </a:solidFill>
                <a:latin typeface="Century Gothic" panose="020B0502020202020204" pitchFamily="34" charset="0"/>
                <a:ea typeface="Century Gothic"/>
              </a:rPr>
              <a:t>.</a:t>
            </a:r>
            <a:endPar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ndParaRPr>
          </a:p>
        </p:txBody>
      </p:sp>
      <p:sp>
        <p:nvSpPr>
          <p:cNvPr id="92" name="CustomShape 5"/>
          <p:cNvSpPr/>
          <p:nvPr/>
        </p:nvSpPr>
        <p:spPr>
          <a:xfrm>
            <a:off x="6768679" y="4067126"/>
            <a:ext cx="514598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rPr>
              <a:t>He can’t</a:t>
            </a:r>
            <a:r>
              <a:rPr kumimoji="0" lang="en-GB" sz="2400" b="1" i="0" u="none" strike="noStrike" kern="1200" cap="none" spc="-1" normalizeH="0" noProof="0" dirty="0">
                <a:ln>
                  <a:noFill/>
                </a:ln>
                <a:solidFill>
                  <a:srgbClr val="1F3864"/>
                </a:solidFill>
                <a:effectLst/>
                <a:uLnTx/>
                <a:uFillTx/>
                <a:latin typeface="Century Gothic" panose="020B0502020202020204" pitchFamily="34" charset="0"/>
                <a:ea typeface="Century Gothic"/>
              </a:rPr>
              <a:t> repeat an answer</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02" name="Google Shape;183;p8"/>
          <p:cNvPicPr/>
          <p:nvPr/>
        </p:nvPicPr>
        <p:blipFill>
          <a:blip r:embed="rId4"/>
          <a:stretch/>
        </p:blipFill>
        <p:spPr>
          <a:xfrm>
            <a:off x="5858201" y="3985811"/>
            <a:ext cx="633960" cy="671040"/>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6" y="2707"/>
            <a:ext cx="7267988" cy="1144800"/>
          </a:xfrm>
        </p:spPr>
        <p:txBody>
          <a:bodyPr/>
          <a:lstStyle/>
          <a:p>
            <a:r>
              <a:rPr lang="en-GB" sz="3600" b="1" spc="-1" dirty="0" err="1">
                <a:solidFill>
                  <a:srgbClr val="002060"/>
                </a:solidFill>
                <a:latin typeface="Century Gothic" panose="020B0502020202020204" pitchFamily="34" charset="0"/>
                <a:ea typeface="Century Gothic"/>
              </a:rPr>
              <a:t>Können</a:t>
            </a:r>
            <a:endParaRPr lang="en-GB" sz="3600" dirty="0">
              <a:solidFill>
                <a:srgbClr val="002060"/>
              </a:solidFill>
            </a:endParaRPr>
          </a:p>
        </p:txBody>
      </p:sp>
      <p:pic>
        <p:nvPicPr>
          <p:cNvPr id="8" name="Picture 7" descr="Logo&#10;&#10;Description automatically generated">
            <a:extLst>
              <a:ext uri="{FF2B5EF4-FFF2-40B4-BE49-F238E27FC236}">
                <a16:creationId xmlns:a16="http://schemas.microsoft.com/office/drawing/2014/main" id="{C4F0D767-F99C-433A-EBB3-24D2A89E6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060" y="3181712"/>
            <a:ext cx="1198315" cy="886064"/>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id="{13A176DD-B801-FA84-BC85-B77D5B37B1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8426" y="3181712"/>
            <a:ext cx="750258" cy="855630"/>
          </a:xfrm>
          <a:prstGeom prst="rect">
            <a:avLst/>
          </a:prstGeom>
        </p:spPr>
      </p:pic>
      <p:sp>
        <p:nvSpPr>
          <p:cNvPr id="3" name="CustomShape 4">
            <a:extLst>
              <a:ext uri="{FF2B5EF4-FFF2-40B4-BE49-F238E27FC236}">
                <a16:creationId xmlns:a16="http://schemas.microsoft.com/office/drawing/2014/main" id="{3434429A-70FC-12C9-C9B0-0E519A59DA2A}"/>
              </a:ext>
            </a:extLst>
          </p:cNvPr>
          <p:cNvSpPr/>
          <p:nvPr/>
        </p:nvSpPr>
        <p:spPr>
          <a:xfrm>
            <a:off x="267956" y="2668889"/>
            <a:ext cx="673296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spc="-1" dirty="0">
                <a:solidFill>
                  <a:srgbClr val="002060"/>
                </a:solidFill>
                <a:latin typeface="Century Gothic" panose="020B0502020202020204" pitchFamily="34" charset="0"/>
                <a:ea typeface="Century Gothic"/>
              </a:rPr>
              <a:t>Er</a:t>
            </a:r>
            <a:r>
              <a:rPr lang="en-GB" sz="2400" b="1" spc="-1" dirty="0">
                <a:solidFill>
                  <a:srgbClr val="92D050"/>
                </a:solidFill>
                <a:latin typeface="Century Gothic" panose="020B0502020202020204" pitchFamily="34" charset="0"/>
                <a:ea typeface="Century Gothic"/>
              </a:rPr>
              <a:t> </a:t>
            </a:r>
            <a:r>
              <a:rPr lang="en-GB" sz="2400" b="1" spc="-1" dirty="0" err="1">
                <a:solidFill>
                  <a:srgbClr val="002060"/>
                </a:solidFill>
                <a:latin typeface="Century Gothic" panose="020B0502020202020204" pitchFamily="34" charset="0"/>
                <a:ea typeface="Century Gothic"/>
              </a:rPr>
              <a:t>kann</a:t>
            </a:r>
            <a:r>
              <a:rPr lang="en-GB" sz="2400" b="1" spc="-1" dirty="0">
                <a:solidFill>
                  <a:srgbClr val="92D050"/>
                </a:solidFill>
                <a:latin typeface="Century Gothic" panose="020B0502020202020204" pitchFamily="34" charset="0"/>
                <a:ea typeface="Century Gothic"/>
              </a:rPr>
              <a:t> </a:t>
            </a:r>
            <a:r>
              <a:rPr lang="en-GB" sz="2400" b="1" spc="-1" dirty="0" err="1">
                <a:solidFill>
                  <a:srgbClr val="92D050"/>
                </a:solidFill>
                <a:latin typeface="Century Gothic" panose="020B0502020202020204" pitchFamily="34" charset="0"/>
                <a:ea typeface="Century Gothic"/>
              </a:rPr>
              <a:t>keinen</a:t>
            </a:r>
            <a:r>
              <a:rPr lang="en-GB" sz="2400" b="1" spc="-1" dirty="0">
                <a:solidFill>
                  <a:srgbClr val="92D050"/>
                </a:solidFill>
                <a:latin typeface="Century Gothic" panose="020B0502020202020204" pitchFamily="34" charset="0"/>
                <a:ea typeface="Century Gothic"/>
              </a:rPr>
              <a:t> </a:t>
            </a:r>
            <a:r>
              <a:rPr lang="en-GB" sz="2400" b="1" spc="-1" dirty="0" err="1">
                <a:solidFill>
                  <a:srgbClr val="92D050"/>
                </a:solidFill>
                <a:latin typeface="Century Gothic" panose="020B0502020202020204" pitchFamily="34" charset="0"/>
                <a:ea typeface="Century Gothic"/>
              </a:rPr>
              <a:t>Satz</a:t>
            </a:r>
            <a:r>
              <a:rPr lang="en-GB" sz="2400" b="1" spc="-1" dirty="0">
                <a:solidFill>
                  <a:srgbClr val="92D050"/>
                </a:solidFill>
                <a:latin typeface="Century Gothic" panose="020B0502020202020204" pitchFamily="34" charset="0"/>
                <a:ea typeface="Century Gothic"/>
              </a:rPr>
              <a:t> </a:t>
            </a:r>
            <a:r>
              <a:rPr lang="en-GB" sz="2400" b="1" spc="-1" dirty="0">
                <a:solidFill>
                  <a:srgbClr val="002060"/>
                </a:solidFill>
                <a:latin typeface="Century Gothic" panose="020B0502020202020204" pitchFamily="34" charset="0"/>
                <a:ea typeface="Century Gothic"/>
              </a:rPr>
              <a:t>verstehen.</a:t>
            </a:r>
            <a:endPar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ndParaRPr>
          </a:p>
        </p:txBody>
      </p:sp>
      <p:sp>
        <p:nvSpPr>
          <p:cNvPr id="11" name="CustomShape 5">
            <a:extLst>
              <a:ext uri="{FF2B5EF4-FFF2-40B4-BE49-F238E27FC236}">
                <a16:creationId xmlns:a16="http://schemas.microsoft.com/office/drawing/2014/main" id="{E34F2CE3-B1EA-B41A-2ADD-C54291B4D739}"/>
              </a:ext>
            </a:extLst>
          </p:cNvPr>
          <p:cNvSpPr/>
          <p:nvPr/>
        </p:nvSpPr>
        <p:spPr>
          <a:xfrm>
            <a:off x="6768679" y="2668889"/>
            <a:ext cx="514598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rPr>
              <a:t>He can’t</a:t>
            </a:r>
            <a:r>
              <a:rPr kumimoji="0" lang="en-GB" sz="2400" b="1" i="0" u="none" strike="noStrike" kern="1200" cap="none" spc="-1" normalizeH="0" noProof="0" dirty="0">
                <a:ln>
                  <a:noFill/>
                </a:ln>
                <a:solidFill>
                  <a:srgbClr val="1F3864"/>
                </a:solidFill>
                <a:effectLst/>
                <a:uLnTx/>
                <a:uFillTx/>
                <a:latin typeface="Century Gothic" panose="020B0502020202020204" pitchFamily="34" charset="0"/>
                <a:ea typeface="Century Gothic"/>
              </a:rPr>
              <a:t> understand a sentence</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2" name="Google Shape;183;p8">
            <a:extLst>
              <a:ext uri="{FF2B5EF4-FFF2-40B4-BE49-F238E27FC236}">
                <a16:creationId xmlns:a16="http://schemas.microsoft.com/office/drawing/2014/main" id="{4A749789-0C75-76FC-7AF6-1DE85081F619}"/>
              </a:ext>
            </a:extLst>
          </p:cNvPr>
          <p:cNvPicPr/>
          <p:nvPr/>
        </p:nvPicPr>
        <p:blipFill>
          <a:blip r:embed="rId4"/>
          <a:stretch/>
        </p:blipFill>
        <p:spPr>
          <a:xfrm>
            <a:off x="5860094" y="2592389"/>
            <a:ext cx="633960" cy="671040"/>
          </a:xfrm>
          <a:prstGeom prst="rect">
            <a:avLst/>
          </a:prstGeom>
          <a:ln>
            <a:noFill/>
          </a:ln>
        </p:spPr>
      </p:pic>
      <p:sp>
        <p:nvSpPr>
          <p:cNvPr id="13" name="CustomShape 4">
            <a:extLst>
              <a:ext uri="{FF2B5EF4-FFF2-40B4-BE49-F238E27FC236}">
                <a16:creationId xmlns:a16="http://schemas.microsoft.com/office/drawing/2014/main" id="{D01BDC9C-86D7-2DC3-81AE-4A448C6EFE1D}"/>
              </a:ext>
            </a:extLst>
          </p:cNvPr>
          <p:cNvSpPr/>
          <p:nvPr/>
        </p:nvSpPr>
        <p:spPr>
          <a:xfrm>
            <a:off x="267956" y="5329778"/>
            <a:ext cx="673296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spc="-1" dirty="0">
                <a:solidFill>
                  <a:srgbClr val="002060"/>
                </a:solidFill>
                <a:latin typeface="Century Gothic" panose="020B0502020202020204" pitchFamily="34" charset="0"/>
                <a:ea typeface="Century Gothic"/>
              </a:rPr>
              <a:t>Er</a:t>
            </a:r>
            <a:r>
              <a:rPr lang="en-GB" sz="2400" b="1" spc="-1" dirty="0">
                <a:solidFill>
                  <a:srgbClr val="92D050"/>
                </a:solidFill>
                <a:latin typeface="Century Gothic" panose="020B0502020202020204" pitchFamily="34" charset="0"/>
                <a:ea typeface="Century Gothic"/>
              </a:rPr>
              <a:t> </a:t>
            </a:r>
            <a:r>
              <a:rPr lang="en-GB" sz="2400" b="1" spc="-1" dirty="0" err="1">
                <a:solidFill>
                  <a:srgbClr val="002060"/>
                </a:solidFill>
                <a:latin typeface="Century Gothic" panose="020B0502020202020204" pitchFamily="34" charset="0"/>
                <a:ea typeface="Century Gothic"/>
              </a:rPr>
              <a:t>kann</a:t>
            </a:r>
            <a:r>
              <a:rPr lang="en-GB" sz="2400" b="1" spc="-1" dirty="0">
                <a:solidFill>
                  <a:srgbClr val="92D050"/>
                </a:solidFill>
                <a:latin typeface="Century Gothic" panose="020B0502020202020204" pitchFamily="34" charset="0"/>
                <a:ea typeface="Century Gothic"/>
              </a:rPr>
              <a:t> </a:t>
            </a:r>
            <a:r>
              <a:rPr lang="en-GB" sz="2400" b="1" spc="-1" dirty="0" err="1">
                <a:solidFill>
                  <a:srgbClr val="92D050"/>
                </a:solidFill>
                <a:latin typeface="Century Gothic" panose="020B0502020202020204" pitchFamily="34" charset="0"/>
                <a:ea typeface="Century Gothic"/>
              </a:rPr>
              <a:t>kein</a:t>
            </a:r>
            <a:r>
              <a:rPr lang="en-GB" sz="2400" b="1" spc="-1" dirty="0">
                <a:solidFill>
                  <a:srgbClr val="92D050"/>
                </a:solidFill>
                <a:latin typeface="Century Gothic" panose="020B0502020202020204" pitchFamily="34" charset="0"/>
                <a:ea typeface="Century Gothic"/>
              </a:rPr>
              <a:t> Buch </a:t>
            </a:r>
            <a:r>
              <a:rPr lang="en-GB" sz="2400" b="1" spc="-1" dirty="0" err="1">
                <a:solidFill>
                  <a:srgbClr val="002060"/>
                </a:solidFill>
                <a:latin typeface="Century Gothic" panose="020B0502020202020204" pitchFamily="34" charset="0"/>
                <a:ea typeface="Century Gothic"/>
              </a:rPr>
              <a:t>lesen</a:t>
            </a:r>
            <a:r>
              <a:rPr lang="en-GB" sz="2400" b="1" spc="-1" dirty="0">
                <a:solidFill>
                  <a:srgbClr val="002060"/>
                </a:solidFill>
                <a:latin typeface="Century Gothic" panose="020B0502020202020204" pitchFamily="34" charset="0"/>
                <a:ea typeface="Century Gothic"/>
              </a:rPr>
              <a:t>.</a:t>
            </a:r>
            <a:endParaRPr kumimoji="0" lang="en-GB" sz="2400" b="0" i="0" u="none" strike="noStrike" kern="1200" cap="none" spc="-1" normalizeH="0" baseline="0" noProof="0" dirty="0">
              <a:ln>
                <a:noFill/>
              </a:ln>
              <a:solidFill>
                <a:srgbClr val="002060"/>
              </a:solidFill>
              <a:effectLst/>
              <a:uLnTx/>
              <a:uFillTx/>
              <a:latin typeface="Century Gothic" panose="020B0502020202020204" pitchFamily="34" charset="0"/>
            </a:endParaRPr>
          </a:p>
        </p:txBody>
      </p:sp>
      <p:sp>
        <p:nvSpPr>
          <p:cNvPr id="14" name="CustomShape 5">
            <a:extLst>
              <a:ext uri="{FF2B5EF4-FFF2-40B4-BE49-F238E27FC236}">
                <a16:creationId xmlns:a16="http://schemas.microsoft.com/office/drawing/2014/main" id="{D667F006-E1A4-9B8B-FBEE-A52C2FB52544}"/>
              </a:ext>
            </a:extLst>
          </p:cNvPr>
          <p:cNvSpPr/>
          <p:nvPr/>
        </p:nvSpPr>
        <p:spPr>
          <a:xfrm>
            <a:off x="6794429" y="5340119"/>
            <a:ext cx="514598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rPr>
              <a:t>He can’t</a:t>
            </a:r>
            <a:r>
              <a:rPr kumimoji="0" lang="en-GB" sz="2400" b="1" i="0" u="none" strike="noStrike" kern="1200" cap="none" spc="-1" normalizeH="0" noProof="0" dirty="0">
                <a:ln>
                  <a:noFill/>
                </a:ln>
                <a:solidFill>
                  <a:srgbClr val="1F3864"/>
                </a:solidFill>
                <a:effectLst/>
                <a:uLnTx/>
                <a:uFillTx/>
                <a:latin typeface="Century Gothic" panose="020B0502020202020204" pitchFamily="34" charset="0"/>
                <a:ea typeface="Century Gothic"/>
              </a:rPr>
              <a:t> read a book</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5" name="Google Shape;183;p8">
            <a:extLst>
              <a:ext uri="{FF2B5EF4-FFF2-40B4-BE49-F238E27FC236}">
                <a16:creationId xmlns:a16="http://schemas.microsoft.com/office/drawing/2014/main" id="{D7B1DDF1-0394-8A06-EBE8-C61CAFE643F6}"/>
              </a:ext>
            </a:extLst>
          </p:cNvPr>
          <p:cNvPicPr/>
          <p:nvPr/>
        </p:nvPicPr>
        <p:blipFill>
          <a:blip r:embed="rId4"/>
          <a:stretch/>
        </p:blipFill>
        <p:spPr>
          <a:xfrm>
            <a:off x="5894363" y="5343319"/>
            <a:ext cx="633960" cy="671040"/>
          </a:xfrm>
          <a:prstGeom prst="rect">
            <a:avLst/>
          </a:prstGeom>
          <a:ln>
            <a:noFill/>
          </a:ln>
        </p:spPr>
      </p:pic>
      <p:sp>
        <p:nvSpPr>
          <p:cNvPr id="16" name="Speech Bubble: Rectangle with Corners Rounded 2">
            <a:extLst>
              <a:ext uri="{FF2B5EF4-FFF2-40B4-BE49-F238E27FC236}">
                <a16:creationId xmlns:a16="http://schemas.microsoft.com/office/drawing/2014/main" id="{010ADF40-93CB-6B27-45AC-87626D09C7FF}"/>
              </a:ext>
            </a:extLst>
          </p:cNvPr>
          <p:cNvSpPr/>
          <p:nvPr/>
        </p:nvSpPr>
        <p:spPr>
          <a:xfrm>
            <a:off x="7444509" y="757383"/>
            <a:ext cx="2721369" cy="1564538"/>
          </a:xfrm>
          <a:prstGeom prst="wedgeRoundRectCallout">
            <a:avLst/>
          </a:prstGeom>
          <a:solidFill>
            <a:srgbClr val="FFD31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How is the word order different from English?</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17" name="Picture 16" descr="A picture containing icon&#10;&#10;Description automatically generated">
            <a:extLst>
              <a:ext uri="{FF2B5EF4-FFF2-40B4-BE49-F238E27FC236}">
                <a16:creationId xmlns:a16="http://schemas.microsoft.com/office/drawing/2014/main" id="{760790C4-8184-ABD6-2D3B-EE6AC481D3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0614" y="3089810"/>
            <a:ext cx="1101300" cy="1008351"/>
          </a:xfrm>
          <a:prstGeom prst="rect">
            <a:avLst/>
          </a:prstGeom>
        </p:spPr>
      </p:pic>
      <p:pic>
        <p:nvPicPr>
          <p:cNvPr id="18" name="Picture 17" descr="Icon&#10;&#10;Description automatically generated">
            <a:extLst>
              <a:ext uri="{FF2B5EF4-FFF2-40B4-BE49-F238E27FC236}">
                <a16:creationId xmlns:a16="http://schemas.microsoft.com/office/drawing/2014/main" id="{C6C088C4-D47C-7A74-EC3F-ABBB2AA4F3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0352" y="4506758"/>
            <a:ext cx="987032" cy="962201"/>
          </a:xfrm>
          <a:prstGeom prst="rect">
            <a:avLst/>
          </a:prstGeom>
        </p:spPr>
      </p:pic>
      <p:pic>
        <p:nvPicPr>
          <p:cNvPr id="19" name="Google Shape;181;p8">
            <a:extLst>
              <a:ext uri="{FF2B5EF4-FFF2-40B4-BE49-F238E27FC236}">
                <a16:creationId xmlns:a16="http://schemas.microsoft.com/office/drawing/2014/main" id="{D60DEB1A-EDEF-508B-41CB-12520D020558}"/>
              </a:ext>
            </a:extLst>
          </p:cNvPr>
          <p:cNvPicPr/>
          <p:nvPr/>
        </p:nvPicPr>
        <p:blipFill>
          <a:blip r:embed="rId9"/>
          <a:stretch/>
        </p:blipFill>
        <p:spPr>
          <a:xfrm>
            <a:off x="6884141" y="3202252"/>
            <a:ext cx="952285" cy="671040"/>
          </a:xfrm>
          <a:prstGeom prst="rect">
            <a:avLst/>
          </a:prstGeom>
          <a:ln>
            <a:noFill/>
          </a:ln>
        </p:spPr>
      </p:pic>
      <p:pic>
        <p:nvPicPr>
          <p:cNvPr id="1026" name="Picture 2" descr="Free Art Writing illustration and picture">
            <a:extLst>
              <a:ext uri="{FF2B5EF4-FFF2-40B4-BE49-F238E27FC236}">
                <a16:creationId xmlns:a16="http://schemas.microsoft.com/office/drawing/2014/main" id="{335129C7-25A9-9320-2209-058B3830A7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7340" y="3186929"/>
            <a:ext cx="1305961" cy="7346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light&#10;&#10;Description automatically generated">
            <a:extLst>
              <a:ext uri="{FF2B5EF4-FFF2-40B4-BE49-F238E27FC236}">
                <a16:creationId xmlns:a16="http://schemas.microsoft.com/office/drawing/2014/main" id="{77B35AD1-F241-372F-1B5E-0D35D52F4F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3821" y="4537266"/>
            <a:ext cx="750258" cy="855630"/>
          </a:xfrm>
          <a:prstGeom prst="rect">
            <a:avLst/>
          </a:prstGeom>
        </p:spPr>
      </p:pic>
      <p:pic>
        <p:nvPicPr>
          <p:cNvPr id="21" name="Google Shape;181;p8">
            <a:extLst>
              <a:ext uri="{FF2B5EF4-FFF2-40B4-BE49-F238E27FC236}">
                <a16:creationId xmlns:a16="http://schemas.microsoft.com/office/drawing/2014/main" id="{196A8B76-B9BA-9198-9541-2E430D5EAFD0}"/>
              </a:ext>
            </a:extLst>
          </p:cNvPr>
          <p:cNvPicPr/>
          <p:nvPr/>
        </p:nvPicPr>
        <p:blipFill>
          <a:blip r:embed="rId9"/>
          <a:stretch/>
        </p:blipFill>
        <p:spPr>
          <a:xfrm>
            <a:off x="6884141" y="4600294"/>
            <a:ext cx="952285" cy="671040"/>
          </a:xfrm>
          <a:prstGeom prst="rect">
            <a:avLst/>
          </a:prstGeom>
          <a:ln>
            <a:noFill/>
          </a:ln>
        </p:spPr>
      </p:pic>
      <p:pic>
        <p:nvPicPr>
          <p:cNvPr id="1028" name="Picture 4" descr="Free Girl School vector and picture">
            <a:extLst>
              <a:ext uri="{FF2B5EF4-FFF2-40B4-BE49-F238E27FC236}">
                <a16:creationId xmlns:a16="http://schemas.microsoft.com/office/drawing/2014/main" id="{5C31E650-E9D3-2476-32ED-6B38912B43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0492" y="4537266"/>
            <a:ext cx="629839" cy="8556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light&#10;&#10;Description automatically generated">
            <a:extLst>
              <a:ext uri="{FF2B5EF4-FFF2-40B4-BE49-F238E27FC236}">
                <a16:creationId xmlns:a16="http://schemas.microsoft.com/office/drawing/2014/main" id="{75347020-C9BF-F27B-0908-2020830E2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179" y="5827124"/>
            <a:ext cx="750258" cy="855630"/>
          </a:xfrm>
          <a:prstGeom prst="rect">
            <a:avLst/>
          </a:prstGeom>
        </p:spPr>
      </p:pic>
      <p:pic>
        <p:nvPicPr>
          <p:cNvPr id="23" name="Google Shape;181;p8">
            <a:extLst>
              <a:ext uri="{FF2B5EF4-FFF2-40B4-BE49-F238E27FC236}">
                <a16:creationId xmlns:a16="http://schemas.microsoft.com/office/drawing/2014/main" id="{46D31A51-CA65-C3D4-FA3C-9F6B376D36AC}"/>
              </a:ext>
            </a:extLst>
          </p:cNvPr>
          <p:cNvPicPr/>
          <p:nvPr/>
        </p:nvPicPr>
        <p:blipFill>
          <a:blip r:embed="rId9"/>
          <a:stretch/>
        </p:blipFill>
        <p:spPr>
          <a:xfrm>
            <a:off x="6896177" y="5832068"/>
            <a:ext cx="952285" cy="671040"/>
          </a:xfrm>
          <a:prstGeom prst="rect">
            <a:avLst/>
          </a:prstGeom>
          <a:ln>
            <a:noFill/>
          </a:ln>
        </p:spPr>
      </p:pic>
      <p:pic>
        <p:nvPicPr>
          <p:cNvPr id="24" name="Picture 23" descr="Logo&#10;&#10;Description automatically generated">
            <a:extLst>
              <a:ext uri="{FF2B5EF4-FFF2-40B4-BE49-F238E27FC236}">
                <a16:creationId xmlns:a16="http://schemas.microsoft.com/office/drawing/2014/main" id="{7C3EB833-F6F0-5547-FEEE-5F300655C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588" y="4520420"/>
            <a:ext cx="1198315" cy="886064"/>
          </a:xfrm>
          <a:prstGeom prst="rect">
            <a:avLst/>
          </a:prstGeom>
        </p:spPr>
      </p:pic>
      <p:pic>
        <p:nvPicPr>
          <p:cNvPr id="25" name="Picture 24" descr="Logo&#10;&#10;Description automatically generated">
            <a:extLst>
              <a:ext uri="{FF2B5EF4-FFF2-40B4-BE49-F238E27FC236}">
                <a16:creationId xmlns:a16="http://schemas.microsoft.com/office/drawing/2014/main" id="{416515A4-6237-B485-2EC5-DED78740B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506" y="5811907"/>
            <a:ext cx="1198315" cy="886064"/>
          </a:xfrm>
          <a:prstGeom prst="rect">
            <a:avLst/>
          </a:prstGeom>
        </p:spPr>
      </p:pic>
      <p:pic>
        <p:nvPicPr>
          <p:cNvPr id="1030" name="Picture 6" descr="Free Author Book vector and picture">
            <a:extLst>
              <a:ext uri="{FF2B5EF4-FFF2-40B4-BE49-F238E27FC236}">
                <a16:creationId xmlns:a16="http://schemas.microsoft.com/office/drawing/2014/main" id="{61C70A7F-6037-3BEB-93B2-18418AE552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94437" y="5974587"/>
            <a:ext cx="924508" cy="6355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ree vector graphics of Girl">
            <a:extLst>
              <a:ext uri="{FF2B5EF4-FFF2-40B4-BE49-F238E27FC236}">
                <a16:creationId xmlns:a16="http://schemas.microsoft.com/office/drawing/2014/main" id="{5D7BBCC7-061A-22AA-2151-D2D93BFE2A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15318" y="5853615"/>
            <a:ext cx="530029" cy="751222"/>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4661B0BA-6B62-32E0-9725-903A315796E5}"/>
              </a:ext>
            </a:extLst>
          </p:cNvPr>
          <p:cNvSpPr/>
          <p:nvPr/>
        </p:nvSpPr>
        <p:spPr>
          <a:xfrm>
            <a:off x="10997464" y="5740321"/>
            <a:ext cx="952285" cy="9331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8473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p:bldP spid="3" grpId="0"/>
      <p:bldP spid="11" grpId="0"/>
      <p:bldP spid="13" grpId="0"/>
      <p:bldP spid="14" grpId="0"/>
      <p:bldP spid="1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7A5B62-A3CA-EEAD-4751-E233EED8458C}"/>
              </a:ext>
            </a:extLst>
          </p:cNvPr>
          <p:cNvGraphicFramePr/>
          <p:nvPr/>
        </p:nvGraphicFramePr>
        <p:xfrm>
          <a:off x="360219" y="2510037"/>
          <a:ext cx="11296072" cy="3450744"/>
        </p:xfrm>
        <a:graphic>
          <a:graphicData uri="http://schemas.openxmlformats.org/drawingml/2006/table">
            <a:tbl>
              <a:tblPr/>
              <a:tblGrid>
                <a:gridCol w="661989">
                  <a:extLst>
                    <a:ext uri="{9D8B030D-6E8A-4147-A177-3AD203B41FA5}">
                      <a16:colId xmlns:a16="http://schemas.microsoft.com/office/drawing/2014/main" val="20000"/>
                    </a:ext>
                  </a:extLst>
                </a:gridCol>
                <a:gridCol w="5366338">
                  <a:extLst>
                    <a:ext uri="{9D8B030D-6E8A-4147-A177-3AD203B41FA5}">
                      <a16:colId xmlns:a16="http://schemas.microsoft.com/office/drawing/2014/main" val="20001"/>
                    </a:ext>
                  </a:extLst>
                </a:gridCol>
                <a:gridCol w="5267745">
                  <a:extLst>
                    <a:ext uri="{9D8B030D-6E8A-4147-A177-3AD203B41FA5}">
                      <a16:colId xmlns:a16="http://schemas.microsoft.com/office/drawing/2014/main" val="20002"/>
                    </a:ext>
                  </a:extLst>
                </a:gridCol>
              </a:tblGrid>
              <a:tr h="575124">
                <a:tc>
                  <a:txBody>
                    <a:bodyPr/>
                    <a:lstStyle/>
                    <a:p>
                      <a:pPr algn="l"/>
                      <a:endParaRPr lang="en-US" sz="2800" b="1" dirty="0">
                        <a:solidFill>
                          <a:srgbClr val="002060"/>
                        </a:solidFill>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strike="noStrike" dirty="0">
                          <a:solidFill>
                            <a:srgbClr val="002060"/>
                          </a:solidFill>
                          <a:latin typeface="Century Gothic" panose="020B0502020202020204" pitchFamily="34" charset="0"/>
                        </a:rPr>
                        <a:t>Ich </a:t>
                      </a:r>
                      <a:r>
                        <a:rPr lang="en-GB" sz="2400" strike="noStrike" dirty="0" err="1">
                          <a:solidFill>
                            <a:srgbClr val="002060"/>
                          </a:solidFill>
                          <a:latin typeface="Century Gothic" panose="020B0502020202020204" pitchFamily="34" charset="0"/>
                        </a:rPr>
                        <a:t>kann</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eine</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Frage</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wiederholen</a:t>
                      </a:r>
                      <a:r>
                        <a:rPr lang="en-GB" sz="2400" strike="noStrike" dirty="0">
                          <a:solidFill>
                            <a:srgbClr val="002060"/>
                          </a:solidFill>
                          <a:latin typeface="Century Gothic" panose="020B0502020202020204" pitchFamily="34" charset="0"/>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panose="020B0502020202020204" pitchFamily="34" charset="0"/>
                        </a:rPr>
                        <a:t>I </a:t>
                      </a:r>
                      <a:r>
                        <a:rPr lang="en-GB" sz="2400" b="1" strike="noStrike" spc="-1" dirty="0" err="1">
                          <a:solidFill>
                            <a:srgbClr val="002060"/>
                          </a:solidFill>
                          <a:latin typeface="Century Gothic" panose="020B0502020202020204" pitchFamily="34" charset="0"/>
                        </a:rPr>
                        <a:t>can|can’t</a:t>
                      </a:r>
                      <a:r>
                        <a:rPr lang="en-GB" sz="2400" b="1" strike="noStrike" spc="-1" dirty="0">
                          <a:solidFill>
                            <a:srgbClr val="002060"/>
                          </a:solidFill>
                          <a:latin typeface="Century Gothic" panose="020B0502020202020204" pitchFamily="34" charset="0"/>
                        </a:rPr>
                        <a:t> </a:t>
                      </a:r>
                      <a:r>
                        <a:rPr lang="en-GB" sz="2400" b="0" strike="noStrike" spc="-1" dirty="0">
                          <a:solidFill>
                            <a:srgbClr val="002060"/>
                          </a:solidFill>
                          <a:latin typeface="Century Gothic" panose="020B0502020202020204" pitchFamily="34" charset="0"/>
                        </a:rPr>
                        <a:t>repeat a question.</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575124">
                <a:tc>
                  <a:txBody>
                    <a:bodyPr/>
                    <a:lstStyle/>
                    <a:p>
                      <a:pPr algn="l"/>
                      <a:endParaRPr lang="en-US" sz="2800" b="1" dirty="0">
                        <a:solidFill>
                          <a:srgbClr val="002060"/>
                        </a:solidFill>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strike="noStrike" dirty="0">
                          <a:solidFill>
                            <a:srgbClr val="002060"/>
                          </a:solidFill>
                          <a:latin typeface="Century Gothic" panose="020B0502020202020204" pitchFamily="34" charset="0"/>
                        </a:rPr>
                        <a:t>Du </a:t>
                      </a:r>
                      <a:r>
                        <a:rPr lang="en-GB" sz="2400" strike="noStrike" dirty="0" err="1">
                          <a:solidFill>
                            <a:srgbClr val="002060"/>
                          </a:solidFill>
                          <a:latin typeface="Century Gothic" panose="020B0502020202020204" pitchFamily="34" charset="0"/>
                        </a:rPr>
                        <a:t>kannst</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kein</a:t>
                      </a:r>
                      <a:r>
                        <a:rPr lang="en-GB" sz="2400" strike="noStrike" dirty="0">
                          <a:solidFill>
                            <a:srgbClr val="002060"/>
                          </a:solidFill>
                          <a:latin typeface="Century Gothic" panose="020B0502020202020204" pitchFamily="34" charset="0"/>
                        </a:rPr>
                        <a:t> Spiel </a:t>
                      </a:r>
                      <a:r>
                        <a:rPr lang="en-GB" sz="2400" strike="noStrike" dirty="0" err="1">
                          <a:solidFill>
                            <a:srgbClr val="002060"/>
                          </a:solidFill>
                          <a:latin typeface="Century Gothic" panose="020B0502020202020204" pitchFamily="34" charset="0"/>
                        </a:rPr>
                        <a:t>gewinnen</a:t>
                      </a:r>
                      <a:r>
                        <a:rPr lang="en-GB" sz="2400" strike="noStrike" dirty="0">
                          <a:solidFill>
                            <a:srgbClr val="002060"/>
                          </a:solidFill>
                          <a:latin typeface="Century Gothic" panose="020B0502020202020204" pitchFamily="34" charset="0"/>
                        </a:rPr>
                        <a:t>.</a:t>
                      </a:r>
                      <a:endParaRPr lang="en-GB" sz="2400" b="0" strike="noStrike" spc="-1" dirty="0">
                        <a:solidFill>
                          <a:srgbClr val="002060"/>
                        </a:solidFill>
                        <a:latin typeface="Century Gothic" panose="020B0502020202020204" pitchFamily="34" charset="0"/>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panose="020B0502020202020204" pitchFamily="34" charset="0"/>
                        </a:rPr>
                        <a:t>You </a:t>
                      </a:r>
                      <a:r>
                        <a:rPr lang="en-GB" sz="2400" b="1" strike="noStrike" spc="-1" dirty="0" err="1">
                          <a:solidFill>
                            <a:srgbClr val="002060"/>
                          </a:solidFill>
                          <a:latin typeface="Century Gothic" panose="020B0502020202020204" pitchFamily="34" charset="0"/>
                        </a:rPr>
                        <a:t>can|can’t</a:t>
                      </a:r>
                      <a:r>
                        <a:rPr lang="en-GB" sz="2400" b="1" strike="noStrike" spc="-1" dirty="0">
                          <a:solidFill>
                            <a:srgbClr val="002060"/>
                          </a:solidFill>
                          <a:latin typeface="Century Gothic" panose="020B0502020202020204" pitchFamily="34" charset="0"/>
                        </a:rPr>
                        <a:t> </a:t>
                      </a:r>
                      <a:r>
                        <a:rPr lang="en-GB" sz="2400" b="0" strike="noStrike" spc="-1" dirty="0">
                          <a:solidFill>
                            <a:srgbClr val="002060"/>
                          </a:solidFill>
                          <a:latin typeface="Century Gothic" panose="020B0502020202020204" pitchFamily="34" charset="0"/>
                        </a:rPr>
                        <a:t>win a game.</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575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rgbClr val="002060"/>
                        </a:solidFill>
                        <a:latin typeface="+mn-lt"/>
                        <a:ea typeface="+mn-ea"/>
                        <a:cs typeface="+mn-cs"/>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r>
                        <a:rPr lang="en-GB" sz="2400" strike="noStrike" dirty="0">
                          <a:solidFill>
                            <a:srgbClr val="002060"/>
                          </a:solidFill>
                          <a:latin typeface="Century Gothic" panose="020B0502020202020204" pitchFamily="34" charset="0"/>
                        </a:rPr>
                        <a:t>Sie </a:t>
                      </a:r>
                      <a:r>
                        <a:rPr lang="en-GB" sz="2400" strike="noStrike" dirty="0" err="1">
                          <a:solidFill>
                            <a:srgbClr val="002060"/>
                          </a:solidFill>
                          <a:latin typeface="Century Gothic" panose="020B0502020202020204" pitchFamily="34" charset="0"/>
                        </a:rPr>
                        <a:t>kann</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einen</a:t>
                      </a:r>
                      <a:r>
                        <a:rPr lang="en-GB" sz="2400" strike="noStrike" dirty="0">
                          <a:solidFill>
                            <a:srgbClr val="002060"/>
                          </a:solidFill>
                          <a:latin typeface="Century Gothic" panose="020B0502020202020204" pitchFamily="34" charset="0"/>
                        </a:rPr>
                        <a:t> Kuchen </a:t>
                      </a:r>
                      <a:r>
                        <a:rPr lang="en-GB" sz="2400" strike="noStrike" dirty="0" err="1">
                          <a:solidFill>
                            <a:srgbClr val="002060"/>
                          </a:solidFill>
                          <a:latin typeface="Century Gothic" panose="020B0502020202020204" pitchFamily="34" charset="0"/>
                        </a:rPr>
                        <a:t>essen</a:t>
                      </a:r>
                      <a:endParaRPr lang="en-GB" sz="2400" strike="noStrike" dirty="0">
                        <a:solidFill>
                          <a:srgbClr val="002060"/>
                        </a:solidFill>
                        <a:latin typeface="Century Gothic" panose="020B0502020202020204" pitchFamily="34" charset="0"/>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panose="020B0502020202020204" pitchFamily="34" charset="0"/>
                        </a:rPr>
                        <a:t>She </a:t>
                      </a:r>
                      <a:r>
                        <a:rPr lang="en-GB" sz="2400" b="1" strike="noStrike" spc="-1" dirty="0" err="1">
                          <a:solidFill>
                            <a:srgbClr val="002060"/>
                          </a:solidFill>
                          <a:latin typeface="Century Gothic" panose="020B0502020202020204" pitchFamily="34" charset="0"/>
                        </a:rPr>
                        <a:t>can|can’t</a:t>
                      </a:r>
                      <a:r>
                        <a:rPr lang="en-GB" sz="2400" b="1" strike="noStrike" spc="-1" dirty="0">
                          <a:solidFill>
                            <a:srgbClr val="002060"/>
                          </a:solidFill>
                          <a:latin typeface="Century Gothic" panose="020B0502020202020204" pitchFamily="34" charset="0"/>
                        </a:rPr>
                        <a:t> </a:t>
                      </a:r>
                      <a:r>
                        <a:rPr lang="en-GB" sz="2400" b="0" strike="noStrike" spc="-1" dirty="0">
                          <a:solidFill>
                            <a:srgbClr val="002060"/>
                          </a:solidFill>
                          <a:latin typeface="Century Gothic" panose="020B0502020202020204" pitchFamily="34" charset="0"/>
                        </a:rPr>
                        <a:t>eat a cake.</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575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rgbClr val="002060"/>
                        </a:solidFill>
                        <a:latin typeface="+mn-lt"/>
                        <a:ea typeface="+mn-ea"/>
                        <a:cs typeface="+mn-cs"/>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r>
                        <a:rPr lang="en-GB" sz="2400" strike="noStrike" dirty="0">
                          <a:solidFill>
                            <a:srgbClr val="002060"/>
                          </a:solidFill>
                          <a:latin typeface="Century Gothic" panose="020B0502020202020204" pitchFamily="34" charset="0"/>
                        </a:rPr>
                        <a:t>Er </a:t>
                      </a:r>
                      <a:r>
                        <a:rPr lang="en-GB" sz="2400" strike="noStrike" dirty="0" err="1">
                          <a:solidFill>
                            <a:srgbClr val="002060"/>
                          </a:solidFill>
                          <a:latin typeface="Century Gothic" panose="020B0502020202020204" pitchFamily="34" charset="0"/>
                        </a:rPr>
                        <a:t>kann</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einen</a:t>
                      </a:r>
                      <a:r>
                        <a:rPr lang="en-GB" sz="2400" strike="noStrike" dirty="0">
                          <a:solidFill>
                            <a:srgbClr val="002060"/>
                          </a:solidFill>
                          <a:latin typeface="Century Gothic" panose="020B0502020202020204" pitchFamily="34" charset="0"/>
                        </a:rPr>
                        <a:t> Ort </a:t>
                      </a:r>
                      <a:r>
                        <a:rPr lang="en-GB" sz="2400" strike="noStrike" dirty="0" err="1">
                          <a:solidFill>
                            <a:srgbClr val="002060"/>
                          </a:solidFill>
                          <a:latin typeface="Century Gothic" panose="020B0502020202020204" pitchFamily="34" charset="0"/>
                        </a:rPr>
                        <a:t>besuchen</a:t>
                      </a:r>
                      <a:r>
                        <a:rPr lang="en-GB" sz="2400" strike="noStrike" dirty="0">
                          <a:solidFill>
                            <a:srgbClr val="002060"/>
                          </a:solidFill>
                          <a:latin typeface="Century Gothic" panose="020B0502020202020204" pitchFamily="34" charset="0"/>
                        </a:rPr>
                        <a:t>. </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panose="020B0502020202020204" pitchFamily="34" charset="0"/>
                        </a:rPr>
                        <a:t>He </a:t>
                      </a:r>
                      <a:r>
                        <a:rPr lang="en-GB" sz="2400" b="1" strike="noStrike" spc="-1" dirty="0" err="1">
                          <a:solidFill>
                            <a:srgbClr val="002060"/>
                          </a:solidFill>
                          <a:latin typeface="Century Gothic" panose="020B0502020202020204" pitchFamily="34" charset="0"/>
                        </a:rPr>
                        <a:t>can|can’t</a:t>
                      </a:r>
                      <a:r>
                        <a:rPr lang="en-GB" sz="2400" b="1" strike="noStrike" spc="-1" dirty="0">
                          <a:solidFill>
                            <a:srgbClr val="002060"/>
                          </a:solidFill>
                          <a:latin typeface="Century Gothic" panose="020B0502020202020204" pitchFamily="34" charset="0"/>
                        </a:rPr>
                        <a:t> </a:t>
                      </a:r>
                      <a:r>
                        <a:rPr lang="en-GB" sz="2400" b="0" strike="noStrike" spc="-1" dirty="0">
                          <a:solidFill>
                            <a:srgbClr val="002060"/>
                          </a:solidFill>
                          <a:latin typeface="Century Gothic" panose="020B0502020202020204" pitchFamily="34" charset="0"/>
                        </a:rPr>
                        <a:t>visit a place.</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407903693"/>
                  </a:ext>
                </a:extLst>
              </a:tr>
              <a:tr h="575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rgbClr val="002060"/>
                        </a:solidFill>
                        <a:latin typeface="+mn-lt"/>
                        <a:ea typeface="+mn-ea"/>
                        <a:cs typeface="+mn-cs"/>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r>
                        <a:rPr lang="en-GB" sz="2400" strike="noStrike" dirty="0">
                          <a:solidFill>
                            <a:srgbClr val="002060"/>
                          </a:solidFill>
                          <a:latin typeface="Century Gothic" panose="020B0502020202020204" pitchFamily="34" charset="0"/>
                        </a:rPr>
                        <a:t>Du </a:t>
                      </a:r>
                      <a:r>
                        <a:rPr lang="en-GB" sz="2400" strike="noStrike" dirty="0" err="1">
                          <a:solidFill>
                            <a:srgbClr val="002060"/>
                          </a:solidFill>
                          <a:latin typeface="Century Gothic" panose="020B0502020202020204" pitchFamily="34" charset="0"/>
                        </a:rPr>
                        <a:t>kannst</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kein</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Foto</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sehen</a:t>
                      </a:r>
                      <a:r>
                        <a:rPr lang="en-GB" sz="2400" strike="noStrike" dirty="0">
                          <a:solidFill>
                            <a:srgbClr val="002060"/>
                          </a:solidFill>
                          <a:latin typeface="Century Gothic" panose="020B0502020202020204" pitchFamily="34" charset="0"/>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panose="020B0502020202020204" pitchFamily="34" charset="0"/>
                        </a:rPr>
                        <a:t>You </a:t>
                      </a:r>
                      <a:r>
                        <a:rPr lang="en-GB" sz="2400" b="1" strike="noStrike" spc="-1" dirty="0" err="1">
                          <a:solidFill>
                            <a:srgbClr val="002060"/>
                          </a:solidFill>
                          <a:latin typeface="Century Gothic" panose="020B0502020202020204" pitchFamily="34" charset="0"/>
                        </a:rPr>
                        <a:t>can|can’t</a:t>
                      </a:r>
                      <a:r>
                        <a:rPr lang="en-GB" sz="2400" b="1" strike="noStrike" spc="-1" dirty="0">
                          <a:solidFill>
                            <a:srgbClr val="002060"/>
                          </a:solidFill>
                          <a:latin typeface="Century Gothic" panose="020B0502020202020204" pitchFamily="34" charset="0"/>
                        </a:rPr>
                        <a:t> </a:t>
                      </a:r>
                      <a:r>
                        <a:rPr lang="en-GB" sz="2400" b="0" strike="noStrike" spc="-1" dirty="0">
                          <a:solidFill>
                            <a:srgbClr val="002060"/>
                          </a:solidFill>
                          <a:latin typeface="Century Gothic" panose="020B0502020202020204" pitchFamily="34" charset="0"/>
                        </a:rPr>
                        <a:t>see a photo.</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34538989"/>
                  </a:ext>
                </a:extLst>
              </a:tr>
              <a:tr h="575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kern="1200" dirty="0">
                        <a:solidFill>
                          <a:srgbClr val="002060"/>
                        </a:solidFill>
                        <a:latin typeface="+mn-lt"/>
                        <a:ea typeface="+mn-ea"/>
                        <a:cs typeface="+mn-cs"/>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r>
                        <a:rPr lang="en-GB" sz="2400" strike="noStrike" dirty="0">
                          <a:solidFill>
                            <a:srgbClr val="002060"/>
                          </a:solidFill>
                          <a:latin typeface="Century Gothic" panose="020B0502020202020204" pitchFamily="34" charset="0"/>
                        </a:rPr>
                        <a:t>Ich </a:t>
                      </a:r>
                      <a:r>
                        <a:rPr lang="en-GB" sz="2400" strike="noStrike" dirty="0" err="1">
                          <a:solidFill>
                            <a:srgbClr val="002060"/>
                          </a:solidFill>
                          <a:latin typeface="Century Gothic" panose="020B0502020202020204" pitchFamily="34" charset="0"/>
                        </a:rPr>
                        <a:t>kann</a:t>
                      </a:r>
                      <a:r>
                        <a:rPr lang="en-GB" sz="2400" strike="noStrike" dirty="0">
                          <a:solidFill>
                            <a:srgbClr val="002060"/>
                          </a:solidFill>
                          <a:latin typeface="Century Gothic" panose="020B0502020202020204" pitchFamily="34" charset="0"/>
                        </a:rPr>
                        <a:t> </a:t>
                      </a:r>
                      <a:r>
                        <a:rPr lang="en-GB" sz="2400" strike="noStrike" dirty="0" err="1">
                          <a:solidFill>
                            <a:srgbClr val="002060"/>
                          </a:solidFill>
                          <a:latin typeface="Century Gothic" panose="020B0502020202020204" pitchFamily="34" charset="0"/>
                        </a:rPr>
                        <a:t>kein</a:t>
                      </a:r>
                      <a:r>
                        <a:rPr lang="en-GB" sz="2400" strike="noStrike" dirty="0">
                          <a:solidFill>
                            <a:srgbClr val="002060"/>
                          </a:solidFill>
                          <a:latin typeface="Century Gothic" panose="020B0502020202020204" pitchFamily="34" charset="0"/>
                        </a:rPr>
                        <a:t> Buch </a:t>
                      </a:r>
                      <a:r>
                        <a:rPr lang="en-GB" sz="2400" strike="noStrike" dirty="0" err="1">
                          <a:solidFill>
                            <a:srgbClr val="002060"/>
                          </a:solidFill>
                          <a:latin typeface="Century Gothic" panose="020B0502020202020204" pitchFamily="34" charset="0"/>
                        </a:rPr>
                        <a:t>lesen</a:t>
                      </a:r>
                      <a:r>
                        <a:rPr lang="en-GB" sz="2400" strike="noStrike" dirty="0">
                          <a:solidFill>
                            <a:srgbClr val="002060"/>
                          </a:solidFill>
                          <a:latin typeface="Century Gothic" panose="020B0502020202020204" pitchFamily="34" charset="0"/>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panose="020B0502020202020204" pitchFamily="34" charset="0"/>
                        </a:rPr>
                        <a:t>I </a:t>
                      </a:r>
                      <a:r>
                        <a:rPr lang="en-GB" sz="2400" b="1" strike="noStrike" spc="-1" dirty="0" err="1">
                          <a:solidFill>
                            <a:srgbClr val="002060"/>
                          </a:solidFill>
                          <a:latin typeface="Century Gothic" panose="020B0502020202020204" pitchFamily="34" charset="0"/>
                        </a:rPr>
                        <a:t>can|can’t</a:t>
                      </a:r>
                      <a:r>
                        <a:rPr lang="en-GB" sz="2400" b="1" strike="noStrike" spc="-1" dirty="0">
                          <a:solidFill>
                            <a:srgbClr val="002060"/>
                          </a:solidFill>
                          <a:latin typeface="Century Gothic" panose="020B0502020202020204" pitchFamily="34" charset="0"/>
                        </a:rPr>
                        <a:t> </a:t>
                      </a:r>
                      <a:r>
                        <a:rPr lang="en-GB" sz="2400" b="0" strike="noStrike" spc="-1" dirty="0">
                          <a:solidFill>
                            <a:srgbClr val="002060"/>
                          </a:solidFill>
                          <a:latin typeface="Century Gothic" panose="020B0502020202020204" pitchFamily="34" charset="0"/>
                        </a:rPr>
                        <a:t>read a book.</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930350002"/>
                  </a:ext>
                </a:extLst>
              </a:tr>
            </a:tbl>
          </a:graphicData>
        </a:graphic>
      </p:graphicFrame>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Speech Bubble: Rectangle with Corners Rounded 9">
            <a:extLst>
              <a:ext uri="{FF2B5EF4-FFF2-40B4-BE49-F238E27FC236}">
                <a16:creationId xmlns:a16="http://schemas.microsoft.com/office/drawing/2014/main" id="{94B4CB56-EF9F-4AEF-B7BF-2923058BCD20}"/>
              </a:ext>
            </a:extLst>
          </p:cNvPr>
          <p:cNvSpPr/>
          <p:nvPr/>
        </p:nvSpPr>
        <p:spPr>
          <a:xfrm>
            <a:off x="963640" y="997214"/>
            <a:ext cx="2869907"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11" name="Graphic 10" descr="Teacher">
            <a:extLst>
              <a:ext uri="{FF2B5EF4-FFF2-40B4-BE49-F238E27FC236}">
                <a16:creationId xmlns:a16="http://schemas.microsoft.com/office/drawing/2014/main" id="{BE69B15C-8C78-48A0-8F08-A6AE2FC48F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73" y="782520"/>
            <a:ext cx="914400" cy="914400"/>
          </a:xfrm>
          <a:prstGeom prst="rect">
            <a:avLst/>
          </a:prstGeom>
        </p:spPr>
      </p:pic>
      <p:sp>
        <p:nvSpPr>
          <p:cNvPr id="13" name="Google Shape;108;p3">
            <a:extLst>
              <a:ext uri="{FF2B5EF4-FFF2-40B4-BE49-F238E27FC236}">
                <a16:creationId xmlns:a16="http://schemas.microsoft.com/office/drawing/2014/main" id="{39D3A182-FBA6-4321-AA9A-48BA16223793}"/>
              </a:ext>
            </a:extLst>
          </p:cNvPr>
          <p:cNvSpPr txBox="1"/>
          <p:nvPr/>
        </p:nvSpPr>
        <p:spPr>
          <a:xfrm>
            <a:off x="1060731" y="1019265"/>
            <a:ext cx="2621043" cy="461624"/>
          </a:xfrm>
          <a:prstGeom prst="rect">
            <a:avLst/>
          </a:prstGeom>
          <a:noFill/>
          <a:ln>
            <a:noFill/>
          </a:ln>
        </p:spPr>
        <p:txBody>
          <a:bodyPr spcFirstLastPara="1" wrap="square" lIns="91425" tIns="45700" rIns="91425" bIns="45700" anchor="t" anchorCtr="0">
            <a:spAutoFit/>
          </a:bodyPr>
          <a:lstStyle/>
          <a:p>
            <a:pPr>
              <a:defRPr/>
            </a:pPr>
            <a:r>
              <a:rPr kumimoji="0" lang="en-GB" sz="2400" b="1" i="1"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rPr>
              <a:t>Can </a:t>
            </a:r>
            <a:r>
              <a:rPr kumimoji="0" lang="en-GB" sz="2400" b="1" u="none" strike="noStrike" kern="1200" cap="none" spc="0" normalizeH="0" baseline="0" noProof="0" dirty="0" err="1">
                <a:ln>
                  <a:noFill/>
                </a:ln>
                <a:solidFill>
                  <a:schemeClr val="bg1"/>
                </a:solidFill>
                <a:effectLst/>
                <a:uLnTx/>
                <a:uFillTx/>
                <a:latin typeface="Century Gothic" panose="020B0502020202020204" pitchFamily="34" charset="0"/>
                <a:ea typeface="Calibri"/>
                <a:cs typeface="Calibri"/>
                <a:sym typeface="Calibri"/>
              </a:rPr>
              <a:t>oder</a:t>
            </a:r>
            <a:r>
              <a:rPr kumimoji="0" lang="en-GB" sz="2400" b="1"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rPr>
              <a:t> </a:t>
            </a:r>
            <a:r>
              <a:rPr kumimoji="0" lang="en-GB" sz="2400" b="1" i="1"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rPr>
              <a:t>can’t</a:t>
            </a:r>
            <a:r>
              <a:rPr kumimoji="0" lang="en-GB" sz="2400" b="1"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rPr>
              <a:t>?</a:t>
            </a:r>
            <a:endParaRPr kumimoji="0" sz="2400" b="1" i="1"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
        <p:nvSpPr>
          <p:cNvPr id="2" name="Rectangle 1">
            <a:extLst>
              <a:ext uri="{FF2B5EF4-FFF2-40B4-BE49-F238E27FC236}">
                <a16:creationId xmlns:a16="http://schemas.microsoft.com/office/drawing/2014/main" id="{9BF9E977-4415-8EB8-0838-B277CEBA0957}"/>
              </a:ext>
            </a:extLst>
          </p:cNvPr>
          <p:cNvSpPr/>
          <p:nvPr/>
        </p:nvSpPr>
        <p:spPr>
          <a:xfrm>
            <a:off x="406400" y="2510037"/>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1</a:t>
            </a:r>
          </a:p>
        </p:txBody>
      </p:sp>
      <p:sp>
        <p:nvSpPr>
          <p:cNvPr id="4" name="Rectangle 3">
            <a:extLst>
              <a:ext uri="{FF2B5EF4-FFF2-40B4-BE49-F238E27FC236}">
                <a16:creationId xmlns:a16="http://schemas.microsoft.com/office/drawing/2014/main" id="{89AC8606-E549-E890-8533-96E87DBF7929}"/>
              </a:ext>
            </a:extLst>
          </p:cNvPr>
          <p:cNvSpPr/>
          <p:nvPr/>
        </p:nvSpPr>
        <p:spPr>
          <a:xfrm>
            <a:off x="406400" y="3087077"/>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a:rPr>
              <a:t>2</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 name="Rectangle 5">
            <a:extLst>
              <a:ext uri="{FF2B5EF4-FFF2-40B4-BE49-F238E27FC236}">
                <a16:creationId xmlns:a16="http://schemas.microsoft.com/office/drawing/2014/main" id="{8F64E69D-9B31-C925-A81D-EC957F3D8C46}"/>
              </a:ext>
            </a:extLst>
          </p:cNvPr>
          <p:cNvSpPr/>
          <p:nvPr/>
        </p:nvSpPr>
        <p:spPr>
          <a:xfrm>
            <a:off x="406400" y="3664117"/>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3</a:t>
            </a:r>
          </a:p>
        </p:txBody>
      </p:sp>
      <p:sp>
        <p:nvSpPr>
          <p:cNvPr id="19" name="Rectangle 18">
            <a:extLst>
              <a:ext uri="{FF2B5EF4-FFF2-40B4-BE49-F238E27FC236}">
                <a16:creationId xmlns:a16="http://schemas.microsoft.com/office/drawing/2014/main" id="{BF185432-2821-1F4D-FF7D-842ACB9D7CC4}"/>
              </a:ext>
            </a:extLst>
          </p:cNvPr>
          <p:cNvSpPr/>
          <p:nvPr/>
        </p:nvSpPr>
        <p:spPr>
          <a:xfrm>
            <a:off x="406400" y="4241157"/>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a:rPr>
              <a:t>4</a:t>
            </a:r>
            <a:endParaRPr kumimoji="0" lang="en-GB" sz="2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0" name="Rectangle 19">
            <a:extLst>
              <a:ext uri="{FF2B5EF4-FFF2-40B4-BE49-F238E27FC236}">
                <a16:creationId xmlns:a16="http://schemas.microsoft.com/office/drawing/2014/main" id="{3157940B-41F8-F1DE-A82A-03D581DE1BE3}"/>
              </a:ext>
            </a:extLst>
          </p:cNvPr>
          <p:cNvSpPr/>
          <p:nvPr/>
        </p:nvSpPr>
        <p:spPr>
          <a:xfrm>
            <a:off x="406400" y="4818197"/>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5</a:t>
            </a:r>
          </a:p>
        </p:txBody>
      </p:sp>
      <p:sp>
        <p:nvSpPr>
          <p:cNvPr id="21" name="Rectangle 20">
            <a:extLst>
              <a:ext uri="{FF2B5EF4-FFF2-40B4-BE49-F238E27FC236}">
                <a16:creationId xmlns:a16="http://schemas.microsoft.com/office/drawing/2014/main" id="{2BD15596-93F4-C7A6-89FB-AC414B3A4313}"/>
              </a:ext>
            </a:extLst>
          </p:cNvPr>
          <p:cNvSpPr/>
          <p:nvPr/>
        </p:nvSpPr>
        <p:spPr>
          <a:xfrm>
            <a:off x="406400" y="5395239"/>
            <a:ext cx="537565" cy="53964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a:ea typeface="+mn-ea"/>
                <a:cs typeface="+mn-cs"/>
              </a:rPr>
              <a:t>6</a:t>
            </a:r>
          </a:p>
        </p:txBody>
      </p:sp>
      <p:sp>
        <p:nvSpPr>
          <p:cNvPr id="25" name="Rectangle 24">
            <a:extLst>
              <a:ext uri="{FF2B5EF4-FFF2-40B4-BE49-F238E27FC236}">
                <a16:creationId xmlns:a16="http://schemas.microsoft.com/office/drawing/2014/main" id="{F674C9F2-4289-D31C-BB2F-98A915D684EA}"/>
              </a:ext>
            </a:extLst>
          </p:cNvPr>
          <p:cNvSpPr/>
          <p:nvPr/>
        </p:nvSpPr>
        <p:spPr>
          <a:xfrm>
            <a:off x="7250545" y="2595418"/>
            <a:ext cx="914400" cy="45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92D273C-33DF-32A5-8AC3-A99FACB4DB9E}"/>
              </a:ext>
            </a:extLst>
          </p:cNvPr>
          <p:cNvSpPr/>
          <p:nvPr/>
        </p:nvSpPr>
        <p:spPr>
          <a:xfrm>
            <a:off x="7098145" y="3172458"/>
            <a:ext cx="725055" cy="45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513CB26-D528-6BF5-7CA4-D8E692C40789}"/>
              </a:ext>
            </a:extLst>
          </p:cNvPr>
          <p:cNvSpPr/>
          <p:nvPr/>
        </p:nvSpPr>
        <p:spPr>
          <a:xfrm>
            <a:off x="7749309" y="3712104"/>
            <a:ext cx="914400" cy="45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8F41E7F-FFF8-49C3-95EE-089312093BF4}"/>
              </a:ext>
            </a:extLst>
          </p:cNvPr>
          <p:cNvSpPr/>
          <p:nvPr/>
        </p:nvSpPr>
        <p:spPr>
          <a:xfrm>
            <a:off x="7587673" y="4296796"/>
            <a:ext cx="914400" cy="45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33B550A-0AAC-0CB0-77D4-49D69EA827AC}"/>
              </a:ext>
            </a:extLst>
          </p:cNvPr>
          <p:cNvSpPr/>
          <p:nvPr/>
        </p:nvSpPr>
        <p:spPr>
          <a:xfrm>
            <a:off x="7139708" y="4828790"/>
            <a:ext cx="725055" cy="45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70C06D2-7518-AB2A-851C-F0D5B92B4BCD}"/>
              </a:ext>
            </a:extLst>
          </p:cNvPr>
          <p:cNvSpPr/>
          <p:nvPr/>
        </p:nvSpPr>
        <p:spPr>
          <a:xfrm>
            <a:off x="6617853" y="5394785"/>
            <a:ext cx="725055" cy="45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2">
            <a:extLst>
              <a:ext uri="{FF2B5EF4-FFF2-40B4-BE49-F238E27FC236}">
                <a16:creationId xmlns:a16="http://schemas.microsoft.com/office/drawing/2014/main" id="{958EB9C9-7AEF-5BE3-21F9-08C149699BAA}"/>
              </a:ext>
            </a:extLst>
          </p:cNvPr>
          <p:cNvSpPr txBox="1">
            <a:spLocks/>
          </p:cNvSpPr>
          <p:nvPr/>
        </p:nvSpPr>
        <p:spPr>
          <a:xfrm>
            <a:off x="11245010" y="899844"/>
            <a:ext cx="766122" cy="374973"/>
          </a:xfrm>
          <a:prstGeom prst="rect">
            <a:avLst/>
          </a:prstGeom>
          <a:solidFill>
            <a:srgbClr val="2E94AF"/>
          </a:solid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lesen</a:t>
            </a:r>
            <a:endParaRPr lang="en-GB" sz="2000" b="1" kern="0" dirty="0">
              <a:solidFill>
                <a:schemeClr val="bg1"/>
              </a:solidFill>
              <a:latin typeface="Century Gothic" panose="020B0502020202020204" pitchFamily="34" charset="0"/>
            </a:endParaRPr>
          </a:p>
        </p:txBody>
      </p:sp>
      <p:pic>
        <p:nvPicPr>
          <p:cNvPr id="12" name="Picture 11" descr="Icon&#10;&#10;Description automatically generated">
            <a:extLst>
              <a:ext uri="{FF2B5EF4-FFF2-40B4-BE49-F238E27FC236}">
                <a16:creationId xmlns:a16="http://schemas.microsoft.com/office/drawing/2014/main" id="{1AA5311D-8656-7D52-FA2F-649995776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Tree>
    <p:extLst>
      <p:ext uri="{BB962C8B-B14F-4D97-AF65-F5344CB8AC3E}">
        <p14:creationId xmlns:p14="http://schemas.microsoft.com/office/powerpoint/2010/main" val="11979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2296</Words>
  <Application>Microsoft Office PowerPoint</Application>
  <PresentationFormat>Widescreen</PresentationFormat>
  <Paragraphs>411</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Century Gothic</vt:lpstr>
      <vt:lpstr>Modern Love</vt:lpstr>
      <vt:lpstr>Symbol</vt:lpstr>
      <vt:lpstr>Wingdings</vt:lpstr>
      <vt:lpstr>1_Office Theme</vt:lpstr>
      <vt:lpstr>2_Office Theme</vt:lpstr>
      <vt:lpstr>Mann ohne Kopf </vt:lpstr>
      <vt:lpstr>aussprechen</vt:lpstr>
      <vt:lpstr>aussprechen</vt:lpstr>
      <vt:lpstr>Follow up 1</vt:lpstr>
      <vt:lpstr>Follow up 1</vt:lpstr>
      <vt:lpstr>Follow up 1</vt:lpstr>
      <vt:lpstr>Follow up 1</vt:lpstr>
      <vt:lpstr>Können</vt:lpstr>
      <vt:lpstr>Follow up 2</vt:lpstr>
      <vt:lpstr>Follow up 3 </vt:lpstr>
      <vt:lpstr>Follow up 4</vt:lpstr>
      <vt:lpstr>Follow up 5: </vt:lpstr>
      <vt:lpstr>Follow up 5: </vt:lpstr>
      <vt:lpstr>Tschüss!</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55</cp:revision>
  <dcterms:created xsi:type="dcterms:W3CDTF">2021-06-12T06:20:35Z</dcterms:created>
  <dcterms:modified xsi:type="dcterms:W3CDTF">2023-08-14T14:30:34Z</dcterms:modified>
</cp:coreProperties>
</file>