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8"/>
  </p:notesMasterIdLst>
  <p:sldIdLst>
    <p:sldId id="257" r:id="rId3"/>
    <p:sldId id="1024" r:id="rId4"/>
    <p:sldId id="301" r:id="rId5"/>
    <p:sldId id="1022" r:id="rId6"/>
    <p:sldId id="1025" r:id="rId7"/>
    <p:sldId id="1008" r:id="rId8"/>
    <p:sldId id="1010" r:id="rId9"/>
    <p:sldId id="1014" r:id="rId10"/>
    <p:sldId id="1006" r:id="rId11"/>
    <p:sldId id="1009" r:id="rId12"/>
    <p:sldId id="958" r:id="rId13"/>
    <p:sldId id="1015" r:id="rId14"/>
    <p:sldId id="1016" r:id="rId15"/>
    <p:sldId id="1017" r:id="rId16"/>
    <p:sldId id="101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62C56-C788-45C3-8742-EF820FA023E9}" v="1" dt="2023-10-10T12:37:46.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93792" autoAdjust="0"/>
  </p:normalViewPr>
  <p:slideViewPr>
    <p:cSldViewPr snapToGrid="0">
      <p:cViewPr varScale="1">
        <p:scale>
          <a:sx n="85" d="100"/>
          <a:sy n="85" d="100"/>
        </p:scale>
        <p:origin x="52" y="2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84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2262C56-C788-45C3-8742-EF820FA023E9}"/>
    <pc:docChg chg="modSld">
      <pc:chgData name="Charlotte Moss" userId="17b589c9-cb67-41ed-a894-f82ca12b573d" providerId="ADAL" clId="{12262C56-C788-45C3-8742-EF820FA023E9}" dt="2023-10-10T12:33:21.703" v="0" actId="14100"/>
      <pc:docMkLst>
        <pc:docMk/>
      </pc:docMkLst>
      <pc:sldChg chg="modSp mod">
        <pc:chgData name="Charlotte Moss" userId="17b589c9-cb67-41ed-a894-f82ca12b573d" providerId="ADAL" clId="{12262C56-C788-45C3-8742-EF820FA023E9}" dt="2023-10-10T12:33:21.703" v="0" actId="14100"/>
        <pc:sldMkLst>
          <pc:docMk/>
          <pc:sldMk cId="631881265" sldId="1006"/>
        </pc:sldMkLst>
        <pc:spChg chg="mod">
          <ac:chgData name="Charlotte Moss" userId="17b589c9-cb67-41ed-a894-f82ca12b573d" providerId="ADAL" clId="{12262C56-C788-45C3-8742-EF820FA023E9}" dt="2023-10-10T12:33:21.703" v="0" actId="14100"/>
          <ac:spMkLst>
            <pc:docMk/>
            <pc:sldMk cId="631881265" sldId="1006"/>
            <ac:spMk id="57" creationId="{DF64A05B-A2E8-4E6A-AE16-0B9A2F39F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de-DE" sz="1800" b="0" strike="noStrike" spc="-1" dirty="0">
                <a:solidFill>
                  <a:srgbClr val="002060"/>
                </a:solidFill>
                <a:latin typeface="Century Gothic"/>
                <a:ea typeface="Century Gothic"/>
              </a:rPr>
              <a:t>[</a:t>
            </a:r>
            <a:r>
              <a:rPr lang="de-DE" sz="1800" b="0" strike="noStrike" spc="-1" dirty="0" err="1">
                <a:solidFill>
                  <a:srgbClr val="002060"/>
                </a:solidFill>
                <a:latin typeface="Century Gothic"/>
                <a:ea typeface="Century Gothic"/>
              </a:rPr>
              <a:t>z</a:t>
            </a:r>
            <a:r>
              <a:rPr lang="de-DE" sz="1800" b="0" strike="noStrike" spc="-1" dirty="0">
                <a:solidFill>
                  <a:srgbClr val="002060"/>
                </a:solidFill>
                <a:latin typeface="Century Gothic"/>
                <a:ea typeface="Century Gothic"/>
              </a:rPr>
              <a:t>] Zug [675] sitzen [231] Platz [326] Zimmer [665] zehn [333]</a:t>
            </a: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helfen [338] </a:t>
            </a:r>
            <a:r>
              <a:rPr lang="de-DE" sz="1800" b="1" i="0" strike="noStrike" spc="-1" dirty="0">
                <a:solidFill>
                  <a:srgbClr val="002060"/>
                </a:solidFill>
                <a:latin typeface="Century Gothic"/>
                <a:ea typeface="Century Gothic"/>
              </a:rPr>
              <a:t>mitnehmen </a:t>
            </a:r>
            <a:r>
              <a:rPr lang="de-DE" sz="1800" b="0" i="0" strike="noStrike" spc="-1" dirty="0">
                <a:solidFill>
                  <a:srgbClr val="002060"/>
                </a:solidFill>
                <a:latin typeface="Century Gothic"/>
                <a:ea typeface="Century Gothic"/>
              </a:rPr>
              <a:t>[1459] nehmen [142] </a:t>
            </a:r>
            <a:r>
              <a:rPr lang="de-DE" sz="1800" b="1" i="0" strike="noStrike" spc="-1" dirty="0">
                <a:solidFill>
                  <a:srgbClr val="002060"/>
                </a:solidFill>
                <a:latin typeface="Century Gothic"/>
                <a:ea typeface="Century Gothic"/>
              </a:rPr>
              <a:t>sehen </a:t>
            </a:r>
            <a:r>
              <a:rPr lang="de-DE" sz="1800" b="0" i="0" strike="noStrike" spc="-1" dirty="0">
                <a:solidFill>
                  <a:srgbClr val="002060"/>
                </a:solidFill>
                <a:latin typeface="Century Gothic"/>
                <a:ea typeface="Century Gothic"/>
              </a:rPr>
              <a:t>[79] </a:t>
            </a:r>
            <a:r>
              <a:rPr lang="de-DE" sz="1800" b="1" i="0" strike="noStrike" spc="-1" dirty="0">
                <a:solidFill>
                  <a:srgbClr val="002060"/>
                </a:solidFill>
                <a:latin typeface="Century Gothic"/>
                <a:ea typeface="Century Gothic"/>
              </a:rPr>
              <a:t>Bus </a:t>
            </a:r>
            <a:r>
              <a:rPr lang="de-DE" sz="1800" b="0" i="0" strike="noStrike" spc="-1" dirty="0">
                <a:solidFill>
                  <a:srgbClr val="002060"/>
                </a:solidFill>
                <a:latin typeface="Century Gothic"/>
                <a:ea typeface="Century Gothic"/>
              </a:rPr>
              <a:t>[1562] Film [505] Freund [273] Geld [235] Hausaufgabe</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a:t>
            </a:r>
            <a:r>
              <a:rPr lang="de-DE" sz="1800" b="1" i="0" strike="noStrike" spc="-1" dirty="0">
                <a:solidFill>
                  <a:srgbClr val="002060"/>
                </a:solidFill>
                <a:latin typeface="Century Gothic"/>
                <a:ea typeface="Century Gothic"/>
              </a:rPr>
              <a:t>Sachen </a:t>
            </a:r>
            <a:r>
              <a:rPr lang="de-DE" sz="1800" b="0" i="0" strike="noStrike" spc="-1" dirty="0">
                <a:solidFill>
                  <a:srgbClr val="002060"/>
                </a:solidFill>
                <a:latin typeface="Century Gothic"/>
                <a:ea typeface="Century Gothic"/>
              </a:rPr>
              <a:t>[318] Zug [675] </a:t>
            </a:r>
            <a:r>
              <a:rPr lang="de-DE" sz="1800" b="1" i="0" strike="noStrike" spc="-1" dirty="0">
                <a:solidFill>
                  <a:srgbClr val="002060"/>
                </a:solidFill>
                <a:latin typeface="Century Gothic"/>
                <a:ea typeface="Century Gothic"/>
              </a:rPr>
              <a:t>normalerweise </a:t>
            </a:r>
            <a:r>
              <a:rPr lang="de-DE" sz="1800" b="0" i="0" strike="noStrike" spc="-1" dirty="0">
                <a:solidFill>
                  <a:srgbClr val="002060"/>
                </a:solidFill>
                <a:latin typeface="Century Gothic"/>
                <a:ea typeface="Century Gothic"/>
              </a:rPr>
              <a:t>[2062]</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a:solidFill>
                  <a:srgbClr val="002060"/>
                </a:solidFill>
                <a:effectLst/>
                <a:latin typeface="Century Gothic"/>
                <a:ea typeface="+mn-ea"/>
                <a:cs typeface="+mn-cs"/>
              </a:rPr>
              <a:t>Antwort [522] Baum [1013] Dorf [959] Fahrrad [2138] Farbe [1079] Form [307] Fußballspieler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Haus [147] Idee [451] Karte [1474] Land [134] Mädchen [602] Musiker [2577] Ort [341] Papier [1163] Partner [1172] Punkt [248] Satz [432] Schwimmbad, Schwimmbäder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Sportler [2565] keine</a:t>
            </a:r>
            <a:r>
              <a:rPr lang="de-DE" sz="1800" b="0" i="0" strike="noStrike" spc="-1" baseline="30000" dirty="0">
                <a:solidFill>
                  <a:srgbClr val="002060"/>
                </a:solidFill>
                <a:effectLst/>
                <a:latin typeface="Century Gothic"/>
                <a:ea typeface="+mn-ea"/>
                <a:cs typeface="+mn-cs"/>
              </a:rPr>
              <a:t>2</a:t>
            </a:r>
            <a:r>
              <a:rPr lang="de-DE" sz="1800" b="0" i="0" strike="noStrike" spc="-1" dirty="0">
                <a:solidFill>
                  <a:srgbClr val="002060"/>
                </a:solidFill>
                <a:effectLst/>
                <a:latin typeface="Century Gothic"/>
                <a:ea typeface="+mn-ea"/>
                <a:cs typeface="+mn-cs"/>
              </a:rPr>
              <a:t> [46]</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strike="noStrike" spc="-1" dirty="0">
                <a:solidFill>
                  <a:srgbClr val="002060"/>
                </a:solidFill>
                <a:effectLst/>
                <a:latin typeface="Century Gothic"/>
                <a:ea typeface="+mn-ea"/>
                <a:cs typeface="+mn-cs"/>
              </a:rPr>
              <a:t>sie sind [4] Antwort [522] Bruder [730] Buch [300] Computer [1252] Film [505] Geschichte [262] Gruppe [369] Handy [1693] Hund [825] Idee [451] Instrument [1572] Karte [1474] Konzert [2350] Land [134] Lehrer, Lehrerin [695] Lied [1733] Musik [509] Ort [341] Partner, Partnerin [1172] Satz [432] Schwester [974] Show [3367] Stadt [204] welcher, welche, welches [122] die</a:t>
            </a:r>
            <a:r>
              <a:rPr lang="de-DE" sz="1800" b="0" i="0" strike="noStrike" spc="-1" baseline="30000" dirty="0">
                <a:solidFill>
                  <a:srgbClr val="002060"/>
                </a:solidFill>
                <a:effectLst/>
                <a:latin typeface="Century Gothic"/>
                <a:ea typeface="+mn-ea"/>
                <a:cs typeface="+mn-cs"/>
              </a:rPr>
              <a:t>2</a:t>
            </a:r>
            <a:r>
              <a:rPr lang="de-DE" sz="1800" b="0" i="0" strike="noStrike" spc="-1" dirty="0">
                <a:solidFill>
                  <a:srgbClr val="002060"/>
                </a:solidFill>
                <a:effectLst/>
                <a:latin typeface="Century Gothic"/>
                <a:ea typeface="+mn-ea"/>
                <a:cs typeface="+mn-cs"/>
              </a:rPr>
              <a:t> [1]</a:t>
            </a: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 for Partner A</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786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latin typeface="Arial"/>
              </a:rPr>
              <a:t>Handout for Partner B</a:t>
            </a:r>
          </a:p>
          <a:p>
            <a:pPr marL="216000" indent="-216000">
              <a:lnSpc>
                <a:spcPct val="100000"/>
              </a:lnSpc>
            </a:pPr>
            <a:endParaRPr lang="en-GB" sz="1200" b="1" strike="noStrike" spc="-1" dirty="0">
              <a:latin typeface="Arial"/>
            </a:endParaRPr>
          </a:p>
          <a:p>
            <a:pPr marL="216000" indent="-216000">
              <a:lnSpc>
                <a:spcPct val="100000"/>
              </a:lnSpc>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999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5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4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‘Pop Goes the Weasel’).</a:t>
            </a:r>
          </a:p>
          <a:p>
            <a:endParaRPr lang="en-GB" b="0" dirty="0"/>
          </a:p>
          <a:p>
            <a:r>
              <a:rPr lang="en-GB" b="1" dirty="0"/>
              <a:t>Procedure:</a:t>
            </a:r>
            <a:br>
              <a:rPr lang="en-GB" dirty="0"/>
            </a:br>
            <a:r>
              <a:rPr lang="en-US" dirty="0"/>
              <a:t>1.</a:t>
            </a:r>
            <a:r>
              <a:rPr lang="en-US" baseline="0" dirty="0"/>
              <a:t> Explain that Olivia, Ronja’s friend from England, wants to know more about Ronja’s everyday life and as she loves music herself, has decided to send her a voice note singing her questions! </a:t>
            </a:r>
          </a:p>
          <a:p>
            <a:r>
              <a:rPr lang="en-US" baseline="0" dirty="0"/>
              <a:t>2. </a:t>
            </a:r>
            <a:r>
              <a:rPr lang="en-GB" baseline="0" dirty="0"/>
              <a:t>Click to play the audio of the song. Play again and ask pupils to sing along.</a:t>
            </a:r>
            <a:br>
              <a:rPr lang="en-GB" baseline="0" dirty="0"/>
            </a:br>
            <a:endParaRPr lang="en-GB" baseline="0" dirty="0"/>
          </a:p>
          <a:p>
            <a:br>
              <a:rPr lang="en-GB" baseline="0"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830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[z] by reading out tongue twisters.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0" dirty="0"/>
              <a:t>1. Read out the tongue twisters or play the recordings. Each one is recorded three times in increasing speed (clicking on the tortoise will play the slow version, the play button the medium version and the racing car the fast version.</a:t>
            </a:r>
            <a:br>
              <a:rPr lang="en-GB" b="1" dirty="0"/>
            </a:br>
            <a:r>
              <a:rPr lang="en-GB" b="0" dirty="0"/>
              <a:t>2. Start the timer. Pupil A tries to read all three tongue twisters, within the 60 seconds allowed.  </a:t>
            </a: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0" dirty="0"/>
              <a:t>3. Pupil B listens. If Pupil A makes a mistake, Pupil B can direct him/her to start again from the beginning.</a:t>
            </a:r>
            <a:br>
              <a:rPr lang="en-GB" b="0" dirty="0"/>
            </a:br>
            <a:r>
              <a:rPr lang="en-GB" b="0" dirty="0"/>
              <a:t>4.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new and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German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4087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German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helfen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Frau Ziegler.</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Ich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nehme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meine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Schwimmsachen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mit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siehst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den Hund.</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Er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hilft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zu</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Hause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nimmst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den Zug.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Ich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nehme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den Bus.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Er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sieht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das Haus.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helfen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bei</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den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Hausaufgaben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difference between the verb forms and pronouns in first and third person singular in a combined listening and speaking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Sie </a:t>
            </a:r>
            <a:r>
              <a:rPr lang="en-GB" b="0" dirty="0" err="1"/>
              <a:t>gibt</a:t>
            </a:r>
            <a:r>
              <a:rPr lang="en-GB" b="0" dirty="0"/>
              <a:t>…</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sentence ending based on whether they hear the ‘ich’ or the ‘er/</a:t>
            </a:r>
            <a:r>
              <a:rPr lang="en-GB" b="0" dirty="0" err="1"/>
              <a:t>sie</a:t>
            </a:r>
            <a:r>
              <a:rPr lang="en-GB" b="0" dirty="0"/>
              <a:t>’ form of the verb. </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writes the whole sentence in English: She gives no answer.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Now give out the handouts.  DO NOT DISPLAY THE NEXT SLIDE until ready for feedback.  It has been animated to prevent accidental premature revealing of the answers.</a:t>
            </a:r>
          </a:p>
          <a:p>
            <a:pPr marL="228600" marR="0" lvl="0" indent="-228600" algn="l" rtl="0">
              <a:lnSpc>
                <a:spcPct val="100000"/>
              </a:lnSpc>
              <a:spcBef>
                <a:spcPts val="0"/>
              </a:spcBef>
              <a:spcAft>
                <a:spcPts val="0"/>
              </a:spcAft>
              <a:buClr>
                <a:schemeClr val="dk1"/>
              </a:buClr>
              <a:buSzPts val="1200"/>
              <a:buFont typeface="Calibri"/>
              <a:buAutoNum type="arabicPeriod" startAt="3"/>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ANSWER SLIDE ROUND 1 – DO NOT DISPLAY DURING THE TASK</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Slide 1 of 2.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Elicit and click to reveal each pair of answers, making a full German sentence from A + B, and the English meaning.</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Move to the next slide to swap roles, taking care NOT to click to reveal the prompts too early.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17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ANSWER SLIDE ROUND 2 – DO NOT DISPLAY DURING THE TASK</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Slide 2 of 2.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Elicit and click to reveal each pair of answers, making a full German sentence from A + B, and the English meaning.</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Move to the next slide to swap roles, taking care NOT to click to reveal the prompts too early.</a:t>
            </a:r>
          </a:p>
          <a:p>
            <a:pPr marL="216000" indent="-216000">
              <a:lnSpc>
                <a:spcPct val="100000"/>
              </a:lnSpc>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785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9586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0997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04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9659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9677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484214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62307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6733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709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29970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3390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3396709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gif"/><Relationship Id="rId4" Type="http://schemas.openxmlformats.org/officeDocument/2006/relationships/notesSlide" Target="../notesSlides/notesSlide2.xml"/><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gif"/><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9.svg"/><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3.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9.svg"/><Relationship Id="rId10" Type="http://schemas.openxmlformats.org/officeDocument/2006/relationships/audio" Target="../media/audio8.wav"/><Relationship Id="rId4" Type="http://schemas.openxmlformats.org/officeDocument/2006/relationships/image" Target="../media/image8.png"/><Relationship Id="rId9" Type="http://schemas.openxmlformats.org/officeDocument/2006/relationships/audio" Target="../media/audio7.wav"/><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extLst>
              <a:ext uri="{FF2B5EF4-FFF2-40B4-BE49-F238E27FC236}">
                <a16:creationId xmlns:a16="http://schemas.microsoft.com/office/drawing/2014/main" id="{1D54DAA9-F8D7-43B9-633A-CD4671FF0AFB}"/>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p>
        </p:txBody>
      </p:sp>
      <p:pic>
        <p:nvPicPr>
          <p:cNvPr id="5" name="Picture 2" descr="A cartoon of a person&#10;&#10;Description automatically generated with medium confidence">
            <a:extLst>
              <a:ext uri="{FF2B5EF4-FFF2-40B4-BE49-F238E27FC236}">
                <a16:creationId xmlns:a16="http://schemas.microsoft.com/office/drawing/2014/main" id="{AAE96B2A-BF42-39BF-2941-E20DFBC63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Switzerland Country vector and picture">
            <a:extLst>
              <a:ext uri="{FF2B5EF4-FFF2-40B4-BE49-F238E27FC236}">
                <a16:creationId xmlns:a16="http://schemas.microsoft.com/office/drawing/2014/main" id="{AB01C41A-BD21-1134-9B02-B8382E0BE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D47ABC-7C99-1737-3B55-F757ED3118B3}"/>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der </a:t>
            </a:r>
            <a:r>
              <a:rPr lang="en-GB" sz="2000" dirty="0" err="1">
                <a:latin typeface="Century Gothic" panose="020B0502020202020204" pitchFamily="34" charset="0"/>
              </a:rPr>
              <a:t>Alltag</a:t>
            </a:r>
            <a:r>
              <a:rPr lang="en-GB" sz="2000" dirty="0">
                <a:latin typeface="Century Gothic" panose="020B0502020202020204" pitchFamily="34" charset="0"/>
              </a:rPr>
              <a:t> – everyday life, daily routine</a:t>
            </a:r>
          </a:p>
        </p:txBody>
      </p:sp>
      <p:pic>
        <p:nvPicPr>
          <p:cNvPr id="17" name="Picture 16" descr="A cartoon of a person in a black outfit&#10;&#10;Description automatically generated">
            <a:extLst>
              <a:ext uri="{FF2B5EF4-FFF2-40B4-BE49-F238E27FC236}">
                <a16:creationId xmlns:a16="http://schemas.microsoft.com/office/drawing/2014/main" id="{224746B5-63CB-410E-A0A7-CC7B7E5EC5DF}"/>
              </a:ext>
            </a:extLst>
          </p:cNvPr>
          <p:cNvPicPr>
            <a:picLocks noChangeAspect="1"/>
          </p:cNvPicPr>
          <p:nvPr/>
        </p:nvPicPr>
        <p:blipFill rotWithShape="1">
          <a:blip r:embed="rId6">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7" name="Group 6">
            <a:extLst>
              <a:ext uri="{FF2B5EF4-FFF2-40B4-BE49-F238E27FC236}">
                <a16:creationId xmlns:a16="http://schemas.microsoft.com/office/drawing/2014/main" id="{F2EB01F6-8DC5-9807-6591-34FB6B6DDD58}"/>
              </a:ext>
            </a:extLst>
          </p:cNvPr>
          <p:cNvGrpSpPr/>
          <p:nvPr/>
        </p:nvGrpSpPr>
        <p:grpSpPr>
          <a:xfrm>
            <a:off x="2995486" y="2976043"/>
            <a:ext cx="773455" cy="1241113"/>
            <a:chOff x="-3257549" y="351247"/>
            <a:chExt cx="2891629" cy="4640012"/>
          </a:xfrm>
        </p:grpSpPr>
        <p:pic>
          <p:nvPicPr>
            <p:cNvPr id="11" name="Picture 10">
              <a:extLst>
                <a:ext uri="{FF2B5EF4-FFF2-40B4-BE49-F238E27FC236}">
                  <a16:creationId xmlns:a16="http://schemas.microsoft.com/office/drawing/2014/main" id="{EEC3F341-5BD1-788F-64C6-B2FD0B6997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2" name="Picture 11">
              <a:extLst>
                <a:ext uri="{FF2B5EF4-FFF2-40B4-BE49-F238E27FC236}">
                  <a16:creationId xmlns:a16="http://schemas.microsoft.com/office/drawing/2014/main" id="{A217DDB9-CF74-B880-F6B9-B7AC1D4504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99068611"/>
              </p:ext>
            </p:extLst>
          </p:nvPr>
        </p:nvGraphicFramePr>
        <p:xfrm>
          <a:off x="547097" y="594343"/>
          <a:ext cx="10014886"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76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which (n)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teacher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92D05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shape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005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Film</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88242"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helfen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005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normalerweise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04198" y="5321170"/>
            <a:ext cx="2952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H</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882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Sachen</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50048" y="44653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Freund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04198"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83872" y="4455927"/>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Geld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96861" y="360923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Form</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848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Dorf</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96860"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40697" y="2714950"/>
            <a:ext cx="3003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Schwimmbad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82409" y="271652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Punkt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81" y="1878519"/>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Lehrer</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811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Stadt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79676" y="1865086"/>
            <a:ext cx="247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Computer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87878" y="1014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welcher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1479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875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welches</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117395" y="3071648"/>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18727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She helps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D30428BC-33A7-A6BA-2FD9-78F2F85E422E}"/>
              </a:ext>
            </a:extLst>
          </p:cNvPr>
          <p:cNvGraphicFramePr>
            <a:graphicFrameLocks noGrp="1"/>
          </p:cNvGraphicFramePr>
          <p:nvPr>
            <p:extLst>
              <p:ext uri="{D42A27DB-BD31-4B8C-83A1-F6EECF244321}">
                <p14:modId xmlns:p14="http://schemas.microsoft.com/office/powerpoint/2010/main" val="875075953"/>
              </p:ext>
            </p:extLst>
          </p:nvPr>
        </p:nvGraphicFramePr>
        <p:xfrm>
          <a:off x="196537" y="4020822"/>
          <a:ext cx="5231514" cy="2659064"/>
        </p:xfrm>
        <a:graphic>
          <a:graphicData uri="http://schemas.openxmlformats.org/drawingml/2006/table">
            <a:tbl>
              <a:tblPr firstRow="1" bandRow="1">
                <a:tableStyleId>{5940675A-B579-460E-94D1-54222C63F5DA}</a:tableStyleId>
              </a:tblPr>
              <a:tblGrid>
                <a:gridCol w="460674">
                  <a:extLst>
                    <a:ext uri="{9D8B030D-6E8A-4147-A177-3AD203B41FA5}">
                      <a16:colId xmlns:a16="http://schemas.microsoft.com/office/drawing/2014/main" val="33465338"/>
                    </a:ext>
                  </a:extLst>
                </a:gridCol>
                <a:gridCol w="4770840">
                  <a:extLst>
                    <a:ext uri="{9D8B030D-6E8A-4147-A177-3AD203B41FA5}">
                      <a16:colId xmlns:a16="http://schemas.microsoft.com/office/drawing/2014/main" val="3754867228"/>
                    </a:ext>
                  </a:extLst>
                </a:gridCol>
              </a:tblGrid>
              <a:tr h="507192">
                <a:tc>
                  <a:txBody>
                    <a:bodyPr/>
                    <a:lstStyle/>
                    <a:p>
                      <a:pPr algn="ctr"/>
                      <a:r>
                        <a:rPr lang="en-GB" sz="2400" b="1"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537968">
                <a:tc>
                  <a:txBody>
                    <a:bodyPr/>
                    <a:lstStyle/>
                    <a:p>
                      <a:pPr algn="ctr"/>
                      <a:r>
                        <a:rPr lang="en-GB" sz="2400" b="1"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537968">
                <a:tc>
                  <a:txBody>
                    <a:bodyPr/>
                    <a:lstStyle/>
                    <a:p>
                      <a:pPr algn="ctr"/>
                      <a:r>
                        <a:rPr lang="en-GB" sz="2400" b="1"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537968">
                <a:tc>
                  <a:txBody>
                    <a:bodyPr/>
                    <a:lstStyle/>
                    <a:p>
                      <a:pPr algn="ctr"/>
                      <a:r>
                        <a:rPr lang="en-GB" sz="2400" b="1"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537968">
                <a:tc>
                  <a:txBody>
                    <a:bodyPr/>
                    <a:lstStyle/>
                    <a:p>
                      <a:pPr algn="ctr"/>
                      <a:r>
                        <a:rPr lang="en-GB" sz="2400" b="1"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dirty="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bl>
          </a:graphicData>
        </a:graphic>
      </p:graphicFrame>
      <p:grpSp>
        <p:nvGrpSpPr>
          <p:cNvPr id="30" name="Group 29">
            <a:extLst>
              <a:ext uri="{FF2B5EF4-FFF2-40B4-BE49-F238E27FC236}">
                <a16:creationId xmlns:a16="http://schemas.microsoft.com/office/drawing/2014/main" id="{604B0733-7D8D-4FFC-9046-795BC1DEB64E}"/>
              </a:ext>
            </a:extLst>
          </p:cNvPr>
          <p:cNvGrpSpPr/>
          <p:nvPr/>
        </p:nvGrpSpPr>
        <p:grpSpPr>
          <a:xfrm>
            <a:off x="6114574" y="774523"/>
            <a:ext cx="914400" cy="914400"/>
            <a:chOff x="7172512" y="1121434"/>
            <a:chExt cx="914400" cy="914400"/>
          </a:xfrm>
        </p:grpSpPr>
        <p:pic>
          <p:nvPicPr>
            <p:cNvPr id="31" name="Graphic 30" descr="User">
              <a:extLst>
                <a:ext uri="{FF2B5EF4-FFF2-40B4-BE49-F238E27FC236}">
                  <a16:creationId xmlns:a16="http://schemas.microsoft.com/office/drawing/2014/main" id="{99D25CE2-BEE1-4B70-B3B6-DC80A34EC4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32" name="TextBox 31">
              <a:extLst>
                <a:ext uri="{FF2B5EF4-FFF2-40B4-BE49-F238E27FC236}">
                  <a16:creationId xmlns:a16="http://schemas.microsoft.com/office/drawing/2014/main" id="{564B756C-66B8-4E8C-88F8-F6AB532BCCB3}"/>
                </a:ext>
              </a:extLst>
            </p:cNvPr>
            <p:cNvSpPr txBox="1"/>
            <p:nvPr/>
          </p:nvSpPr>
          <p:spPr>
            <a:xfrm>
              <a:off x="7475808" y="1533610"/>
              <a:ext cx="3078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aphicFrame>
        <p:nvGraphicFramePr>
          <p:cNvPr id="33" name="Table 10">
            <a:extLst>
              <a:ext uri="{FF2B5EF4-FFF2-40B4-BE49-F238E27FC236}">
                <a16:creationId xmlns:a16="http://schemas.microsoft.com/office/drawing/2014/main" id="{EF28C41D-734A-436D-AE43-A42AB62B1662}"/>
              </a:ext>
            </a:extLst>
          </p:cNvPr>
          <p:cNvGraphicFramePr>
            <a:graphicFrameLocks noGrp="1"/>
          </p:cNvGraphicFramePr>
          <p:nvPr>
            <p:extLst>
              <p:ext uri="{D42A27DB-BD31-4B8C-83A1-F6EECF244321}">
                <p14:modId xmlns:p14="http://schemas.microsoft.com/office/powerpoint/2010/main" val="1003858385"/>
              </p:ext>
            </p:extLst>
          </p:nvPr>
        </p:nvGraphicFramePr>
        <p:xfrm>
          <a:off x="6210168" y="1778321"/>
          <a:ext cx="4956931" cy="4551676"/>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Frau Zimmermann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Frau Ziegler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Karte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Papier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1800" dirty="0" err="1">
                          <a:solidFill>
                            <a:srgbClr val="002060"/>
                          </a:solidFill>
                          <a:latin typeface="Century Gothic" panose="020B0502020202020204" pitchFamily="34" charset="0"/>
                        </a:rPr>
                        <a:t>keine</a:t>
                      </a:r>
                      <a:r>
                        <a:rPr lang="en-US" sz="1800" dirty="0">
                          <a:solidFill>
                            <a:srgbClr val="002060"/>
                          </a:solidFill>
                          <a:latin typeface="Century Gothic" panose="020B0502020202020204" pitchFamily="34" charset="0"/>
                        </a:rPr>
                        <a:t> </a:t>
                      </a:r>
                      <a:r>
                        <a:rPr lang="en-US" sz="1800" dirty="0" err="1">
                          <a:solidFill>
                            <a:srgbClr val="002060"/>
                          </a:solidFill>
                          <a:latin typeface="Century Gothic" panose="020B0502020202020204" pitchFamily="34" charset="0"/>
                        </a:rPr>
                        <a:t>Schwimmbäder</a:t>
                      </a: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keinen</a:t>
                      </a:r>
                      <a:r>
                        <a:rPr lang="en-US" sz="2400" dirty="0">
                          <a:solidFill>
                            <a:srgbClr val="002060"/>
                          </a:solidFill>
                          <a:latin typeface="Century Gothic" panose="020B0502020202020204" pitchFamily="34" charset="0"/>
                        </a:rPr>
                        <a:t> Musiker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oft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normalerweise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keine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Bücher</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Geschichten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Hausaufgabe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34" name="Group 33">
            <a:extLst>
              <a:ext uri="{FF2B5EF4-FFF2-40B4-BE49-F238E27FC236}">
                <a16:creationId xmlns:a16="http://schemas.microsoft.com/office/drawing/2014/main" id="{123DE836-EFEE-41B4-AAC4-C4A8846465FB}"/>
              </a:ext>
            </a:extLst>
          </p:cNvPr>
          <p:cNvGrpSpPr/>
          <p:nvPr/>
        </p:nvGrpSpPr>
        <p:grpSpPr>
          <a:xfrm>
            <a:off x="7189131" y="821713"/>
            <a:ext cx="1394164" cy="644004"/>
            <a:chOff x="7824830" y="2162370"/>
            <a:chExt cx="2325378" cy="1321502"/>
          </a:xfrm>
        </p:grpSpPr>
        <p:sp>
          <p:nvSpPr>
            <p:cNvPr id="35" name="Oval Callout 13">
              <a:extLst>
                <a:ext uri="{FF2B5EF4-FFF2-40B4-BE49-F238E27FC236}">
                  <a16:creationId xmlns:a16="http://schemas.microsoft.com/office/drawing/2014/main" id="{D01D9024-8165-4B74-96DB-E2EC88986E46}"/>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CE66D880-336D-4B28-B0B6-D7A9AC5E394D}"/>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7" name="TextBox 16">
            <a:extLst>
              <a:ext uri="{FF2B5EF4-FFF2-40B4-BE49-F238E27FC236}">
                <a16:creationId xmlns:a16="http://schemas.microsoft.com/office/drawing/2014/main" id="{0B195395-FF90-4969-9DE6-D8B9224E1287}"/>
              </a:ext>
            </a:extLst>
          </p:cNvPr>
          <p:cNvSpPr txBox="1"/>
          <p:nvPr/>
        </p:nvSpPr>
        <p:spPr>
          <a:xfrm>
            <a:off x="2351314" y="887462"/>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37" name="TextBox 36">
            <a:extLst>
              <a:ext uri="{FF2B5EF4-FFF2-40B4-BE49-F238E27FC236}">
                <a16:creationId xmlns:a16="http://schemas.microsoft.com/office/drawing/2014/main" id="{E7B21960-D556-497C-A9EE-39B76CB0EA84}"/>
              </a:ext>
            </a:extLst>
          </p:cNvPr>
          <p:cNvSpPr txBox="1"/>
          <p:nvPr/>
        </p:nvSpPr>
        <p:spPr>
          <a:xfrm>
            <a:off x="8785541" y="976860"/>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cxnSp>
        <p:nvCxnSpPr>
          <p:cNvPr id="38" name="Straight Connector 37">
            <a:extLst>
              <a:ext uri="{FF2B5EF4-FFF2-40B4-BE49-F238E27FC236}">
                <a16:creationId xmlns:a16="http://schemas.microsoft.com/office/drawing/2014/main" id="{C0FA1F8A-5CF9-451F-9D93-752984CA6279}"/>
              </a:ext>
            </a:extLst>
          </p:cNvPr>
          <p:cNvCxnSpPr/>
          <p:nvPr/>
        </p:nvCxnSpPr>
        <p:spPr>
          <a:xfrm>
            <a:off x="5815684" y="1082247"/>
            <a:ext cx="0" cy="5440792"/>
          </a:xfrm>
          <a:prstGeom prst="line">
            <a:avLst/>
          </a:prstGeom>
          <a:noFill/>
          <a:ln w="28575" cap="flat" cmpd="sng" algn="ctr">
            <a:solidFill>
              <a:srgbClr val="002060"/>
            </a:solidFill>
            <a:prstDash val="solid"/>
          </a:ln>
          <a:effectLst/>
        </p:spPr>
      </p:cxnSp>
    </p:spTree>
    <p:extLst>
      <p:ext uri="{BB962C8B-B14F-4D97-AF65-F5344CB8AC3E}">
        <p14:creationId xmlns:p14="http://schemas.microsoft.com/office/powerpoint/2010/main" val="21884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6008914" y="606971"/>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sp>
        <p:nvSpPr>
          <p:cNvPr id="27" name="TextBox 26">
            <a:extLst>
              <a:ext uri="{FF2B5EF4-FFF2-40B4-BE49-F238E27FC236}">
                <a16:creationId xmlns:a16="http://schemas.microsoft.com/office/drawing/2014/main" id="{8F950E6D-661C-270D-7EAD-1C0CFDD61C1B}"/>
              </a:ext>
            </a:extLst>
          </p:cNvPr>
          <p:cNvSpPr txBox="1"/>
          <p:nvPr/>
        </p:nvSpPr>
        <p:spPr>
          <a:xfrm>
            <a:off x="5992186" y="3141512"/>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6199815" y="1634802"/>
            <a:ext cx="5115412" cy="18577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She reads…</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7100200" y="836541"/>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20956C1F-6D55-D083-673C-A57A6032388A}"/>
              </a:ext>
            </a:extLst>
          </p:cNvPr>
          <p:cNvGraphicFramePr>
            <a:graphicFrameLocks noGrp="1"/>
          </p:cNvGraphicFramePr>
          <p:nvPr>
            <p:extLst>
              <p:ext uri="{D42A27DB-BD31-4B8C-83A1-F6EECF244321}">
                <p14:modId xmlns:p14="http://schemas.microsoft.com/office/powerpoint/2010/main" val="4008656850"/>
              </p:ext>
            </p:extLst>
          </p:nvPr>
        </p:nvGraphicFramePr>
        <p:xfrm>
          <a:off x="6173297" y="4064424"/>
          <a:ext cx="5231514" cy="2659064"/>
        </p:xfrm>
        <a:graphic>
          <a:graphicData uri="http://schemas.openxmlformats.org/drawingml/2006/table">
            <a:tbl>
              <a:tblPr firstRow="1" bandRow="1">
                <a:tableStyleId>{5940675A-B579-460E-94D1-54222C63F5DA}</a:tableStyleId>
              </a:tblPr>
              <a:tblGrid>
                <a:gridCol w="460674">
                  <a:extLst>
                    <a:ext uri="{9D8B030D-6E8A-4147-A177-3AD203B41FA5}">
                      <a16:colId xmlns:a16="http://schemas.microsoft.com/office/drawing/2014/main" val="33465338"/>
                    </a:ext>
                  </a:extLst>
                </a:gridCol>
                <a:gridCol w="4770840">
                  <a:extLst>
                    <a:ext uri="{9D8B030D-6E8A-4147-A177-3AD203B41FA5}">
                      <a16:colId xmlns:a16="http://schemas.microsoft.com/office/drawing/2014/main" val="3754867228"/>
                    </a:ext>
                  </a:extLst>
                </a:gridCol>
              </a:tblGrid>
              <a:tr h="507192">
                <a:tc>
                  <a:txBody>
                    <a:bodyPr/>
                    <a:lstStyle/>
                    <a:p>
                      <a:pPr algn="ctr"/>
                      <a:r>
                        <a:rPr lang="en-GB" sz="2400" b="1"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537968">
                <a:tc>
                  <a:txBody>
                    <a:bodyPr/>
                    <a:lstStyle/>
                    <a:p>
                      <a:pPr algn="ctr"/>
                      <a:r>
                        <a:rPr lang="en-GB" sz="2400" b="1"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537968">
                <a:tc>
                  <a:txBody>
                    <a:bodyPr/>
                    <a:lstStyle/>
                    <a:p>
                      <a:pPr algn="ctr"/>
                      <a:r>
                        <a:rPr lang="en-GB" sz="2400" b="1"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537968">
                <a:tc>
                  <a:txBody>
                    <a:bodyPr/>
                    <a:lstStyle/>
                    <a:p>
                      <a:pPr algn="ctr"/>
                      <a:r>
                        <a:rPr lang="en-GB" sz="2400" b="1"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537968">
                <a:tc>
                  <a:txBody>
                    <a:bodyPr/>
                    <a:lstStyle/>
                    <a:p>
                      <a:pPr algn="ctr"/>
                      <a:r>
                        <a:rPr lang="en-GB" sz="2400" b="1"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dirty="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bl>
          </a:graphicData>
        </a:graphic>
      </p:graphicFrame>
      <p:grpSp>
        <p:nvGrpSpPr>
          <p:cNvPr id="30" name="Group 29">
            <a:extLst>
              <a:ext uri="{FF2B5EF4-FFF2-40B4-BE49-F238E27FC236}">
                <a16:creationId xmlns:a16="http://schemas.microsoft.com/office/drawing/2014/main" id="{6931F8D1-B4DF-44DE-A747-6EFE6C7E37AB}"/>
              </a:ext>
            </a:extLst>
          </p:cNvPr>
          <p:cNvGrpSpPr/>
          <p:nvPr/>
        </p:nvGrpSpPr>
        <p:grpSpPr>
          <a:xfrm>
            <a:off x="159658" y="749461"/>
            <a:ext cx="914400" cy="914400"/>
            <a:chOff x="7172512" y="1121434"/>
            <a:chExt cx="914400" cy="914400"/>
          </a:xfrm>
        </p:grpSpPr>
        <p:pic>
          <p:nvPicPr>
            <p:cNvPr id="31" name="Graphic 30" descr="User">
              <a:extLst>
                <a:ext uri="{FF2B5EF4-FFF2-40B4-BE49-F238E27FC236}">
                  <a16:creationId xmlns:a16="http://schemas.microsoft.com/office/drawing/2014/main" id="{524A3E97-D16F-4CAA-AB05-C652749A5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32" name="TextBox 31">
              <a:extLst>
                <a:ext uri="{FF2B5EF4-FFF2-40B4-BE49-F238E27FC236}">
                  <a16:creationId xmlns:a16="http://schemas.microsoft.com/office/drawing/2014/main" id="{92165836-F550-441F-A677-94FB3D7CA23C}"/>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aphicFrame>
        <p:nvGraphicFramePr>
          <p:cNvPr id="34" name="Table 10">
            <a:extLst>
              <a:ext uri="{FF2B5EF4-FFF2-40B4-BE49-F238E27FC236}">
                <a16:creationId xmlns:a16="http://schemas.microsoft.com/office/drawing/2014/main" id="{DE0D9861-7203-4070-BD65-F52CE39769FD}"/>
              </a:ext>
            </a:extLst>
          </p:cNvPr>
          <p:cNvGraphicFramePr>
            <a:graphicFrameLocks noGrp="1"/>
          </p:cNvGraphicFramePr>
          <p:nvPr>
            <p:extLst>
              <p:ext uri="{D42A27DB-BD31-4B8C-83A1-F6EECF244321}">
                <p14:modId xmlns:p14="http://schemas.microsoft.com/office/powerpoint/2010/main" val="2252049906"/>
              </p:ext>
            </p:extLst>
          </p:nvPr>
        </p:nvGraphicFramePr>
        <p:xfrm>
          <a:off x="191396" y="1935168"/>
          <a:ext cx="4956931" cy="445515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dieses </a:t>
                      </a:r>
                      <a:r>
                        <a:rPr lang="en-US" sz="2400" dirty="0" err="1">
                          <a:solidFill>
                            <a:srgbClr val="002060"/>
                          </a:solidFill>
                          <a:latin typeface="Century Gothic" panose="020B0502020202020204" pitchFamily="34" charset="0"/>
                        </a:rPr>
                        <a:t>Fahrrad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Handy</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a:t>
                      </a:r>
                      <a:r>
                        <a:rPr lang="en-US" sz="2400" dirty="0" err="1">
                          <a:solidFill>
                            <a:srgbClr val="002060"/>
                          </a:solidFill>
                          <a:latin typeface="Century Gothic" panose="020B0502020202020204" pitchFamily="34" charset="0"/>
                        </a:rPr>
                        <a:t>Satz</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ein</a:t>
                      </a:r>
                      <a:r>
                        <a:rPr lang="en-US" sz="2400" dirty="0">
                          <a:solidFill>
                            <a:srgbClr val="002060"/>
                          </a:solidFill>
                          <a:latin typeface="Century Gothic" panose="020B0502020202020204" pitchFamily="34" charset="0"/>
                        </a:rPr>
                        <a:t> Buch</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Lehrer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Gruppe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zu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Hause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in der Schule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35" name="Group 34">
            <a:extLst>
              <a:ext uri="{FF2B5EF4-FFF2-40B4-BE49-F238E27FC236}">
                <a16:creationId xmlns:a16="http://schemas.microsoft.com/office/drawing/2014/main" id="{A6C47787-7626-4C3A-A89A-84C3E81A7F35}"/>
              </a:ext>
            </a:extLst>
          </p:cNvPr>
          <p:cNvGrpSpPr/>
          <p:nvPr/>
        </p:nvGrpSpPr>
        <p:grpSpPr>
          <a:xfrm>
            <a:off x="1097720" y="1016110"/>
            <a:ext cx="1394164" cy="644004"/>
            <a:chOff x="7824830" y="2162370"/>
            <a:chExt cx="2325378" cy="1321502"/>
          </a:xfrm>
        </p:grpSpPr>
        <p:sp>
          <p:nvSpPr>
            <p:cNvPr id="36" name="Oval Callout 13">
              <a:extLst>
                <a:ext uri="{FF2B5EF4-FFF2-40B4-BE49-F238E27FC236}">
                  <a16:creationId xmlns:a16="http://schemas.microsoft.com/office/drawing/2014/main" id="{D9128873-2979-4CCD-ADD2-1B5DEF74E04D}"/>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03DB7CD0-4D1D-4208-9000-A316AE733192}"/>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9" name="TextBox 38">
            <a:extLst>
              <a:ext uri="{FF2B5EF4-FFF2-40B4-BE49-F238E27FC236}">
                <a16:creationId xmlns:a16="http://schemas.microsoft.com/office/drawing/2014/main" id="{0EF67AA8-08A3-43A9-A098-A5C88CD3F866}"/>
              </a:ext>
            </a:extLst>
          </p:cNvPr>
          <p:cNvSpPr txBox="1"/>
          <p:nvPr/>
        </p:nvSpPr>
        <p:spPr>
          <a:xfrm>
            <a:off x="2593887" y="1082729"/>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40" name="TextBox 39">
            <a:extLst>
              <a:ext uri="{FF2B5EF4-FFF2-40B4-BE49-F238E27FC236}">
                <a16:creationId xmlns:a16="http://schemas.microsoft.com/office/drawing/2014/main" id="{3941E343-6317-4C16-9289-B8D8764E90CE}"/>
              </a:ext>
            </a:extLst>
          </p:cNvPr>
          <p:cNvSpPr txBox="1"/>
          <p:nvPr/>
        </p:nvSpPr>
        <p:spPr>
          <a:xfrm>
            <a:off x="8785541" y="976860"/>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Tree>
    <p:extLst>
      <p:ext uri="{BB962C8B-B14F-4D97-AF65-F5344CB8AC3E}">
        <p14:creationId xmlns:p14="http://schemas.microsoft.com/office/powerpoint/2010/main" val="397499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68716702"/>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welcher</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Stadt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sie</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sind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das Dorf</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a:t>
                      </a:r>
                      <a:r>
                        <a:rPr lang="en-GB" sz="2400" b="1" dirty="0" err="1">
                          <a:solidFill>
                            <a:schemeClr val="tx1"/>
                          </a:solidFill>
                          <a:latin typeface="Century Gothic" panose="020B0502020202020204" pitchFamily="34" charset="0"/>
                        </a:rPr>
                        <a:t>Farbe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Form</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a:t>
                      </a:r>
                      <a:r>
                        <a:rPr lang="en-US" sz="2400" b="1" dirty="0" err="1">
                          <a:solidFill>
                            <a:schemeClr val="tx1"/>
                          </a:solidFill>
                          <a:latin typeface="Century Gothic" panose="020B0502020202020204" pitchFamily="34" charset="0"/>
                        </a:rPr>
                        <a:t>Punkt</a:t>
                      </a:r>
                      <a:r>
                        <a:rPr lang="en-US" sz="2400" b="1" dirty="0">
                          <a:solidFill>
                            <a:schemeClr val="tx1"/>
                          </a:solidFill>
                          <a:latin typeface="Century Gothic" panose="020B0502020202020204" pitchFamily="34" charset="0"/>
                        </a:rPr>
                        <a:t> </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das </a:t>
                      </a:r>
                      <a:r>
                        <a:rPr lang="en-GB" sz="2000" b="1" dirty="0" err="1">
                          <a:solidFill>
                            <a:schemeClr val="tx1"/>
                          </a:solidFill>
                          <a:latin typeface="Century Gothic" panose="020B0502020202020204" pitchFamily="34" charset="0"/>
                        </a:rPr>
                        <a:t>Schwimmbad</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die </a:t>
                      </a:r>
                      <a:r>
                        <a:rPr lang="en-GB" sz="2000" b="1" dirty="0" err="1">
                          <a:solidFill>
                            <a:schemeClr val="tx1"/>
                          </a:solidFill>
                          <a:latin typeface="Century Gothic" panose="020B0502020202020204" pitchFamily="34" charset="0"/>
                        </a:rPr>
                        <a:t>Hausaufgabe</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normalerweise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mitnehmen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Freund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nehmen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a:t>
                      </a:r>
                      <a:r>
                        <a:rPr lang="en-GB" sz="2400" b="1" dirty="0">
                          <a:solidFill>
                            <a:schemeClr val="tx1"/>
                          </a:solidFill>
                          <a:latin typeface="Century Gothic" panose="020B0502020202020204" pitchFamily="34" charset="0"/>
                        </a:rPr>
                        <a:t>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a:t>
                      </a:r>
                      <a:r>
                        <a:rPr lang="en-US" sz="2400" b="1" dirty="0" err="1">
                          <a:solidFill>
                            <a:schemeClr val="tx1"/>
                          </a:solidFill>
                          <a:latin typeface="Century Gothic" panose="020B0502020202020204" pitchFamily="34" charset="0"/>
                        </a:rPr>
                        <a:t>Sachen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helfen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das Geld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8372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7642279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which (n)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teacher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000" b="1" dirty="0">
                          <a:solidFill>
                            <a:schemeClr val="tx1"/>
                          </a:solidFill>
                          <a:latin typeface="Century Gothic" panose="020B0502020202020204" pitchFamily="34" charset="0"/>
                        </a:rPr>
                        <a:t>(the) dot, point, full stop</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shape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(the0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chemeClr val="tx1"/>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to take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chemeClr val="tx1"/>
                </a:solidFill>
                <a:latin typeface="Century Gothic" panose="020B0502020202020204" pitchFamily="34" charset="0"/>
                <a:ea typeface="Century Gothic"/>
                <a:cs typeface="Century Gothic"/>
                <a:sym typeface="Century Gothic"/>
              </a:rPr>
              <a:t>Follow up 5: </a:t>
            </a:r>
            <a:endParaRPr lang="en-GB" sz="2800" dirty="0">
              <a:solidFill>
                <a:schemeClr val="tx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918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49745" y="2021556"/>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434119" y="2156708"/>
            <a:ext cx="717848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Shows und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Du </a:t>
            </a:r>
            <a:r>
              <a:rPr lang="en-GB" sz="4000" dirty="0" err="1">
                <a:solidFill>
                  <a:srgbClr val="002060"/>
                </a:solidFill>
                <a:latin typeface="Century Gothic" panose="020B0502020202020204" pitchFamily="34" charset="0"/>
              </a:rPr>
              <a:t>spielst</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vielleicht</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ein</a:t>
            </a:r>
            <a:r>
              <a:rPr lang="en-GB" sz="4000" dirty="0">
                <a:solidFill>
                  <a:srgbClr val="002060"/>
                </a:solidFill>
                <a:latin typeface="Century Gothic" panose="020B0502020202020204" pitchFamily="34" charset="0"/>
              </a:rPr>
              <a:t> Instrument.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Git</a:t>
            </a:r>
            <a:r>
              <a:rPr lang="en-GB" sz="4000" dirty="0" err="1">
                <a:solidFill>
                  <a:srgbClr val="002060"/>
                </a:solidFill>
                <a:latin typeface="Century Gothic" panose="020B0502020202020204" pitchFamily="34" charset="0"/>
              </a:rPr>
              <a:t>arre</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oder</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Geige</a:t>
            </a:r>
            <a:r>
              <a:rPr lang="en-GB" sz="4000" dirty="0">
                <a:solidFill>
                  <a:srgbClr val="002060"/>
                </a:solidFill>
                <a:latin typeface="Century Gothic" panose="020B0502020202020204" pitchFamily="34" charset="0"/>
              </a:rPr>
              <a:t>*?</a:t>
            </a:r>
            <a:endParaRPr kumimoji="0" lang="en-GB" sz="4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hlinkClick r:id="" action="ppaction://noaction">
              <a:snd r:embed="rId6" name="T1_W10F_2.1.wav"/>
            </a:hlinkClick>
            <a:extLst>
              <a:ext uri="{FF2B5EF4-FFF2-40B4-BE49-F238E27FC236}">
                <a16:creationId xmlns:a16="http://schemas.microsoft.com/office/drawing/2014/main" id="{8AED9748-3B37-B41F-AB84-6A0E2DBA8768}"/>
              </a:ext>
            </a:extLst>
          </p:cNvPr>
          <p:cNvSpPr txBox="1"/>
          <p:nvPr/>
        </p:nvSpPr>
        <p:spPr>
          <a:xfrm>
            <a:off x="2882538" y="117041"/>
            <a:ext cx="7620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Lied für Ronja.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Graphic 10" descr="Teacher">
            <a:extLst>
              <a:ext uri="{FF2B5EF4-FFF2-40B4-BE49-F238E27FC236}">
                <a16:creationId xmlns:a16="http://schemas.microsoft.com/office/drawing/2014/main" id="{6502BFCA-7103-4E48-A537-47AABF7FF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276" y="1004160"/>
            <a:ext cx="914400" cy="914400"/>
          </a:xfrm>
          <a:prstGeom prst="rect">
            <a:avLst/>
          </a:prstGeom>
        </p:spPr>
      </p:pic>
      <p:sp>
        <p:nvSpPr>
          <p:cNvPr id="14" name="Speech Bubble: Rectangle with Corners Rounded 13">
            <a:hlinkClick r:id="" action="ppaction://noaction">
              <a:snd r:embed="rId9" name="T1_W10F_2.2.wav"/>
            </a:hlinkClick>
            <a:extLst>
              <a:ext uri="{FF2B5EF4-FFF2-40B4-BE49-F238E27FC236}">
                <a16:creationId xmlns:a16="http://schemas.microsoft.com/office/drawing/2014/main" id="{AA39FA05-8009-4F16-A95C-FCF13B56ECAF}"/>
              </a:ext>
            </a:extLst>
          </p:cNvPr>
          <p:cNvSpPr/>
          <p:nvPr/>
        </p:nvSpPr>
        <p:spPr>
          <a:xfrm>
            <a:off x="1155676" y="1131643"/>
            <a:ext cx="3165488"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CustomShape 7">
            <a:hlinkClick r:id="" action="ppaction://noaction">
              <a:snd r:embed="rId9" name="T1_W10F_2.2.wav"/>
            </a:hlinkClick>
            <a:extLst>
              <a:ext uri="{FF2B5EF4-FFF2-40B4-BE49-F238E27FC236}">
                <a16:creationId xmlns:a16="http://schemas.microsoft.com/office/drawing/2014/main" id="{E3B74B75-8D5C-477A-B199-9409CEE8B3E7}"/>
              </a:ext>
            </a:extLst>
          </p:cNvPr>
          <p:cNvSpPr/>
          <p:nvPr/>
        </p:nvSpPr>
        <p:spPr>
          <a:xfrm>
            <a:off x="1127938" y="1167108"/>
            <a:ext cx="319322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sing </a:t>
            </a:r>
            <a:r>
              <a:rPr lang="en-GB" sz="2400" b="1" kern="0" dirty="0" err="1">
                <a:solidFill>
                  <a:srgbClr val="002060"/>
                </a:solidFill>
                <a:latin typeface="Century Gothic"/>
                <a:ea typeface="Century Gothic"/>
                <a:cs typeface="Century Gothic"/>
                <a:sym typeface="Century Gothic"/>
              </a:rPr>
              <a:t>mit</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 name="Google Shape;167;p2">
            <a:extLst>
              <a:ext uri="{FF2B5EF4-FFF2-40B4-BE49-F238E27FC236}">
                <a16:creationId xmlns:a16="http://schemas.microsoft.com/office/drawing/2014/main" id="{31971B52-F200-494C-AAB0-7C95D5A34C8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677C5D7-7C0C-12F4-7E42-950EB4A9A8DD}"/>
              </a:ext>
            </a:extLst>
          </p:cNvPr>
          <p:cNvSpPr txBox="1"/>
          <p:nvPr/>
        </p:nvSpPr>
        <p:spPr>
          <a:xfrm>
            <a:off x="9725554" y="6150114"/>
            <a:ext cx="2466446" cy="707886"/>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vielleicht</a:t>
            </a:r>
            <a:r>
              <a:rPr lang="en-GB" sz="2000" dirty="0">
                <a:latin typeface="Century Gothic" panose="020B0502020202020204" pitchFamily="34" charset="0"/>
              </a:rPr>
              <a:t> – maybe</a:t>
            </a:r>
          </a:p>
          <a:p>
            <a:pPr algn="ctr"/>
            <a:r>
              <a:rPr lang="en-GB" sz="2000" dirty="0">
                <a:latin typeface="Century Gothic" panose="020B0502020202020204" pitchFamily="34" charset="0"/>
              </a:rPr>
              <a:t>die </a:t>
            </a:r>
            <a:r>
              <a:rPr lang="en-GB" sz="2000" dirty="0" err="1">
                <a:latin typeface="Century Gothic" panose="020B0502020202020204" pitchFamily="34" charset="0"/>
              </a:rPr>
              <a:t>Geige</a:t>
            </a:r>
            <a:r>
              <a:rPr lang="en-GB" sz="2000" dirty="0">
                <a:latin typeface="Century Gothic" panose="020B0502020202020204" pitchFamily="34" charset="0"/>
              </a:rPr>
              <a:t> - violin</a:t>
            </a:r>
          </a:p>
        </p:txBody>
      </p:sp>
      <p:pic>
        <p:nvPicPr>
          <p:cNvPr id="25" name="Picture 24" descr="A cartoon of a person in a black outfit&#10;&#10;Description automatically generated">
            <a:extLst>
              <a:ext uri="{FF2B5EF4-FFF2-40B4-BE49-F238E27FC236}">
                <a16:creationId xmlns:a16="http://schemas.microsoft.com/office/drawing/2014/main" id="{319FA6AF-D8D3-4CF8-9EEF-06F7B897CE88}"/>
              </a:ext>
            </a:extLst>
          </p:cNvPr>
          <p:cNvPicPr>
            <a:picLocks noChangeAspect="1"/>
          </p:cNvPicPr>
          <p:nvPr/>
        </p:nvPicPr>
        <p:blipFill rotWithShape="1">
          <a:blip r:embed="rId10">
            <a:extLst>
              <a:ext uri="{28A0092B-C50C-407E-A947-70E740481C1C}">
                <a14:useLocalDpi xmlns:a14="http://schemas.microsoft.com/office/drawing/2010/main" val="0"/>
              </a:ext>
            </a:extLst>
          </a:blip>
          <a:srcRect l="-5084" t="1751" r="5084" b="32969"/>
          <a:stretch/>
        </p:blipFill>
        <p:spPr>
          <a:xfrm>
            <a:off x="9016909" y="2112877"/>
            <a:ext cx="2129882" cy="4072807"/>
          </a:xfrm>
          <a:prstGeom prst="rect">
            <a:avLst/>
          </a:prstGeom>
        </p:spPr>
      </p:pic>
      <p:pic>
        <p:nvPicPr>
          <p:cNvPr id="4" name="T1_W10F_2.3">
            <a:hlinkClick r:id="" action="ppaction://media"/>
            <a:extLst>
              <a:ext uri="{FF2B5EF4-FFF2-40B4-BE49-F238E27FC236}">
                <a16:creationId xmlns:a16="http://schemas.microsoft.com/office/drawing/2014/main" id="{C72A55A0-082F-5F09-A3C4-E2C5F25FCD9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40624" y="1548652"/>
            <a:ext cx="945807" cy="945807"/>
          </a:xfrm>
          <a:prstGeom prst="rect">
            <a:avLst/>
          </a:prstGeom>
        </p:spPr>
      </p:pic>
    </p:spTree>
    <p:extLst>
      <p:ext uri="{BB962C8B-B14F-4D97-AF65-F5344CB8AC3E}">
        <p14:creationId xmlns:p14="http://schemas.microsoft.com/office/powerpoint/2010/main" val="21749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 name="Rectangle 4">
            <a:extLst>
              <a:ext uri="{FF2B5EF4-FFF2-40B4-BE49-F238E27FC236}">
                <a16:creationId xmlns:a16="http://schemas.microsoft.com/office/drawing/2014/main" id="{D5C3BC0C-23CF-4FAA-9BBF-650FEE537972}"/>
              </a:ext>
            </a:extLst>
          </p:cNvPr>
          <p:cNvSpPr/>
          <p:nvPr/>
        </p:nvSpPr>
        <p:spPr>
          <a:xfrm>
            <a:off x="-75062" y="1541595"/>
            <a:ext cx="862489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err="1">
                <a:solidFill>
                  <a:srgbClr val="002060"/>
                </a:solidFill>
                <a:latin typeface="Century Gothic" panose="020B0502020202020204" pitchFamily="34" charset="0"/>
                <a:ea typeface="Century Gothic"/>
              </a:rPr>
              <a:t>Sieht</a:t>
            </a:r>
            <a:r>
              <a:rPr lang="en-GB" sz="3200"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sie</a:t>
            </a:r>
            <a:r>
              <a:rPr lang="en-GB" sz="3200" spc="-1" dirty="0">
                <a:solidFill>
                  <a:srgbClr val="002060"/>
                </a:solidFill>
                <a:latin typeface="Century Gothic" panose="020B0502020202020204" pitchFamily="34" charset="0"/>
                <a:ea typeface="Century Gothic"/>
              </a:rPr>
              <a:t> die Zebras </a:t>
            </a:r>
            <a:r>
              <a:rPr lang="en-GB" sz="3200" spc="-1" dirty="0" err="1">
                <a:solidFill>
                  <a:srgbClr val="002060"/>
                </a:solidFill>
                <a:latin typeface="Century Gothic" panose="020B0502020202020204" pitchFamily="34" charset="0"/>
                <a:ea typeface="Century Gothic"/>
              </a:rPr>
              <a:t>im</a:t>
            </a:r>
            <a:r>
              <a:rPr lang="en-GB" sz="3200"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Züricher</a:t>
            </a:r>
            <a:r>
              <a:rPr lang="en-GB" sz="3200" spc="-1" dirty="0">
                <a:solidFill>
                  <a:srgbClr val="002060"/>
                </a:solidFill>
                <a:latin typeface="Century Gothic" panose="020B0502020202020204" pitchFamily="34" charset="0"/>
                <a:ea typeface="Century Gothic"/>
              </a:rPr>
              <a:t> Zoo? </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3" y="178114"/>
            <a:ext cx="3761413" cy="517320"/>
          </a:xfrm>
          <a:prstGeom prst="wedgeRoundRectCallout">
            <a:avLst>
              <a:gd name="adj1" fmla="val -59925"/>
              <a:gd name="adj2" fmla="val 251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860760" y="194902"/>
            <a:ext cx="411623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Zungenbrecher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E02BCF43-D057-D471-D046-1423FBE3E37A}"/>
              </a:ext>
            </a:extLst>
          </p:cNvPr>
          <p:cNvSpPr/>
          <p:nvPr/>
        </p:nvSpPr>
        <p:spPr>
          <a:xfrm>
            <a:off x="531532" y="4985507"/>
            <a:ext cx="674055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Zaras</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zwanzig</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Zertifikate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zeigt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Zacher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Renate</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E51387C3-0835-9FC8-0AF8-49FC4E509079}"/>
              </a:ext>
            </a:extLst>
          </p:cNvPr>
          <p:cNvSpPr/>
          <p:nvPr/>
        </p:nvSpPr>
        <p:spPr>
          <a:xfrm>
            <a:off x="560262" y="3043735"/>
            <a:ext cx="674055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err="1">
                <a:solidFill>
                  <a:srgbClr val="002060"/>
                </a:solidFill>
                <a:latin typeface="Century Gothic" panose="020B0502020202020204" pitchFamily="34" charset="0"/>
                <a:ea typeface="+mn-ea"/>
              </a:rPr>
              <a:t>Sieb</a:t>
            </a:r>
            <a:r>
              <a:rPr lang="en-GB" sz="3200" spc="-1" dirty="0" err="1">
                <a:solidFill>
                  <a:srgbClr val="002060"/>
                </a:solidFill>
                <a:latin typeface="Century Gothic" panose="020B0502020202020204" pitchFamily="34" charset="0"/>
              </a:rPr>
              <a:t>zehn</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Zirkusclowns</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zaubern</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mit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Zauberstäben</a:t>
            </a:r>
            <a:endParaRPr kumimoji="0" lang="en-GB" sz="3200" i="0"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DA644259-4BDC-36A6-6A9A-5FD2DD75EFB2}"/>
              </a:ext>
            </a:extLst>
          </p:cNvPr>
          <p:cNvSpPr/>
          <p:nvPr/>
        </p:nvSpPr>
        <p:spPr>
          <a:xfrm>
            <a:off x="-376767" y="2113702"/>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Does she see/is she seeing the zebras in Z</a:t>
            </a:r>
            <a:r>
              <a:rPr lang="en-GB" sz="2000" i="1" u="sng" spc="-1" dirty="0">
                <a:solidFill>
                  <a:srgbClr val="C00000"/>
                </a:solidFill>
                <a:latin typeface="Century Gothic" panose="020B0502020202020204" pitchFamily="34" charset="0"/>
                <a:ea typeface="Century Gothic"/>
              </a:rPr>
              <a:t>ürich</a:t>
            </a:r>
            <a:r>
              <a:rPr lang="en-GB" sz="2000" i="1" spc="-1" dirty="0">
                <a:solidFill>
                  <a:srgbClr val="C00000"/>
                </a:solidFill>
                <a:latin typeface="Century Gothic" panose="020B0502020202020204" pitchFamily="34" charset="0"/>
                <a:ea typeface="Century Gothic"/>
              </a:rPr>
              <a:t> zoo?</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030B8CB7-599E-8044-D1E1-765A20235451}"/>
              </a:ext>
            </a:extLst>
          </p:cNvPr>
          <p:cNvSpPr/>
          <p:nvPr/>
        </p:nvSpPr>
        <p:spPr>
          <a:xfrm>
            <a:off x="-443533" y="6084539"/>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Zara shows </a:t>
            </a:r>
            <a:r>
              <a:rPr lang="en-GB" sz="2000" i="1" spc="-1" dirty="0" err="1">
                <a:solidFill>
                  <a:srgbClr val="C00000"/>
                </a:solidFill>
                <a:latin typeface="Century Gothic" panose="020B0502020202020204" pitchFamily="34" charset="0"/>
                <a:ea typeface="Century Gothic"/>
              </a:rPr>
              <a:t>Zacher</a:t>
            </a:r>
            <a:r>
              <a:rPr lang="en-GB" sz="2000" i="1" spc="-1" dirty="0">
                <a:solidFill>
                  <a:srgbClr val="C00000"/>
                </a:solidFill>
                <a:latin typeface="Century Gothic" panose="020B0502020202020204" pitchFamily="34" charset="0"/>
                <a:ea typeface="Century Gothic"/>
              </a:rPr>
              <a:t> and Renate her twenty certificates</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3D9D9236-6772-802C-CE98-29DE1A583360}"/>
              </a:ext>
            </a:extLst>
          </p:cNvPr>
          <p:cNvSpPr/>
          <p:nvPr/>
        </p:nvSpPr>
        <p:spPr>
          <a:xfrm>
            <a:off x="-122996" y="4130800"/>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Seventeen circus clowns perform magic with magic wands</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390E3CE8-7763-A268-3EBA-6A80E12464C3}"/>
              </a:ext>
            </a:extLst>
          </p:cNvPr>
          <p:cNvGrpSpPr/>
          <p:nvPr/>
        </p:nvGrpSpPr>
        <p:grpSpPr>
          <a:xfrm>
            <a:off x="7994424" y="1493216"/>
            <a:ext cx="1940378" cy="1335399"/>
            <a:chOff x="7994424" y="1493216"/>
            <a:chExt cx="1940378" cy="1335399"/>
          </a:xfrm>
        </p:grpSpPr>
        <p:pic>
          <p:nvPicPr>
            <p:cNvPr id="30" name="Picture 29" descr="A zebra standing on a black background&#10;&#10;Description automatically generated">
              <a:extLst>
                <a:ext uri="{FF2B5EF4-FFF2-40B4-BE49-F238E27FC236}">
                  <a16:creationId xmlns:a16="http://schemas.microsoft.com/office/drawing/2014/main" id="{0955169F-01EB-6FDA-BAB5-F94E51AD0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6692" y="1504980"/>
              <a:ext cx="998110" cy="1077218"/>
            </a:xfrm>
            <a:prstGeom prst="rect">
              <a:avLst/>
            </a:prstGeom>
          </p:spPr>
        </p:pic>
        <p:pic>
          <p:nvPicPr>
            <p:cNvPr id="29" name="Picture 28" descr="A zebra standing on a black background&#10;&#10;Description automatically generated">
              <a:extLst>
                <a:ext uri="{FF2B5EF4-FFF2-40B4-BE49-F238E27FC236}">
                  <a16:creationId xmlns:a16="http://schemas.microsoft.com/office/drawing/2014/main" id="{99A5CA76-E713-7BA4-0739-30BA62A3F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5047" y="1751397"/>
              <a:ext cx="998110" cy="1077218"/>
            </a:xfrm>
            <a:prstGeom prst="rect">
              <a:avLst/>
            </a:prstGeom>
          </p:spPr>
        </p:pic>
        <p:pic>
          <p:nvPicPr>
            <p:cNvPr id="2" name="Picture 1" descr="A zebra standing on a black background&#10;&#10;Description automatically generated">
              <a:extLst>
                <a:ext uri="{FF2B5EF4-FFF2-40B4-BE49-F238E27FC236}">
                  <a16:creationId xmlns:a16="http://schemas.microsoft.com/office/drawing/2014/main" id="{815FB9DA-82CD-5DE1-BB93-80037D966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4424" y="1493216"/>
              <a:ext cx="998110" cy="1077218"/>
            </a:xfrm>
            <a:prstGeom prst="rect">
              <a:avLst/>
            </a:prstGeom>
          </p:spPr>
        </p:pic>
      </p:grpSp>
      <p:pic>
        <p:nvPicPr>
          <p:cNvPr id="33" name="Picture 32" descr="A cartoon clown with purple hair and yellow pants&#10;&#10;Description automatically generated">
            <a:extLst>
              <a:ext uri="{FF2B5EF4-FFF2-40B4-BE49-F238E27FC236}">
                <a16:creationId xmlns:a16="http://schemas.microsoft.com/office/drawing/2014/main" id="{4A6D399D-58F3-7C6F-AD17-AEC7893FA4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8447" y="3190920"/>
            <a:ext cx="1705687" cy="1596416"/>
          </a:xfrm>
          <a:prstGeom prst="rect">
            <a:avLst/>
          </a:prstGeom>
        </p:spPr>
      </p:pic>
      <p:pic>
        <p:nvPicPr>
          <p:cNvPr id="35" name="Picture 34" descr="A black and white wand&#10;&#10;Description automatically generated">
            <a:extLst>
              <a:ext uri="{FF2B5EF4-FFF2-40B4-BE49-F238E27FC236}">
                <a16:creationId xmlns:a16="http://schemas.microsoft.com/office/drawing/2014/main" id="{03963030-48E8-CD6B-5543-DFBDFA59D1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6533" y="2956908"/>
            <a:ext cx="1124186" cy="707886"/>
          </a:xfrm>
          <a:prstGeom prst="rect">
            <a:avLst/>
          </a:prstGeom>
        </p:spPr>
      </p:pic>
      <p:sp>
        <p:nvSpPr>
          <p:cNvPr id="36" name="Rectangle 35">
            <a:extLst>
              <a:ext uri="{FF2B5EF4-FFF2-40B4-BE49-F238E27FC236}">
                <a16:creationId xmlns:a16="http://schemas.microsoft.com/office/drawing/2014/main" id="{AB135F30-11AB-FA83-FFEE-1C0506A534A5}"/>
              </a:ext>
            </a:extLst>
          </p:cNvPr>
          <p:cNvSpPr/>
          <p:nvPr/>
        </p:nvSpPr>
        <p:spPr>
          <a:xfrm>
            <a:off x="7490861" y="2791872"/>
            <a:ext cx="1531188"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x 17</a:t>
            </a:r>
          </a:p>
        </p:txBody>
      </p:sp>
      <p:pic>
        <p:nvPicPr>
          <p:cNvPr id="37" name="Picture 36" descr="A white circle with white ribbons on a black background&#10;&#10;Description automatically generated">
            <a:extLst>
              <a:ext uri="{FF2B5EF4-FFF2-40B4-BE49-F238E27FC236}">
                <a16:creationId xmlns:a16="http://schemas.microsoft.com/office/drawing/2014/main" id="{342A5B4F-F8F0-9A41-97CF-74301C0320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21652">
            <a:off x="8283332" y="5560827"/>
            <a:ext cx="532905" cy="355131"/>
          </a:xfrm>
          <a:prstGeom prst="rect">
            <a:avLst/>
          </a:prstGeom>
        </p:spPr>
      </p:pic>
      <p:pic>
        <p:nvPicPr>
          <p:cNvPr id="40" name="Picture 39" descr="A group of children's drawings&#10;&#10;Description automatically generated">
            <a:extLst>
              <a:ext uri="{FF2B5EF4-FFF2-40B4-BE49-F238E27FC236}">
                <a16:creationId xmlns:a16="http://schemas.microsoft.com/office/drawing/2014/main" id="{D1251913-A9C6-1C35-074F-3AD482602B82}"/>
              </a:ext>
            </a:extLst>
          </p:cNvPr>
          <p:cNvPicPr>
            <a:picLocks noChangeAspect="1"/>
          </p:cNvPicPr>
          <p:nvPr/>
        </p:nvPicPr>
        <p:blipFill rotWithShape="1">
          <a:blip r:embed="rId10">
            <a:extLst>
              <a:ext uri="{28A0092B-C50C-407E-A947-70E740481C1C}">
                <a14:useLocalDpi xmlns:a14="http://schemas.microsoft.com/office/drawing/2010/main" val="0"/>
              </a:ext>
            </a:extLst>
          </a:blip>
          <a:srcRect l="38710" r="26512" b="50000"/>
          <a:stretch/>
        </p:blipFill>
        <p:spPr>
          <a:xfrm>
            <a:off x="7372902" y="4961125"/>
            <a:ext cx="966419" cy="1464938"/>
          </a:xfrm>
          <a:prstGeom prst="rect">
            <a:avLst/>
          </a:prstGeom>
        </p:spPr>
      </p:pic>
      <p:pic>
        <p:nvPicPr>
          <p:cNvPr id="50" name="Picture 49" descr="A group of children's drawings&#10;&#10;Description automatically generated">
            <a:extLst>
              <a:ext uri="{FF2B5EF4-FFF2-40B4-BE49-F238E27FC236}">
                <a16:creationId xmlns:a16="http://schemas.microsoft.com/office/drawing/2014/main" id="{EFC71A98-D986-BFAC-A105-BC04516D1D0E}"/>
              </a:ext>
            </a:extLst>
          </p:cNvPr>
          <p:cNvPicPr>
            <a:picLocks noChangeAspect="1"/>
          </p:cNvPicPr>
          <p:nvPr/>
        </p:nvPicPr>
        <p:blipFill rotWithShape="1">
          <a:blip r:embed="rId10">
            <a:extLst>
              <a:ext uri="{28A0092B-C50C-407E-A947-70E740481C1C}">
                <a14:useLocalDpi xmlns:a14="http://schemas.microsoft.com/office/drawing/2010/main" val="0"/>
              </a:ext>
            </a:extLst>
          </a:blip>
          <a:srcRect t="53672" r="30139"/>
          <a:stretch/>
        </p:blipFill>
        <p:spPr>
          <a:xfrm>
            <a:off x="8891388" y="4761309"/>
            <a:ext cx="2076587" cy="1451929"/>
          </a:xfrm>
          <a:prstGeom prst="rect">
            <a:avLst/>
          </a:prstGeom>
        </p:spPr>
      </p:pic>
      <p:pic>
        <p:nvPicPr>
          <p:cNvPr id="51" name="Picture 50" descr="A white circle with white ribbons on a black background&#10;&#10;Description automatically generated">
            <a:extLst>
              <a:ext uri="{FF2B5EF4-FFF2-40B4-BE49-F238E27FC236}">
                <a16:creationId xmlns:a16="http://schemas.microsoft.com/office/drawing/2014/main" id="{4BCB05FF-4256-F560-FC5F-2882FA72EC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42379">
            <a:off x="8262193" y="5643410"/>
            <a:ext cx="532905" cy="355131"/>
          </a:xfrm>
          <a:prstGeom prst="rect">
            <a:avLst/>
          </a:prstGeom>
          <a:solidFill>
            <a:schemeClr val="lt1"/>
          </a:solidFill>
        </p:spPr>
      </p:pic>
      <p:pic>
        <p:nvPicPr>
          <p:cNvPr id="52" name="Picture 51" descr="A white circle with white ribbons on a black background&#10;&#10;Description automatically generated">
            <a:extLst>
              <a:ext uri="{FF2B5EF4-FFF2-40B4-BE49-F238E27FC236}">
                <a16:creationId xmlns:a16="http://schemas.microsoft.com/office/drawing/2014/main" id="{7A13C792-A5A5-E7CE-8F77-70261CF29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8370">
            <a:off x="8225462" y="5718492"/>
            <a:ext cx="532905" cy="355131"/>
          </a:xfrm>
          <a:prstGeom prst="rect">
            <a:avLst/>
          </a:prstGeom>
          <a:solidFill>
            <a:schemeClr val="bg1"/>
          </a:solidFill>
        </p:spPr>
      </p:pic>
      <p:pic>
        <p:nvPicPr>
          <p:cNvPr id="54" name="Graphic 53" descr="Turtle outline">
            <a:extLst>
              <a:ext uri="{FF2B5EF4-FFF2-40B4-BE49-F238E27FC236}">
                <a16:creationId xmlns:a16="http://schemas.microsoft.com/office/drawing/2014/main" id="{87E84612-1CF7-C5F3-4264-69B5CE0DC7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710" y="1453132"/>
            <a:ext cx="540000" cy="540000"/>
          </a:xfrm>
          <a:prstGeom prst="rect">
            <a:avLst/>
          </a:prstGeom>
        </p:spPr>
      </p:pic>
      <p:pic>
        <p:nvPicPr>
          <p:cNvPr id="56" name="Graphic 55" descr="Race Car outline">
            <a:extLst>
              <a:ext uri="{FF2B5EF4-FFF2-40B4-BE49-F238E27FC236}">
                <a16:creationId xmlns:a16="http://schemas.microsoft.com/office/drawing/2014/main" id="{A69AB226-8AD4-9FE6-8920-25B3296F44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789" y="2201111"/>
            <a:ext cx="540000" cy="540000"/>
          </a:xfrm>
          <a:prstGeom prst="rect">
            <a:avLst/>
          </a:prstGeom>
        </p:spPr>
      </p:pic>
      <p:pic>
        <p:nvPicPr>
          <p:cNvPr id="61" name="Graphic 60" descr="Play outline">
            <a:extLst>
              <a:ext uri="{FF2B5EF4-FFF2-40B4-BE49-F238E27FC236}">
                <a16:creationId xmlns:a16="http://schemas.microsoft.com/office/drawing/2014/main" id="{5EEDAD9F-0BF9-78B2-E3AD-3C4A2DFFC88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319" y="1844943"/>
            <a:ext cx="540000" cy="540000"/>
          </a:xfrm>
          <a:prstGeom prst="rect">
            <a:avLst/>
          </a:prstGeom>
        </p:spPr>
      </p:pic>
      <p:pic>
        <p:nvPicPr>
          <p:cNvPr id="1035" name="Graphic 1034" descr="Turtle outline">
            <a:extLst>
              <a:ext uri="{FF2B5EF4-FFF2-40B4-BE49-F238E27FC236}">
                <a16:creationId xmlns:a16="http://schemas.microsoft.com/office/drawing/2014/main" id="{F89F5987-5214-8181-D851-20B039180D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710" y="3207167"/>
            <a:ext cx="540000" cy="540000"/>
          </a:xfrm>
          <a:prstGeom prst="rect">
            <a:avLst/>
          </a:prstGeom>
        </p:spPr>
      </p:pic>
      <p:pic>
        <p:nvPicPr>
          <p:cNvPr id="1037" name="Graphic 1036" descr="Race Car outline">
            <a:extLst>
              <a:ext uri="{FF2B5EF4-FFF2-40B4-BE49-F238E27FC236}">
                <a16:creationId xmlns:a16="http://schemas.microsoft.com/office/drawing/2014/main" id="{1CF4AADD-0892-56E3-31C9-4437FDD4D3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789" y="3955146"/>
            <a:ext cx="540000" cy="540000"/>
          </a:xfrm>
          <a:prstGeom prst="rect">
            <a:avLst/>
          </a:prstGeom>
        </p:spPr>
      </p:pic>
      <p:pic>
        <p:nvPicPr>
          <p:cNvPr id="1039" name="Graphic 1038" descr="Play outline">
            <a:extLst>
              <a:ext uri="{FF2B5EF4-FFF2-40B4-BE49-F238E27FC236}">
                <a16:creationId xmlns:a16="http://schemas.microsoft.com/office/drawing/2014/main" id="{63E6248D-485E-F625-EB5B-65D5405CDF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319" y="3598978"/>
            <a:ext cx="540000" cy="540000"/>
          </a:xfrm>
          <a:prstGeom prst="rect">
            <a:avLst/>
          </a:prstGeom>
        </p:spPr>
      </p:pic>
      <p:pic>
        <p:nvPicPr>
          <p:cNvPr id="1040" name="Graphic 1039" descr="Turtle outline">
            <a:extLst>
              <a:ext uri="{FF2B5EF4-FFF2-40B4-BE49-F238E27FC236}">
                <a16:creationId xmlns:a16="http://schemas.microsoft.com/office/drawing/2014/main" id="{181419D2-B751-BF5D-BE74-83AC987524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710" y="5171561"/>
            <a:ext cx="540000" cy="540000"/>
          </a:xfrm>
          <a:prstGeom prst="rect">
            <a:avLst/>
          </a:prstGeom>
        </p:spPr>
      </p:pic>
      <p:pic>
        <p:nvPicPr>
          <p:cNvPr id="1041" name="Graphic 1040" descr="Race Car outline">
            <a:extLst>
              <a:ext uri="{FF2B5EF4-FFF2-40B4-BE49-F238E27FC236}">
                <a16:creationId xmlns:a16="http://schemas.microsoft.com/office/drawing/2014/main" id="{E8BF95E9-2AA7-8F18-0660-DB71D25BCD8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789" y="5919540"/>
            <a:ext cx="540000" cy="540000"/>
          </a:xfrm>
          <a:prstGeom prst="rect">
            <a:avLst/>
          </a:prstGeom>
        </p:spPr>
      </p:pic>
      <p:pic>
        <p:nvPicPr>
          <p:cNvPr id="1043" name="Graphic 1042" descr="Play outline">
            <a:extLst>
              <a:ext uri="{FF2B5EF4-FFF2-40B4-BE49-F238E27FC236}">
                <a16:creationId xmlns:a16="http://schemas.microsoft.com/office/drawing/2014/main" id="{28D228D7-E92E-4C1D-D1DD-BDAA2502A6D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319" y="5563372"/>
            <a:ext cx="540000" cy="540000"/>
          </a:xfrm>
          <a:prstGeom prst="rect">
            <a:avLst/>
          </a:prstGeom>
        </p:spPr>
      </p:pic>
      <p:pic>
        <p:nvPicPr>
          <p:cNvPr id="11" name="Picture 10" descr="Cartoon of a person biting a hotdog&#10;&#10;Description automatically generated">
            <a:extLst>
              <a:ext uri="{FF2B5EF4-FFF2-40B4-BE49-F238E27FC236}">
                <a16:creationId xmlns:a16="http://schemas.microsoft.com/office/drawing/2014/main" id="{4CED28B4-59A1-4588-8D7A-8B61E6044A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82081" y="46781"/>
            <a:ext cx="1251810" cy="1126439"/>
          </a:xfrm>
          <a:prstGeom prst="rect">
            <a:avLst/>
          </a:prstGeom>
        </p:spPr>
      </p:pic>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FDBACA7E-8CF6-AFD0-85AB-8C1CE37072F0}"/>
              </a:ext>
            </a:extLst>
          </p:cNvPr>
          <p:cNvSpPr/>
          <p:nvPr/>
        </p:nvSpPr>
        <p:spPr>
          <a:xfrm>
            <a:off x="1357349" y="670256"/>
            <a:ext cx="21673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1522789" y="708707"/>
            <a:ext cx="19191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Spiel Dominos</a:t>
            </a:r>
          </a:p>
        </p:txBody>
      </p:sp>
      <p:grpSp>
        <p:nvGrpSpPr>
          <p:cNvPr id="6" name="Group 5">
            <a:extLst>
              <a:ext uri="{FF2B5EF4-FFF2-40B4-BE49-F238E27FC236}">
                <a16:creationId xmlns:a16="http://schemas.microsoft.com/office/drawing/2014/main" id="{CF8F35B0-FB37-489C-8605-E4003728644D}"/>
              </a:ext>
            </a:extLst>
          </p:cNvPr>
          <p:cNvGrpSpPr/>
          <p:nvPr/>
        </p:nvGrpSpPr>
        <p:grpSpPr>
          <a:xfrm>
            <a:off x="173459" y="1416915"/>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Bus</a:t>
                </a: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201317" y="3528422"/>
            <a:ext cx="2024118" cy="1123603"/>
            <a:chOff x="-748672" y="69443"/>
            <a:chExt cx="2024118"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7677" y="-361552"/>
              <a:ext cx="1123603" cy="1985593"/>
              <a:chOff x="-394770" y="-28515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94770" y="-28515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159571" y="347414"/>
              <a:ext cx="111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b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F1EB441E-5824-4DC9-BED5-CE4CCD37B4D9}"/>
                </a:ext>
              </a:extLst>
            </p:cNvPr>
            <p:cNvSpPr txBox="1"/>
            <p:nvPr/>
          </p:nvSpPr>
          <p:spPr>
            <a:xfrm>
              <a:off x="-700102" y="477765"/>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bus</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83126" y="4745897"/>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6" name="TextBox 155">
              <a:extLst>
                <a:ext uri="{FF2B5EF4-FFF2-40B4-BE49-F238E27FC236}">
                  <a16:creationId xmlns:a16="http://schemas.microsoft.com/office/drawing/2014/main" id="{EF336E1B-D0D4-4615-8C46-9BBE220FA383}"/>
                </a:ext>
              </a:extLst>
            </p:cNvPr>
            <p:cNvSpPr txBox="1"/>
            <p:nvPr/>
          </p:nvSpPr>
          <p:spPr>
            <a:xfrm>
              <a:off x="-1891030" y="12212"/>
              <a:ext cx="1107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61788" y="5607887"/>
            <a:ext cx="2180474" cy="1123603"/>
            <a:chOff x="-821210" y="146186"/>
            <a:chExt cx="2180474"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104781" y="507060"/>
              <a:ext cx="12544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07060"/>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25895" y="3548997"/>
            <a:ext cx="1226074" cy="1985593"/>
            <a:chOff x="-1956647" y="-284809"/>
            <a:chExt cx="1226074"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18122" y="935887"/>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56647" y="-175244"/>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26134" y="2330918"/>
            <a:ext cx="2058061" cy="1123603"/>
            <a:chOff x="-790660" y="145597"/>
            <a:chExt cx="2058061"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9383" y="-285398"/>
              <a:ext cx="1123603" cy="1985593"/>
              <a:chOff x="-318616" y="-283453"/>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616" y="-283453"/>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198299" y="348019"/>
              <a:ext cx="1069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172" name="TextBox 171">
              <a:extLst>
                <a:ext uri="{FF2B5EF4-FFF2-40B4-BE49-F238E27FC236}">
                  <a16:creationId xmlns:a16="http://schemas.microsoft.com/office/drawing/2014/main" id="{D7738A26-CC97-4E12-9D75-E52415003F2E}"/>
                </a:ext>
              </a:extLst>
            </p:cNvPr>
            <p:cNvSpPr txBox="1"/>
            <p:nvPr/>
          </p:nvSpPr>
          <p:spPr>
            <a:xfrm>
              <a:off x="-790660" y="412975"/>
              <a:ext cx="10691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06912" y="272028"/>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867454"/>
              <a:ext cx="1031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friend (m)</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134318"/>
              <a:ext cx="1294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das Geld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417014" y="262985"/>
            <a:ext cx="1985593" cy="1123603"/>
            <a:chOff x="-749022" y="146186"/>
            <a:chExt cx="1985593"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83272" y="262432"/>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Zug</a:t>
              </a:r>
            </a:p>
          </p:txBody>
        </p:sp>
        <p:sp>
          <p:nvSpPr>
            <p:cNvPr id="183" name="TextBox 182">
              <a:extLst>
                <a:ext uri="{FF2B5EF4-FFF2-40B4-BE49-F238E27FC236}">
                  <a16:creationId xmlns:a16="http://schemas.microsoft.com/office/drawing/2014/main" id="{B8957F81-65C0-46CF-8B7F-8CFD5D90E293}"/>
                </a:ext>
              </a:extLst>
            </p:cNvPr>
            <p:cNvSpPr txBox="1"/>
            <p:nvPr/>
          </p:nvSpPr>
          <p:spPr>
            <a:xfrm>
              <a:off x="-746970" y="505883"/>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money</a:t>
              </a: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479346" y="244379"/>
            <a:ext cx="2145388" cy="1123603"/>
            <a:chOff x="-754652" y="146186"/>
            <a:chExt cx="2145388"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80825" y="464124"/>
              <a:ext cx="1309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n</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ormaler-weise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539856"/>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train</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134364" y="1421779"/>
            <a:ext cx="1359659" cy="1985593"/>
            <a:chOff x="-2049989" y="-284809"/>
            <a:chExt cx="1359659"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909310"/>
              <a:ext cx="13596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lang="en-GB" sz="1600" b="1" dirty="0">
                  <a:solidFill>
                    <a:srgbClr val="002060"/>
                  </a:solidFill>
                  <a:latin typeface="Century Gothic" panose="020B0502020202020204" pitchFamily="34" charset="0"/>
                </a:rPr>
                <a:t>H</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aus-aufgabe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1950847" y="35967"/>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258676" y="3467779"/>
            <a:ext cx="1270607" cy="1985593"/>
            <a:chOff x="-1963647" y="-284809"/>
            <a:chExt cx="1270607"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58769" y="952464"/>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helfen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62307"/>
              <a:ext cx="127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464736" y="4313439"/>
            <a:ext cx="2027555" cy="1123603"/>
            <a:chOff x="9594984" y="4199114"/>
            <a:chExt cx="2027555"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4984" y="4199114"/>
              <a:ext cx="2027555" cy="1123603"/>
              <a:chOff x="-779619" y="146186"/>
              <a:chExt cx="2027555"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9619" y="528798"/>
                <a:ext cx="1099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4">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pic>
        <p:nvPicPr>
          <p:cNvPr id="3" name="Graphic 2" descr="Teacher">
            <a:extLst>
              <a:ext uri="{FF2B5EF4-FFF2-40B4-BE49-F238E27FC236}">
                <a16:creationId xmlns:a16="http://schemas.microsoft.com/office/drawing/2014/main" id="{255A6C8E-DF2B-7270-80B6-8639771E44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0229" y="436030"/>
            <a:ext cx="914400" cy="914400"/>
          </a:xfrm>
          <a:prstGeom prst="rect">
            <a:avLst/>
          </a:prstGeom>
        </p:spPr>
      </p:pic>
      <p:sp>
        <p:nvSpPr>
          <p:cNvPr id="5" name="Title 2">
            <a:extLst>
              <a:ext uri="{FF2B5EF4-FFF2-40B4-BE49-F238E27FC236}">
                <a16:creationId xmlns:a16="http://schemas.microsoft.com/office/drawing/2014/main" id="{A0CE7135-417E-1F51-BBB0-61980E9DE7A2}"/>
              </a:ext>
            </a:extLst>
          </p:cNvPr>
          <p:cNvSpPr txBox="1">
            <a:spLocks/>
          </p:cNvSpPr>
          <p:nvPr/>
        </p:nvSpPr>
        <p:spPr>
          <a:xfrm>
            <a:off x="10633816" y="1169736"/>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10" name="Group 9">
            <a:extLst>
              <a:ext uri="{FF2B5EF4-FFF2-40B4-BE49-F238E27FC236}">
                <a16:creationId xmlns:a16="http://schemas.microsoft.com/office/drawing/2014/main" id="{E87122D1-EE4F-0D0E-6B82-29D513613662}"/>
              </a:ext>
            </a:extLst>
          </p:cNvPr>
          <p:cNvGrpSpPr/>
          <p:nvPr/>
        </p:nvGrpSpPr>
        <p:grpSpPr>
          <a:xfrm>
            <a:off x="10850272" y="161306"/>
            <a:ext cx="1240568" cy="1008631"/>
            <a:chOff x="10818487" y="2376307"/>
            <a:chExt cx="1240568" cy="1008631"/>
          </a:xfrm>
        </p:grpSpPr>
        <p:sp>
          <p:nvSpPr>
            <p:cNvPr id="11" name="Oval 10">
              <a:extLst>
                <a:ext uri="{FF2B5EF4-FFF2-40B4-BE49-F238E27FC236}">
                  <a16:creationId xmlns:a16="http://schemas.microsoft.com/office/drawing/2014/main" id="{AA8A2D9D-CFB3-6FCC-2F8C-5D1A88F171E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Explosion: 8 Points 11">
              <a:extLst>
                <a:ext uri="{FF2B5EF4-FFF2-40B4-BE49-F238E27FC236}">
                  <a16:creationId xmlns:a16="http://schemas.microsoft.com/office/drawing/2014/main" id="{DCCD22F4-5C71-E5B2-45EA-EA9486F95AC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Explosion: 8 Points 12">
              <a:extLst>
                <a:ext uri="{FF2B5EF4-FFF2-40B4-BE49-F238E27FC236}">
                  <a16:creationId xmlns:a16="http://schemas.microsoft.com/office/drawing/2014/main" id="{23B56DBE-28DB-2A02-3D44-194CAC4B61E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9777208B-AF64-BDC9-88DA-2B4C1551B5FC}"/>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grpSp>
        <p:nvGrpSpPr>
          <p:cNvPr id="38" name="Group 37">
            <a:extLst>
              <a:ext uri="{FF2B5EF4-FFF2-40B4-BE49-F238E27FC236}">
                <a16:creationId xmlns:a16="http://schemas.microsoft.com/office/drawing/2014/main" id="{FD34EF40-9E47-0729-4639-8EA2C43E6195}"/>
              </a:ext>
            </a:extLst>
          </p:cNvPr>
          <p:cNvGrpSpPr/>
          <p:nvPr/>
        </p:nvGrpSpPr>
        <p:grpSpPr>
          <a:xfrm>
            <a:off x="6675823" y="250465"/>
            <a:ext cx="1181669" cy="1985593"/>
            <a:chOff x="6675823" y="250465"/>
            <a:chExt cx="1181669" cy="1985593"/>
          </a:xfrm>
        </p:grpSpPr>
        <p:grpSp>
          <p:nvGrpSpPr>
            <p:cNvPr id="7" name="Group 6">
              <a:extLst>
                <a:ext uri="{FF2B5EF4-FFF2-40B4-BE49-F238E27FC236}">
                  <a16:creationId xmlns:a16="http://schemas.microsoft.com/office/drawing/2014/main" id="{E12E1C29-DFA4-4E4A-A294-8F94A4173B20}"/>
                </a:ext>
              </a:extLst>
            </p:cNvPr>
            <p:cNvGrpSpPr/>
            <p:nvPr/>
          </p:nvGrpSpPr>
          <p:grpSpPr>
            <a:xfrm>
              <a:off x="6686247" y="250465"/>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sp>
          <p:nvSpPr>
            <p:cNvPr id="15" name="TextBox 14">
              <a:extLst>
                <a:ext uri="{FF2B5EF4-FFF2-40B4-BE49-F238E27FC236}">
                  <a16:creationId xmlns:a16="http://schemas.microsoft.com/office/drawing/2014/main" id="{E55BB643-4DB5-1070-0055-1F528613DC19}"/>
                </a:ext>
              </a:extLst>
            </p:cNvPr>
            <p:cNvSpPr txBox="1"/>
            <p:nvPr/>
          </p:nvSpPr>
          <p:spPr>
            <a:xfrm>
              <a:off x="6675823" y="1509549"/>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Bus</a:t>
              </a:r>
            </a:p>
          </p:txBody>
        </p:sp>
      </p:grpSp>
      <p:grpSp>
        <p:nvGrpSpPr>
          <p:cNvPr id="50" name="Group 49">
            <a:extLst>
              <a:ext uri="{FF2B5EF4-FFF2-40B4-BE49-F238E27FC236}">
                <a16:creationId xmlns:a16="http://schemas.microsoft.com/office/drawing/2014/main" id="{298605BB-B484-C955-6D29-D5F4F4B396A7}"/>
              </a:ext>
            </a:extLst>
          </p:cNvPr>
          <p:cNvGrpSpPr/>
          <p:nvPr/>
        </p:nvGrpSpPr>
        <p:grpSpPr>
          <a:xfrm>
            <a:off x="5315115" y="4719411"/>
            <a:ext cx="1282165" cy="1985593"/>
            <a:chOff x="5315115" y="4719411"/>
            <a:chExt cx="1282165" cy="1985593"/>
          </a:xfrm>
        </p:grpSpPr>
        <p:grpSp>
          <p:nvGrpSpPr>
            <p:cNvPr id="67" name="Group 66">
              <a:extLst>
                <a:ext uri="{FF2B5EF4-FFF2-40B4-BE49-F238E27FC236}">
                  <a16:creationId xmlns:a16="http://schemas.microsoft.com/office/drawing/2014/main" id="{3FEF1B0E-11B2-426B-BA7E-688EFE322669}"/>
                </a:ext>
              </a:extLst>
            </p:cNvPr>
            <p:cNvGrpSpPr/>
            <p:nvPr/>
          </p:nvGrpSpPr>
          <p:grpSpPr>
            <a:xfrm>
              <a:off x="5315115" y="4719411"/>
              <a:ext cx="1282165" cy="1985593"/>
              <a:chOff x="-1918122" y="-284809"/>
              <a:chExt cx="1282165"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871976" y="769111"/>
                <a:ext cx="1236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6" name="TextBox 15">
              <a:extLst>
                <a:ext uri="{FF2B5EF4-FFF2-40B4-BE49-F238E27FC236}">
                  <a16:creationId xmlns:a16="http://schemas.microsoft.com/office/drawing/2014/main" id="{AA74BE4A-9899-94D5-1BEB-EE6B50EBCA0B}"/>
                </a:ext>
              </a:extLst>
            </p:cNvPr>
            <p:cNvSpPr txBox="1"/>
            <p:nvPr/>
          </p:nvSpPr>
          <p:spPr>
            <a:xfrm>
              <a:off x="5322946" y="5829094"/>
              <a:ext cx="111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7AFA2A0-E0F7-5A37-A5E5-7CB73A5897F1}"/>
                </a:ext>
              </a:extLst>
            </p:cNvPr>
            <p:cNvSpPr txBox="1"/>
            <p:nvPr/>
          </p:nvSpPr>
          <p:spPr>
            <a:xfrm>
              <a:off x="5422116" y="5040850"/>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bus</a:t>
              </a:r>
            </a:p>
          </p:txBody>
        </p:sp>
      </p:grpSp>
      <p:grpSp>
        <p:nvGrpSpPr>
          <p:cNvPr id="40" name="Group 39">
            <a:extLst>
              <a:ext uri="{FF2B5EF4-FFF2-40B4-BE49-F238E27FC236}">
                <a16:creationId xmlns:a16="http://schemas.microsoft.com/office/drawing/2014/main" id="{BB827B36-D3AE-FEB5-7CC0-CAA545603F10}"/>
              </a:ext>
            </a:extLst>
          </p:cNvPr>
          <p:cNvGrpSpPr/>
          <p:nvPr/>
        </p:nvGrpSpPr>
        <p:grpSpPr>
          <a:xfrm>
            <a:off x="5281342" y="2507090"/>
            <a:ext cx="1420370" cy="1985593"/>
            <a:chOff x="5281342" y="2507090"/>
            <a:chExt cx="1420370" cy="1985593"/>
          </a:xfrm>
        </p:grpSpPr>
        <p:grpSp>
          <p:nvGrpSpPr>
            <p:cNvPr id="115" name="Group 114">
              <a:extLst>
                <a:ext uri="{FF2B5EF4-FFF2-40B4-BE49-F238E27FC236}">
                  <a16:creationId xmlns:a16="http://schemas.microsoft.com/office/drawing/2014/main" id="{A2B28CFB-D4A9-4CE1-B75F-AC59209FF2DF}"/>
                </a:ext>
              </a:extLst>
            </p:cNvPr>
            <p:cNvGrpSpPr/>
            <p:nvPr/>
          </p:nvGrpSpPr>
          <p:grpSpPr>
            <a:xfrm>
              <a:off x="5315115" y="2507090"/>
              <a:ext cx="1386597" cy="1985593"/>
              <a:chOff x="-1918859" y="-284809"/>
              <a:chExt cx="1386597"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846421" y="871824"/>
                <a:ext cx="1314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6081C6D2-42A0-4029-839B-AE4DC14D9650}"/>
                  </a:ext>
                </a:extLst>
              </p:cNvPr>
              <p:cNvSpPr txBox="1"/>
              <p:nvPr/>
            </p:nvSpPr>
            <p:spPr>
              <a:xfrm>
                <a:off x="-1918859" y="-77227"/>
                <a:ext cx="12161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9" name="TextBox 18">
              <a:extLst>
                <a:ext uri="{FF2B5EF4-FFF2-40B4-BE49-F238E27FC236}">
                  <a16:creationId xmlns:a16="http://schemas.microsoft.com/office/drawing/2014/main" id="{7193BCB0-AA54-491D-AB2D-62153BEB1C8F}"/>
                </a:ext>
              </a:extLst>
            </p:cNvPr>
            <p:cNvSpPr txBox="1"/>
            <p:nvPr/>
          </p:nvSpPr>
          <p:spPr>
            <a:xfrm>
              <a:off x="5281342" y="3781107"/>
              <a:ext cx="1291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A4EA7BB-58B3-FFE8-8617-20FD35F2B2E2}"/>
                </a:ext>
              </a:extLst>
            </p:cNvPr>
            <p:cNvSpPr txBox="1"/>
            <p:nvPr/>
          </p:nvSpPr>
          <p:spPr>
            <a:xfrm>
              <a:off x="5319764" y="2857430"/>
              <a:ext cx="1107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grpSp>
      <p:grpSp>
        <p:nvGrpSpPr>
          <p:cNvPr id="41" name="Group 40">
            <a:extLst>
              <a:ext uri="{FF2B5EF4-FFF2-40B4-BE49-F238E27FC236}">
                <a16:creationId xmlns:a16="http://schemas.microsoft.com/office/drawing/2014/main" id="{D657926B-3D6A-8AEA-9084-A29041ECB088}"/>
              </a:ext>
            </a:extLst>
          </p:cNvPr>
          <p:cNvGrpSpPr/>
          <p:nvPr/>
        </p:nvGrpSpPr>
        <p:grpSpPr>
          <a:xfrm>
            <a:off x="6614181" y="2489639"/>
            <a:ext cx="1284642" cy="1985593"/>
            <a:chOff x="6614181" y="2489639"/>
            <a:chExt cx="1284642" cy="1985593"/>
          </a:xfrm>
        </p:grpSpPr>
        <p:grpSp>
          <p:nvGrpSpPr>
            <p:cNvPr id="120" name="Group 119">
              <a:extLst>
                <a:ext uri="{FF2B5EF4-FFF2-40B4-BE49-F238E27FC236}">
                  <a16:creationId xmlns:a16="http://schemas.microsoft.com/office/drawing/2014/main" id="{B8DDCDD9-6D9D-4A64-84A6-D1C6EC613D47}"/>
                </a:ext>
              </a:extLst>
            </p:cNvPr>
            <p:cNvGrpSpPr/>
            <p:nvPr/>
          </p:nvGrpSpPr>
          <p:grpSpPr>
            <a:xfrm>
              <a:off x="6635851" y="2489639"/>
              <a:ext cx="1262972" cy="1985593"/>
              <a:chOff x="-1975760"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5760" y="906290"/>
                <a:ext cx="12629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852" y="2203"/>
                <a:ext cx="11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1" name="TextBox 20">
              <a:extLst>
                <a:ext uri="{FF2B5EF4-FFF2-40B4-BE49-F238E27FC236}">
                  <a16:creationId xmlns:a16="http://schemas.microsoft.com/office/drawing/2014/main" id="{3815098C-1E8A-8476-D11E-A3414B583EB2}"/>
                </a:ext>
              </a:extLst>
            </p:cNvPr>
            <p:cNvSpPr txBox="1"/>
            <p:nvPr/>
          </p:nvSpPr>
          <p:spPr>
            <a:xfrm>
              <a:off x="6614181" y="3770827"/>
              <a:ext cx="12544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B5EB158-6CE9-C5D3-F5A4-9F2194B00AFD}"/>
                </a:ext>
              </a:extLst>
            </p:cNvPr>
            <p:cNvSpPr txBox="1"/>
            <p:nvPr/>
          </p:nvSpPr>
          <p:spPr>
            <a:xfrm>
              <a:off x="6675823" y="2858417"/>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39" name="Group 38">
            <a:extLst>
              <a:ext uri="{FF2B5EF4-FFF2-40B4-BE49-F238E27FC236}">
                <a16:creationId xmlns:a16="http://schemas.microsoft.com/office/drawing/2014/main" id="{DB7B4670-96BA-7702-6896-ACD9C343C495}"/>
              </a:ext>
            </a:extLst>
          </p:cNvPr>
          <p:cNvGrpSpPr/>
          <p:nvPr/>
        </p:nvGrpSpPr>
        <p:grpSpPr>
          <a:xfrm>
            <a:off x="7983377" y="250659"/>
            <a:ext cx="1261447" cy="1985593"/>
            <a:chOff x="7983377" y="250659"/>
            <a:chExt cx="1261447" cy="1985593"/>
          </a:xfrm>
        </p:grpSpPr>
        <p:grpSp>
          <p:nvGrpSpPr>
            <p:cNvPr id="140" name="Group 139">
              <a:extLst>
                <a:ext uri="{FF2B5EF4-FFF2-40B4-BE49-F238E27FC236}">
                  <a16:creationId xmlns:a16="http://schemas.microsoft.com/office/drawing/2014/main" id="{BEE0A079-E6E9-4387-8257-250F04671F1E}"/>
                </a:ext>
              </a:extLst>
            </p:cNvPr>
            <p:cNvGrpSpPr/>
            <p:nvPr/>
          </p:nvGrpSpPr>
          <p:grpSpPr>
            <a:xfrm>
              <a:off x="7996689" y="250659"/>
              <a:ext cx="1248135" cy="1985593"/>
              <a:chOff x="-1962619" y="-284809"/>
              <a:chExt cx="1248135"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2619" y="803414"/>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18122" y="109510"/>
                <a:ext cx="11326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3" name="TextBox 22">
              <a:extLst>
                <a:ext uri="{FF2B5EF4-FFF2-40B4-BE49-F238E27FC236}">
                  <a16:creationId xmlns:a16="http://schemas.microsoft.com/office/drawing/2014/main" id="{E968E55B-A98C-E08E-1778-D10058D81511}"/>
                </a:ext>
              </a:extLst>
            </p:cNvPr>
            <p:cNvSpPr txBox="1"/>
            <p:nvPr/>
          </p:nvSpPr>
          <p:spPr>
            <a:xfrm>
              <a:off x="8021902" y="1552765"/>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E88BA84-954C-40E4-F7AE-127768ABDCBD}"/>
                </a:ext>
              </a:extLst>
            </p:cNvPr>
            <p:cNvSpPr txBox="1"/>
            <p:nvPr/>
          </p:nvSpPr>
          <p:spPr>
            <a:xfrm>
              <a:off x="7983377" y="441634"/>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2" name="Group 41">
            <a:extLst>
              <a:ext uri="{FF2B5EF4-FFF2-40B4-BE49-F238E27FC236}">
                <a16:creationId xmlns:a16="http://schemas.microsoft.com/office/drawing/2014/main" id="{954896D5-26B6-7DEC-6DD2-3138464E60CA}"/>
              </a:ext>
            </a:extLst>
          </p:cNvPr>
          <p:cNvGrpSpPr/>
          <p:nvPr/>
        </p:nvGrpSpPr>
        <p:grpSpPr>
          <a:xfrm>
            <a:off x="8049221" y="2489638"/>
            <a:ext cx="1248135" cy="1985593"/>
            <a:chOff x="8049221" y="2489638"/>
            <a:chExt cx="1248135" cy="1985593"/>
          </a:xfrm>
        </p:grpSpPr>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48135" cy="1985593"/>
              <a:chOff x="-1961401" y="-284809"/>
              <a:chExt cx="1248135"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846065" y="858290"/>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5" name="TextBox 24">
              <a:extLst>
                <a:ext uri="{FF2B5EF4-FFF2-40B4-BE49-F238E27FC236}">
                  <a16:creationId xmlns:a16="http://schemas.microsoft.com/office/drawing/2014/main" id="{7B405C03-71CF-8E24-0122-AA74EE83EA64}"/>
                </a:ext>
              </a:extLst>
            </p:cNvPr>
            <p:cNvSpPr txBox="1"/>
            <p:nvPr/>
          </p:nvSpPr>
          <p:spPr>
            <a:xfrm>
              <a:off x="8113048" y="3627219"/>
              <a:ext cx="1069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26" name="TextBox 25">
              <a:extLst>
                <a:ext uri="{FF2B5EF4-FFF2-40B4-BE49-F238E27FC236}">
                  <a16:creationId xmlns:a16="http://schemas.microsoft.com/office/drawing/2014/main" id="{52117B93-6CB0-8F2C-CF0F-528A1CB39C4E}"/>
                </a:ext>
              </a:extLst>
            </p:cNvPr>
            <p:cNvSpPr txBox="1"/>
            <p:nvPr/>
          </p:nvSpPr>
          <p:spPr>
            <a:xfrm>
              <a:off x="8131765" y="2716696"/>
              <a:ext cx="10691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6" name="Group 45">
            <a:extLst>
              <a:ext uri="{FF2B5EF4-FFF2-40B4-BE49-F238E27FC236}">
                <a16:creationId xmlns:a16="http://schemas.microsoft.com/office/drawing/2014/main" id="{2A5F8DE5-2CA9-5838-68C9-5DEE639E4108}"/>
              </a:ext>
            </a:extLst>
          </p:cNvPr>
          <p:cNvGrpSpPr/>
          <p:nvPr/>
        </p:nvGrpSpPr>
        <p:grpSpPr>
          <a:xfrm>
            <a:off x="6590333" y="4714441"/>
            <a:ext cx="1326865" cy="1985593"/>
            <a:chOff x="6590333" y="4714441"/>
            <a:chExt cx="1326865" cy="1985593"/>
          </a:xfrm>
        </p:grpSpPr>
        <p:grpSp>
          <p:nvGrpSpPr>
            <p:cNvPr id="88" name="Group 87">
              <a:extLst>
                <a:ext uri="{FF2B5EF4-FFF2-40B4-BE49-F238E27FC236}">
                  <a16:creationId xmlns:a16="http://schemas.microsoft.com/office/drawing/2014/main" id="{575A3462-6FBA-4FFD-BE1E-D99FDCDECFD3}"/>
                </a:ext>
              </a:extLst>
            </p:cNvPr>
            <p:cNvGrpSpPr/>
            <p:nvPr/>
          </p:nvGrpSpPr>
          <p:grpSpPr>
            <a:xfrm>
              <a:off x="6611073" y="4714441"/>
              <a:ext cx="1306125" cy="1985593"/>
              <a:chOff x="-1998703"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98703" y="695505"/>
                <a:ext cx="1306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63F54321-F6E4-56C3-9C5B-FECA875C4E94}"/>
                </a:ext>
              </a:extLst>
            </p:cNvPr>
            <p:cNvSpPr txBox="1"/>
            <p:nvPr/>
          </p:nvSpPr>
          <p:spPr>
            <a:xfrm>
              <a:off x="6732859" y="5881634"/>
              <a:ext cx="1031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friend (m)</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92E74ABE-9D9A-67F4-6A08-67CDA6DCEBDB}"/>
                </a:ext>
              </a:extLst>
            </p:cNvPr>
            <p:cNvSpPr txBox="1"/>
            <p:nvPr/>
          </p:nvSpPr>
          <p:spPr>
            <a:xfrm>
              <a:off x="6590333" y="4879862"/>
              <a:ext cx="1294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das Geld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7" name="Group 46">
            <a:extLst>
              <a:ext uri="{FF2B5EF4-FFF2-40B4-BE49-F238E27FC236}">
                <a16:creationId xmlns:a16="http://schemas.microsoft.com/office/drawing/2014/main" id="{5E68C183-9A84-7E6F-49B6-EE8DB14F725E}"/>
              </a:ext>
            </a:extLst>
          </p:cNvPr>
          <p:cNvGrpSpPr/>
          <p:nvPr/>
        </p:nvGrpSpPr>
        <p:grpSpPr>
          <a:xfrm>
            <a:off x="7957053" y="4701959"/>
            <a:ext cx="1429475" cy="1985593"/>
            <a:chOff x="7957053" y="4701959"/>
            <a:chExt cx="1429475" cy="1985593"/>
          </a:xfrm>
        </p:grpSpPr>
        <p:grpSp>
          <p:nvGrpSpPr>
            <p:cNvPr id="96" name="Group 95">
              <a:extLst>
                <a:ext uri="{FF2B5EF4-FFF2-40B4-BE49-F238E27FC236}">
                  <a16:creationId xmlns:a16="http://schemas.microsoft.com/office/drawing/2014/main" id="{83CC4EBD-E503-4E52-BDE3-1ECB60D5392A}"/>
                </a:ext>
              </a:extLst>
            </p:cNvPr>
            <p:cNvGrpSpPr/>
            <p:nvPr/>
          </p:nvGrpSpPr>
          <p:grpSpPr>
            <a:xfrm>
              <a:off x="7957053" y="4701959"/>
              <a:ext cx="1429475" cy="1985593"/>
              <a:chOff x="-2052832"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636" y="9422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5DA71CA-99D0-4460-8053-F54D4EDC16EA}"/>
                  </a:ext>
                </a:extLst>
              </p:cNvPr>
              <p:cNvSpPr txBox="1"/>
              <p:nvPr/>
            </p:nvSpPr>
            <p:spPr>
              <a:xfrm>
                <a:off x="-2052832" y="-39881"/>
                <a:ext cx="1429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9" name="TextBox 28">
              <a:extLst>
                <a:ext uri="{FF2B5EF4-FFF2-40B4-BE49-F238E27FC236}">
                  <a16:creationId xmlns:a16="http://schemas.microsoft.com/office/drawing/2014/main" id="{E5FB090E-01FA-B0DD-AD91-22683E95945D}"/>
                </a:ext>
              </a:extLst>
            </p:cNvPr>
            <p:cNvSpPr txBox="1"/>
            <p:nvPr/>
          </p:nvSpPr>
          <p:spPr>
            <a:xfrm>
              <a:off x="8127744" y="5772520"/>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Zug</a:t>
              </a:r>
            </a:p>
          </p:txBody>
        </p:sp>
        <p:sp>
          <p:nvSpPr>
            <p:cNvPr id="30" name="TextBox 29">
              <a:extLst>
                <a:ext uri="{FF2B5EF4-FFF2-40B4-BE49-F238E27FC236}">
                  <a16:creationId xmlns:a16="http://schemas.microsoft.com/office/drawing/2014/main" id="{950E1810-508E-320C-7952-4FD88765D050}"/>
                </a:ext>
              </a:extLst>
            </p:cNvPr>
            <p:cNvSpPr txBox="1"/>
            <p:nvPr/>
          </p:nvSpPr>
          <p:spPr>
            <a:xfrm>
              <a:off x="8134090" y="5007845"/>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money</a:t>
              </a:r>
            </a:p>
          </p:txBody>
        </p:sp>
      </p:grpSp>
      <p:grpSp>
        <p:nvGrpSpPr>
          <p:cNvPr id="43" name="Group 42">
            <a:extLst>
              <a:ext uri="{FF2B5EF4-FFF2-40B4-BE49-F238E27FC236}">
                <a16:creationId xmlns:a16="http://schemas.microsoft.com/office/drawing/2014/main" id="{DA42F177-69E8-FE28-9095-1C91D1667CED}"/>
              </a:ext>
            </a:extLst>
          </p:cNvPr>
          <p:cNvGrpSpPr/>
          <p:nvPr/>
        </p:nvGrpSpPr>
        <p:grpSpPr>
          <a:xfrm>
            <a:off x="9407164" y="2489638"/>
            <a:ext cx="1309911" cy="1985593"/>
            <a:chOff x="9407164" y="2489638"/>
            <a:chExt cx="1309911" cy="1985593"/>
          </a:xfrm>
        </p:grpSpPr>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latin typeface="Century Gothic" panose="020B0502020202020204" pitchFamily="34" charset="0"/>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1" name="TextBox 30">
              <a:extLst>
                <a:ext uri="{FF2B5EF4-FFF2-40B4-BE49-F238E27FC236}">
                  <a16:creationId xmlns:a16="http://schemas.microsoft.com/office/drawing/2014/main" id="{FDF577D1-C253-1235-AD70-2A3F7EF5029C}"/>
                </a:ext>
              </a:extLst>
            </p:cNvPr>
            <p:cNvSpPr txBox="1"/>
            <p:nvPr/>
          </p:nvSpPr>
          <p:spPr>
            <a:xfrm>
              <a:off x="9407164" y="3713629"/>
              <a:ext cx="1309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n</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ormaler-weise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FEE1137-71B4-C5C1-A51F-E831CE571CBC}"/>
                </a:ext>
              </a:extLst>
            </p:cNvPr>
            <p:cNvSpPr txBox="1"/>
            <p:nvPr/>
          </p:nvSpPr>
          <p:spPr>
            <a:xfrm>
              <a:off x="9519802" y="2802695"/>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train</a:t>
              </a:r>
            </a:p>
          </p:txBody>
        </p:sp>
      </p:grpSp>
      <p:grpSp>
        <p:nvGrpSpPr>
          <p:cNvPr id="49" name="Group 48">
            <a:extLst>
              <a:ext uri="{FF2B5EF4-FFF2-40B4-BE49-F238E27FC236}">
                <a16:creationId xmlns:a16="http://schemas.microsoft.com/office/drawing/2014/main" id="{5580E8DE-661E-8404-0C9C-AACB0B9FA6DA}"/>
              </a:ext>
            </a:extLst>
          </p:cNvPr>
          <p:cNvGrpSpPr/>
          <p:nvPr/>
        </p:nvGrpSpPr>
        <p:grpSpPr>
          <a:xfrm>
            <a:off x="10755234" y="4703315"/>
            <a:ext cx="1388060" cy="1985593"/>
            <a:chOff x="10755234" y="4703315"/>
            <a:chExt cx="1388060" cy="1985593"/>
          </a:xfrm>
        </p:grpSpPr>
        <p:grpSp>
          <p:nvGrpSpPr>
            <p:cNvPr id="110" name="Group 109">
              <a:extLst>
                <a:ext uri="{FF2B5EF4-FFF2-40B4-BE49-F238E27FC236}">
                  <a16:creationId xmlns:a16="http://schemas.microsoft.com/office/drawing/2014/main" id="{70907443-102B-42CB-A341-1AEE1C99582C}"/>
                </a:ext>
              </a:extLst>
            </p:cNvPr>
            <p:cNvGrpSpPr/>
            <p:nvPr/>
          </p:nvGrpSpPr>
          <p:grpSpPr>
            <a:xfrm>
              <a:off x="10832752" y="4703315"/>
              <a:ext cx="1310542" cy="1985593"/>
              <a:chOff x="-1977352" y="-284809"/>
              <a:chExt cx="1310542"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745460"/>
                <a:ext cx="13105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49285" y="53251"/>
                <a:ext cx="125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3" name="TextBox 32">
              <a:extLst>
                <a:ext uri="{FF2B5EF4-FFF2-40B4-BE49-F238E27FC236}">
                  <a16:creationId xmlns:a16="http://schemas.microsoft.com/office/drawing/2014/main" id="{FA600FEF-6DC8-70BC-B385-6146F85E4412}"/>
                </a:ext>
              </a:extLst>
            </p:cNvPr>
            <p:cNvSpPr txBox="1"/>
            <p:nvPr/>
          </p:nvSpPr>
          <p:spPr>
            <a:xfrm>
              <a:off x="10755234" y="5914718"/>
              <a:ext cx="13596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lang="en-GB" sz="1600" b="1" dirty="0">
                  <a:solidFill>
                    <a:srgbClr val="002060"/>
                  </a:solidFill>
                  <a:latin typeface="Century Gothic" panose="020B0502020202020204" pitchFamily="34" charset="0"/>
                </a:rPr>
                <a:t>H</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aus-aufgabe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7231152A-4CF0-7BB4-B324-22BB72903BD2}"/>
                </a:ext>
              </a:extLst>
            </p:cNvPr>
            <p:cNvSpPr txBox="1"/>
            <p:nvPr/>
          </p:nvSpPr>
          <p:spPr>
            <a:xfrm>
              <a:off x="10854376" y="5041375"/>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8" name="Group 47">
            <a:extLst>
              <a:ext uri="{FF2B5EF4-FFF2-40B4-BE49-F238E27FC236}">
                <a16:creationId xmlns:a16="http://schemas.microsoft.com/office/drawing/2014/main" id="{C446A62C-A3D4-AC06-2DD4-26408177B200}"/>
              </a:ext>
            </a:extLst>
          </p:cNvPr>
          <p:cNvGrpSpPr/>
          <p:nvPr/>
        </p:nvGrpSpPr>
        <p:grpSpPr>
          <a:xfrm>
            <a:off x="9417440" y="4701959"/>
            <a:ext cx="1298834" cy="1985593"/>
            <a:chOff x="9417440" y="4701959"/>
            <a:chExt cx="1298834" cy="1985593"/>
          </a:xfrm>
        </p:grpSpPr>
        <p:grpSp>
          <p:nvGrpSpPr>
            <p:cNvPr id="105" name="Group 104">
              <a:extLst>
                <a:ext uri="{FF2B5EF4-FFF2-40B4-BE49-F238E27FC236}">
                  <a16:creationId xmlns:a16="http://schemas.microsoft.com/office/drawing/2014/main" id="{4AE3313C-9B57-47F0-A3B6-5D80F8077D68}"/>
                </a:ext>
              </a:extLst>
            </p:cNvPr>
            <p:cNvGrpSpPr/>
            <p:nvPr/>
          </p:nvGrpSpPr>
          <p:grpSpPr>
            <a:xfrm>
              <a:off x="9425236" y="4701959"/>
              <a:ext cx="1291038" cy="1985593"/>
              <a:chOff x="-1983660" y="-284809"/>
              <a:chExt cx="1291038"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1975155" y="924838"/>
                <a:ext cx="1226074"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5" name="TextBox 34">
              <a:extLst>
                <a:ext uri="{FF2B5EF4-FFF2-40B4-BE49-F238E27FC236}">
                  <a16:creationId xmlns:a16="http://schemas.microsoft.com/office/drawing/2014/main" id="{8F114EC5-B777-5078-E158-423C3DF125F1}"/>
                </a:ext>
              </a:extLst>
            </p:cNvPr>
            <p:cNvSpPr txBox="1"/>
            <p:nvPr/>
          </p:nvSpPr>
          <p:spPr>
            <a:xfrm>
              <a:off x="9422318" y="5955112"/>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helfen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E996635-A8A6-4912-371E-2E1337AFB2BA}"/>
                </a:ext>
              </a:extLst>
            </p:cNvPr>
            <p:cNvSpPr txBox="1"/>
            <p:nvPr/>
          </p:nvSpPr>
          <p:spPr>
            <a:xfrm>
              <a:off x="9417440" y="4940341"/>
              <a:ext cx="127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a:t>
              </a:r>
            </a:p>
          </p:txBody>
        </p:sp>
      </p:grpSp>
      <p:grpSp>
        <p:nvGrpSpPr>
          <p:cNvPr id="44" name="Group 43">
            <a:extLst>
              <a:ext uri="{FF2B5EF4-FFF2-40B4-BE49-F238E27FC236}">
                <a16:creationId xmlns:a16="http://schemas.microsoft.com/office/drawing/2014/main" id="{3437F30A-491C-A069-0730-6B839380AC9F}"/>
              </a:ext>
            </a:extLst>
          </p:cNvPr>
          <p:cNvGrpSpPr/>
          <p:nvPr/>
        </p:nvGrpSpPr>
        <p:grpSpPr>
          <a:xfrm>
            <a:off x="10859711" y="2489638"/>
            <a:ext cx="1194054" cy="1985593"/>
            <a:chOff x="10859711" y="2489638"/>
            <a:chExt cx="1194054" cy="1985593"/>
          </a:xfrm>
        </p:grpSpPr>
        <p:grpSp>
          <p:nvGrpSpPr>
            <p:cNvPr id="8" name="Group 7">
              <a:extLst>
                <a:ext uri="{FF2B5EF4-FFF2-40B4-BE49-F238E27FC236}">
                  <a16:creationId xmlns:a16="http://schemas.microsoft.com/office/drawing/2014/main" id="{093674B8-7C1A-482B-8EA1-9B15A17C1A8B}"/>
                </a:ext>
              </a:extLst>
            </p:cNvPr>
            <p:cNvGrpSpPr/>
            <p:nvPr/>
          </p:nvGrpSpPr>
          <p:grpSpPr>
            <a:xfrm>
              <a:off x="10859711" y="2489638"/>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4">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sp>
          <p:nvSpPr>
            <p:cNvPr id="37" name="TextBox 36">
              <a:extLst>
                <a:ext uri="{FF2B5EF4-FFF2-40B4-BE49-F238E27FC236}">
                  <a16:creationId xmlns:a16="http://schemas.microsoft.com/office/drawing/2014/main" id="{DFC35B54-8707-225B-756A-BB848839B2C3}"/>
                </a:ext>
              </a:extLst>
            </p:cNvPr>
            <p:cNvSpPr txBox="1"/>
            <p:nvPr/>
          </p:nvSpPr>
          <p:spPr>
            <a:xfrm>
              <a:off x="10884761" y="2794696"/>
              <a:ext cx="1099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grpSp>
    </p:spTree>
    <p:extLst>
      <p:ext uri="{BB962C8B-B14F-4D97-AF65-F5344CB8AC3E}">
        <p14:creationId xmlns:p14="http://schemas.microsoft.com/office/powerpoint/2010/main" val="27777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0"/>
                                        </p:tgtEl>
                                      </p:cBhvr>
                                    </p:animEffect>
                                    <p:set>
                                      <p:cBhvr>
                                        <p:cTn id="17" dur="1" fill="hold">
                                          <p:stCondLst>
                                            <p:cond delay="499"/>
                                          </p:stCondLst>
                                        </p:cTn>
                                        <p:tgtEl>
                                          <p:spTgt spid="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48"/>
                                        </p:tgtEl>
                                      </p:cBhvr>
                                    </p:animEffect>
                                    <p:set>
                                      <p:cBhvr>
                                        <p:cTn id="107" dur="1" fill="hold">
                                          <p:stCondLst>
                                            <p:cond delay="499"/>
                                          </p:stCondLst>
                                        </p:cTn>
                                        <p:tgtEl>
                                          <p:spTgt spid="4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nvGraphicFramePr>
        <p:xfrm>
          <a:off x="442098" y="1506226"/>
          <a:ext cx="11432988" cy="4692570"/>
        </p:xfrm>
        <a:graphic>
          <a:graphicData uri="http://schemas.openxmlformats.org/drawingml/2006/table">
            <a:tbl>
              <a:tblPr firstRow="1" bandRow="1">
                <a:tableStyleId>{5940675A-B579-460E-94D1-54222C63F5DA}</a:tableStyleId>
              </a:tblPr>
              <a:tblGrid>
                <a:gridCol w="2858247">
                  <a:extLst>
                    <a:ext uri="{9D8B030D-6E8A-4147-A177-3AD203B41FA5}">
                      <a16:colId xmlns:a16="http://schemas.microsoft.com/office/drawing/2014/main" val="1793041539"/>
                    </a:ext>
                  </a:extLst>
                </a:gridCol>
                <a:gridCol w="2858247">
                  <a:extLst>
                    <a:ext uri="{9D8B030D-6E8A-4147-A177-3AD203B41FA5}">
                      <a16:colId xmlns:a16="http://schemas.microsoft.com/office/drawing/2014/main" val="4108464527"/>
                    </a:ext>
                  </a:extLst>
                </a:gridCol>
                <a:gridCol w="2858247">
                  <a:extLst>
                    <a:ext uri="{9D8B030D-6E8A-4147-A177-3AD203B41FA5}">
                      <a16:colId xmlns:a16="http://schemas.microsoft.com/office/drawing/2014/main" val="2605482868"/>
                    </a:ext>
                  </a:extLst>
                </a:gridCol>
                <a:gridCol w="2858247">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see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often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dog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take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err="1">
                          <a:solidFill>
                            <a:srgbClr val="002060"/>
                          </a:solidFill>
                          <a:latin typeface="Century Gothic" panose="020B0502020202020204" pitchFamily="34" charset="0"/>
                        </a:rPr>
                        <a:t>normalerweise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bus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take with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house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they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help</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N</a:t>
                      </a:r>
                      <a:r>
                        <a:rPr lang="en-GB" sz="2400" b="0" dirty="0">
                          <a:solidFill>
                            <a:srgbClr val="002060"/>
                          </a:solidFill>
                          <a:latin typeface="Century Gothic" panose="020B0502020202020204" pitchFamily="34" charset="0"/>
                        </a:rPr>
                        <a:t>    at home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swimming things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Frau Ziegler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homework</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train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hlinkClick r:id="" action="ppaction://noaction">
              <a:snd r:embed="rId3" name="T1_W10F_5.1.wav"/>
            </a:hlinkClick>
            <a:extLst>
              <a:ext uri="{FF2B5EF4-FFF2-40B4-BE49-F238E27FC236}">
                <a16:creationId xmlns:a16="http://schemas.microsoft.com/office/drawing/2014/main" id="{9C7F51F2-5AF2-42F7-868B-CD0BB7BBDA0B}"/>
              </a:ext>
            </a:extLst>
          </p:cNvPr>
          <p:cNvSpPr/>
          <p:nvPr/>
        </p:nvSpPr>
        <p:spPr>
          <a:xfrm>
            <a:off x="3712278" y="152745"/>
            <a:ext cx="4947271"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1_W10F_5.1.wav"/>
            </a:hlinkClick>
            <a:extLst>
              <a:ext uri="{FF2B5EF4-FFF2-40B4-BE49-F238E27FC236}">
                <a16:creationId xmlns:a16="http://schemas.microsoft.com/office/drawing/2014/main" id="{C7E5FAE2-89CE-4D27-B044-DE28F91B7E30}"/>
              </a:ext>
            </a:extLst>
          </p:cNvPr>
          <p:cNvSpPr txBox="1"/>
          <p:nvPr/>
        </p:nvSpPr>
        <p:spPr>
          <a:xfrm>
            <a:off x="3759223" y="237959"/>
            <a:ext cx="5099963"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Buchstaben</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9" name="Rectangle 28">
            <a:hlinkClick r:id="" action="ppaction://noaction">
              <a:snd r:embed="rId6" name="T1_W10F_5.2.wav"/>
            </a:hlinkClick>
            <a:extLst>
              <a:ext uri="{FF2B5EF4-FFF2-40B4-BE49-F238E27FC236}">
                <a16:creationId xmlns:a16="http://schemas.microsoft.com/office/drawing/2014/main" id="{9D36396E-932A-2103-2265-0898D2E58101}"/>
              </a:ext>
            </a:extLst>
          </p:cNvPr>
          <p:cNvSpPr/>
          <p:nvPr/>
        </p:nvSpPr>
        <p:spPr>
          <a:xfrm>
            <a:off x="418429" y="390096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9004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7" name="T1_W10F_5.3.wav"/>
            </a:hlinkClick>
            <a:extLst>
              <a:ext uri="{FF2B5EF4-FFF2-40B4-BE49-F238E27FC236}">
                <a16:creationId xmlns:a16="http://schemas.microsoft.com/office/drawing/2014/main" id="{027270EE-94CA-4065-8E80-C8AD1AC5F481}"/>
              </a:ext>
            </a:extLst>
          </p:cNvPr>
          <p:cNvSpPr/>
          <p:nvPr/>
        </p:nvSpPr>
        <p:spPr>
          <a:xfrm>
            <a:off x="418430" y="467977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8" name="T1_W10F_5.4.wav"/>
            </a:hlinkClick>
            <a:extLst>
              <a:ext uri="{FF2B5EF4-FFF2-40B4-BE49-F238E27FC236}">
                <a16:creationId xmlns:a16="http://schemas.microsoft.com/office/drawing/2014/main" id="{6CD5CCB0-0ADB-420E-866C-D4FEC855D5A4}"/>
              </a:ext>
            </a:extLst>
          </p:cNvPr>
          <p:cNvSpPr/>
          <p:nvPr/>
        </p:nvSpPr>
        <p:spPr>
          <a:xfrm>
            <a:off x="418429" y="547755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9" name="T1_W10F_5.5.wav"/>
            </a:hlinkClick>
            <a:extLst>
              <a:ext uri="{FF2B5EF4-FFF2-40B4-BE49-F238E27FC236}">
                <a16:creationId xmlns:a16="http://schemas.microsoft.com/office/drawing/2014/main" id="{BA2BCDB9-61CA-437D-9F18-C0F418A0EDC8}"/>
              </a:ext>
            </a:extLst>
          </p:cNvPr>
          <p:cNvSpPr/>
          <p:nvPr/>
        </p:nvSpPr>
        <p:spPr>
          <a:xfrm>
            <a:off x="418429" y="625636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0" name="T1_W10F_5.6.wav"/>
            </a:hlinkClick>
            <a:extLst>
              <a:ext uri="{FF2B5EF4-FFF2-40B4-BE49-F238E27FC236}">
                <a16:creationId xmlns:a16="http://schemas.microsoft.com/office/drawing/2014/main" id="{DF23B6BD-AF73-4A98-B988-91FDBE9407E5}"/>
              </a:ext>
            </a:extLst>
          </p:cNvPr>
          <p:cNvSpPr/>
          <p:nvPr/>
        </p:nvSpPr>
        <p:spPr>
          <a:xfrm>
            <a:off x="4607853" y="39004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1" name="T1_W10F_5.7.wav"/>
            </a:hlinkClick>
            <a:extLst>
              <a:ext uri="{FF2B5EF4-FFF2-40B4-BE49-F238E27FC236}">
                <a16:creationId xmlns:a16="http://schemas.microsoft.com/office/drawing/2014/main" id="{380A90B0-FF39-4FE4-B5C3-21864C4B0BDE}"/>
              </a:ext>
            </a:extLst>
          </p:cNvPr>
          <p:cNvSpPr/>
          <p:nvPr/>
        </p:nvSpPr>
        <p:spPr>
          <a:xfrm>
            <a:off x="4614415" y="467977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2" name="T1_W10F_5.8.wav"/>
            </a:hlinkClick>
            <a:extLst>
              <a:ext uri="{FF2B5EF4-FFF2-40B4-BE49-F238E27FC236}">
                <a16:creationId xmlns:a16="http://schemas.microsoft.com/office/drawing/2014/main" id="{DAD40C6A-6D11-4E17-8F5C-F480FA94D125}"/>
              </a:ext>
            </a:extLst>
          </p:cNvPr>
          <p:cNvSpPr/>
          <p:nvPr/>
        </p:nvSpPr>
        <p:spPr>
          <a:xfrm>
            <a:off x="4616050" y="5478926"/>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3" name="T1_W10F_5.9.wav"/>
            </a:hlinkClick>
            <a:extLst>
              <a:ext uri="{FF2B5EF4-FFF2-40B4-BE49-F238E27FC236}">
                <a16:creationId xmlns:a16="http://schemas.microsoft.com/office/drawing/2014/main" id="{233F1315-2EB4-4A84-A14B-AA696D177C19}"/>
              </a:ext>
            </a:extLst>
          </p:cNvPr>
          <p:cNvSpPr/>
          <p:nvPr/>
        </p:nvSpPr>
        <p:spPr>
          <a:xfrm>
            <a:off x="4607852" y="625636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9004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900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900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66EE3BA1-3EFB-491B-B031-9CE502B39A89}"/>
              </a:ext>
            </a:extLst>
          </p:cNvPr>
          <p:cNvSpPr/>
          <p:nvPr/>
        </p:nvSpPr>
        <p:spPr>
          <a:xfrm>
            <a:off x="942765" y="467977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67977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6797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6797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4803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4803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K</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46A8DA3-9E52-41B8-BF7C-33ADE96C22C3}"/>
              </a:ext>
            </a:extLst>
          </p:cNvPr>
          <p:cNvSpPr/>
          <p:nvPr/>
        </p:nvSpPr>
        <p:spPr>
          <a:xfrm>
            <a:off x="942455" y="62563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2563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2563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2563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solidFill>
                  <a:srgbClr val="002060"/>
                </a:solidFill>
                <a:latin typeface="Century Gothic" panose="020B0502020202020204" pitchFamily="34" charset="0"/>
              </a:rPr>
              <a:t>N</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941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941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941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941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6848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6848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F</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68487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68487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48030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48030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M</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25906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25906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25906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25906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Q</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5906858A-DB80-E1E2-1870-BA8C875712FD}"/>
              </a:ext>
            </a:extLst>
          </p:cNvPr>
          <p:cNvSpPr txBox="1">
            <a:spLocks/>
          </p:cNvSpPr>
          <p:nvPr/>
        </p:nvSpPr>
        <p:spPr>
          <a:xfrm>
            <a:off x="10950576" y="1082122"/>
            <a:ext cx="1241424" cy="424815"/>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19BD960A-1784-C293-797A-9883375D2D0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112628"/>
            <a:ext cx="1097375" cy="1402202"/>
          </a:xfrm>
          <a:prstGeom prst="rect">
            <a:avLst/>
          </a:prstGeom>
        </p:spPr>
      </p:pic>
    </p:spTree>
    <p:extLst>
      <p:ext uri="{BB962C8B-B14F-4D97-AF65-F5344CB8AC3E}">
        <p14:creationId xmlns:p14="http://schemas.microsoft.com/office/powerpoint/2010/main" val="31983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DF0BED93-8227-4CDC-B463-BB229DA64DE2}"/>
              </a:ext>
            </a:extLst>
          </p:cNvPr>
          <p:cNvSpPr txBox="1"/>
          <p:nvPr/>
        </p:nvSpPr>
        <p:spPr>
          <a:xfrm>
            <a:off x="280913" y="1195369"/>
            <a:ext cx="3828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23574" y="693943"/>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95538432"/>
              </p:ext>
            </p:extLst>
          </p:nvPr>
        </p:nvGraphicFramePr>
        <p:xfrm>
          <a:off x="5921762" y="2045219"/>
          <a:ext cx="4956931" cy="457707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b="1" dirty="0">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b="1" dirty="0">
                          <a:solidFill>
                            <a:srgbClr val="002060"/>
                          </a:solidFill>
                          <a:latin typeface="Century Gothic" panose="020B0502020202020204" pitchFamily="34" charset="0"/>
                        </a:rPr>
                        <a:t>she/he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6061332"/>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dirty="0" err="1">
                          <a:solidFill>
                            <a:srgbClr val="002060"/>
                          </a:solidFill>
                          <a:latin typeface="Century Gothic" panose="020B0502020202020204" pitchFamily="34" charset="0"/>
                        </a:rPr>
                        <a:t>ein</a:t>
                      </a:r>
                      <a:r>
                        <a:rPr lang="en-US" sz="2800" dirty="0">
                          <a:solidFill>
                            <a:srgbClr val="002060"/>
                          </a:solidFill>
                          <a:latin typeface="Century Gothic" panose="020B0502020202020204" pitchFamily="34" charset="0"/>
                        </a:rPr>
                        <a:t> </a:t>
                      </a:r>
                      <a:r>
                        <a:rPr lang="en-US" sz="2800" dirty="0" err="1">
                          <a:solidFill>
                            <a:srgbClr val="002060"/>
                          </a:solidFill>
                          <a:latin typeface="Century Gothic" panose="020B0502020202020204" pitchFamily="34" charset="0"/>
                        </a:rPr>
                        <a:t>Konzert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dirty="0" err="1">
                          <a:solidFill>
                            <a:srgbClr val="002060"/>
                          </a:solidFill>
                          <a:latin typeface="Century Gothic" panose="020B0502020202020204" pitchFamily="34" charset="0"/>
                        </a:rPr>
                        <a:t>keine</a:t>
                      </a:r>
                      <a:r>
                        <a:rPr lang="en-US" sz="2800" dirty="0">
                          <a:solidFill>
                            <a:srgbClr val="002060"/>
                          </a:solidFill>
                          <a:latin typeface="Century Gothic" panose="020B0502020202020204" pitchFamily="34" charset="0"/>
                        </a:rPr>
                        <a:t> </a:t>
                      </a:r>
                      <a:r>
                        <a:rPr lang="en-US" sz="2800" dirty="0" err="1">
                          <a:solidFill>
                            <a:srgbClr val="002060"/>
                          </a:solidFill>
                          <a:latin typeface="Century Gothic" panose="020B0502020202020204" pitchFamily="34" charset="0"/>
                        </a:rPr>
                        <a:t>Antwort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17" name="Group 16">
            <a:extLst>
              <a:ext uri="{FF2B5EF4-FFF2-40B4-BE49-F238E27FC236}">
                <a16:creationId xmlns:a16="http://schemas.microsoft.com/office/drawing/2014/main" id="{EA341207-A898-7444-9226-E720745E7EC1}"/>
              </a:ext>
            </a:extLst>
          </p:cNvPr>
          <p:cNvGrpSpPr/>
          <p:nvPr/>
        </p:nvGrpSpPr>
        <p:grpSpPr>
          <a:xfrm>
            <a:off x="2019957" y="1949247"/>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377385" y="2582748"/>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gibt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
        <p:nvSpPr>
          <p:cNvPr id="23" name="Rectangle 22">
            <a:extLst>
              <a:ext uri="{FF2B5EF4-FFF2-40B4-BE49-F238E27FC236}">
                <a16:creationId xmlns:a16="http://schemas.microsoft.com/office/drawing/2014/main" id="{4EE30E03-F94C-3B85-E412-6066E0CD5B03}"/>
              </a:ext>
            </a:extLst>
          </p:cNvPr>
          <p:cNvSpPr/>
          <p:nvPr/>
        </p:nvSpPr>
        <p:spPr>
          <a:xfrm>
            <a:off x="333791" y="4881117"/>
            <a:ext cx="5115412" cy="56605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gives</a:t>
            </a:r>
            <a:r>
              <a:rPr kumimoji="0" lang="en-GB" sz="28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no answer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752909" y="793897"/>
            <a:ext cx="1778765" cy="794833"/>
            <a:chOff x="8175220" y="2196772"/>
            <a:chExt cx="2966869" cy="1631005"/>
          </a:xfrm>
        </p:grpSpPr>
        <p:sp>
          <p:nvSpPr>
            <p:cNvPr id="25" name="Oval Callout 13">
              <a:extLst>
                <a:ext uri="{FF2B5EF4-FFF2-40B4-BE49-F238E27FC236}">
                  <a16:creationId xmlns:a16="http://schemas.microsoft.com/office/drawing/2014/main" id="{58FEF231-AB12-C816-C173-DA33C4A185FE}"/>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8560779" y="2203550"/>
              <a:ext cx="2325379" cy="1452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Antwort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6927" y="39390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401E23F0-0971-6808-F7E5-33A797802AAA}"/>
              </a:ext>
            </a:extLst>
          </p:cNvPr>
          <p:cNvSpPr/>
          <p:nvPr/>
        </p:nvSpPr>
        <p:spPr>
          <a:xfrm>
            <a:off x="123171" y="2227585"/>
            <a:ext cx="1843303"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She gives...</a:t>
            </a:r>
          </a:p>
        </p:txBody>
      </p:sp>
      <p:sp>
        <p:nvSpPr>
          <p:cNvPr id="16" name="Speech Bubble: Rectangle with Corners Rounded 52">
            <a:extLst>
              <a:ext uri="{FF2B5EF4-FFF2-40B4-BE49-F238E27FC236}">
                <a16:creationId xmlns:a16="http://schemas.microsoft.com/office/drawing/2014/main" id="{51D5BD5F-13DE-D7B2-BCF8-67F4FB497692}"/>
              </a:ext>
            </a:extLst>
          </p:cNvPr>
          <p:cNvSpPr/>
          <p:nvPr/>
        </p:nvSpPr>
        <p:spPr>
          <a:xfrm>
            <a:off x="8728170" y="4601010"/>
            <a:ext cx="3300124" cy="2115552"/>
          </a:xfrm>
          <a:prstGeom prst="wedgeRoundRectCallout">
            <a:avLst>
              <a:gd name="adj1" fmla="val -64734"/>
              <a:gd name="adj2" fmla="val -3210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Remember that </a:t>
            </a:r>
            <a:r>
              <a:rPr lang="en-GB" dirty="0">
                <a:solidFill>
                  <a:prstClr val="white"/>
                </a:solidFill>
                <a:latin typeface="Arial"/>
              </a:rPr>
              <a:t>for</a:t>
            </a:r>
            <a:r>
              <a:rPr kumimoji="0" lang="en-GB" sz="1800" b="0" i="0" u="none" strike="noStrike" kern="1200" cap="none" spc="0" normalizeH="0" baseline="0" noProof="0" dirty="0">
                <a:ln>
                  <a:noFill/>
                </a:ln>
                <a:solidFill>
                  <a:prstClr val="white"/>
                </a:solidFill>
                <a:effectLst/>
                <a:uLnTx/>
                <a:uFillTx/>
                <a:latin typeface="Arial"/>
              </a:rPr>
              <a:t> </a:t>
            </a:r>
            <a:r>
              <a:rPr kumimoji="0" lang="en-GB" sz="1800" b="0" i="0" u="none" strike="noStrike" kern="1200" cap="none" spc="0" normalizeH="0" baseline="0" noProof="0" dirty="0" err="1">
                <a:ln>
                  <a:noFill/>
                </a:ln>
                <a:solidFill>
                  <a:prstClr val="white"/>
                </a:solidFill>
                <a:effectLst/>
                <a:uLnTx/>
                <a:uFillTx/>
                <a:latin typeface="Arial"/>
              </a:rPr>
              <a:t>s</a:t>
            </a:r>
            <a:r>
              <a:rPr kumimoji="0" lang="en-GB" sz="1800" b="1" i="0" u="none" strike="noStrike" kern="1200" cap="none" spc="0" normalizeH="0" baseline="0" noProof="0" dirty="0" err="1">
                <a:ln>
                  <a:noFill/>
                </a:ln>
                <a:solidFill>
                  <a:prstClr val="white"/>
                </a:solidFill>
                <a:effectLst/>
                <a:uLnTx/>
                <a:uFillTx/>
                <a:latin typeface="Arial"/>
              </a:rPr>
              <a:t>e</a:t>
            </a:r>
            <a:r>
              <a:rPr kumimoji="0" lang="en-GB" sz="1800" b="0" i="0" u="none" strike="noStrike" kern="1200" cap="none" spc="0" normalizeH="0" baseline="0" noProof="0" dirty="0" err="1">
                <a:ln>
                  <a:noFill/>
                </a:ln>
                <a:solidFill>
                  <a:prstClr val="white"/>
                </a:solidFill>
                <a:effectLst/>
                <a:uLnTx/>
                <a:uFillTx/>
                <a:latin typeface="Arial"/>
              </a:rPr>
              <a:t>hen</a:t>
            </a:r>
            <a:r>
              <a:rPr kumimoji="0" lang="en-GB" sz="1800" b="0" i="0" u="none" strike="noStrike" kern="1200" cap="none" spc="0" normalizeH="0" noProof="0" dirty="0">
                <a:ln>
                  <a:noFill/>
                </a:ln>
                <a:solidFill>
                  <a:prstClr val="white"/>
                </a:solidFill>
                <a:effectLst/>
                <a:uLnTx/>
                <a:uFillTx/>
                <a:latin typeface="Arial"/>
              </a:rPr>
              <a:t> and </a:t>
            </a:r>
            <a:r>
              <a:rPr kumimoji="0" lang="en-GB" sz="1800" b="0" i="0" u="none" strike="noStrike" kern="1200" cap="none" spc="0" normalizeH="0" noProof="0" dirty="0" err="1">
                <a:ln>
                  <a:noFill/>
                </a:ln>
                <a:solidFill>
                  <a:prstClr val="white"/>
                </a:solidFill>
                <a:effectLst/>
                <a:uLnTx/>
                <a:uFillTx/>
                <a:latin typeface="Arial"/>
              </a:rPr>
              <a:t>l</a:t>
            </a:r>
            <a:r>
              <a:rPr kumimoji="0" lang="en-GB" sz="1800" b="1" i="0" u="none" strike="noStrike" kern="1200" cap="none" spc="0" normalizeH="0" noProof="0" dirty="0" err="1">
                <a:ln>
                  <a:noFill/>
                </a:ln>
                <a:solidFill>
                  <a:prstClr val="white"/>
                </a:solidFill>
                <a:effectLst/>
                <a:uLnTx/>
                <a:uFillTx/>
                <a:latin typeface="Arial"/>
              </a:rPr>
              <a:t>e</a:t>
            </a:r>
            <a:r>
              <a:rPr kumimoji="0" lang="en-GB" sz="1800" b="0" i="0" u="none" strike="noStrike" kern="1200" cap="none" spc="0" normalizeH="0" noProof="0" dirty="0" err="1">
                <a:ln>
                  <a:noFill/>
                </a:ln>
                <a:solidFill>
                  <a:prstClr val="white"/>
                </a:solidFill>
                <a:effectLst/>
                <a:uLnTx/>
                <a:uFillTx/>
                <a:latin typeface="Arial"/>
              </a:rPr>
              <a:t>sen</a:t>
            </a:r>
            <a:r>
              <a:rPr lang="en-GB" dirty="0">
                <a:solidFill>
                  <a:prstClr val="white"/>
                </a:solidFill>
                <a:latin typeface="Arial"/>
              </a:rPr>
              <a:t>, the </a:t>
            </a:r>
            <a:r>
              <a:rPr lang="en-GB" b="1" dirty="0">
                <a:solidFill>
                  <a:prstClr val="white"/>
                </a:solidFill>
                <a:latin typeface="Arial"/>
              </a:rPr>
              <a:t>e</a:t>
            </a:r>
            <a:r>
              <a:rPr lang="en-GB" dirty="0">
                <a:solidFill>
                  <a:prstClr val="white"/>
                </a:solidFill>
                <a:latin typeface="Arial"/>
              </a:rPr>
              <a:t> will change to </a:t>
            </a:r>
            <a:r>
              <a:rPr lang="en-GB" b="1" dirty="0" err="1">
                <a:solidFill>
                  <a:srgbClr val="FF0000"/>
                </a:solidFill>
                <a:latin typeface="Arial"/>
              </a:rPr>
              <a:t>ie</a:t>
            </a:r>
            <a:r>
              <a:rPr lang="en-GB" b="1" dirty="0">
                <a:solidFill>
                  <a:prstClr val="white"/>
                </a:solidFill>
                <a:latin typeface="Arial"/>
              </a:rPr>
              <a:t>.</a:t>
            </a:r>
            <a:r>
              <a:rPr kumimoji="0" lang="en-GB" sz="1800" b="0" i="0" u="none" strike="noStrike" kern="1200" cap="none" spc="0" normalizeH="0" noProof="0" dirty="0">
                <a:ln>
                  <a:noFill/>
                </a:ln>
                <a:solidFill>
                  <a:prstClr val="white"/>
                </a:solidFill>
                <a:effectLst/>
                <a:uLnTx/>
                <a:uFillTx/>
                <a:latin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aseline="0"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prstClr val="white"/>
                </a:solidFill>
                <a:effectLst/>
                <a:uLnTx/>
                <a:uFillTx/>
                <a:latin typeface="Arial"/>
              </a:rPr>
              <a:t>E.g.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prstClr val="white"/>
                </a:solidFill>
                <a:effectLst/>
                <a:uLnTx/>
                <a:uFillTx/>
                <a:latin typeface="Arial"/>
              </a:rPr>
              <a:t>er </a:t>
            </a:r>
            <a:r>
              <a:rPr kumimoji="0" lang="en-GB" sz="1800" b="0" i="0" u="none" strike="noStrike" kern="1200" cap="none" spc="0" normalizeH="0" noProof="0" dirty="0" err="1">
                <a:ln>
                  <a:noFill/>
                </a:ln>
                <a:solidFill>
                  <a:prstClr val="white"/>
                </a:solidFill>
                <a:effectLst/>
                <a:uLnTx/>
                <a:uFillTx/>
                <a:latin typeface="Arial"/>
              </a:rPr>
              <a:t>s</a:t>
            </a:r>
            <a:r>
              <a:rPr kumimoji="0" lang="en-GB" sz="1800" b="1" i="0" u="none" strike="noStrike" kern="1200" cap="none" spc="0" normalizeH="0" noProof="0" dirty="0" err="1">
                <a:ln>
                  <a:noFill/>
                </a:ln>
                <a:solidFill>
                  <a:srgbClr val="FF0000"/>
                </a:solidFill>
                <a:effectLst/>
                <a:uLnTx/>
                <a:uFillTx/>
                <a:latin typeface="Arial"/>
              </a:rPr>
              <a:t>ie</a:t>
            </a:r>
            <a:r>
              <a:rPr kumimoji="0" lang="en-GB" sz="1800" b="0" i="0" u="none" strike="noStrike" kern="1200" cap="none" spc="0" normalizeH="0" noProof="0" dirty="0" err="1">
                <a:ln>
                  <a:noFill/>
                </a:ln>
                <a:solidFill>
                  <a:prstClr val="white"/>
                </a:solidFill>
                <a:effectLst/>
                <a:uLnTx/>
                <a:uFillTx/>
                <a:latin typeface="Arial"/>
              </a:rPr>
              <a:t>ht</a:t>
            </a:r>
            <a:endParaRPr kumimoji="0" lang="en-GB" sz="1800" b="0" i="0" u="none" strike="noStrike" kern="1200" cap="none" spc="0" normalizeH="0" noProof="0" dirty="0">
              <a:ln>
                <a:noFill/>
              </a:ln>
              <a:solidFill>
                <a:prstClr val="white"/>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aseline="0" dirty="0" err="1">
                <a:solidFill>
                  <a:prstClr val="white"/>
                </a:solidFill>
                <a:latin typeface="Arial"/>
              </a:rPr>
              <a:t>sie</a:t>
            </a:r>
            <a:r>
              <a:rPr lang="en-GB" baseline="0" dirty="0">
                <a:solidFill>
                  <a:prstClr val="white"/>
                </a:solidFill>
                <a:latin typeface="Arial"/>
              </a:rPr>
              <a:t> </a:t>
            </a:r>
            <a:r>
              <a:rPr lang="en-GB" baseline="0" dirty="0" err="1">
                <a:solidFill>
                  <a:prstClr val="white"/>
                </a:solidFill>
                <a:latin typeface="Arial"/>
              </a:rPr>
              <a:t>l</a:t>
            </a:r>
            <a:r>
              <a:rPr lang="en-GB" b="1" baseline="0" dirty="0" err="1">
                <a:solidFill>
                  <a:srgbClr val="FF0000"/>
                </a:solidFill>
                <a:latin typeface="Arial"/>
              </a:rPr>
              <a:t>ie</a:t>
            </a:r>
            <a:r>
              <a:rPr lang="en-GB" baseline="0" dirty="0" err="1">
                <a:solidFill>
                  <a:prstClr val="white"/>
                </a:solidFill>
                <a:latin typeface="Arial"/>
              </a:rPr>
              <a:t>st</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0"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48850" y="497497"/>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063446653"/>
              </p:ext>
            </p:extLst>
          </p:nvPr>
        </p:nvGraphicFramePr>
        <p:xfrm>
          <a:off x="5921762" y="1621555"/>
          <a:ext cx="4956931" cy="4551676"/>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Frau Zimmermann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Frau Ziegler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Karte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Papier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1800" dirty="0" err="1">
                          <a:solidFill>
                            <a:srgbClr val="002060"/>
                          </a:solidFill>
                          <a:latin typeface="Century Gothic" panose="020B0502020202020204" pitchFamily="34" charset="0"/>
                        </a:rPr>
                        <a:t>keine</a:t>
                      </a:r>
                      <a:r>
                        <a:rPr lang="en-US" sz="1800" dirty="0">
                          <a:solidFill>
                            <a:srgbClr val="002060"/>
                          </a:solidFill>
                          <a:latin typeface="Century Gothic" panose="020B0502020202020204" pitchFamily="34" charset="0"/>
                        </a:rPr>
                        <a:t> </a:t>
                      </a:r>
                      <a:r>
                        <a:rPr lang="en-US" sz="1800" dirty="0" err="1">
                          <a:solidFill>
                            <a:srgbClr val="002060"/>
                          </a:solidFill>
                          <a:latin typeface="Century Gothic" panose="020B0502020202020204" pitchFamily="34" charset="0"/>
                        </a:rPr>
                        <a:t>Schwimmbäder</a:t>
                      </a: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keinen</a:t>
                      </a:r>
                      <a:r>
                        <a:rPr lang="en-US" sz="2400" dirty="0">
                          <a:solidFill>
                            <a:srgbClr val="002060"/>
                          </a:solidFill>
                          <a:latin typeface="Century Gothic" panose="020B0502020202020204" pitchFamily="34" charset="0"/>
                        </a:rPr>
                        <a:t> Musiker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oft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normalerweise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keine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Bücher</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Geschichten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Hausaufgabe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sp>
        <p:nvSpPr>
          <p:cNvPr id="23" name="Rectangle 22">
            <a:extLst>
              <a:ext uri="{FF2B5EF4-FFF2-40B4-BE49-F238E27FC236}">
                <a16:creationId xmlns:a16="http://schemas.microsoft.com/office/drawing/2014/main" id="{4EE30E03-F94C-3B85-E412-6066E0CD5B03}"/>
              </a:ext>
            </a:extLst>
          </p:cNvPr>
          <p:cNvSpPr/>
          <p:nvPr/>
        </p:nvSpPr>
        <p:spPr>
          <a:xfrm>
            <a:off x="123172" y="422362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She helps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Mrs Ziegler.</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086912" y="764146"/>
            <a:ext cx="1394164" cy="644004"/>
            <a:chOff x="7824830" y="2162370"/>
            <a:chExt cx="2325378" cy="1321502"/>
          </a:xfrm>
        </p:grpSpPr>
        <p:sp>
          <p:nvSpPr>
            <p:cNvPr id="25" name="Oval Callout 13">
              <a:extLst>
                <a:ext uri="{FF2B5EF4-FFF2-40B4-BE49-F238E27FC236}">
                  <a16:creationId xmlns:a16="http://schemas.microsoft.com/office/drawing/2014/main" id="{58FEF231-AB12-C816-C173-DA33C4A185FE}"/>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155" y="3330947"/>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22030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She helps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0" name="Rectangle 29">
            <a:extLst>
              <a:ext uri="{FF2B5EF4-FFF2-40B4-BE49-F238E27FC236}">
                <a16:creationId xmlns:a16="http://schemas.microsoft.com/office/drawing/2014/main" id="{EA9FECB9-AAED-73DE-DDF5-898E8D0BD1D7}"/>
              </a:ext>
            </a:extLst>
          </p:cNvPr>
          <p:cNvSpPr/>
          <p:nvPr/>
        </p:nvSpPr>
        <p:spPr>
          <a:xfrm>
            <a:off x="123172" y="4757754"/>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I take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ticket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4CFDDDD5-81DB-AE15-2E5C-3F7A7A5593B2}"/>
              </a:ext>
            </a:extLst>
          </p:cNvPr>
          <p:cNvSpPr/>
          <p:nvPr/>
        </p:nvSpPr>
        <p:spPr>
          <a:xfrm>
            <a:off x="123172" y="5302329"/>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He sees no musician.</a:t>
            </a:r>
          </a:p>
        </p:txBody>
      </p:sp>
      <p:sp>
        <p:nvSpPr>
          <p:cNvPr id="32" name="Rectangle 31">
            <a:extLst>
              <a:ext uri="{FF2B5EF4-FFF2-40B4-BE49-F238E27FC236}">
                <a16:creationId xmlns:a16="http://schemas.microsoft.com/office/drawing/2014/main" id="{C6FA12C1-F14F-BE45-B00A-69C9D37D3C84}"/>
              </a:ext>
            </a:extLst>
          </p:cNvPr>
          <p:cNvSpPr/>
          <p:nvPr/>
        </p:nvSpPr>
        <p:spPr>
          <a:xfrm>
            <a:off x="123172" y="582799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normally doesn’t give books.</a:t>
            </a:r>
          </a:p>
        </p:txBody>
      </p:sp>
      <p:sp>
        <p:nvSpPr>
          <p:cNvPr id="33" name="Rectangle 32">
            <a:extLst>
              <a:ext uri="{FF2B5EF4-FFF2-40B4-BE49-F238E27FC236}">
                <a16:creationId xmlns:a16="http://schemas.microsoft.com/office/drawing/2014/main" id="{5F1AFCBA-58FD-B02C-5DBF-51129D1E50E7}"/>
              </a:ext>
            </a:extLst>
          </p:cNvPr>
          <p:cNvSpPr/>
          <p:nvPr/>
        </p:nvSpPr>
        <p:spPr>
          <a:xfrm>
            <a:off x="123172" y="6347162"/>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 stories.</a:t>
            </a:r>
          </a:p>
        </p:txBody>
      </p:sp>
      <p:pic>
        <p:nvPicPr>
          <p:cNvPr id="34" name="Picture 33" descr="Shape, arrow&#10;&#10;Description automatically generated">
            <a:extLst>
              <a:ext uri="{FF2B5EF4-FFF2-40B4-BE49-F238E27FC236}">
                <a16:creationId xmlns:a16="http://schemas.microsoft.com/office/drawing/2014/main" id="{C0C23EE3-B715-80D8-C526-4E231E40A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9870" y="2368516"/>
            <a:ext cx="370196" cy="343009"/>
          </a:xfrm>
          <a:prstGeom prst="rect">
            <a:avLst/>
          </a:prstGeom>
        </p:spPr>
      </p:pic>
      <p:pic>
        <p:nvPicPr>
          <p:cNvPr id="35" name="Picture 34" descr="Shape, arrow&#10;&#10;Description automatically generated">
            <a:extLst>
              <a:ext uri="{FF2B5EF4-FFF2-40B4-BE49-F238E27FC236}">
                <a16:creationId xmlns:a16="http://schemas.microsoft.com/office/drawing/2014/main" id="{B1BDB24D-ABC8-6534-EE8B-D92FA5E9D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599" y="3110284"/>
            <a:ext cx="370196" cy="343009"/>
          </a:xfrm>
          <a:prstGeom prst="rect">
            <a:avLst/>
          </a:prstGeom>
        </p:spPr>
      </p:pic>
      <p:pic>
        <p:nvPicPr>
          <p:cNvPr id="36" name="Picture 35" descr="Shape, arrow&#10;&#10;Description automatically generated">
            <a:extLst>
              <a:ext uri="{FF2B5EF4-FFF2-40B4-BE49-F238E27FC236}">
                <a16:creationId xmlns:a16="http://schemas.microsoft.com/office/drawing/2014/main" id="{0035895B-82A9-7ACF-8F94-08EF14E0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1046" y="4127107"/>
            <a:ext cx="370196" cy="343009"/>
          </a:xfrm>
          <a:prstGeom prst="rect">
            <a:avLst/>
          </a:prstGeom>
        </p:spPr>
      </p:pic>
      <p:pic>
        <p:nvPicPr>
          <p:cNvPr id="37" name="Picture 36" descr="Shape, arrow&#10;&#10;Description automatically generated">
            <a:extLst>
              <a:ext uri="{FF2B5EF4-FFF2-40B4-BE49-F238E27FC236}">
                <a16:creationId xmlns:a16="http://schemas.microsoft.com/office/drawing/2014/main" id="{FB66F0E7-60CE-D05F-8D9C-EC2463CB8C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9366" y="4880305"/>
            <a:ext cx="370196" cy="343009"/>
          </a:xfrm>
          <a:prstGeom prst="rect">
            <a:avLst/>
          </a:prstGeom>
        </p:spPr>
      </p:pic>
      <p:pic>
        <p:nvPicPr>
          <p:cNvPr id="38" name="Picture 37" descr="Shape, arrow&#10;&#10;Description automatically generated">
            <a:extLst>
              <a:ext uri="{FF2B5EF4-FFF2-40B4-BE49-F238E27FC236}">
                <a16:creationId xmlns:a16="http://schemas.microsoft.com/office/drawing/2014/main" id="{96D660EE-C27D-05AE-618D-D08FC7AF6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8101" y="5750845"/>
            <a:ext cx="370196" cy="343009"/>
          </a:xfrm>
          <a:prstGeom prst="rect">
            <a:avLst/>
          </a:prstGeom>
        </p:spPr>
      </p:pic>
      <p:sp>
        <p:nvSpPr>
          <p:cNvPr id="4" name="TextBox 3">
            <a:extLst>
              <a:ext uri="{FF2B5EF4-FFF2-40B4-BE49-F238E27FC236}">
                <a16:creationId xmlns:a16="http://schemas.microsoft.com/office/drawing/2014/main" id="{AD757D2F-C283-4B6F-90F6-03E7B9AC616E}"/>
              </a:ext>
            </a:extLst>
          </p:cNvPr>
          <p:cNvSpPr txBox="1"/>
          <p:nvPr/>
        </p:nvSpPr>
        <p:spPr>
          <a:xfrm>
            <a:off x="2376874" y="780548"/>
            <a:ext cx="3557999"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Antworten</a:t>
            </a:r>
            <a:r>
              <a:rPr lang="en-GB" sz="2800" b="1" dirty="0">
                <a:solidFill>
                  <a:srgbClr val="002060"/>
                </a:solidFill>
                <a:latin typeface="Century Gothic" panose="020B0502020202020204" pitchFamily="34" charset="0"/>
              </a:rPr>
              <a:t> [1]</a:t>
            </a:r>
          </a:p>
        </p:txBody>
      </p:sp>
      <p:sp>
        <p:nvSpPr>
          <p:cNvPr id="17" name="Speech Bubble: Rectangle with Corners Rounded 16">
            <a:extLst>
              <a:ext uri="{FF2B5EF4-FFF2-40B4-BE49-F238E27FC236}">
                <a16:creationId xmlns:a16="http://schemas.microsoft.com/office/drawing/2014/main" id="{9A2C83D3-21F3-4E4C-8F66-D8DC1A608D85}"/>
              </a:ext>
            </a:extLst>
          </p:cNvPr>
          <p:cNvSpPr/>
          <p:nvPr/>
        </p:nvSpPr>
        <p:spPr>
          <a:xfrm>
            <a:off x="2265428" y="1484391"/>
            <a:ext cx="1834807" cy="332116"/>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hilft</a:t>
            </a:r>
            <a:r>
              <a:rPr lang="en-GB" sz="2400" dirty="0">
                <a:solidFill>
                  <a:srgbClr val="002060"/>
                </a:solidFill>
                <a:latin typeface="Century Gothic" panose="020B0502020202020204" pitchFamily="34" charset="0"/>
              </a:rPr>
              <a:t>…</a:t>
            </a:r>
          </a:p>
        </p:txBody>
      </p:sp>
      <p:sp>
        <p:nvSpPr>
          <p:cNvPr id="39" name="Speech Bubble: Rectangle with Corners Rounded 38">
            <a:extLst>
              <a:ext uri="{FF2B5EF4-FFF2-40B4-BE49-F238E27FC236}">
                <a16:creationId xmlns:a16="http://schemas.microsoft.com/office/drawing/2014/main" id="{9185E05D-DB2C-4CFE-BE7E-B336C9F29979}"/>
              </a:ext>
            </a:extLst>
          </p:cNvPr>
          <p:cNvSpPr/>
          <p:nvPr/>
        </p:nvSpPr>
        <p:spPr>
          <a:xfrm>
            <a:off x="2265428" y="1913448"/>
            <a:ext cx="1834808" cy="334928"/>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Ich </a:t>
            </a:r>
            <a:r>
              <a:rPr lang="en-GB" sz="2000" dirty="0" err="1">
                <a:solidFill>
                  <a:srgbClr val="002060"/>
                </a:solidFill>
                <a:latin typeface="Century Gothic" panose="020B0502020202020204" pitchFamily="34" charset="0"/>
              </a:rPr>
              <a:t>nehme</a:t>
            </a:r>
            <a:r>
              <a:rPr lang="en-GB" sz="2000" dirty="0">
                <a:solidFill>
                  <a:srgbClr val="002060"/>
                </a:solidFill>
                <a:latin typeface="Century Gothic" panose="020B0502020202020204" pitchFamily="34" charset="0"/>
              </a:rPr>
              <a:t>…</a:t>
            </a:r>
          </a:p>
        </p:txBody>
      </p:sp>
      <p:sp>
        <p:nvSpPr>
          <p:cNvPr id="40" name="Speech Bubble: Rectangle with Corners Rounded 39">
            <a:extLst>
              <a:ext uri="{FF2B5EF4-FFF2-40B4-BE49-F238E27FC236}">
                <a16:creationId xmlns:a16="http://schemas.microsoft.com/office/drawing/2014/main" id="{25079009-DDEA-42BC-BACE-77EAB7E57C12}"/>
              </a:ext>
            </a:extLst>
          </p:cNvPr>
          <p:cNvSpPr/>
          <p:nvPr/>
        </p:nvSpPr>
        <p:spPr>
          <a:xfrm>
            <a:off x="2265428" y="2360174"/>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sieht</a:t>
            </a:r>
            <a:r>
              <a:rPr lang="en-GB" sz="2400" dirty="0">
                <a:solidFill>
                  <a:srgbClr val="002060"/>
                </a:solidFill>
                <a:latin typeface="Century Gothic" panose="020B0502020202020204" pitchFamily="34" charset="0"/>
              </a:rPr>
              <a:t>…</a:t>
            </a:r>
          </a:p>
        </p:txBody>
      </p:sp>
      <p:sp>
        <p:nvSpPr>
          <p:cNvPr id="41" name="Speech Bubble: Rectangle with Corners Rounded 40">
            <a:extLst>
              <a:ext uri="{FF2B5EF4-FFF2-40B4-BE49-F238E27FC236}">
                <a16:creationId xmlns:a16="http://schemas.microsoft.com/office/drawing/2014/main" id="{3E2EFE76-01D7-452A-83D2-28FF5762A872}"/>
              </a:ext>
            </a:extLst>
          </p:cNvPr>
          <p:cNvSpPr/>
          <p:nvPr/>
        </p:nvSpPr>
        <p:spPr>
          <a:xfrm>
            <a:off x="2282187" y="2816810"/>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5BE89CAE-2AF1-4A8A-A9B2-8DC3AF28ACA3}"/>
              </a:ext>
            </a:extLst>
          </p:cNvPr>
          <p:cNvSpPr/>
          <p:nvPr/>
        </p:nvSpPr>
        <p:spPr>
          <a:xfrm>
            <a:off x="2282187" y="3273446"/>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lese…</a:t>
            </a:r>
          </a:p>
        </p:txBody>
      </p:sp>
    </p:spTree>
    <p:extLst>
      <p:ext uri="{BB962C8B-B14F-4D97-AF65-F5344CB8AC3E}">
        <p14:creationId xmlns:p14="http://schemas.microsoft.com/office/powerpoint/2010/main" val="18343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16" grpId="0" animBg="1"/>
      <p:bldP spid="30" grpId="0" animBg="1"/>
      <p:bldP spid="31" grpId="0" animBg="1"/>
      <p:bldP spid="32" grpId="0" animBg="1"/>
      <p:bldP spid="33" grpId="0" animBg="1"/>
      <p:bldP spid="17"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48850" y="497497"/>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948835491"/>
              </p:ext>
            </p:extLst>
          </p:nvPr>
        </p:nvGraphicFramePr>
        <p:xfrm>
          <a:off x="6210168" y="1778321"/>
          <a:ext cx="4956931" cy="445515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dieses </a:t>
                      </a:r>
                      <a:r>
                        <a:rPr lang="en-US" sz="2400" dirty="0" err="1">
                          <a:solidFill>
                            <a:srgbClr val="002060"/>
                          </a:solidFill>
                          <a:latin typeface="Century Gothic" panose="020B0502020202020204" pitchFamily="34" charset="0"/>
                        </a:rPr>
                        <a:t>Fahrrad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Handy</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den </a:t>
                      </a:r>
                      <a:r>
                        <a:rPr lang="en-US" sz="2400" b="0" dirty="0" err="1">
                          <a:solidFill>
                            <a:srgbClr val="002060"/>
                          </a:solidFill>
                          <a:latin typeface="Century Gothic" panose="020B0502020202020204" pitchFamily="34" charset="0"/>
                        </a:rPr>
                        <a:t>Satz</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ein</a:t>
                      </a:r>
                      <a:r>
                        <a:rPr lang="en-US" sz="2400" b="0" dirty="0">
                          <a:solidFill>
                            <a:srgbClr val="002060"/>
                          </a:solidFill>
                          <a:latin typeface="Century Gothic" panose="020B0502020202020204" pitchFamily="34" charset="0"/>
                        </a:rPr>
                        <a:t> Buch</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Lehrer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die Gruppe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zu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Hause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in der Schule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sp>
        <p:nvSpPr>
          <p:cNvPr id="23" name="Rectangle 22">
            <a:extLst>
              <a:ext uri="{FF2B5EF4-FFF2-40B4-BE49-F238E27FC236}">
                <a16:creationId xmlns:a16="http://schemas.microsoft.com/office/drawing/2014/main" id="{4EE30E03-F94C-3B85-E412-6066E0CD5B03}"/>
              </a:ext>
            </a:extLst>
          </p:cNvPr>
          <p:cNvSpPr/>
          <p:nvPr/>
        </p:nvSpPr>
        <p:spPr>
          <a:xfrm>
            <a:off x="123172" y="422362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I take/am</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taking this bicycle.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086912" y="764146"/>
            <a:ext cx="1394164" cy="644004"/>
            <a:chOff x="7824830" y="2162370"/>
            <a:chExt cx="2325378" cy="1321502"/>
          </a:xfrm>
        </p:grpSpPr>
        <p:sp>
          <p:nvSpPr>
            <p:cNvPr id="25" name="Oval Callout 13">
              <a:extLst>
                <a:ext uri="{FF2B5EF4-FFF2-40B4-BE49-F238E27FC236}">
                  <a16:creationId xmlns:a16="http://schemas.microsoft.com/office/drawing/2014/main" id="{58FEF231-AB12-C816-C173-DA33C4A185FE}"/>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155" y="3330947"/>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219397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She reads…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0" name="Rectangle 29">
            <a:extLst>
              <a:ext uri="{FF2B5EF4-FFF2-40B4-BE49-F238E27FC236}">
                <a16:creationId xmlns:a16="http://schemas.microsoft.com/office/drawing/2014/main" id="{EA9FECB9-AAED-73DE-DDF5-898E8D0BD1D7}"/>
              </a:ext>
            </a:extLst>
          </p:cNvPr>
          <p:cNvSpPr/>
          <p:nvPr/>
        </p:nvSpPr>
        <p:spPr>
          <a:xfrm>
            <a:off x="123172" y="4757754"/>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She reads the sentence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4CFDDDD5-81DB-AE15-2E5C-3F7A7A5593B2}"/>
              </a:ext>
            </a:extLst>
          </p:cNvPr>
          <p:cNvSpPr/>
          <p:nvPr/>
        </p:nvSpPr>
        <p:spPr>
          <a:xfrm>
            <a:off x="123172" y="5302329"/>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He sees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group</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ectangle 31">
            <a:extLst>
              <a:ext uri="{FF2B5EF4-FFF2-40B4-BE49-F238E27FC236}">
                <a16:creationId xmlns:a16="http://schemas.microsoft.com/office/drawing/2014/main" id="{C6FA12C1-F14F-BE45-B00A-69C9D37D3C84}"/>
              </a:ext>
            </a:extLst>
          </p:cNvPr>
          <p:cNvSpPr/>
          <p:nvPr/>
        </p:nvSpPr>
        <p:spPr>
          <a:xfrm>
            <a:off x="123172" y="582799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 the answer.</a:t>
            </a:r>
          </a:p>
        </p:txBody>
      </p:sp>
      <p:sp>
        <p:nvSpPr>
          <p:cNvPr id="33" name="Rectangle 32">
            <a:extLst>
              <a:ext uri="{FF2B5EF4-FFF2-40B4-BE49-F238E27FC236}">
                <a16:creationId xmlns:a16="http://schemas.microsoft.com/office/drawing/2014/main" id="{5F1AFCBA-58FD-B02C-5DBF-51129D1E50E7}"/>
              </a:ext>
            </a:extLst>
          </p:cNvPr>
          <p:cNvSpPr/>
          <p:nvPr/>
        </p:nvSpPr>
        <p:spPr>
          <a:xfrm>
            <a:off x="123172" y="6347162"/>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 at home.</a:t>
            </a:r>
          </a:p>
        </p:txBody>
      </p:sp>
      <p:pic>
        <p:nvPicPr>
          <p:cNvPr id="34" name="Picture 33" descr="Shape, arrow&#10;&#10;Description automatically generated">
            <a:extLst>
              <a:ext uri="{FF2B5EF4-FFF2-40B4-BE49-F238E27FC236}">
                <a16:creationId xmlns:a16="http://schemas.microsoft.com/office/drawing/2014/main" id="{C0C23EE3-B715-80D8-C526-4E231E40A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865" y="2589844"/>
            <a:ext cx="370196" cy="343009"/>
          </a:xfrm>
          <a:prstGeom prst="rect">
            <a:avLst/>
          </a:prstGeom>
        </p:spPr>
      </p:pic>
      <p:pic>
        <p:nvPicPr>
          <p:cNvPr id="35" name="Picture 34" descr="Shape, arrow&#10;&#10;Description automatically generated">
            <a:extLst>
              <a:ext uri="{FF2B5EF4-FFF2-40B4-BE49-F238E27FC236}">
                <a16:creationId xmlns:a16="http://schemas.microsoft.com/office/drawing/2014/main" id="{B1BDB24D-ABC8-6534-EE8B-D92FA5E9D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9920" y="3341276"/>
            <a:ext cx="370196" cy="343009"/>
          </a:xfrm>
          <a:prstGeom prst="rect">
            <a:avLst/>
          </a:prstGeom>
        </p:spPr>
      </p:pic>
      <p:pic>
        <p:nvPicPr>
          <p:cNvPr id="36" name="Picture 35" descr="Shape, arrow&#10;&#10;Description automatically generated">
            <a:extLst>
              <a:ext uri="{FF2B5EF4-FFF2-40B4-BE49-F238E27FC236}">
                <a16:creationId xmlns:a16="http://schemas.microsoft.com/office/drawing/2014/main" id="{0035895B-82A9-7ACF-8F94-08EF14E0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6903" y="4102419"/>
            <a:ext cx="370196" cy="343009"/>
          </a:xfrm>
          <a:prstGeom prst="rect">
            <a:avLst/>
          </a:prstGeom>
        </p:spPr>
      </p:pic>
      <p:pic>
        <p:nvPicPr>
          <p:cNvPr id="37" name="Picture 36" descr="Shape, arrow&#10;&#10;Description automatically generated">
            <a:extLst>
              <a:ext uri="{FF2B5EF4-FFF2-40B4-BE49-F238E27FC236}">
                <a16:creationId xmlns:a16="http://schemas.microsoft.com/office/drawing/2014/main" id="{FB66F0E7-60CE-D05F-8D9C-EC2463CB8C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3942" y="4773433"/>
            <a:ext cx="370196" cy="343009"/>
          </a:xfrm>
          <a:prstGeom prst="rect">
            <a:avLst/>
          </a:prstGeom>
        </p:spPr>
      </p:pic>
      <p:pic>
        <p:nvPicPr>
          <p:cNvPr id="38" name="Picture 37" descr="Shape, arrow&#10;&#10;Description automatically generated">
            <a:extLst>
              <a:ext uri="{FF2B5EF4-FFF2-40B4-BE49-F238E27FC236}">
                <a16:creationId xmlns:a16="http://schemas.microsoft.com/office/drawing/2014/main" id="{96D660EE-C27D-05AE-618D-D08FC7AF6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9920" y="5538375"/>
            <a:ext cx="370196" cy="343009"/>
          </a:xfrm>
          <a:prstGeom prst="rect">
            <a:avLst/>
          </a:prstGeom>
        </p:spPr>
      </p:pic>
      <p:sp>
        <p:nvSpPr>
          <p:cNvPr id="39" name="Speech Bubble: Rectangle with Corners Rounded 38">
            <a:extLst>
              <a:ext uri="{FF2B5EF4-FFF2-40B4-BE49-F238E27FC236}">
                <a16:creationId xmlns:a16="http://schemas.microsoft.com/office/drawing/2014/main" id="{AB73A2A7-4047-4722-BCC1-3469D348E1D6}"/>
              </a:ext>
            </a:extLst>
          </p:cNvPr>
          <p:cNvSpPr/>
          <p:nvPr/>
        </p:nvSpPr>
        <p:spPr>
          <a:xfrm>
            <a:off x="2239568" y="1484391"/>
            <a:ext cx="1925606" cy="332116"/>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Ich </a:t>
            </a:r>
            <a:r>
              <a:rPr lang="en-GB" sz="2000" dirty="0" err="1">
                <a:solidFill>
                  <a:srgbClr val="002060"/>
                </a:solidFill>
                <a:latin typeface="Century Gothic" panose="020B0502020202020204" pitchFamily="34" charset="0"/>
              </a:rPr>
              <a:t>nehme</a:t>
            </a:r>
            <a:r>
              <a:rPr lang="en-GB" sz="2000" dirty="0">
                <a:solidFill>
                  <a:srgbClr val="002060"/>
                </a:solidFill>
                <a:latin typeface="Century Gothic" panose="020B0502020202020204" pitchFamily="34" charset="0"/>
              </a:rPr>
              <a:t>…</a:t>
            </a:r>
          </a:p>
        </p:txBody>
      </p:sp>
      <p:sp>
        <p:nvSpPr>
          <p:cNvPr id="40" name="Speech Bubble: Rectangle with Corners Rounded 39">
            <a:extLst>
              <a:ext uri="{FF2B5EF4-FFF2-40B4-BE49-F238E27FC236}">
                <a16:creationId xmlns:a16="http://schemas.microsoft.com/office/drawing/2014/main" id="{F92203EA-0058-43BE-9B49-2AAB74621380}"/>
              </a:ext>
            </a:extLst>
          </p:cNvPr>
          <p:cNvSpPr/>
          <p:nvPr/>
        </p:nvSpPr>
        <p:spPr>
          <a:xfrm>
            <a:off x="2265428" y="1913448"/>
            <a:ext cx="1834808" cy="334928"/>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liest</a:t>
            </a:r>
            <a:r>
              <a:rPr lang="en-GB" sz="2400" dirty="0">
                <a:solidFill>
                  <a:srgbClr val="002060"/>
                </a:solidFill>
                <a:latin typeface="Century Gothic" panose="020B0502020202020204" pitchFamily="34" charset="0"/>
              </a:rPr>
              <a:t>…</a:t>
            </a:r>
          </a:p>
        </p:txBody>
      </p:sp>
      <p:sp>
        <p:nvSpPr>
          <p:cNvPr id="41" name="Speech Bubble: Rectangle with Corners Rounded 40">
            <a:extLst>
              <a:ext uri="{FF2B5EF4-FFF2-40B4-BE49-F238E27FC236}">
                <a16:creationId xmlns:a16="http://schemas.microsoft.com/office/drawing/2014/main" id="{0046E4D0-EEF4-40BF-8AEC-C46743882690}"/>
              </a:ext>
            </a:extLst>
          </p:cNvPr>
          <p:cNvSpPr/>
          <p:nvPr/>
        </p:nvSpPr>
        <p:spPr>
          <a:xfrm>
            <a:off x="2265428" y="2360174"/>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sieht</a:t>
            </a:r>
            <a:r>
              <a:rPr lang="en-GB" sz="2400" dirty="0">
                <a:solidFill>
                  <a:srgbClr val="002060"/>
                </a:solidFill>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854025AD-E139-4D44-832A-059515622486}"/>
              </a:ext>
            </a:extLst>
          </p:cNvPr>
          <p:cNvSpPr/>
          <p:nvPr/>
        </p:nvSpPr>
        <p:spPr>
          <a:xfrm>
            <a:off x="2282187" y="2816810"/>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a:t>
            </a:r>
          </a:p>
        </p:txBody>
      </p:sp>
      <p:sp>
        <p:nvSpPr>
          <p:cNvPr id="43" name="Speech Bubble: Rectangle with Corners Rounded 42">
            <a:extLst>
              <a:ext uri="{FF2B5EF4-FFF2-40B4-BE49-F238E27FC236}">
                <a16:creationId xmlns:a16="http://schemas.microsoft.com/office/drawing/2014/main" id="{0E9A0613-B3AF-4A09-952D-AE66573A2539}"/>
              </a:ext>
            </a:extLst>
          </p:cNvPr>
          <p:cNvSpPr/>
          <p:nvPr/>
        </p:nvSpPr>
        <p:spPr>
          <a:xfrm>
            <a:off x="2282187" y="3273446"/>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helfe</a:t>
            </a:r>
            <a:r>
              <a:rPr lang="en-GB" sz="24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BDCA2EBA-8B42-43F3-A3D6-0122F54C3BC9}"/>
              </a:ext>
            </a:extLst>
          </p:cNvPr>
          <p:cNvSpPr txBox="1"/>
          <p:nvPr/>
        </p:nvSpPr>
        <p:spPr>
          <a:xfrm>
            <a:off x="2376874" y="780548"/>
            <a:ext cx="3557999"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Antworten</a:t>
            </a:r>
            <a:r>
              <a:rPr lang="en-GB" sz="2800" b="1" dirty="0">
                <a:solidFill>
                  <a:srgbClr val="002060"/>
                </a:solidFill>
                <a:latin typeface="Century Gothic" panose="020B0502020202020204" pitchFamily="34" charset="0"/>
              </a:rPr>
              <a:t> [2]</a:t>
            </a:r>
          </a:p>
        </p:txBody>
      </p:sp>
    </p:spTree>
    <p:extLst>
      <p:ext uri="{BB962C8B-B14F-4D97-AF65-F5344CB8AC3E}">
        <p14:creationId xmlns:p14="http://schemas.microsoft.com/office/powerpoint/2010/main" val="4639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16" grpId="0" animBg="1"/>
      <p:bldP spid="30" grpId="0" animBg="1"/>
      <p:bldP spid="31" grpId="0" animBg="1"/>
      <p:bldP spid="32" grpId="0" animBg="1"/>
      <p:bldP spid="33"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279213735"/>
              </p:ext>
            </p:extLst>
          </p:nvPr>
        </p:nvGraphicFramePr>
        <p:xfrm>
          <a:off x="557161" y="596480"/>
          <a:ext cx="9931020" cy="6029786"/>
        </p:xfrm>
        <a:graphic>
          <a:graphicData uri="http://schemas.openxmlformats.org/drawingml/2006/table">
            <a:tbl>
              <a:tblPr firstRow="1" bandRow="1"/>
              <a:tblGrid>
                <a:gridCol w="1751656">
                  <a:extLst>
                    <a:ext uri="{9D8B030D-6E8A-4147-A177-3AD203B41FA5}">
                      <a16:colId xmlns:a16="http://schemas.microsoft.com/office/drawing/2014/main" val="1203737284"/>
                    </a:ext>
                  </a:extLst>
                </a:gridCol>
                <a:gridCol w="2427858">
                  <a:extLst>
                    <a:ext uri="{9D8B030D-6E8A-4147-A177-3AD203B41FA5}">
                      <a16:colId xmlns:a16="http://schemas.microsoft.com/office/drawing/2014/main" val="1810222861"/>
                    </a:ext>
                  </a:extLst>
                </a:gridCol>
                <a:gridCol w="3025051">
                  <a:extLst>
                    <a:ext uri="{9D8B030D-6E8A-4147-A177-3AD203B41FA5}">
                      <a16:colId xmlns:a16="http://schemas.microsoft.com/office/drawing/2014/main" val="274413866"/>
                    </a:ext>
                  </a:extLst>
                </a:gridCol>
                <a:gridCol w="27264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welcher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Stadt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Dorf</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Farbe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Form</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a:t>
                      </a:r>
                      <a:r>
                        <a:rPr lang="en-US" sz="2400" b="1" dirty="0" err="1">
                          <a:solidFill>
                            <a:srgbClr val="92D050"/>
                          </a:solidFill>
                          <a:latin typeface="Century Gothic" panose="020B0502020202020204" pitchFamily="34" charset="0"/>
                        </a:rPr>
                        <a:t>Punkt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das </a:t>
                      </a:r>
                      <a:r>
                        <a:rPr lang="en-GB" sz="2000" b="1" dirty="0" err="1">
                          <a:solidFill>
                            <a:srgbClr val="92D050"/>
                          </a:solidFill>
                          <a:latin typeface="Century Gothic" panose="020B0502020202020204" pitchFamily="34" charset="0"/>
                        </a:rPr>
                        <a:t>Schwimmbad</a:t>
                      </a:r>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die </a:t>
                      </a:r>
                      <a:r>
                        <a:rPr lang="en-GB" sz="2000" b="1" dirty="0" err="1">
                          <a:solidFill>
                            <a:srgbClr val="FF3399"/>
                          </a:solidFill>
                          <a:latin typeface="Century Gothic" panose="020B0502020202020204" pitchFamily="34" charset="0"/>
                        </a:rPr>
                        <a:t>Hausaufgabe</a:t>
                      </a:r>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normalerweise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Freund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die Sachen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helfen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Geld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25981"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things</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746113" y="6189673"/>
            <a:ext cx="2200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help</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777142" y="6189673"/>
            <a:ext cx="2371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money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441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(m)</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7549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take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771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film</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22261" y="4526594"/>
            <a:ext cx="24327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homework</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54998" y="44650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normally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72771" y="4488494"/>
            <a:ext cx="269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dirty="0">
                <a:solidFill>
                  <a:srgbClr val="002060"/>
                </a:solidFill>
                <a:latin typeface="Century Gothic" panose="020B0502020202020204" pitchFamily="34" charset="0"/>
                <a:cs typeface="Arial"/>
                <a:sym typeface="Arial"/>
              </a:rPr>
              <a:t>to take/bring with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22261" y="360923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place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9782" y="3648889"/>
            <a:ext cx="2964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kern="0" noProof="0" dirty="0">
                <a:solidFill>
                  <a:srgbClr val="002060"/>
                </a:solidFill>
                <a:latin typeface="Century Gothic" panose="020B0502020202020204" pitchFamily="34" charset="0"/>
                <a:cs typeface="Arial"/>
                <a:sym typeface="Arial"/>
              </a:rPr>
              <a:t>(the) dot, point, full stop</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73712" y="3609236"/>
            <a:ext cx="2815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(the) swimming pool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22260" y="275418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village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54997" y="2754189"/>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colour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713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shape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27917" y="1877910"/>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computer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744613"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85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which (n)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42129"/>
            <a:ext cx="2358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teacher (m)</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446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which (m)</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76448" y="10421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town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18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2704</Words>
  <Application>Microsoft Office PowerPoint</Application>
  <PresentationFormat>Widescreen</PresentationFormat>
  <Paragraphs>590</Paragraphs>
  <Slides>15</Slides>
  <Notes>15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Century Gothic</vt:lpstr>
      <vt:lpstr>Modern Love</vt:lpstr>
      <vt:lpstr>Segoe Print</vt:lpstr>
      <vt:lpstr>1_Office Theme</vt:lpstr>
      <vt:lpstr>3_Office Theme</vt:lpstr>
      <vt:lpstr>Interacting </vt:lpstr>
      <vt:lpstr>Follow up 1: </vt:lpstr>
      <vt:lpstr>Follow up 1:</vt:lpstr>
      <vt:lpstr>Follow up 2: </vt:lpstr>
      <vt:lpstr>Follow up 3 </vt:lpstr>
      <vt:lpstr>Follow up 4</vt:lpstr>
      <vt:lpstr>Follow up 4a</vt:lpstr>
      <vt:lpstr>Follow up 4b</vt:lpstr>
      <vt:lpstr>Follow up 5: </vt:lpstr>
      <vt:lpstr>Follow up 5: </vt:lpstr>
      <vt:lpstr>PowerPoint Presentation</vt:lpstr>
      <vt:lpstr>Follow up 4a</vt:lpstr>
      <vt:lpstr>Follow up 4b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67</cp:revision>
  <dcterms:created xsi:type="dcterms:W3CDTF">2021-06-12T06:20:35Z</dcterms:created>
  <dcterms:modified xsi:type="dcterms:W3CDTF">2023-10-10T12:37:58Z</dcterms:modified>
</cp:coreProperties>
</file>