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8"/>
  </p:notesMasterIdLst>
  <p:sldIdLst>
    <p:sldId id="257" r:id="rId3"/>
    <p:sldId id="1023" r:id="rId4"/>
    <p:sldId id="301" r:id="rId5"/>
    <p:sldId id="1022" r:id="rId6"/>
    <p:sldId id="1021" r:id="rId7"/>
    <p:sldId id="1008" r:id="rId8"/>
    <p:sldId id="1010" r:id="rId9"/>
    <p:sldId id="1014" r:id="rId10"/>
    <p:sldId id="1006" r:id="rId11"/>
    <p:sldId id="1009" r:id="rId12"/>
    <p:sldId id="958" r:id="rId13"/>
    <p:sldId id="1015" r:id="rId14"/>
    <p:sldId id="1016" r:id="rId15"/>
    <p:sldId id="1017" r:id="rId16"/>
    <p:sldId id="101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87" autoAdjust="0"/>
    <p:restoredTop sz="79574" autoAdjust="0"/>
  </p:normalViewPr>
  <p:slideViewPr>
    <p:cSldViewPr snapToGrid="0">
      <p:cViewPr varScale="1">
        <p:scale>
          <a:sx n="81" d="100"/>
          <a:sy n="81" d="100"/>
        </p:scale>
        <p:origin x="216" y="6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84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C9ED5853-982E-4CBE-809C-1801C6C6A0B8}"/>
    <pc:docChg chg="modSld">
      <pc:chgData name="Charlotte Moss" userId="17b589c9-cb67-41ed-a894-f82ca12b573d" providerId="ADAL" clId="{C9ED5853-982E-4CBE-809C-1801C6C6A0B8}" dt="2023-10-10T12:32:58.291" v="5" actId="14100"/>
      <pc:docMkLst>
        <pc:docMk/>
      </pc:docMkLst>
      <pc:sldChg chg="modSp mod">
        <pc:chgData name="Charlotte Moss" userId="17b589c9-cb67-41ed-a894-f82ca12b573d" providerId="ADAL" clId="{C9ED5853-982E-4CBE-809C-1801C6C6A0B8}" dt="2023-10-10T12:19:33.957" v="4" actId="20577"/>
        <pc:sldMkLst>
          <pc:docMk/>
          <pc:sldMk cId="3097294200" sldId="301"/>
        </pc:sldMkLst>
        <pc:spChg chg="mod">
          <ac:chgData name="Charlotte Moss" userId="17b589c9-cb67-41ed-a894-f82ca12b573d" providerId="ADAL" clId="{C9ED5853-982E-4CBE-809C-1801C6C6A0B8}" dt="2023-10-10T12:19:32.294" v="3" actId="20577"/>
          <ac:spMkLst>
            <pc:docMk/>
            <pc:sldMk cId="3097294200" sldId="301"/>
            <ac:spMk id="5" creationId="{D5C3BC0C-23CF-4FAA-9BBF-650FEE537972}"/>
          </ac:spMkLst>
        </pc:spChg>
        <pc:spChg chg="mod">
          <ac:chgData name="Charlotte Moss" userId="17b589c9-cb67-41ed-a894-f82ca12b573d" providerId="ADAL" clId="{C9ED5853-982E-4CBE-809C-1801C6C6A0B8}" dt="2023-10-10T12:19:33.957" v="4" actId="20577"/>
          <ac:spMkLst>
            <pc:docMk/>
            <pc:sldMk cId="3097294200" sldId="301"/>
            <ac:spMk id="26" creationId="{DA644259-4BDC-36A6-6A9A-5FD2DD75EFB2}"/>
          </ac:spMkLst>
        </pc:spChg>
      </pc:sldChg>
      <pc:sldChg chg="modSp mod">
        <pc:chgData name="Charlotte Moss" userId="17b589c9-cb67-41ed-a894-f82ca12b573d" providerId="ADAL" clId="{C9ED5853-982E-4CBE-809C-1801C6C6A0B8}" dt="2023-10-10T12:32:58.291" v="5" actId="14100"/>
        <pc:sldMkLst>
          <pc:docMk/>
          <pc:sldMk cId="631881265" sldId="1006"/>
        </pc:sldMkLst>
        <pc:spChg chg="mod">
          <ac:chgData name="Charlotte Moss" userId="17b589c9-cb67-41ed-a894-f82ca12b573d" providerId="ADAL" clId="{C9ED5853-982E-4CBE-809C-1801C6C6A0B8}" dt="2023-10-10T12:32:58.291" v="5" actId="14100"/>
          <ac:spMkLst>
            <pc:docMk/>
            <pc:sldMk cId="631881265" sldId="1006"/>
            <ac:spMk id="57" creationId="{DF64A05B-A2E8-4E6A-AE16-0B9A2F39F7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de-DE" sz="1800" b="0" strike="noStrike" spc="-1" dirty="0">
                <a:solidFill>
                  <a:srgbClr val="002060"/>
                </a:solidFill>
                <a:latin typeface="Century Gothic"/>
                <a:ea typeface="Century Gothic"/>
              </a:rPr>
              <a:t>[</a:t>
            </a:r>
            <a:r>
              <a:rPr lang="de-DE" sz="1800" b="0" strike="noStrike" spc="-1" dirty="0" err="1">
                <a:solidFill>
                  <a:srgbClr val="002060"/>
                </a:solidFill>
                <a:latin typeface="Century Gothic"/>
                <a:ea typeface="Century Gothic"/>
              </a:rPr>
              <a:t>z</a:t>
            </a:r>
            <a:r>
              <a:rPr lang="de-DE" sz="1800" b="0" strike="noStrike" spc="-1" dirty="0">
                <a:solidFill>
                  <a:srgbClr val="002060"/>
                </a:solidFill>
                <a:latin typeface="Century Gothic"/>
                <a:ea typeface="Century Gothic"/>
              </a:rPr>
              <a:t>] Zug [675] sitzen [231] Platz [326] Zimmer [665] zehn [333]</a:t>
            </a:r>
          </a:p>
          <a:p>
            <a:pPr marL="216000" indent="-216000">
              <a:lnSpc>
                <a:spcPct val="100000"/>
              </a:lnSpc>
            </a:pPr>
            <a:endParaRPr lang="en-GB" sz="1800" b="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helfen [338] </a:t>
            </a:r>
            <a:r>
              <a:rPr lang="de-DE" sz="1800" b="1" i="0" strike="noStrike" spc="-1" dirty="0">
                <a:solidFill>
                  <a:srgbClr val="002060"/>
                </a:solidFill>
                <a:latin typeface="Century Gothic"/>
                <a:ea typeface="Century Gothic"/>
              </a:rPr>
              <a:t>mitnehmen </a:t>
            </a:r>
            <a:r>
              <a:rPr lang="de-DE" sz="1800" b="0" i="0" strike="noStrike" spc="-1" dirty="0">
                <a:solidFill>
                  <a:srgbClr val="002060"/>
                </a:solidFill>
                <a:latin typeface="Century Gothic"/>
                <a:ea typeface="Century Gothic"/>
              </a:rPr>
              <a:t>[1459] nehmen [142] </a:t>
            </a:r>
            <a:r>
              <a:rPr lang="de-DE" sz="1800" b="1" i="0" strike="noStrike" spc="-1" dirty="0">
                <a:solidFill>
                  <a:srgbClr val="002060"/>
                </a:solidFill>
                <a:latin typeface="Century Gothic"/>
                <a:ea typeface="Century Gothic"/>
              </a:rPr>
              <a:t>sehen </a:t>
            </a:r>
            <a:r>
              <a:rPr lang="de-DE" sz="1800" b="0" i="0" strike="noStrike" spc="-1" dirty="0">
                <a:solidFill>
                  <a:srgbClr val="002060"/>
                </a:solidFill>
                <a:latin typeface="Century Gothic"/>
                <a:ea typeface="Century Gothic"/>
              </a:rPr>
              <a:t>[79] </a:t>
            </a:r>
            <a:r>
              <a:rPr lang="de-DE" sz="1800" b="1" i="0" strike="noStrike" spc="-1" dirty="0">
                <a:solidFill>
                  <a:srgbClr val="002060"/>
                </a:solidFill>
                <a:latin typeface="Century Gothic"/>
                <a:ea typeface="Century Gothic"/>
              </a:rPr>
              <a:t>Bus </a:t>
            </a:r>
            <a:r>
              <a:rPr lang="de-DE" sz="1800" b="0" i="0" strike="noStrike" spc="-1" dirty="0">
                <a:solidFill>
                  <a:srgbClr val="002060"/>
                </a:solidFill>
                <a:latin typeface="Century Gothic"/>
                <a:ea typeface="Century Gothic"/>
              </a:rPr>
              <a:t>[1562] Film [505] Freund [273] Geld [235] Hausaufgabe</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 </a:t>
            </a:r>
            <a:r>
              <a:rPr lang="de-DE" sz="1800" b="1" i="0" strike="noStrike" spc="-1" dirty="0">
                <a:solidFill>
                  <a:srgbClr val="002060"/>
                </a:solidFill>
                <a:latin typeface="Century Gothic"/>
                <a:ea typeface="Century Gothic"/>
              </a:rPr>
              <a:t>Sachen </a:t>
            </a:r>
            <a:r>
              <a:rPr lang="de-DE" sz="1800" b="0" i="0" strike="noStrike" spc="-1" dirty="0">
                <a:solidFill>
                  <a:srgbClr val="002060"/>
                </a:solidFill>
                <a:latin typeface="Century Gothic"/>
                <a:ea typeface="Century Gothic"/>
              </a:rPr>
              <a:t>[318] Zug [675] </a:t>
            </a:r>
            <a:r>
              <a:rPr lang="de-DE" sz="1800" b="1" i="0" strike="noStrike" spc="-1" dirty="0">
                <a:solidFill>
                  <a:srgbClr val="002060"/>
                </a:solidFill>
                <a:latin typeface="Century Gothic"/>
                <a:ea typeface="Century Gothic"/>
              </a:rPr>
              <a:t>normalerweise </a:t>
            </a:r>
            <a:r>
              <a:rPr lang="de-DE" sz="1800" b="0" i="0" strike="noStrike" spc="-1" dirty="0">
                <a:solidFill>
                  <a:srgbClr val="002060"/>
                </a:solidFill>
                <a:latin typeface="Century Gothic"/>
                <a:ea typeface="Century Gothic"/>
              </a:rPr>
              <a:t>[2062]</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de-DE" sz="1800" b="0" i="0" strike="noStrike" spc="-1" dirty="0">
                <a:solidFill>
                  <a:srgbClr val="002060"/>
                </a:solidFill>
                <a:effectLst/>
                <a:latin typeface="Century Gothic"/>
                <a:ea typeface="+mn-ea"/>
                <a:cs typeface="+mn-cs"/>
              </a:rPr>
              <a:t>Antwort [522] Baum [1013] Dorf [959] Fahrrad [2138] Farbe [1079] Form [307] Fußballspieler [</a:t>
            </a:r>
            <a:r>
              <a:rPr lang="de-DE" sz="1800" b="0" i="0" strike="noStrike" spc="-1" dirty="0" err="1">
                <a:solidFill>
                  <a:srgbClr val="002060"/>
                </a:solidFill>
                <a:effectLst/>
                <a:latin typeface="Century Gothic"/>
                <a:ea typeface="+mn-ea"/>
                <a:cs typeface="+mn-cs"/>
              </a:rPr>
              <a:t>n</a:t>
            </a:r>
            <a:r>
              <a:rPr lang="de-DE" sz="1800" b="0" i="0" strike="noStrike" spc="-1" dirty="0">
                <a:solidFill>
                  <a:srgbClr val="002060"/>
                </a:solidFill>
                <a:effectLst/>
                <a:latin typeface="Century Gothic"/>
                <a:ea typeface="+mn-ea"/>
                <a:cs typeface="+mn-cs"/>
              </a:rPr>
              <a:t>/a] Haus [147] Idee [451] Karte [1474] Land [134] Mädchen [602] Musiker [2577] Ort [341] Papier [1163] Partner [1172] Punkt [248] Satz [432] Schwimmbad, Schwimmbäder [</a:t>
            </a:r>
            <a:r>
              <a:rPr lang="de-DE" sz="1800" b="0" i="0" strike="noStrike" spc="-1" dirty="0" err="1">
                <a:solidFill>
                  <a:srgbClr val="002060"/>
                </a:solidFill>
                <a:effectLst/>
                <a:latin typeface="Century Gothic"/>
                <a:ea typeface="+mn-ea"/>
                <a:cs typeface="+mn-cs"/>
              </a:rPr>
              <a:t>n</a:t>
            </a:r>
            <a:r>
              <a:rPr lang="de-DE" sz="1800" b="0" i="0" strike="noStrike" spc="-1" dirty="0">
                <a:solidFill>
                  <a:srgbClr val="002060"/>
                </a:solidFill>
                <a:effectLst/>
                <a:latin typeface="Century Gothic"/>
                <a:ea typeface="+mn-ea"/>
                <a:cs typeface="+mn-cs"/>
              </a:rPr>
              <a:t>/a] Sportler [2565] keine</a:t>
            </a:r>
            <a:r>
              <a:rPr lang="de-DE" sz="1800" b="0" i="0" strike="noStrike" spc="-1" baseline="30000" dirty="0">
                <a:solidFill>
                  <a:srgbClr val="002060"/>
                </a:solidFill>
                <a:effectLst/>
                <a:latin typeface="Century Gothic"/>
                <a:ea typeface="+mn-ea"/>
                <a:cs typeface="+mn-cs"/>
              </a:rPr>
              <a:t>2</a:t>
            </a:r>
            <a:r>
              <a:rPr lang="de-DE" sz="1800" b="0" i="0" strike="noStrike" spc="-1" dirty="0">
                <a:solidFill>
                  <a:srgbClr val="002060"/>
                </a:solidFill>
                <a:effectLst/>
                <a:latin typeface="Century Gothic"/>
                <a:ea typeface="+mn-ea"/>
                <a:cs typeface="+mn-cs"/>
              </a:rPr>
              <a:t> [46]</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 </a:t>
            </a:r>
            <a:r>
              <a:rPr lang="de-DE" sz="1800" b="0" i="0" strike="noStrike" spc="-1" dirty="0">
                <a:solidFill>
                  <a:srgbClr val="002060"/>
                </a:solidFill>
                <a:effectLst/>
                <a:latin typeface="Century Gothic"/>
                <a:ea typeface="+mn-ea"/>
                <a:cs typeface="+mn-cs"/>
              </a:rPr>
              <a:t>sie sind [4] Antwort [522] Bruder [730] Buch [300] Computer [1252] Film [505] Geschichte [262] Gruppe [369] Handy [1693] Hund [825] Idee [451] Instrument [1572] Karte [1474] Konzert [2350] Land [134] Lehrer, Lehrerin [695] Lied [1733] Musik [509] Ort [341] Partner, Partnerin [1172] Satz [432] Schwester [974] Show [3367] Stadt [204] welcher, welche, welches [122] die</a:t>
            </a:r>
            <a:r>
              <a:rPr lang="de-DE" sz="1800" b="0" i="0" strike="noStrike" spc="-1" baseline="30000" dirty="0">
                <a:solidFill>
                  <a:srgbClr val="002060"/>
                </a:solidFill>
                <a:effectLst/>
                <a:latin typeface="Century Gothic"/>
                <a:ea typeface="+mn-ea"/>
                <a:cs typeface="+mn-cs"/>
              </a:rPr>
              <a:t>2</a:t>
            </a:r>
            <a:r>
              <a:rPr lang="de-DE" sz="1800" b="0" i="0" strike="noStrike" spc="-1" dirty="0">
                <a:solidFill>
                  <a:srgbClr val="002060"/>
                </a:solidFill>
                <a:effectLst/>
                <a:latin typeface="Century Gothic"/>
                <a:ea typeface="+mn-ea"/>
                <a:cs typeface="+mn-cs"/>
              </a:rPr>
              <a:t> [1]</a:t>
            </a: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p>
          <a:p>
            <a:pPr marL="0" indent="-216000">
              <a:lnSpc>
                <a:spcPct val="100000"/>
              </a:lnSpc>
            </a:pPr>
            <a:endParaRPr lang="en-GB" sz="1800" b="0" strike="noStrike" spc="-1" dirty="0">
              <a:solidFill>
                <a:srgbClr val="000000"/>
              </a:solidFill>
              <a:latin typeface="+mn-lt"/>
            </a:endParaRPr>
          </a:p>
          <a:p>
            <a:pPr marL="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2800" b="0" dirty="0">
                <a:effectLst/>
              </a:rPr>
              <a:t> </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28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Handout for Partner A</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7860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latin typeface="Arial"/>
              </a:rPr>
              <a:t>Handout for Partner B</a:t>
            </a:r>
          </a:p>
          <a:p>
            <a:pPr marL="216000" indent="-216000">
              <a:lnSpc>
                <a:spcPct val="100000"/>
              </a:lnSpc>
            </a:pPr>
            <a:endParaRPr lang="en-GB" sz="1200" b="1" strike="noStrike" spc="-1" dirty="0">
              <a:latin typeface="Arial"/>
            </a:endParaRPr>
          </a:p>
          <a:p>
            <a:pPr marL="216000" indent="-216000">
              <a:lnSpc>
                <a:spcPct val="100000"/>
              </a:lnSpc>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9996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05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43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endParaRPr lang="en-GB" b="1" dirty="0"/>
          </a:p>
          <a:p>
            <a:r>
              <a:rPr lang="en-GB" b="1" dirty="0"/>
              <a:t>Aim: </a:t>
            </a:r>
            <a:r>
              <a:rPr lang="en-GB" b="0" dirty="0"/>
              <a:t>to practise some previously learnt vocabulary in a simple song (to the tune of ‘Pop Goes the Weasel’).</a:t>
            </a:r>
          </a:p>
          <a:p>
            <a:endParaRPr lang="en-GB" b="0" dirty="0"/>
          </a:p>
          <a:p>
            <a:r>
              <a:rPr lang="en-GB" b="1" dirty="0"/>
              <a:t>Procedure:</a:t>
            </a:r>
            <a:br>
              <a:rPr lang="en-GB" dirty="0"/>
            </a:br>
            <a:r>
              <a:rPr lang="en-US" dirty="0"/>
              <a:t>1.</a:t>
            </a:r>
            <a:r>
              <a:rPr lang="en-US" baseline="0" dirty="0"/>
              <a:t> Explain that Olivia, Ronja’s friend from England, wants to know more about Ronja’s everyday life and as she loves music herself, has decided to send her a voice note singing her questions! </a:t>
            </a:r>
          </a:p>
          <a:p>
            <a:r>
              <a:rPr lang="en-US" baseline="0" dirty="0"/>
              <a:t>2. </a:t>
            </a:r>
            <a:r>
              <a:rPr lang="en-GB" baseline="0" dirty="0"/>
              <a:t>Click to play the audio of the song. Play again and ask pupils to sing along.</a:t>
            </a:r>
            <a:br>
              <a:rPr lang="en-GB" baseline="0" dirty="0"/>
            </a:br>
            <a:endParaRPr lang="en-GB" baseline="0" dirty="0"/>
          </a:p>
          <a:p>
            <a:br>
              <a:rPr lang="en-GB" baseline="0"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830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SSC [z] by reading out tongue twisters.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1" dirty="0"/>
              <a:t>Procedure:</a:t>
            </a:r>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0" dirty="0"/>
              <a:t>1. Read out the tongue twisters or play the recordings. Each one is recorded three times in increasing speed (clicking on the tortoise will play the slow version, the play button the medium version and the racing car the fast version.</a:t>
            </a:r>
            <a:br>
              <a:rPr lang="en-GB" b="1" dirty="0"/>
            </a:br>
            <a:r>
              <a:rPr lang="en-GB" b="0" dirty="0"/>
              <a:t>2. Start the timer. Pupil A tries to read all three tongue twisters, within the 60 seconds allowed.  </a:t>
            </a:r>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0" dirty="0"/>
              <a:t>3. Pupil B listens. If Pupil A makes a mistake, Pupil B can direct him/her to start again from the beginning.</a:t>
            </a:r>
            <a:br>
              <a:rPr lang="en-GB" b="0" dirty="0"/>
            </a:br>
            <a:r>
              <a:rPr lang="en-GB" b="0" dirty="0"/>
              <a:t>4. They swap roles and repeat the task.</a:t>
            </a: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and spoken pronunciation of new and previously 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Starting from the play button, pupils work in pairs or chorally, led by the teacher, to complete the domino orally.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Note: they only need to pronounce the German word each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If working as a whole class the teacher can click to provide the answers at each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The activity can be repeated to speed up recall.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40873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comprehension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4 letters for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time allows, elicit the German sentences from pupils chorally and click again for the audio,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Sie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helfen</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oft Frau Ziegler.</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Ich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nehme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normalerweise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meine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Schwimmsachen</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mit</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Du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siehst</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oft den Hund.</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Er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hilft</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normlerweise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zu</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Hause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Du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nimmst</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normlerweise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den Zug. </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Ich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nehme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oft den Bus. </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Er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sieht</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normalerweise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das Haus. </a:t>
            </a:r>
          </a:p>
          <a:p>
            <a:pPr marL="342900" indent="-342900" algn="l">
              <a:lnSpc>
                <a:spcPct val="107000"/>
              </a:lnSpc>
              <a:spcAft>
                <a:spcPts val="800"/>
              </a:spcAft>
              <a:buAutoNum type="arabicPeriod"/>
            </a:pP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Sie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helfen</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normalerweise</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bei</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den </a:t>
            </a:r>
            <a:r>
              <a:rPr lang="en-US"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Hausaufgaben</a:t>
            </a:r>
            <a:r>
              <a:rPr lang="en-US"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p>
          <a:p>
            <a:pPr marL="342900" indent="-342900" algn="l">
              <a:lnSpc>
                <a:spcPct val="107000"/>
              </a:lnSpc>
              <a:spcAft>
                <a:spcPts val="800"/>
              </a:spcAft>
              <a:buAutoNum type="arabicPeriod"/>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Example slide. </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(three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difference between the verb forms and pronouns in first and third person singular in a combined listening and speaking task.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animations to explain the task. </a:t>
            </a:r>
            <a:r>
              <a:rPr lang="en-GB" b="0" dirty="0"/>
              <a:t>Person A says Sie </a:t>
            </a:r>
            <a:r>
              <a:rPr lang="en-GB" b="0" dirty="0" err="1"/>
              <a:t>gibt</a:t>
            </a:r>
            <a:r>
              <a:rPr lang="en-GB" b="0" dirty="0"/>
              <a:t>…</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lang="en-GB" b="0" dirty="0"/>
              <a:t>Person B chooses the correct sentence ending based on whether they hear the ‘ich’ or the ‘er/</a:t>
            </a:r>
            <a:r>
              <a:rPr lang="en-GB" b="0" dirty="0" err="1"/>
              <a:t>sie</a:t>
            </a:r>
            <a:r>
              <a:rPr lang="en-GB" b="0" dirty="0"/>
              <a:t>’ form of the verb. </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Person A writes the whole sentence in English: She gives no answer.</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Now give out the handouts.  DO NOT DISPLAY THE NEXT SLIDE until ready for feedback.  It has been animated to prevent accidental premature revealing of the answers.</a:t>
            </a:r>
          </a:p>
          <a:p>
            <a:pPr marL="228600" marR="0" lvl="0" indent="-228600" algn="l" rtl="0">
              <a:lnSpc>
                <a:spcPct val="100000"/>
              </a:lnSpc>
              <a:spcBef>
                <a:spcPts val="0"/>
              </a:spcBef>
              <a:spcAft>
                <a:spcPts val="0"/>
              </a:spcAft>
              <a:buClr>
                <a:schemeClr val="dk1"/>
              </a:buClr>
              <a:buSzPts val="1200"/>
              <a:buFont typeface="Calibri"/>
              <a:buAutoNum type="arabicPeriod" startAt="3"/>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331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ANSWER SLIDE ROUND 1 – DO NOT DISPLAY DURING THE TASK</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Slide 1 of 2.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Elicit and click to reveal each pair of answers, making a full German sentence from A + B, and the English meaning.</a:t>
            </a:r>
          </a:p>
          <a:p>
            <a:pPr marL="229320" indent="-228600">
              <a:lnSpc>
                <a:spcPct val="100000"/>
              </a:lnSpc>
              <a:buClr>
                <a:srgbClr val="000000"/>
              </a:buClr>
              <a:buFont typeface="Calibri"/>
              <a:buAutoNum type="arabicPeriod"/>
            </a:pPr>
            <a:r>
              <a:rPr lang="en-GB" sz="1200" b="0" strike="noStrike" spc="-1" dirty="0">
                <a:solidFill>
                  <a:srgbClr val="000000"/>
                </a:solidFill>
                <a:latin typeface="Calibri"/>
                <a:ea typeface="Calibri"/>
              </a:rPr>
              <a:t>Move to the next slide to swap roles, taking care NOT to click to reveal the prompts too early.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517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ANSWER SLIDE ROUND 2 – DO NOT DISPLAY DURING THE TASK</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Slide 2 of 2.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Elicit and click to reveal each pair of answers, making a full German sentence from A + B, and the English meaning.</a:t>
            </a:r>
          </a:p>
          <a:p>
            <a:pPr marL="229320" indent="-228600">
              <a:lnSpc>
                <a:spcPct val="100000"/>
              </a:lnSpc>
              <a:buClr>
                <a:srgbClr val="000000"/>
              </a:buClr>
              <a:buFont typeface="Calibri"/>
              <a:buAutoNum type="arabicPeriod"/>
            </a:pPr>
            <a:r>
              <a:rPr lang="en-GB" sz="1200" b="0" strike="noStrike" spc="-1" dirty="0">
                <a:solidFill>
                  <a:srgbClr val="000000"/>
                </a:solidFill>
                <a:latin typeface="Calibri"/>
                <a:ea typeface="Calibri"/>
              </a:rPr>
              <a:t>Move to the next slide to swap roles, taking care NOT to click to reveal the prompts too early.</a:t>
            </a:r>
          </a:p>
          <a:p>
            <a:pPr marL="216000" indent="-216000">
              <a:lnSpc>
                <a:spcPct val="100000"/>
              </a:lnSpc>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785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13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95861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09970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04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49659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96774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484214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623075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6733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7099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29970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3390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10/10/2023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33396709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gif"/><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18" Type="http://schemas.openxmlformats.org/officeDocument/2006/relationships/audio" Target="../media/audio62.wav"/><Relationship Id="rId26" Type="http://schemas.openxmlformats.org/officeDocument/2006/relationships/audio" Target="../media/audio70.wav"/><Relationship Id="rId3" Type="http://schemas.openxmlformats.org/officeDocument/2006/relationships/audio" Target="../media/audio50.wav"/><Relationship Id="rId21" Type="http://schemas.openxmlformats.org/officeDocument/2006/relationships/audio" Target="../media/audio65.wav"/><Relationship Id="rId7" Type="http://schemas.openxmlformats.org/officeDocument/2006/relationships/audio" Target="../media/audio51.wav"/><Relationship Id="rId12" Type="http://schemas.openxmlformats.org/officeDocument/2006/relationships/audio" Target="../media/audio56.wav"/><Relationship Id="rId17" Type="http://schemas.openxmlformats.org/officeDocument/2006/relationships/audio" Target="../media/audio61.wav"/><Relationship Id="rId25" Type="http://schemas.openxmlformats.org/officeDocument/2006/relationships/audio" Target="../media/audio69.wav"/><Relationship Id="rId2" Type="http://schemas.openxmlformats.org/officeDocument/2006/relationships/notesSlide" Target="../notesSlides/notesSlide10.xml"/><Relationship Id="rId16" Type="http://schemas.openxmlformats.org/officeDocument/2006/relationships/audio" Target="../media/audio60.wav"/><Relationship Id="rId20" Type="http://schemas.openxmlformats.org/officeDocument/2006/relationships/audio" Target="../media/audio64.wav"/><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audio" Target="../media/audio55.wav"/><Relationship Id="rId24" Type="http://schemas.openxmlformats.org/officeDocument/2006/relationships/audio" Target="../media/audio68.wav"/><Relationship Id="rId5" Type="http://schemas.openxmlformats.org/officeDocument/2006/relationships/image" Target="../media/image32.png"/><Relationship Id="rId15" Type="http://schemas.openxmlformats.org/officeDocument/2006/relationships/audio" Target="../media/audio59.wav"/><Relationship Id="rId23" Type="http://schemas.openxmlformats.org/officeDocument/2006/relationships/audio" Target="../media/audio67.wav"/><Relationship Id="rId10" Type="http://schemas.openxmlformats.org/officeDocument/2006/relationships/audio" Target="../media/audio54.wav"/><Relationship Id="rId19" Type="http://schemas.openxmlformats.org/officeDocument/2006/relationships/audio" Target="../media/audio63.wav"/><Relationship Id="rId4" Type="http://schemas.openxmlformats.org/officeDocument/2006/relationships/image" Target="../media/image31.png"/><Relationship Id="rId9" Type="http://schemas.openxmlformats.org/officeDocument/2006/relationships/audio" Target="../media/audio53.wav"/><Relationship Id="rId14" Type="http://schemas.openxmlformats.org/officeDocument/2006/relationships/audio" Target="../media/audio58.wav"/><Relationship Id="rId22" Type="http://schemas.openxmlformats.org/officeDocument/2006/relationships/audio" Target="../media/audio66.wav"/><Relationship Id="rId27" Type="http://schemas.openxmlformats.org/officeDocument/2006/relationships/audio" Target="../media/audio71.wav"/></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72.wav"/></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sv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gif"/><Relationship Id="rId4" Type="http://schemas.openxmlformats.org/officeDocument/2006/relationships/notesSlide" Target="../notesSlides/notesSlide2.xml"/><Relationship Id="rId9"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audio" Target="../media/audio7.wav"/><Relationship Id="rId26" Type="http://schemas.openxmlformats.org/officeDocument/2006/relationships/audio" Target="../media/audio13.wav"/><Relationship Id="rId3" Type="http://schemas.openxmlformats.org/officeDocument/2006/relationships/image" Target="../media/image8.png"/><Relationship Id="rId21" Type="http://schemas.openxmlformats.org/officeDocument/2006/relationships/audio" Target="../media/audio8.wav"/><Relationship Id="rId7" Type="http://schemas.openxmlformats.org/officeDocument/2006/relationships/image" Target="../media/image12.png"/><Relationship Id="rId12" Type="http://schemas.openxmlformats.org/officeDocument/2006/relationships/audio" Target="../media/audio5.wav"/><Relationship Id="rId17" Type="http://schemas.openxmlformats.org/officeDocument/2006/relationships/image" Target="../media/image20.svg"/><Relationship Id="rId25" Type="http://schemas.openxmlformats.org/officeDocument/2006/relationships/audio" Target="../media/audio12.wav"/><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2.sv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6.png"/><Relationship Id="rId24" Type="http://schemas.openxmlformats.org/officeDocument/2006/relationships/audio" Target="../media/audio11.wav"/><Relationship Id="rId5" Type="http://schemas.openxmlformats.org/officeDocument/2006/relationships/image" Target="../media/image11.png"/><Relationship Id="rId15" Type="http://schemas.openxmlformats.org/officeDocument/2006/relationships/audio" Target="../media/audio6.wav"/><Relationship Id="rId23" Type="http://schemas.openxmlformats.org/officeDocument/2006/relationships/audio" Target="../media/audio10.wav"/><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8.svg"/><Relationship Id="rId22" Type="http://schemas.openxmlformats.org/officeDocument/2006/relationships/audio" Target="../media/audio9.wav"/><Relationship Id="rId27" Type="http://schemas.openxmlformats.org/officeDocument/2006/relationships/image" Target="../media/image23.gif"/></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image" Target="../media/image9.sv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image" Target="../media/image8.pn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image" Target="../media/image24.png"/><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s>
</file>

<file path=ppt/slides/_rels/slide5.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audio" Target="../media/audio26.wav"/><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9.svg"/><Relationship Id="rId10" Type="http://schemas.openxmlformats.org/officeDocument/2006/relationships/audio" Target="../media/audio31.wav"/><Relationship Id="rId4" Type="http://schemas.openxmlformats.org/officeDocument/2006/relationships/image" Target="../media/image8.png"/><Relationship Id="rId9" Type="http://schemas.openxmlformats.org/officeDocument/2006/relationships/audio" Target="../media/audio30.wav"/><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5.wav"/><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9.svg"/><Relationship Id="rId11" Type="http://schemas.openxmlformats.org/officeDocument/2006/relationships/image" Target="../media/image29.sv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audio" Target="../media/audio36.wav"/><Relationship Id="rId9" Type="http://schemas.openxmlformats.org/officeDocument/2006/relationships/audio" Target="../media/audio38.wav"/></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sv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42.wav"/><Relationship Id="rId11" Type="http://schemas.openxmlformats.org/officeDocument/2006/relationships/audio" Target="../media/audio37.wav"/><Relationship Id="rId5" Type="http://schemas.openxmlformats.org/officeDocument/2006/relationships/audio" Target="../media/audio41.wav"/><Relationship Id="rId10" Type="http://schemas.openxmlformats.org/officeDocument/2006/relationships/image" Target="../media/image27.png"/><Relationship Id="rId4" Type="http://schemas.openxmlformats.org/officeDocument/2006/relationships/audio" Target="../media/audio40.wav"/><Relationship Id="rId9" Type="http://schemas.openxmlformats.org/officeDocument/2006/relationships/image" Target="../media/image9.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svg"/><Relationship Id="rId3" Type="http://schemas.openxmlformats.org/officeDocument/2006/relationships/audio" Target="../media/audio44.wav"/><Relationship Id="rId7" Type="http://schemas.openxmlformats.org/officeDocument/2006/relationships/audio" Target="../media/audio48.wav"/><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47.wav"/><Relationship Id="rId11" Type="http://schemas.openxmlformats.org/officeDocument/2006/relationships/audio" Target="../media/audio37.wav"/><Relationship Id="rId5" Type="http://schemas.openxmlformats.org/officeDocument/2006/relationships/audio" Target="../media/audio46.wav"/><Relationship Id="rId10" Type="http://schemas.openxmlformats.org/officeDocument/2006/relationships/image" Target="../media/image27.png"/><Relationship Id="rId4" Type="http://schemas.openxmlformats.org/officeDocument/2006/relationships/audio" Target="../media/audio45.wav"/><Relationship Id="rId9" Type="http://schemas.openxmlformats.org/officeDocument/2006/relationships/image" Target="../media/image9.sv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3" name="TextBox 2">
            <a:hlinkClick r:id="" action="ppaction://noaction">
              <a:snd r:embed="rId4" name="T1_W10_1.1.wav"/>
            </a:hlinkClick>
            <a:extLst>
              <a:ext uri="{FF2B5EF4-FFF2-40B4-BE49-F238E27FC236}">
                <a16:creationId xmlns:a16="http://schemas.microsoft.com/office/drawing/2014/main" id="{1D54DAA9-F8D7-43B9-633A-CD4671FF0AFB}"/>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Wie </a:t>
            </a:r>
            <a:r>
              <a:rPr lang="en-GB" sz="2800" dirty="0" err="1">
                <a:solidFill>
                  <a:schemeClr val="bg1"/>
                </a:solidFill>
                <a:latin typeface="Segoe Print" panose="02000600000000000000" pitchFamily="2" charset="0"/>
              </a:rPr>
              <a:t>ist</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dein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Alltag</a:t>
            </a:r>
            <a:r>
              <a:rPr lang="en-GB" sz="2800" dirty="0">
                <a:solidFill>
                  <a:schemeClr val="bg1"/>
                </a:solidFill>
                <a:latin typeface="Segoe Print" panose="02000600000000000000" pitchFamily="2" charset="0"/>
              </a:rPr>
              <a:t>*?</a:t>
            </a:r>
          </a:p>
        </p:txBody>
      </p:sp>
      <p:pic>
        <p:nvPicPr>
          <p:cNvPr id="5" name="Picture 2" descr="A cartoon of a person&#10;&#10;Description automatically generated with medium confidence">
            <a:extLst>
              <a:ext uri="{FF2B5EF4-FFF2-40B4-BE49-F238E27FC236}">
                <a16:creationId xmlns:a16="http://schemas.microsoft.com/office/drawing/2014/main" id="{AAE96B2A-BF42-39BF-2941-E20DFBC63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12" y="2262023"/>
            <a:ext cx="1396927" cy="17037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Switzerland Country vector and picture">
            <a:extLst>
              <a:ext uri="{FF2B5EF4-FFF2-40B4-BE49-F238E27FC236}">
                <a16:creationId xmlns:a16="http://schemas.microsoft.com/office/drawing/2014/main" id="{AB01C41A-BD21-1134-9B02-B8382E0BE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947" y="3664668"/>
            <a:ext cx="936664" cy="6022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D47ABC-7C99-1737-3B55-F757ED3118B3}"/>
              </a:ext>
            </a:extLst>
          </p:cNvPr>
          <p:cNvSpPr txBox="1"/>
          <p:nvPr/>
        </p:nvSpPr>
        <p:spPr>
          <a:xfrm>
            <a:off x="4439457" y="6379410"/>
            <a:ext cx="4929132" cy="400110"/>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der </a:t>
            </a:r>
            <a:r>
              <a:rPr lang="en-GB" sz="2000" dirty="0" err="1">
                <a:latin typeface="Century Gothic" panose="020B0502020202020204" pitchFamily="34" charset="0"/>
              </a:rPr>
              <a:t>Alltag</a:t>
            </a:r>
            <a:r>
              <a:rPr lang="en-GB" sz="2000" dirty="0">
                <a:latin typeface="Century Gothic" panose="020B0502020202020204" pitchFamily="34" charset="0"/>
              </a:rPr>
              <a:t> – everyday life, daily routine</a:t>
            </a:r>
          </a:p>
        </p:txBody>
      </p:sp>
      <p:pic>
        <p:nvPicPr>
          <p:cNvPr id="17" name="Picture 16" descr="A cartoon of a person in a black outfit&#10;&#10;Description automatically generated">
            <a:extLst>
              <a:ext uri="{FF2B5EF4-FFF2-40B4-BE49-F238E27FC236}">
                <a16:creationId xmlns:a16="http://schemas.microsoft.com/office/drawing/2014/main" id="{224746B5-63CB-410E-A0A7-CC7B7E5EC5DF}"/>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1824539" y="2087810"/>
            <a:ext cx="2129882" cy="1844618"/>
          </a:xfrm>
          <a:prstGeom prst="rect">
            <a:avLst/>
          </a:prstGeom>
        </p:spPr>
      </p:pic>
      <p:grpSp>
        <p:nvGrpSpPr>
          <p:cNvPr id="7" name="Group 6">
            <a:extLst>
              <a:ext uri="{FF2B5EF4-FFF2-40B4-BE49-F238E27FC236}">
                <a16:creationId xmlns:a16="http://schemas.microsoft.com/office/drawing/2014/main" id="{F2EB01F6-8DC5-9807-6591-34FB6B6DDD58}"/>
              </a:ext>
            </a:extLst>
          </p:cNvPr>
          <p:cNvGrpSpPr/>
          <p:nvPr/>
        </p:nvGrpSpPr>
        <p:grpSpPr>
          <a:xfrm>
            <a:off x="2995486" y="2976043"/>
            <a:ext cx="773455" cy="1241113"/>
            <a:chOff x="-3257549" y="351247"/>
            <a:chExt cx="2891629" cy="4640012"/>
          </a:xfrm>
        </p:grpSpPr>
        <p:pic>
          <p:nvPicPr>
            <p:cNvPr id="11" name="Picture 10">
              <a:extLst>
                <a:ext uri="{FF2B5EF4-FFF2-40B4-BE49-F238E27FC236}">
                  <a16:creationId xmlns:a16="http://schemas.microsoft.com/office/drawing/2014/main" id="{EEC3F341-5BD1-788F-64C6-B2FD0B6997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12" name="Picture 11">
              <a:extLst>
                <a:ext uri="{FF2B5EF4-FFF2-40B4-BE49-F238E27FC236}">
                  <a16:creationId xmlns:a16="http://schemas.microsoft.com/office/drawing/2014/main" id="{A217DDB9-CF74-B880-F6B9-B7AC1D4504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99068611"/>
              </p:ext>
            </p:extLst>
          </p:nvPr>
        </p:nvGraphicFramePr>
        <p:xfrm>
          <a:off x="547097" y="594343"/>
          <a:ext cx="10014886"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9761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which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which (n)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teacher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92D050"/>
                          </a:solidFill>
                          <a:latin typeface="Century Gothic" panose="020B0502020202020204" pitchFamily="34" charset="0"/>
                        </a:rPr>
                        <a:t>(the) dot, point, full stop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shape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FF3399"/>
                          </a:solidFill>
                          <a:latin typeface="Century Gothic" panose="020B0502020202020204" pitchFamily="34" charset="0"/>
                        </a:rPr>
                        <a:t>(the) friend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take/bring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money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normally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things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take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10F_9.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1_W10F_9.3.wav"/>
            </a:hlinkClick>
            <a:extLst>
              <a:ext uri="{FF2B5EF4-FFF2-40B4-BE49-F238E27FC236}">
                <a16:creationId xmlns:a16="http://schemas.microsoft.com/office/drawing/2014/main" id="{BDF82653-B951-4AAC-B1A2-20FD4CFE7478}"/>
              </a:ext>
            </a:extLst>
          </p:cNvPr>
          <p:cNvSpPr txBox="1"/>
          <p:nvPr/>
        </p:nvSpPr>
        <p:spPr>
          <a:xfrm>
            <a:off x="23005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nehmen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1_W10F_9.4.wav"/>
            </a:hlinkClick>
            <a:extLst>
              <a:ext uri="{FF2B5EF4-FFF2-40B4-BE49-F238E27FC236}">
                <a16:creationId xmlns:a16="http://schemas.microsoft.com/office/drawing/2014/main" id="{862CFA1C-E682-4099-8294-19B044354D55}"/>
              </a:ext>
            </a:extLst>
          </p:cNvPr>
          <p:cNvSpPr txBox="1"/>
          <p:nvPr/>
        </p:nvSpPr>
        <p:spPr>
          <a:xfrm>
            <a:off x="4695313"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Film</a:t>
            </a:r>
          </a:p>
        </p:txBody>
      </p:sp>
      <p:sp>
        <p:nvSpPr>
          <p:cNvPr id="57" name="TextBox 56">
            <a:hlinkClick r:id="" action="ppaction://noaction">
              <a:snd r:embed="rId9" name="T1_W10F_9.5.wav"/>
            </a:hlinkClick>
            <a:extLst>
              <a:ext uri="{FF2B5EF4-FFF2-40B4-BE49-F238E27FC236}">
                <a16:creationId xmlns:a16="http://schemas.microsoft.com/office/drawing/2014/main" id="{DF64A05B-A2E8-4E6A-AE16-0B9A2F39F702}"/>
              </a:ext>
            </a:extLst>
          </p:cNvPr>
          <p:cNvSpPr txBox="1"/>
          <p:nvPr/>
        </p:nvSpPr>
        <p:spPr>
          <a:xfrm>
            <a:off x="7688242"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helfen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1_W10F_9.6.wav"/>
            </a:hlinkClick>
            <a:extLst>
              <a:ext uri="{FF2B5EF4-FFF2-40B4-BE49-F238E27FC236}">
                <a16:creationId xmlns:a16="http://schemas.microsoft.com/office/drawing/2014/main" id="{EF239C35-C144-491F-AEA8-CD145B46436E}"/>
              </a:ext>
            </a:extLst>
          </p:cNvPr>
          <p:cNvSpPr txBox="1"/>
          <p:nvPr/>
        </p:nvSpPr>
        <p:spPr>
          <a:xfrm>
            <a:off x="2300580" y="5321170"/>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normalerweise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1_W10F_9.7.wav"/>
            </a:hlinkClick>
            <a:extLst>
              <a:ext uri="{FF2B5EF4-FFF2-40B4-BE49-F238E27FC236}">
                <a16:creationId xmlns:a16="http://schemas.microsoft.com/office/drawing/2014/main" id="{5EAB8AEE-2EFB-4FCD-B290-9EBB073016C9}"/>
              </a:ext>
            </a:extLst>
          </p:cNvPr>
          <p:cNvSpPr txBox="1"/>
          <p:nvPr/>
        </p:nvSpPr>
        <p:spPr>
          <a:xfrm>
            <a:off x="4704198" y="5321170"/>
            <a:ext cx="29528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H</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ausaufgabe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2" name="T1_W10F_9.8.wav"/>
            </a:hlinkClick>
            <a:extLst>
              <a:ext uri="{FF2B5EF4-FFF2-40B4-BE49-F238E27FC236}">
                <a16:creationId xmlns:a16="http://schemas.microsoft.com/office/drawing/2014/main" id="{D18B8898-B477-43E3-BE8C-9D0576976DA9}"/>
              </a:ext>
            </a:extLst>
          </p:cNvPr>
          <p:cNvSpPr txBox="1"/>
          <p:nvPr/>
        </p:nvSpPr>
        <p:spPr>
          <a:xfrm>
            <a:off x="76882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Sachen</a:t>
            </a:r>
          </a:p>
        </p:txBody>
      </p:sp>
      <p:sp>
        <p:nvSpPr>
          <p:cNvPr id="61" name="TextBox 60">
            <a:hlinkClick r:id="" action="ppaction://noaction">
              <a:snd r:embed="rId13" name="T1_W10F_9.9.wav"/>
            </a:hlinkClick>
            <a:extLst>
              <a:ext uri="{FF2B5EF4-FFF2-40B4-BE49-F238E27FC236}">
                <a16:creationId xmlns:a16="http://schemas.microsoft.com/office/drawing/2014/main" id="{6A8195D3-7F81-44C0-B3C4-7AA5F73FDFE2}"/>
              </a:ext>
            </a:extLst>
          </p:cNvPr>
          <p:cNvSpPr txBox="1"/>
          <p:nvPr/>
        </p:nvSpPr>
        <p:spPr>
          <a:xfrm>
            <a:off x="2250048" y="44653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Freund</a:t>
            </a:r>
          </a:p>
        </p:txBody>
      </p:sp>
      <p:sp>
        <p:nvSpPr>
          <p:cNvPr id="62" name="TextBox 61">
            <a:hlinkClick r:id="" action="ppaction://noaction">
              <a:snd r:embed="rId14" name="T1_W10F_9.10.wav"/>
            </a:hlinkClick>
            <a:extLst>
              <a:ext uri="{FF2B5EF4-FFF2-40B4-BE49-F238E27FC236}">
                <a16:creationId xmlns:a16="http://schemas.microsoft.com/office/drawing/2014/main" id="{E34A5B3A-1E1D-4D72-9D2C-CEF166467DEF}"/>
              </a:ext>
            </a:extLst>
          </p:cNvPr>
          <p:cNvSpPr txBox="1"/>
          <p:nvPr/>
        </p:nvSpPr>
        <p:spPr>
          <a:xfrm>
            <a:off x="4704198"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mitnehmen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5" name="T1_W10F_9.11.wav"/>
            </a:hlinkClick>
            <a:extLst>
              <a:ext uri="{FF2B5EF4-FFF2-40B4-BE49-F238E27FC236}">
                <a16:creationId xmlns:a16="http://schemas.microsoft.com/office/drawing/2014/main" id="{4288424B-C932-4547-A012-B49F40F7D00B}"/>
              </a:ext>
            </a:extLst>
          </p:cNvPr>
          <p:cNvSpPr txBox="1"/>
          <p:nvPr/>
        </p:nvSpPr>
        <p:spPr>
          <a:xfrm>
            <a:off x="7683872" y="4455927"/>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Geld</a:t>
            </a:r>
          </a:p>
        </p:txBody>
      </p:sp>
      <p:sp>
        <p:nvSpPr>
          <p:cNvPr id="64" name="TextBox 63">
            <a:hlinkClick r:id="" action="ppaction://noaction">
              <a:snd r:embed="rId16" name="T1_W10F_9.12.wav"/>
            </a:hlinkClick>
            <a:extLst>
              <a:ext uri="{FF2B5EF4-FFF2-40B4-BE49-F238E27FC236}">
                <a16:creationId xmlns:a16="http://schemas.microsoft.com/office/drawing/2014/main" id="{24EF90E7-D847-4795-BDB5-8402724F776D}"/>
              </a:ext>
            </a:extLst>
          </p:cNvPr>
          <p:cNvSpPr txBox="1"/>
          <p:nvPr/>
        </p:nvSpPr>
        <p:spPr>
          <a:xfrm>
            <a:off x="2296861" y="3609236"/>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Form</a:t>
            </a:r>
          </a:p>
        </p:txBody>
      </p:sp>
      <p:sp>
        <p:nvSpPr>
          <p:cNvPr id="65" name="TextBox 64">
            <a:hlinkClick r:id="" action="ppaction://noaction">
              <a:snd r:embed="rId17" name="T1_W10F_9.13.wav"/>
            </a:hlinkClick>
            <a:extLst>
              <a:ext uri="{FF2B5EF4-FFF2-40B4-BE49-F238E27FC236}">
                <a16:creationId xmlns:a16="http://schemas.microsoft.com/office/drawing/2014/main" id="{14BEB3B8-B887-4DEB-A486-6CD05DC01D9A}"/>
              </a:ext>
            </a:extLst>
          </p:cNvPr>
          <p:cNvSpPr txBox="1"/>
          <p:nvPr/>
        </p:nvSpPr>
        <p:spPr>
          <a:xfrm>
            <a:off x="4695313"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8" name="T1_W10F_9.14.wav"/>
            </a:hlinkClick>
            <a:extLst>
              <a:ext uri="{FF2B5EF4-FFF2-40B4-BE49-F238E27FC236}">
                <a16:creationId xmlns:a16="http://schemas.microsoft.com/office/drawing/2014/main" id="{9A77445A-237C-48F8-B46C-8170B7D37559}"/>
              </a:ext>
            </a:extLst>
          </p:cNvPr>
          <p:cNvSpPr txBox="1"/>
          <p:nvPr/>
        </p:nvSpPr>
        <p:spPr>
          <a:xfrm>
            <a:off x="76848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Dorf</a:t>
            </a:r>
          </a:p>
        </p:txBody>
      </p:sp>
      <p:sp>
        <p:nvSpPr>
          <p:cNvPr id="67" name="TextBox 66">
            <a:hlinkClick r:id="" action="ppaction://noaction">
              <a:snd r:embed="rId19" name="T1_W10F_9.15.wav"/>
            </a:hlinkClick>
            <a:extLst>
              <a:ext uri="{FF2B5EF4-FFF2-40B4-BE49-F238E27FC236}">
                <a16:creationId xmlns:a16="http://schemas.microsoft.com/office/drawing/2014/main" id="{2A9D9F22-C351-4596-BB7D-87AE8D30A74E}"/>
              </a:ext>
            </a:extLst>
          </p:cNvPr>
          <p:cNvSpPr txBox="1"/>
          <p:nvPr/>
        </p:nvSpPr>
        <p:spPr>
          <a:xfrm>
            <a:off x="2296860" y="27165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Farbe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20" name="T1_W10F_9.16.wav"/>
            </a:hlinkClick>
            <a:extLst>
              <a:ext uri="{FF2B5EF4-FFF2-40B4-BE49-F238E27FC236}">
                <a16:creationId xmlns:a16="http://schemas.microsoft.com/office/drawing/2014/main" id="{171C234B-E1D8-4BA7-9BB6-CEE92AB173E3}"/>
              </a:ext>
            </a:extLst>
          </p:cNvPr>
          <p:cNvSpPr txBox="1"/>
          <p:nvPr/>
        </p:nvSpPr>
        <p:spPr>
          <a:xfrm>
            <a:off x="4640697" y="2714950"/>
            <a:ext cx="3003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Schwimmbad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1" name="T1_W10F_9.17.wav"/>
            </a:hlinkClick>
            <a:extLst>
              <a:ext uri="{FF2B5EF4-FFF2-40B4-BE49-F238E27FC236}">
                <a16:creationId xmlns:a16="http://schemas.microsoft.com/office/drawing/2014/main" id="{5C29C5FA-AFAC-4818-90A1-7B59F3E335C7}"/>
              </a:ext>
            </a:extLst>
          </p:cNvPr>
          <p:cNvSpPr txBox="1"/>
          <p:nvPr/>
        </p:nvSpPr>
        <p:spPr>
          <a:xfrm>
            <a:off x="7682409" y="271652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Punkt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2" name="T1_W10F_9.18.wav"/>
            </a:hlinkClick>
            <a:extLst>
              <a:ext uri="{FF2B5EF4-FFF2-40B4-BE49-F238E27FC236}">
                <a16:creationId xmlns:a16="http://schemas.microsoft.com/office/drawing/2014/main" id="{3BD33182-986E-45CA-86E6-40DC81B590C8}"/>
              </a:ext>
            </a:extLst>
          </p:cNvPr>
          <p:cNvSpPr txBox="1"/>
          <p:nvPr/>
        </p:nvSpPr>
        <p:spPr>
          <a:xfrm>
            <a:off x="2313282" y="1878520"/>
            <a:ext cx="22952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Lehrer</a:t>
            </a:r>
          </a:p>
        </p:txBody>
      </p:sp>
      <p:sp>
        <p:nvSpPr>
          <p:cNvPr id="71" name="TextBox 70">
            <a:hlinkClick r:id="" action="ppaction://noaction">
              <a:snd r:embed="rId23" name="T1_W10F_9.19.wav"/>
            </a:hlinkClick>
            <a:extLst>
              <a:ext uri="{FF2B5EF4-FFF2-40B4-BE49-F238E27FC236}">
                <a16:creationId xmlns:a16="http://schemas.microsoft.com/office/drawing/2014/main" id="{D4662F6F-BB7A-440E-99DB-3FEB806B34CB}"/>
              </a:ext>
            </a:extLst>
          </p:cNvPr>
          <p:cNvSpPr txBox="1"/>
          <p:nvPr/>
        </p:nvSpPr>
        <p:spPr>
          <a:xfrm>
            <a:off x="46811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Stadt</a:t>
            </a:r>
          </a:p>
        </p:txBody>
      </p:sp>
      <p:sp>
        <p:nvSpPr>
          <p:cNvPr id="72" name="TextBox 71">
            <a:hlinkClick r:id="" action="ppaction://noaction">
              <a:snd r:embed="rId24" name="T1_W10F_9.20.wav"/>
            </a:hlinkClick>
            <a:extLst>
              <a:ext uri="{FF2B5EF4-FFF2-40B4-BE49-F238E27FC236}">
                <a16:creationId xmlns:a16="http://schemas.microsoft.com/office/drawing/2014/main" id="{80DD82C3-D3C7-45A3-B5A4-90223E7359A7}"/>
              </a:ext>
            </a:extLst>
          </p:cNvPr>
          <p:cNvSpPr txBox="1"/>
          <p:nvPr/>
        </p:nvSpPr>
        <p:spPr>
          <a:xfrm>
            <a:off x="7679676" y="1865086"/>
            <a:ext cx="24791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Computer</a:t>
            </a:r>
          </a:p>
        </p:txBody>
      </p:sp>
      <p:sp>
        <p:nvSpPr>
          <p:cNvPr id="73" name="TextBox 72">
            <a:hlinkClick r:id="" action="ppaction://noaction">
              <a:snd r:embed="rId25" name="T1_W10F_9.21.wav"/>
            </a:hlinkClick>
            <a:extLst>
              <a:ext uri="{FF2B5EF4-FFF2-40B4-BE49-F238E27FC236}">
                <a16:creationId xmlns:a16="http://schemas.microsoft.com/office/drawing/2014/main" id="{40541C7D-B0CC-4C45-9347-2F6A8921779D}"/>
              </a:ext>
            </a:extLst>
          </p:cNvPr>
          <p:cNvSpPr txBox="1"/>
          <p:nvPr/>
        </p:nvSpPr>
        <p:spPr>
          <a:xfrm>
            <a:off x="2287878" y="10147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welcher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6" name="T1_W10F_9.22.wav"/>
            </a:hlinkClick>
            <a:extLst>
              <a:ext uri="{FF2B5EF4-FFF2-40B4-BE49-F238E27FC236}">
                <a16:creationId xmlns:a16="http://schemas.microsoft.com/office/drawing/2014/main" id="{85556096-252E-4BFA-8C9B-3147737202F6}"/>
              </a:ext>
            </a:extLst>
          </p:cNvPr>
          <p:cNvSpPr txBox="1"/>
          <p:nvPr/>
        </p:nvSpPr>
        <p:spPr>
          <a:xfrm>
            <a:off x="4693811" y="101479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7" name="T1_W10F_9.23.wav"/>
            </a:hlinkClick>
            <a:extLst>
              <a:ext uri="{FF2B5EF4-FFF2-40B4-BE49-F238E27FC236}">
                <a16:creationId xmlns:a16="http://schemas.microsoft.com/office/drawing/2014/main" id="{B56FCEEC-BBC0-447D-8197-5467071F582A}"/>
              </a:ext>
            </a:extLst>
          </p:cNvPr>
          <p:cNvSpPr txBox="1"/>
          <p:nvPr/>
        </p:nvSpPr>
        <p:spPr>
          <a:xfrm>
            <a:off x="76875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welches</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57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32154" y="563369"/>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sp>
        <p:nvSpPr>
          <p:cNvPr id="27" name="TextBox 26">
            <a:extLst>
              <a:ext uri="{FF2B5EF4-FFF2-40B4-BE49-F238E27FC236}">
                <a16:creationId xmlns:a16="http://schemas.microsoft.com/office/drawing/2014/main" id="{8F950E6D-661C-270D-7EAD-1C0CFDD61C1B}"/>
              </a:ext>
            </a:extLst>
          </p:cNvPr>
          <p:cNvSpPr txBox="1"/>
          <p:nvPr/>
        </p:nvSpPr>
        <p:spPr>
          <a:xfrm>
            <a:off x="117395" y="3071648"/>
            <a:ext cx="914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9880664-90F5-A7F1-FDBA-9731A13F0103}"/>
              </a:ext>
            </a:extLst>
          </p:cNvPr>
          <p:cNvSpPr/>
          <p:nvPr/>
        </p:nvSpPr>
        <p:spPr>
          <a:xfrm>
            <a:off x="223986" y="1458231"/>
            <a:ext cx="5115412" cy="18727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a:t>
            </a:r>
            <a:r>
              <a:rPr lang="en-GB" sz="2000" dirty="0">
                <a:solidFill>
                  <a:prstClr val="white"/>
                </a:solidFill>
                <a:latin typeface="Century Gothic" panose="020B0502020202020204" pitchFamily="34" charset="0"/>
              </a:rPr>
              <a:t>She helps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a:t>
            </a:r>
            <a:r>
              <a:rPr lang="en-GB" sz="2000" dirty="0">
                <a:solidFill>
                  <a:prstClr val="white"/>
                </a:solidFill>
                <a:latin typeface="Century Gothic" panose="020B0502020202020204" pitchFamily="34" charset="0"/>
              </a:rPr>
              <a:t>I take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t>
            </a:r>
            <a:r>
              <a:rPr lang="en-GB" sz="2000" dirty="0">
                <a:solidFill>
                  <a:prstClr val="white"/>
                </a:solidFill>
                <a:latin typeface="Century Gothic" panose="020B0502020202020204" pitchFamily="34" charset="0"/>
              </a:rPr>
              <a:t>He sees…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gives…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read…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0" name="Group 19">
            <a:extLst>
              <a:ext uri="{FF2B5EF4-FFF2-40B4-BE49-F238E27FC236}">
                <a16:creationId xmlns:a16="http://schemas.microsoft.com/office/drawing/2014/main" id="{52CA05A1-7455-0C5B-2223-EDEFDE05E432}"/>
              </a:ext>
            </a:extLst>
          </p:cNvPr>
          <p:cNvGrpSpPr/>
          <p:nvPr/>
        </p:nvGrpSpPr>
        <p:grpSpPr>
          <a:xfrm>
            <a:off x="1123440" y="792939"/>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graphicFrame>
        <p:nvGraphicFramePr>
          <p:cNvPr id="4" name="Table 16">
            <a:extLst>
              <a:ext uri="{FF2B5EF4-FFF2-40B4-BE49-F238E27FC236}">
                <a16:creationId xmlns:a16="http://schemas.microsoft.com/office/drawing/2014/main" id="{D30428BC-33A7-A6BA-2FD9-78F2F85E422E}"/>
              </a:ext>
            </a:extLst>
          </p:cNvPr>
          <p:cNvGraphicFramePr>
            <a:graphicFrameLocks noGrp="1"/>
          </p:cNvGraphicFramePr>
          <p:nvPr>
            <p:extLst>
              <p:ext uri="{D42A27DB-BD31-4B8C-83A1-F6EECF244321}">
                <p14:modId xmlns:p14="http://schemas.microsoft.com/office/powerpoint/2010/main" val="875075953"/>
              </p:ext>
            </p:extLst>
          </p:nvPr>
        </p:nvGraphicFramePr>
        <p:xfrm>
          <a:off x="196537" y="4020822"/>
          <a:ext cx="5231514" cy="2659064"/>
        </p:xfrm>
        <a:graphic>
          <a:graphicData uri="http://schemas.openxmlformats.org/drawingml/2006/table">
            <a:tbl>
              <a:tblPr firstRow="1" bandRow="1">
                <a:tableStyleId>{5940675A-B579-460E-94D1-54222C63F5DA}</a:tableStyleId>
              </a:tblPr>
              <a:tblGrid>
                <a:gridCol w="460674">
                  <a:extLst>
                    <a:ext uri="{9D8B030D-6E8A-4147-A177-3AD203B41FA5}">
                      <a16:colId xmlns:a16="http://schemas.microsoft.com/office/drawing/2014/main" val="33465338"/>
                    </a:ext>
                  </a:extLst>
                </a:gridCol>
                <a:gridCol w="4770840">
                  <a:extLst>
                    <a:ext uri="{9D8B030D-6E8A-4147-A177-3AD203B41FA5}">
                      <a16:colId xmlns:a16="http://schemas.microsoft.com/office/drawing/2014/main" val="3754867228"/>
                    </a:ext>
                  </a:extLst>
                </a:gridCol>
              </a:tblGrid>
              <a:tr h="507192">
                <a:tc>
                  <a:txBody>
                    <a:bodyPr/>
                    <a:lstStyle/>
                    <a:p>
                      <a:pPr algn="ctr"/>
                      <a:r>
                        <a:rPr lang="en-GB" sz="2400" b="1" dirty="0">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537968">
                <a:tc>
                  <a:txBody>
                    <a:bodyPr/>
                    <a:lstStyle/>
                    <a:p>
                      <a:pPr algn="ctr"/>
                      <a:r>
                        <a:rPr lang="en-GB" sz="2400" b="1" dirty="0">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537968">
                <a:tc>
                  <a:txBody>
                    <a:bodyPr/>
                    <a:lstStyle/>
                    <a:p>
                      <a:pPr algn="ctr"/>
                      <a:r>
                        <a:rPr lang="en-GB" sz="2400" b="1" dirty="0">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537968">
                <a:tc>
                  <a:txBody>
                    <a:bodyPr/>
                    <a:lstStyle/>
                    <a:p>
                      <a:pPr algn="ctr"/>
                      <a:r>
                        <a:rPr lang="en-GB" sz="2400" b="1" dirty="0">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537968">
                <a:tc>
                  <a:txBody>
                    <a:bodyPr/>
                    <a:lstStyle/>
                    <a:p>
                      <a:pPr algn="ctr"/>
                      <a:r>
                        <a:rPr lang="en-GB" sz="2400" b="1" dirty="0">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dirty="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bl>
          </a:graphicData>
        </a:graphic>
      </p:graphicFrame>
      <p:grpSp>
        <p:nvGrpSpPr>
          <p:cNvPr id="30" name="Group 29">
            <a:extLst>
              <a:ext uri="{FF2B5EF4-FFF2-40B4-BE49-F238E27FC236}">
                <a16:creationId xmlns:a16="http://schemas.microsoft.com/office/drawing/2014/main" id="{604B0733-7D8D-4FFC-9046-795BC1DEB64E}"/>
              </a:ext>
            </a:extLst>
          </p:cNvPr>
          <p:cNvGrpSpPr/>
          <p:nvPr/>
        </p:nvGrpSpPr>
        <p:grpSpPr>
          <a:xfrm>
            <a:off x="6114574" y="774523"/>
            <a:ext cx="914400" cy="914400"/>
            <a:chOff x="7172512" y="1121434"/>
            <a:chExt cx="914400" cy="914400"/>
          </a:xfrm>
        </p:grpSpPr>
        <p:pic>
          <p:nvPicPr>
            <p:cNvPr id="31" name="Graphic 30" descr="User">
              <a:extLst>
                <a:ext uri="{FF2B5EF4-FFF2-40B4-BE49-F238E27FC236}">
                  <a16:creationId xmlns:a16="http://schemas.microsoft.com/office/drawing/2014/main" id="{99D25CE2-BEE1-4B70-B3B6-DC80A34EC4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2512" y="1121434"/>
              <a:ext cx="914400" cy="914400"/>
            </a:xfrm>
            <a:prstGeom prst="rect">
              <a:avLst/>
            </a:prstGeom>
          </p:spPr>
        </p:pic>
        <p:sp>
          <p:nvSpPr>
            <p:cNvPr id="32" name="TextBox 31">
              <a:extLst>
                <a:ext uri="{FF2B5EF4-FFF2-40B4-BE49-F238E27FC236}">
                  <a16:creationId xmlns:a16="http://schemas.microsoft.com/office/drawing/2014/main" id="{564B756C-66B8-4E8C-88F8-F6AB532BCCB3}"/>
                </a:ext>
              </a:extLst>
            </p:cNvPr>
            <p:cNvSpPr txBox="1"/>
            <p:nvPr/>
          </p:nvSpPr>
          <p:spPr>
            <a:xfrm>
              <a:off x="7475808" y="1533610"/>
              <a:ext cx="3078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entury Gothic" panose="020B0502020202020204" pitchFamily="34" charset="0"/>
                </a:rPr>
                <a:t>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aphicFrame>
        <p:nvGraphicFramePr>
          <p:cNvPr id="33" name="Table 10">
            <a:extLst>
              <a:ext uri="{FF2B5EF4-FFF2-40B4-BE49-F238E27FC236}">
                <a16:creationId xmlns:a16="http://schemas.microsoft.com/office/drawing/2014/main" id="{EF28C41D-734A-436D-AE43-A42AB62B1662}"/>
              </a:ext>
            </a:extLst>
          </p:cNvPr>
          <p:cNvGraphicFramePr>
            <a:graphicFrameLocks noGrp="1"/>
          </p:cNvGraphicFramePr>
          <p:nvPr>
            <p:extLst>
              <p:ext uri="{D42A27DB-BD31-4B8C-83A1-F6EECF244321}">
                <p14:modId xmlns:p14="http://schemas.microsoft.com/office/powerpoint/2010/main" val="1003858385"/>
              </p:ext>
            </p:extLst>
          </p:nvPr>
        </p:nvGraphicFramePr>
        <p:xfrm>
          <a:off x="6210168" y="1778321"/>
          <a:ext cx="4956931" cy="4551676"/>
        </p:xfrm>
        <a:graphic>
          <a:graphicData uri="http://schemas.openxmlformats.org/drawingml/2006/table">
            <a:tbl>
              <a:tblPr firstRow="1" bandRow="1">
                <a:tableStyleId>{5940675A-B579-460E-94D1-54222C63F5DA}</a:tableStyleId>
              </a:tblPr>
              <a:tblGrid>
                <a:gridCol w="689731">
                  <a:extLst>
                    <a:ext uri="{9D8B030D-6E8A-4147-A177-3AD203B41FA5}">
                      <a16:colId xmlns:a16="http://schemas.microsoft.com/office/drawing/2014/main" val="2077537529"/>
                    </a:ext>
                  </a:extLst>
                </a:gridCol>
                <a:gridCol w="1953183">
                  <a:extLst>
                    <a:ext uri="{9D8B030D-6E8A-4147-A177-3AD203B41FA5}">
                      <a16:colId xmlns:a16="http://schemas.microsoft.com/office/drawing/2014/main" val="2754404245"/>
                    </a:ext>
                  </a:extLst>
                </a:gridCol>
                <a:gridCol w="2314017">
                  <a:extLst>
                    <a:ext uri="{9D8B030D-6E8A-4147-A177-3AD203B41FA5}">
                      <a16:colId xmlns:a16="http://schemas.microsoft.com/office/drawing/2014/main" val="2226483197"/>
                    </a:ext>
                  </a:extLst>
                </a:gridCol>
              </a:tblGrid>
              <a:tr h="726439">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I</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she/he</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96017430"/>
                  </a:ext>
                </a:extLst>
              </a:tr>
              <a:tr h="726439">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a:solidFill>
                            <a:srgbClr val="002060"/>
                          </a:solidFill>
                          <a:latin typeface="Century Gothic" panose="020B0502020202020204" pitchFamily="34" charset="0"/>
                        </a:rPr>
                        <a:t>Frau Zimmermann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Frau Ziegler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783213"/>
                  </a:ext>
                </a:extLst>
              </a:tr>
              <a:tr h="726439">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Karte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Papier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107688"/>
                  </a:ext>
                </a:extLst>
              </a:tr>
              <a:tr h="726439">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1800" dirty="0" err="1">
                          <a:solidFill>
                            <a:srgbClr val="002060"/>
                          </a:solidFill>
                          <a:latin typeface="Century Gothic" panose="020B0502020202020204" pitchFamily="34" charset="0"/>
                        </a:rPr>
                        <a:t>keine</a:t>
                      </a:r>
                      <a:r>
                        <a:rPr lang="en-US" sz="1800" dirty="0">
                          <a:solidFill>
                            <a:srgbClr val="002060"/>
                          </a:solidFill>
                          <a:latin typeface="Century Gothic" panose="020B0502020202020204" pitchFamily="34" charset="0"/>
                        </a:rPr>
                        <a:t> </a:t>
                      </a:r>
                      <a:r>
                        <a:rPr lang="en-US" sz="1800" dirty="0" err="1">
                          <a:solidFill>
                            <a:srgbClr val="002060"/>
                          </a:solidFill>
                          <a:latin typeface="Century Gothic" panose="020B0502020202020204" pitchFamily="34" charset="0"/>
                        </a:rPr>
                        <a:t>Schwimmbäder</a:t>
                      </a:r>
                      <a:endParaRPr lang="en-GB" sz="1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err="1">
                          <a:solidFill>
                            <a:srgbClr val="002060"/>
                          </a:solidFill>
                          <a:latin typeface="Century Gothic" panose="020B0502020202020204" pitchFamily="34" charset="0"/>
                        </a:rPr>
                        <a:t>keinen</a:t>
                      </a:r>
                      <a:r>
                        <a:rPr lang="en-US" sz="2400" dirty="0">
                          <a:solidFill>
                            <a:srgbClr val="002060"/>
                          </a:solidFill>
                          <a:latin typeface="Century Gothic" panose="020B0502020202020204" pitchFamily="34" charset="0"/>
                        </a:rPr>
                        <a:t> Musiker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0048191"/>
                  </a:ext>
                </a:extLst>
              </a:tr>
              <a:tr h="726439">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oft Geld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err="1">
                          <a:solidFill>
                            <a:srgbClr val="002060"/>
                          </a:solidFill>
                          <a:latin typeface="Century Gothic" panose="020B0502020202020204" pitchFamily="34" charset="0"/>
                        </a:rPr>
                        <a:t>normalerweise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keine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Bücher</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8378797"/>
                  </a:ext>
                </a:extLst>
              </a:tr>
              <a:tr h="726439">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err="1">
                          <a:solidFill>
                            <a:srgbClr val="002060"/>
                          </a:solidFill>
                          <a:latin typeface="Century Gothic" panose="020B0502020202020204" pitchFamily="34" charset="0"/>
                        </a:rPr>
                        <a:t>Geschichten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a:t>
                      </a:r>
                      <a:r>
                        <a:rPr lang="en-US" sz="2400" dirty="0" err="1">
                          <a:solidFill>
                            <a:srgbClr val="002060"/>
                          </a:solidFill>
                          <a:latin typeface="Century Gothic" panose="020B0502020202020204" pitchFamily="34" charset="0"/>
                        </a:rPr>
                        <a:t>Hausaufgabe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950592"/>
                  </a:ext>
                </a:extLst>
              </a:tr>
            </a:tbl>
          </a:graphicData>
        </a:graphic>
      </p:graphicFrame>
      <p:grpSp>
        <p:nvGrpSpPr>
          <p:cNvPr id="34" name="Group 33">
            <a:extLst>
              <a:ext uri="{FF2B5EF4-FFF2-40B4-BE49-F238E27FC236}">
                <a16:creationId xmlns:a16="http://schemas.microsoft.com/office/drawing/2014/main" id="{123DE836-EFEE-41B4-AAC4-C4A8846465FB}"/>
              </a:ext>
            </a:extLst>
          </p:cNvPr>
          <p:cNvGrpSpPr/>
          <p:nvPr/>
        </p:nvGrpSpPr>
        <p:grpSpPr>
          <a:xfrm>
            <a:off x="7189131" y="821713"/>
            <a:ext cx="1394164" cy="644004"/>
            <a:chOff x="7824830" y="2162370"/>
            <a:chExt cx="2325378" cy="1321502"/>
          </a:xfrm>
        </p:grpSpPr>
        <p:sp>
          <p:nvSpPr>
            <p:cNvPr id="35" name="Oval Callout 13">
              <a:extLst>
                <a:ext uri="{FF2B5EF4-FFF2-40B4-BE49-F238E27FC236}">
                  <a16:creationId xmlns:a16="http://schemas.microsoft.com/office/drawing/2014/main" id="{D01D9024-8165-4B74-96DB-E2EC88986E46}"/>
                </a:ext>
              </a:extLst>
            </p:cNvPr>
            <p:cNvSpPr/>
            <p:nvPr/>
          </p:nvSpPr>
          <p:spPr>
            <a:xfrm>
              <a:off x="8176665" y="2162370"/>
              <a:ext cx="1842284" cy="1321502"/>
            </a:xfrm>
            <a:prstGeom prst="wedgeEllipseCallout">
              <a:avLst>
                <a:gd name="adj1" fmla="val -75382"/>
                <a:gd name="adj2" fmla="val -718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CE66D880-336D-4B28-B0B6-D7A9AC5E394D}"/>
                </a:ext>
              </a:extLst>
            </p:cNvPr>
            <p:cNvSpPr txBox="1"/>
            <p:nvPr/>
          </p:nvSpPr>
          <p:spPr>
            <a:xfrm>
              <a:off x="7824830" y="2511829"/>
              <a:ext cx="2325378" cy="821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7" name="TextBox 16">
            <a:extLst>
              <a:ext uri="{FF2B5EF4-FFF2-40B4-BE49-F238E27FC236}">
                <a16:creationId xmlns:a16="http://schemas.microsoft.com/office/drawing/2014/main" id="{0B195395-FF90-4969-9DE6-D8B9224E1287}"/>
              </a:ext>
            </a:extLst>
          </p:cNvPr>
          <p:cNvSpPr txBox="1"/>
          <p:nvPr/>
        </p:nvSpPr>
        <p:spPr>
          <a:xfrm>
            <a:off x="2351314" y="887462"/>
            <a:ext cx="29880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37" name="TextBox 36">
            <a:extLst>
              <a:ext uri="{FF2B5EF4-FFF2-40B4-BE49-F238E27FC236}">
                <a16:creationId xmlns:a16="http://schemas.microsoft.com/office/drawing/2014/main" id="{E7B21960-D556-497C-A9EE-39B76CB0EA84}"/>
              </a:ext>
            </a:extLst>
          </p:cNvPr>
          <p:cNvSpPr txBox="1"/>
          <p:nvPr/>
        </p:nvSpPr>
        <p:spPr>
          <a:xfrm>
            <a:off x="8785541" y="976860"/>
            <a:ext cx="29880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cxnSp>
        <p:nvCxnSpPr>
          <p:cNvPr id="38" name="Straight Connector 37">
            <a:extLst>
              <a:ext uri="{FF2B5EF4-FFF2-40B4-BE49-F238E27FC236}">
                <a16:creationId xmlns:a16="http://schemas.microsoft.com/office/drawing/2014/main" id="{C0FA1F8A-5CF9-451F-9D93-752984CA6279}"/>
              </a:ext>
            </a:extLst>
          </p:cNvPr>
          <p:cNvCxnSpPr/>
          <p:nvPr/>
        </p:nvCxnSpPr>
        <p:spPr>
          <a:xfrm>
            <a:off x="5815684" y="1082247"/>
            <a:ext cx="0" cy="5440792"/>
          </a:xfrm>
          <a:prstGeom prst="line">
            <a:avLst/>
          </a:prstGeom>
          <a:noFill/>
          <a:ln w="28575" cap="flat" cmpd="sng" algn="ctr">
            <a:solidFill>
              <a:srgbClr val="002060"/>
            </a:solidFill>
            <a:prstDash val="solid"/>
          </a:ln>
          <a:effectLst/>
        </p:spPr>
      </p:cxnSp>
    </p:spTree>
    <p:extLst>
      <p:ext uri="{BB962C8B-B14F-4D97-AF65-F5344CB8AC3E}">
        <p14:creationId xmlns:p14="http://schemas.microsoft.com/office/powerpoint/2010/main" val="21884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4b</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6008914" y="606971"/>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entury Gothic" panose="020B0502020202020204" pitchFamily="34" charset="0"/>
                </a:rPr>
                <a:t>B</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sp>
        <p:nvSpPr>
          <p:cNvPr id="27" name="TextBox 26">
            <a:extLst>
              <a:ext uri="{FF2B5EF4-FFF2-40B4-BE49-F238E27FC236}">
                <a16:creationId xmlns:a16="http://schemas.microsoft.com/office/drawing/2014/main" id="{8F950E6D-661C-270D-7EAD-1C0CFDD61C1B}"/>
              </a:ext>
            </a:extLst>
          </p:cNvPr>
          <p:cNvSpPr txBox="1"/>
          <p:nvPr/>
        </p:nvSpPr>
        <p:spPr>
          <a:xfrm>
            <a:off x="5992186" y="3141512"/>
            <a:ext cx="914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9880664-90F5-A7F1-FDBA-9731A13F0103}"/>
              </a:ext>
            </a:extLst>
          </p:cNvPr>
          <p:cNvSpPr/>
          <p:nvPr/>
        </p:nvSpPr>
        <p:spPr>
          <a:xfrm>
            <a:off x="6199815" y="1634802"/>
            <a:ext cx="5115412" cy="18577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a:t>
            </a:r>
            <a:r>
              <a:rPr lang="en-GB" sz="2000" dirty="0">
                <a:solidFill>
                  <a:prstClr val="white"/>
                </a:solidFill>
                <a:latin typeface="Century Gothic" panose="020B0502020202020204" pitchFamily="34" charset="0"/>
              </a:rPr>
              <a:t>I take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She reads…</a:t>
            </a:r>
          </a:p>
          <a:p>
            <a:pPr marL="0" marR="0" lvl="0" indent="0" algn="l"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t>
            </a:r>
            <a:r>
              <a:rPr lang="en-GB" sz="2000" dirty="0">
                <a:solidFill>
                  <a:prstClr val="white"/>
                </a:solidFill>
                <a:latin typeface="Century Gothic" panose="020B0502020202020204" pitchFamily="34" charset="0"/>
              </a:rPr>
              <a:t>He sees…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gives…</a:t>
            </a:r>
          </a:p>
          <a:p>
            <a:pPr marL="0" marR="0" lvl="0" indent="0" algn="l"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help…</a:t>
            </a:r>
          </a:p>
        </p:txBody>
      </p:sp>
      <p:grpSp>
        <p:nvGrpSpPr>
          <p:cNvPr id="20" name="Group 19">
            <a:extLst>
              <a:ext uri="{FF2B5EF4-FFF2-40B4-BE49-F238E27FC236}">
                <a16:creationId xmlns:a16="http://schemas.microsoft.com/office/drawing/2014/main" id="{52CA05A1-7455-0C5B-2223-EDEFDE05E432}"/>
              </a:ext>
            </a:extLst>
          </p:cNvPr>
          <p:cNvGrpSpPr/>
          <p:nvPr/>
        </p:nvGrpSpPr>
        <p:grpSpPr>
          <a:xfrm>
            <a:off x="7100200" y="836541"/>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graphicFrame>
        <p:nvGraphicFramePr>
          <p:cNvPr id="4" name="Table 16">
            <a:extLst>
              <a:ext uri="{FF2B5EF4-FFF2-40B4-BE49-F238E27FC236}">
                <a16:creationId xmlns:a16="http://schemas.microsoft.com/office/drawing/2014/main" id="{20956C1F-6D55-D083-673C-A57A6032388A}"/>
              </a:ext>
            </a:extLst>
          </p:cNvPr>
          <p:cNvGraphicFramePr>
            <a:graphicFrameLocks noGrp="1"/>
          </p:cNvGraphicFramePr>
          <p:nvPr>
            <p:extLst>
              <p:ext uri="{D42A27DB-BD31-4B8C-83A1-F6EECF244321}">
                <p14:modId xmlns:p14="http://schemas.microsoft.com/office/powerpoint/2010/main" val="4008656850"/>
              </p:ext>
            </p:extLst>
          </p:nvPr>
        </p:nvGraphicFramePr>
        <p:xfrm>
          <a:off x="6173297" y="4064424"/>
          <a:ext cx="5231514" cy="2659064"/>
        </p:xfrm>
        <a:graphic>
          <a:graphicData uri="http://schemas.openxmlformats.org/drawingml/2006/table">
            <a:tbl>
              <a:tblPr firstRow="1" bandRow="1">
                <a:tableStyleId>{5940675A-B579-460E-94D1-54222C63F5DA}</a:tableStyleId>
              </a:tblPr>
              <a:tblGrid>
                <a:gridCol w="460674">
                  <a:extLst>
                    <a:ext uri="{9D8B030D-6E8A-4147-A177-3AD203B41FA5}">
                      <a16:colId xmlns:a16="http://schemas.microsoft.com/office/drawing/2014/main" val="33465338"/>
                    </a:ext>
                  </a:extLst>
                </a:gridCol>
                <a:gridCol w="4770840">
                  <a:extLst>
                    <a:ext uri="{9D8B030D-6E8A-4147-A177-3AD203B41FA5}">
                      <a16:colId xmlns:a16="http://schemas.microsoft.com/office/drawing/2014/main" val="3754867228"/>
                    </a:ext>
                  </a:extLst>
                </a:gridCol>
              </a:tblGrid>
              <a:tr h="507192">
                <a:tc>
                  <a:txBody>
                    <a:bodyPr/>
                    <a:lstStyle/>
                    <a:p>
                      <a:pPr algn="ctr"/>
                      <a:r>
                        <a:rPr lang="en-GB" sz="2400" b="1" dirty="0">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537968">
                <a:tc>
                  <a:txBody>
                    <a:bodyPr/>
                    <a:lstStyle/>
                    <a:p>
                      <a:pPr algn="ctr"/>
                      <a:r>
                        <a:rPr lang="en-GB" sz="2400" b="1" dirty="0">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537968">
                <a:tc>
                  <a:txBody>
                    <a:bodyPr/>
                    <a:lstStyle/>
                    <a:p>
                      <a:pPr algn="ctr"/>
                      <a:r>
                        <a:rPr lang="en-GB" sz="2400" b="1" dirty="0">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537968">
                <a:tc>
                  <a:txBody>
                    <a:bodyPr/>
                    <a:lstStyle/>
                    <a:p>
                      <a:pPr algn="ctr"/>
                      <a:r>
                        <a:rPr lang="en-GB" sz="2400" b="1" dirty="0">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537968">
                <a:tc>
                  <a:txBody>
                    <a:bodyPr/>
                    <a:lstStyle/>
                    <a:p>
                      <a:pPr algn="ctr"/>
                      <a:r>
                        <a:rPr lang="en-GB" sz="2400" b="1" dirty="0">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2000" dirty="0">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bl>
          </a:graphicData>
        </a:graphic>
      </p:graphicFrame>
      <p:grpSp>
        <p:nvGrpSpPr>
          <p:cNvPr id="30" name="Group 29">
            <a:extLst>
              <a:ext uri="{FF2B5EF4-FFF2-40B4-BE49-F238E27FC236}">
                <a16:creationId xmlns:a16="http://schemas.microsoft.com/office/drawing/2014/main" id="{6931F8D1-B4DF-44DE-A747-6EFE6C7E37AB}"/>
              </a:ext>
            </a:extLst>
          </p:cNvPr>
          <p:cNvGrpSpPr/>
          <p:nvPr/>
        </p:nvGrpSpPr>
        <p:grpSpPr>
          <a:xfrm>
            <a:off x="159658" y="749461"/>
            <a:ext cx="914400" cy="914400"/>
            <a:chOff x="7172512" y="1121434"/>
            <a:chExt cx="914400" cy="914400"/>
          </a:xfrm>
        </p:grpSpPr>
        <p:pic>
          <p:nvPicPr>
            <p:cNvPr id="31" name="Graphic 30" descr="User">
              <a:extLst>
                <a:ext uri="{FF2B5EF4-FFF2-40B4-BE49-F238E27FC236}">
                  <a16:creationId xmlns:a16="http://schemas.microsoft.com/office/drawing/2014/main" id="{524A3E97-D16F-4CAA-AB05-C652749A52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2512" y="1121434"/>
              <a:ext cx="914400" cy="914400"/>
            </a:xfrm>
            <a:prstGeom prst="rect">
              <a:avLst/>
            </a:prstGeom>
          </p:spPr>
        </p:pic>
        <p:sp>
          <p:nvSpPr>
            <p:cNvPr id="32" name="TextBox 31">
              <a:extLst>
                <a:ext uri="{FF2B5EF4-FFF2-40B4-BE49-F238E27FC236}">
                  <a16:creationId xmlns:a16="http://schemas.microsoft.com/office/drawing/2014/main" id="{92165836-F550-441F-A677-94FB3D7CA23C}"/>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graphicFrame>
        <p:nvGraphicFramePr>
          <p:cNvPr id="34" name="Table 10">
            <a:extLst>
              <a:ext uri="{FF2B5EF4-FFF2-40B4-BE49-F238E27FC236}">
                <a16:creationId xmlns:a16="http://schemas.microsoft.com/office/drawing/2014/main" id="{DE0D9861-7203-4070-BD65-F52CE39769FD}"/>
              </a:ext>
            </a:extLst>
          </p:cNvPr>
          <p:cNvGraphicFramePr>
            <a:graphicFrameLocks noGrp="1"/>
          </p:cNvGraphicFramePr>
          <p:nvPr>
            <p:extLst>
              <p:ext uri="{D42A27DB-BD31-4B8C-83A1-F6EECF244321}">
                <p14:modId xmlns:p14="http://schemas.microsoft.com/office/powerpoint/2010/main" val="2252049906"/>
              </p:ext>
            </p:extLst>
          </p:nvPr>
        </p:nvGraphicFramePr>
        <p:xfrm>
          <a:off x="191396" y="1935168"/>
          <a:ext cx="4956931" cy="4455155"/>
        </p:xfrm>
        <a:graphic>
          <a:graphicData uri="http://schemas.openxmlformats.org/drawingml/2006/table">
            <a:tbl>
              <a:tblPr firstRow="1" bandRow="1">
                <a:tableStyleId>{5940675A-B579-460E-94D1-54222C63F5DA}</a:tableStyleId>
              </a:tblPr>
              <a:tblGrid>
                <a:gridCol w="689731">
                  <a:extLst>
                    <a:ext uri="{9D8B030D-6E8A-4147-A177-3AD203B41FA5}">
                      <a16:colId xmlns:a16="http://schemas.microsoft.com/office/drawing/2014/main" val="2077537529"/>
                    </a:ext>
                  </a:extLst>
                </a:gridCol>
                <a:gridCol w="1953183">
                  <a:extLst>
                    <a:ext uri="{9D8B030D-6E8A-4147-A177-3AD203B41FA5}">
                      <a16:colId xmlns:a16="http://schemas.microsoft.com/office/drawing/2014/main" val="2754404245"/>
                    </a:ext>
                  </a:extLst>
                </a:gridCol>
                <a:gridCol w="2314017">
                  <a:extLst>
                    <a:ext uri="{9D8B030D-6E8A-4147-A177-3AD203B41FA5}">
                      <a16:colId xmlns:a16="http://schemas.microsoft.com/office/drawing/2014/main" val="2226483197"/>
                    </a:ext>
                  </a:extLst>
                </a:gridCol>
              </a:tblGrid>
              <a:tr h="726439">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I</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she/he</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96017430"/>
                  </a:ext>
                </a:extLst>
              </a:tr>
              <a:tr h="726439">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dieses </a:t>
                      </a:r>
                      <a:r>
                        <a:rPr lang="en-US" sz="2400" dirty="0" err="1">
                          <a:solidFill>
                            <a:srgbClr val="002060"/>
                          </a:solidFill>
                          <a:latin typeface="Century Gothic" panose="020B0502020202020204" pitchFamily="34" charset="0"/>
                        </a:rPr>
                        <a:t>Fahrrad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Handy</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783213"/>
                  </a:ext>
                </a:extLst>
              </a:tr>
              <a:tr h="726439">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den </a:t>
                      </a:r>
                      <a:r>
                        <a:rPr lang="en-US" sz="2400" dirty="0" err="1">
                          <a:solidFill>
                            <a:srgbClr val="002060"/>
                          </a:solidFill>
                          <a:latin typeface="Century Gothic" panose="020B0502020202020204" pitchFamily="34" charset="0"/>
                        </a:rPr>
                        <a:t>Satz</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err="1">
                          <a:solidFill>
                            <a:srgbClr val="002060"/>
                          </a:solidFill>
                          <a:latin typeface="Century Gothic" panose="020B0502020202020204" pitchFamily="34" charset="0"/>
                        </a:rPr>
                        <a:t>ein</a:t>
                      </a:r>
                      <a:r>
                        <a:rPr lang="en-US" sz="2400" dirty="0">
                          <a:solidFill>
                            <a:srgbClr val="002060"/>
                          </a:solidFill>
                          <a:latin typeface="Century Gothic" panose="020B0502020202020204" pitchFamily="34" charset="0"/>
                        </a:rPr>
                        <a:t> Buch</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107688"/>
                  </a:ext>
                </a:extLst>
              </a:tr>
              <a:tr h="726439">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den Lehrer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Gruppe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0048191"/>
                  </a:ext>
                </a:extLst>
              </a:tr>
              <a:tr h="726439">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Geld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a:t>
                      </a:r>
                      <a:r>
                        <a:rPr lang="en-US" sz="2400" dirty="0" err="1">
                          <a:solidFill>
                            <a:srgbClr val="002060"/>
                          </a:solidFill>
                          <a:latin typeface="Century Gothic" panose="020B0502020202020204" pitchFamily="34" charset="0"/>
                        </a:rPr>
                        <a:t>Antwort</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8378797"/>
                  </a:ext>
                </a:extLst>
              </a:tr>
              <a:tr h="726439">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err="1">
                          <a:solidFill>
                            <a:srgbClr val="002060"/>
                          </a:solidFill>
                          <a:latin typeface="Century Gothic" panose="020B0502020202020204" pitchFamily="34" charset="0"/>
                        </a:rPr>
                        <a:t>zu</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Hause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in der Schule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950592"/>
                  </a:ext>
                </a:extLst>
              </a:tr>
            </a:tbl>
          </a:graphicData>
        </a:graphic>
      </p:graphicFrame>
      <p:grpSp>
        <p:nvGrpSpPr>
          <p:cNvPr id="35" name="Group 34">
            <a:extLst>
              <a:ext uri="{FF2B5EF4-FFF2-40B4-BE49-F238E27FC236}">
                <a16:creationId xmlns:a16="http://schemas.microsoft.com/office/drawing/2014/main" id="{A6C47787-7626-4C3A-A89A-84C3E81A7F35}"/>
              </a:ext>
            </a:extLst>
          </p:cNvPr>
          <p:cNvGrpSpPr/>
          <p:nvPr/>
        </p:nvGrpSpPr>
        <p:grpSpPr>
          <a:xfrm>
            <a:off x="1097720" y="1016110"/>
            <a:ext cx="1394164" cy="644004"/>
            <a:chOff x="7824830" y="2162370"/>
            <a:chExt cx="2325378" cy="1321502"/>
          </a:xfrm>
        </p:grpSpPr>
        <p:sp>
          <p:nvSpPr>
            <p:cNvPr id="36" name="Oval Callout 13">
              <a:extLst>
                <a:ext uri="{FF2B5EF4-FFF2-40B4-BE49-F238E27FC236}">
                  <a16:creationId xmlns:a16="http://schemas.microsoft.com/office/drawing/2014/main" id="{D9128873-2979-4CCD-ADD2-1B5DEF74E04D}"/>
                </a:ext>
              </a:extLst>
            </p:cNvPr>
            <p:cNvSpPr/>
            <p:nvPr/>
          </p:nvSpPr>
          <p:spPr>
            <a:xfrm>
              <a:off x="8176665" y="2162370"/>
              <a:ext cx="1842284" cy="1321502"/>
            </a:xfrm>
            <a:prstGeom prst="wedgeEllipseCallout">
              <a:avLst>
                <a:gd name="adj1" fmla="val -75382"/>
                <a:gd name="adj2" fmla="val -718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03DB7CD0-4D1D-4208-9000-A316AE733192}"/>
                </a:ext>
              </a:extLst>
            </p:cNvPr>
            <p:cNvSpPr txBox="1"/>
            <p:nvPr/>
          </p:nvSpPr>
          <p:spPr>
            <a:xfrm>
              <a:off x="7824830" y="2511829"/>
              <a:ext cx="2325378" cy="821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39" name="TextBox 38">
            <a:extLst>
              <a:ext uri="{FF2B5EF4-FFF2-40B4-BE49-F238E27FC236}">
                <a16:creationId xmlns:a16="http://schemas.microsoft.com/office/drawing/2014/main" id="{0EF67AA8-08A3-43A9-A098-A5C88CD3F866}"/>
              </a:ext>
            </a:extLst>
          </p:cNvPr>
          <p:cNvSpPr txBox="1"/>
          <p:nvPr/>
        </p:nvSpPr>
        <p:spPr>
          <a:xfrm>
            <a:off x="2593887" y="1082729"/>
            <a:ext cx="29880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40" name="TextBox 39">
            <a:extLst>
              <a:ext uri="{FF2B5EF4-FFF2-40B4-BE49-F238E27FC236}">
                <a16:creationId xmlns:a16="http://schemas.microsoft.com/office/drawing/2014/main" id="{3941E343-6317-4C16-9289-B8D8764E90CE}"/>
              </a:ext>
            </a:extLst>
          </p:cNvPr>
          <p:cNvSpPr txBox="1"/>
          <p:nvPr/>
        </p:nvSpPr>
        <p:spPr>
          <a:xfrm>
            <a:off x="8785541" y="976860"/>
            <a:ext cx="29880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spTree>
    <p:extLst>
      <p:ext uri="{BB962C8B-B14F-4D97-AF65-F5344CB8AC3E}">
        <p14:creationId xmlns:p14="http://schemas.microsoft.com/office/powerpoint/2010/main" val="397499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968716702"/>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welcher</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die Stadt</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sie</a:t>
                      </a: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sind</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welches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das Dorf</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die </a:t>
                      </a:r>
                      <a:r>
                        <a:rPr lang="en-GB" sz="2400" b="1" dirty="0" err="1">
                          <a:solidFill>
                            <a:schemeClr val="tx1"/>
                          </a:solidFill>
                          <a:latin typeface="Century Gothic" panose="020B0502020202020204" pitchFamily="34" charset="0"/>
                        </a:rPr>
                        <a:t>Farbe</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die Form</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der </a:t>
                      </a:r>
                      <a:r>
                        <a:rPr lang="en-US" sz="2400" b="1" dirty="0" err="1">
                          <a:solidFill>
                            <a:schemeClr val="tx1"/>
                          </a:solidFill>
                          <a:latin typeface="Century Gothic" panose="020B0502020202020204" pitchFamily="34" charset="0"/>
                        </a:rPr>
                        <a:t>Punkt</a:t>
                      </a:r>
                      <a:r>
                        <a:rPr lang="en-US" sz="2400" b="1" dirty="0">
                          <a:solidFill>
                            <a:schemeClr val="tx1"/>
                          </a:solidFill>
                          <a:latin typeface="Century Gothic" panose="020B0502020202020204" pitchFamily="34" charset="0"/>
                        </a:rPr>
                        <a:t> </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das </a:t>
                      </a:r>
                      <a:r>
                        <a:rPr lang="en-GB" sz="2000" b="1" dirty="0" err="1">
                          <a:solidFill>
                            <a:schemeClr val="tx1"/>
                          </a:solidFill>
                          <a:latin typeface="Century Gothic" panose="020B0502020202020204" pitchFamily="34" charset="0"/>
                        </a:rPr>
                        <a:t>Schwimmbad</a:t>
                      </a:r>
                      <a:endParaRPr lang="en-GB" sz="20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die </a:t>
                      </a:r>
                      <a:r>
                        <a:rPr lang="en-GB" sz="2000" b="1" dirty="0" err="1">
                          <a:solidFill>
                            <a:schemeClr val="tx1"/>
                          </a:solidFill>
                          <a:latin typeface="Century Gothic" panose="020B0502020202020204" pitchFamily="34" charset="0"/>
                        </a:rPr>
                        <a:t>Hausaufgabe</a:t>
                      </a:r>
                      <a:endParaRPr lang="en-GB" sz="20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normalerweise</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mitnehmen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der Freund</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nehmen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der </a:t>
                      </a:r>
                      <a:r>
                        <a:rPr lang="en-GB" sz="2400" b="1" dirty="0">
                          <a:solidFill>
                            <a:schemeClr val="tx1"/>
                          </a:solidFill>
                          <a:latin typeface="Century Gothic" panose="020B0502020202020204" pitchFamily="34" charset="0"/>
                        </a:rPr>
                        <a:t>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die </a:t>
                      </a:r>
                      <a:r>
                        <a:rPr lang="en-US" sz="2400" b="1" dirty="0" err="1">
                          <a:solidFill>
                            <a:schemeClr val="tx1"/>
                          </a:solidFill>
                          <a:latin typeface="Century Gothic" panose="020B0502020202020204" pitchFamily="34" charset="0"/>
                        </a:rPr>
                        <a:t>Sachen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helfen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das Geld</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8372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76422790"/>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which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which (n)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(the) teacher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(the) swimming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000" b="1" dirty="0">
                          <a:solidFill>
                            <a:schemeClr val="tx1"/>
                          </a:solidFill>
                          <a:latin typeface="Century Gothic" panose="020B0502020202020204" pitchFamily="34" charset="0"/>
                        </a:rPr>
                        <a:t>(the) dot, point, full stop</a:t>
                      </a:r>
                      <a:endParaRPr lang="en-GB" sz="20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shape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(the0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chemeClr val="tx1"/>
                          </a:solidFill>
                          <a:latin typeface="Century Gothic" panose="020B0502020202020204" pitchFamily="34" charset="0"/>
                        </a:rPr>
                        <a:t>(the) friend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to take/bring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money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normally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things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to take</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to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chemeClr val="tx1"/>
                </a:solidFill>
                <a:latin typeface="Century Gothic" panose="020B0502020202020204" pitchFamily="34" charset="0"/>
                <a:ea typeface="Century Gothic"/>
                <a:cs typeface="Century Gothic"/>
                <a:sym typeface="Century Gothic"/>
              </a:rPr>
              <a:t>Follow up 5: </a:t>
            </a:r>
            <a:endParaRPr lang="en-GB" sz="2800" dirty="0">
              <a:solidFill>
                <a:schemeClr val="tx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918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DD2575DC-DE28-4175-9A4F-B01E31866F4D}"/>
              </a:ext>
            </a:extLst>
          </p:cNvPr>
          <p:cNvSpPr/>
          <p:nvPr/>
        </p:nvSpPr>
        <p:spPr>
          <a:xfrm>
            <a:off x="249745" y="2021556"/>
            <a:ext cx="7208520" cy="4511395"/>
          </a:xfrm>
          <a:prstGeom prst="wedgeRoundRectCallout">
            <a:avLst>
              <a:gd name="adj1" fmla="val 63311"/>
              <a:gd name="adj2" fmla="val -26344"/>
              <a:gd name="adj3" fmla="val 16667"/>
            </a:avLst>
          </a:prstGeom>
          <a:solidFill>
            <a:srgbClr val="FCF0EA"/>
          </a:solidFill>
          <a:ln w="571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 </a:t>
            </a:r>
            <a:endParaRPr lang="en-GB" sz="2800" dirty="0">
              <a:latin typeface="Century Gothic" panose="020B050202020202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434119" y="2156708"/>
            <a:ext cx="717848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Musik</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Shows und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Konzerte</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Du </a:t>
            </a:r>
            <a:r>
              <a:rPr lang="en-GB" sz="4000" dirty="0" err="1">
                <a:solidFill>
                  <a:srgbClr val="002060"/>
                </a:solidFill>
                <a:latin typeface="Century Gothic" panose="020B0502020202020204" pitchFamily="34" charset="0"/>
              </a:rPr>
              <a:t>spielst</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vielleicht</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ein</a:t>
            </a:r>
            <a:r>
              <a:rPr lang="en-GB" sz="4000" dirty="0">
                <a:solidFill>
                  <a:srgbClr val="002060"/>
                </a:solidFill>
                <a:latin typeface="Century Gothic" panose="020B0502020202020204" pitchFamily="34" charset="0"/>
              </a:rPr>
              <a:t> Instrument.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Git</a:t>
            </a:r>
            <a:r>
              <a:rPr lang="en-GB" sz="4000" dirty="0" err="1">
                <a:solidFill>
                  <a:srgbClr val="002060"/>
                </a:solidFill>
                <a:latin typeface="Century Gothic" panose="020B0502020202020204" pitchFamily="34" charset="0"/>
              </a:rPr>
              <a:t>arre</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oder</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Geige</a:t>
            </a:r>
            <a:r>
              <a:rPr lang="en-GB" sz="4000" dirty="0">
                <a:solidFill>
                  <a:srgbClr val="002060"/>
                </a:solidFill>
                <a:latin typeface="Century Gothic" panose="020B0502020202020204" pitchFamily="34" charset="0"/>
              </a:rPr>
              <a:t>*?</a:t>
            </a:r>
            <a:endParaRPr kumimoji="0" lang="en-GB" sz="4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hlinkClick r:id="" action="ppaction://noaction">
              <a:snd r:embed="rId6" name="T1_W10F_2.1.wav"/>
            </a:hlinkClick>
            <a:extLst>
              <a:ext uri="{FF2B5EF4-FFF2-40B4-BE49-F238E27FC236}">
                <a16:creationId xmlns:a16="http://schemas.microsoft.com/office/drawing/2014/main" id="{8AED9748-3B37-B41F-AB84-6A0E2DBA8768}"/>
              </a:ext>
            </a:extLst>
          </p:cNvPr>
          <p:cNvSpPr txBox="1"/>
          <p:nvPr/>
        </p:nvSpPr>
        <p:spPr>
          <a:xfrm>
            <a:off x="2882538" y="117041"/>
            <a:ext cx="7620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Lied für Ronja.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1" name="Graphic 10" descr="Teacher">
            <a:extLst>
              <a:ext uri="{FF2B5EF4-FFF2-40B4-BE49-F238E27FC236}">
                <a16:creationId xmlns:a16="http://schemas.microsoft.com/office/drawing/2014/main" id="{6502BFCA-7103-4E48-A537-47AABF7FF5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276" y="1004160"/>
            <a:ext cx="914400" cy="914400"/>
          </a:xfrm>
          <a:prstGeom prst="rect">
            <a:avLst/>
          </a:prstGeom>
        </p:spPr>
      </p:pic>
      <p:sp>
        <p:nvSpPr>
          <p:cNvPr id="14" name="Speech Bubble: Rectangle with Corners Rounded 13">
            <a:hlinkClick r:id="" action="ppaction://noaction">
              <a:snd r:embed="rId9" name="T1_W10F_2.2.wav"/>
            </a:hlinkClick>
            <a:extLst>
              <a:ext uri="{FF2B5EF4-FFF2-40B4-BE49-F238E27FC236}">
                <a16:creationId xmlns:a16="http://schemas.microsoft.com/office/drawing/2014/main" id="{AA39FA05-8009-4F16-A95C-FCF13B56ECAF}"/>
              </a:ext>
            </a:extLst>
          </p:cNvPr>
          <p:cNvSpPr/>
          <p:nvPr/>
        </p:nvSpPr>
        <p:spPr>
          <a:xfrm>
            <a:off x="1155676" y="1131643"/>
            <a:ext cx="3165488"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CustomShape 7">
            <a:hlinkClick r:id="" action="ppaction://noaction">
              <a:snd r:embed="rId9" name="T1_W10F_2.2.wav"/>
            </a:hlinkClick>
            <a:extLst>
              <a:ext uri="{FF2B5EF4-FFF2-40B4-BE49-F238E27FC236}">
                <a16:creationId xmlns:a16="http://schemas.microsoft.com/office/drawing/2014/main" id="{E3B74B75-8D5C-477A-B199-9409CEE8B3E7}"/>
              </a:ext>
            </a:extLst>
          </p:cNvPr>
          <p:cNvSpPr/>
          <p:nvPr/>
        </p:nvSpPr>
        <p:spPr>
          <a:xfrm>
            <a:off x="1127938" y="1167108"/>
            <a:ext cx="319322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sing </a:t>
            </a:r>
            <a:r>
              <a:rPr lang="en-GB" sz="2400" b="1" kern="0" dirty="0" err="1">
                <a:solidFill>
                  <a:srgbClr val="002060"/>
                </a:solidFill>
                <a:latin typeface="Century Gothic"/>
                <a:ea typeface="Century Gothic"/>
                <a:cs typeface="Century Gothic"/>
                <a:sym typeface="Century Gothic"/>
              </a:rPr>
              <a:t>mit</a:t>
            </a:r>
            <a:r>
              <a:rPr lang="en-GB" sz="2400" b="1" kern="0" dirty="0">
                <a:solidFill>
                  <a:srgbClr val="002060"/>
                </a:solidFill>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5" name="Google Shape;167;p2">
            <a:extLst>
              <a:ext uri="{FF2B5EF4-FFF2-40B4-BE49-F238E27FC236}">
                <a16:creationId xmlns:a16="http://schemas.microsoft.com/office/drawing/2014/main" id="{31971B52-F200-494C-AAB0-7C95D5A34C8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C677C5D7-7C0C-12F4-7E42-950EB4A9A8DD}"/>
              </a:ext>
            </a:extLst>
          </p:cNvPr>
          <p:cNvSpPr txBox="1"/>
          <p:nvPr/>
        </p:nvSpPr>
        <p:spPr>
          <a:xfrm>
            <a:off x="9725554" y="6150114"/>
            <a:ext cx="2466446" cy="707886"/>
          </a:xfrm>
          <a:prstGeom prst="rect">
            <a:avLst/>
          </a:prstGeom>
          <a:solidFill>
            <a:srgbClr val="92D050"/>
          </a:solidFill>
        </p:spPr>
        <p:txBody>
          <a:bodyPr wrap="square" rtlCol="0">
            <a:spAutoFit/>
          </a:bodyPr>
          <a:lstStyle/>
          <a:p>
            <a:pPr algn="ctr"/>
            <a:r>
              <a:rPr lang="en-GB" sz="2000" dirty="0" err="1">
                <a:latin typeface="Century Gothic" panose="020B0502020202020204" pitchFamily="34" charset="0"/>
              </a:rPr>
              <a:t>vielleicht</a:t>
            </a:r>
            <a:r>
              <a:rPr lang="en-GB" sz="2000" dirty="0">
                <a:latin typeface="Century Gothic" panose="020B0502020202020204" pitchFamily="34" charset="0"/>
              </a:rPr>
              <a:t> – maybe</a:t>
            </a:r>
          </a:p>
          <a:p>
            <a:pPr algn="ctr"/>
            <a:r>
              <a:rPr lang="en-GB" sz="2000" dirty="0">
                <a:latin typeface="Century Gothic" panose="020B0502020202020204" pitchFamily="34" charset="0"/>
              </a:rPr>
              <a:t>die </a:t>
            </a:r>
            <a:r>
              <a:rPr lang="en-GB" sz="2000" dirty="0" err="1">
                <a:latin typeface="Century Gothic" panose="020B0502020202020204" pitchFamily="34" charset="0"/>
              </a:rPr>
              <a:t>Geige</a:t>
            </a:r>
            <a:r>
              <a:rPr lang="en-GB" sz="2000" dirty="0">
                <a:latin typeface="Century Gothic" panose="020B0502020202020204" pitchFamily="34" charset="0"/>
              </a:rPr>
              <a:t> - violin</a:t>
            </a:r>
          </a:p>
        </p:txBody>
      </p:sp>
      <p:pic>
        <p:nvPicPr>
          <p:cNvPr id="25" name="Picture 24" descr="A cartoon of a person in a black outfit&#10;&#10;Description automatically generated">
            <a:extLst>
              <a:ext uri="{FF2B5EF4-FFF2-40B4-BE49-F238E27FC236}">
                <a16:creationId xmlns:a16="http://schemas.microsoft.com/office/drawing/2014/main" id="{319FA6AF-D8D3-4CF8-9EEF-06F7B897CE88}"/>
              </a:ext>
            </a:extLst>
          </p:cNvPr>
          <p:cNvPicPr>
            <a:picLocks noChangeAspect="1"/>
          </p:cNvPicPr>
          <p:nvPr/>
        </p:nvPicPr>
        <p:blipFill rotWithShape="1">
          <a:blip r:embed="rId10">
            <a:extLst>
              <a:ext uri="{28A0092B-C50C-407E-A947-70E740481C1C}">
                <a14:useLocalDpi xmlns:a14="http://schemas.microsoft.com/office/drawing/2010/main" val="0"/>
              </a:ext>
            </a:extLst>
          </a:blip>
          <a:srcRect l="-5084" t="1751" r="5084" b="32969"/>
          <a:stretch/>
        </p:blipFill>
        <p:spPr>
          <a:xfrm>
            <a:off x="9016909" y="2112877"/>
            <a:ext cx="2129882" cy="4072807"/>
          </a:xfrm>
          <a:prstGeom prst="rect">
            <a:avLst/>
          </a:prstGeom>
        </p:spPr>
      </p:pic>
      <p:pic>
        <p:nvPicPr>
          <p:cNvPr id="4" name="T1_W10F_2.3">
            <a:hlinkClick r:id="" action="ppaction://media"/>
            <a:extLst>
              <a:ext uri="{FF2B5EF4-FFF2-40B4-BE49-F238E27FC236}">
                <a16:creationId xmlns:a16="http://schemas.microsoft.com/office/drawing/2014/main" id="{C72A55A0-082F-5F09-A3C4-E2C5F25FCD9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840624" y="1548652"/>
            <a:ext cx="945807" cy="945807"/>
          </a:xfrm>
          <a:prstGeom prst="rect">
            <a:avLst/>
          </a:prstGeom>
        </p:spPr>
      </p:pic>
    </p:spTree>
    <p:extLst>
      <p:ext uri="{BB962C8B-B14F-4D97-AF65-F5344CB8AC3E}">
        <p14:creationId xmlns:p14="http://schemas.microsoft.com/office/powerpoint/2010/main" val="33328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 name="Rectangle 4">
            <a:extLst>
              <a:ext uri="{FF2B5EF4-FFF2-40B4-BE49-F238E27FC236}">
                <a16:creationId xmlns:a16="http://schemas.microsoft.com/office/drawing/2014/main" id="{D5C3BC0C-23CF-4FAA-9BBF-650FEE537972}"/>
              </a:ext>
            </a:extLst>
          </p:cNvPr>
          <p:cNvSpPr/>
          <p:nvPr/>
        </p:nvSpPr>
        <p:spPr>
          <a:xfrm>
            <a:off x="-75062" y="1541595"/>
            <a:ext cx="862489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err="1">
                <a:solidFill>
                  <a:srgbClr val="002060"/>
                </a:solidFill>
                <a:latin typeface="Century Gothic" panose="020B0502020202020204" pitchFamily="34" charset="0"/>
                <a:ea typeface="Century Gothic"/>
              </a:rPr>
              <a:t>Sieht</a:t>
            </a:r>
            <a:r>
              <a:rPr lang="en-GB" sz="3200" spc="-1" dirty="0">
                <a:solidFill>
                  <a:srgbClr val="002060"/>
                </a:solidFill>
                <a:latin typeface="Century Gothic" panose="020B0502020202020204" pitchFamily="34" charset="0"/>
                <a:ea typeface="Century Gothic"/>
              </a:rPr>
              <a:t> </a:t>
            </a:r>
            <a:r>
              <a:rPr lang="en-GB" sz="3200" spc="-1" dirty="0" err="1">
                <a:solidFill>
                  <a:srgbClr val="002060"/>
                </a:solidFill>
                <a:latin typeface="Century Gothic" panose="020B0502020202020204" pitchFamily="34" charset="0"/>
                <a:ea typeface="Century Gothic"/>
              </a:rPr>
              <a:t>sie</a:t>
            </a:r>
            <a:r>
              <a:rPr lang="en-GB" sz="3200" spc="-1" dirty="0">
                <a:solidFill>
                  <a:srgbClr val="002060"/>
                </a:solidFill>
                <a:latin typeface="Century Gothic" panose="020B0502020202020204" pitchFamily="34" charset="0"/>
                <a:ea typeface="Century Gothic"/>
              </a:rPr>
              <a:t> Zebras </a:t>
            </a:r>
            <a:r>
              <a:rPr lang="en-GB" sz="3200" spc="-1" dirty="0" err="1">
                <a:solidFill>
                  <a:srgbClr val="002060"/>
                </a:solidFill>
                <a:latin typeface="Century Gothic" panose="020B0502020202020204" pitchFamily="34" charset="0"/>
                <a:ea typeface="Century Gothic"/>
              </a:rPr>
              <a:t>im</a:t>
            </a:r>
            <a:r>
              <a:rPr lang="en-GB" sz="3200" spc="-1" dirty="0">
                <a:solidFill>
                  <a:srgbClr val="002060"/>
                </a:solidFill>
                <a:latin typeface="Century Gothic" panose="020B0502020202020204" pitchFamily="34" charset="0"/>
                <a:ea typeface="Century Gothic"/>
              </a:rPr>
              <a:t> </a:t>
            </a:r>
            <a:r>
              <a:rPr lang="en-GB" sz="3200" spc="-1" dirty="0" err="1">
                <a:solidFill>
                  <a:srgbClr val="002060"/>
                </a:solidFill>
                <a:latin typeface="Century Gothic" panose="020B0502020202020204" pitchFamily="34" charset="0"/>
                <a:ea typeface="Century Gothic"/>
              </a:rPr>
              <a:t>Züricher</a:t>
            </a:r>
            <a:r>
              <a:rPr lang="en-GB" sz="3200" spc="-1" dirty="0">
                <a:solidFill>
                  <a:srgbClr val="002060"/>
                </a:solidFill>
                <a:latin typeface="Century Gothic" panose="020B0502020202020204" pitchFamily="34" charset="0"/>
                <a:ea typeface="Century Gothic"/>
              </a:rPr>
              <a:t> Zoo? </a:t>
            </a:r>
            <a:endPar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6" name="T1_W10F_3.1.wav"/>
            </a:hlinkClick>
            <a:extLst>
              <a:ext uri="{FF2B5EF4-FFF2-40B4-BE49-F238E27FC236}">
                <a16:creationId xmlns:a16="http://schemas.microsoft.com/office/drawing/2014/main" id="{60BCF9A3-00AE-46DD-94FF-1F5B04335393}"/>
              </a:ext>
            </a:extLst>
          </p:cNvPr>
          <p:cNvSpPr/>
          <p:nvPr/>
        </p:nvSpPr>
        <p:spPr>
          <a:xfrm>
            <a:off x="3829423" y="178114"/>
            <a:ext cx="3761413" cy="517320"/>
          </a:xfrm>
          <a:prstGeom prst="wedgeRoundRectCallout">
            <a:avLst>
              <a:gd name="adj1" fmla="val -59925"/>
              <a:gd name="adj2" fmla="val 251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6" name="T1_W10F_3.1.wav"/>
            </a:hlinkClick>
            <a:extLst>
              <a:ext uri="{FF2B5EF4-FFF2-40B4-BE49-F238E27FC236}">
                <a16:creationId xmlns:a16="http://schemas.microsoft.com/office/drawing/2014/main" id="{B5E2A338-4374-4273-A533-2D67420DE654}"/>
              </a:ext>
            </a:extLst>
          </p:cNvPr>
          <p:cNvSpPr/>
          <p:nvPr/>
        </p:nvSpPr>
        <p:spPr>
          <a:xfrm>
            <a:off x="3860760" y="194902"/>
            <a:ext cx="411623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Zungenbrecher</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E02BCF43-D057-D471-D046-1423FBE3E37A}"/>
              </a:ext>
            </a:extLst>
          </p:cNvPr>
          <p:cNvSpPr/>
          <p:nvPr/>
        </p:nvSpPr>
        <p:spPr>
          <a:xfrm>
            <a:off x="531532" y="4985507"/>
            <a:ext cx="674055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Zaras</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zwanzig</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Zertifikate</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zeigt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Zacher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und Renate</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E51387C3-0835-9FC8-0AF8-49FC4E509079}"/>
              </a:ext>
            </a:extLst>
          </p:cNvPr>
          <p:cNvSpPr/>
          <p:nvPr/>
        </p:nvSpPr>
        <p:spPr>
          <a:xfrm>
            <a:off x="560262" y="3043735"/>
            <a:ext cx="674055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err="1">
                <a:solidFill>
                  <a:srgbClr val="002060"/>
                </a:solidFill>
                <a:latin typeface="Century Gothic" panose="020B0502020202020204" pitchFamily="34" charset="0"/>
                <a:ea typeface="+mn-ea"/>
              </a:rPr>
              <a:t>Sieb</a:t>
            </a:r>
            <a:r>
              <a:rPr lang="en-GB" sz="3200" spc="-1" dirty="0" err="1">
                <a:solidFill>
                  <a:srgbClr val="002060"/>
                </a:solidFill>
                <a:latin typeface="Century Gothic" panose="020B0502020202020204" pitchFamily="34" charset="0"/>
              </a:rPr>
              <a:t>zehn</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Zirkusclowns</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zaubern</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mit</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Zauberstäben</a:t>
            </a:r>
            <a:endParaRPr kumimoji="0" lang="en-GB" sz="3200" i="0"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DA644259-4BDC-36A6-6A9A-5FD2DD75EFB2}"/>
              </a:ext>
            </a:extLst>
          </p:cNvPr>
          <p:cNvSpPr/>
          <p:nvPr/>
        </p:nvSpPr>
        <p:spPr>
          <a:xfrm>
            <a:off x="-376767" y="2113702"/>
            <a:ext cx="862489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spc="-1" dirty="0">
                <a:solidFill>
                  <a:srgbClr val="C00000"/>
                </a:solidFill>
                <a:latin typeface="Century Gothic" panose="020B0502020202020204" pitchFamily="34" charset="0"/>
                <a:ea typeface="Century Gothic"/>
              </a:rPr>
              <a:t>Does she see/is she seeing zebras in Z</a:t>
            </a:r>
            <a:r>
              <a:rPr lang="en-GB" sz="2000" i="1" u="sng" spc="-1" dirty="0">
                <a:solidFill>
                  <a:srgbClr val="C00000"/>
                </a:solidFill>
                <a:latin typeface="Century Gothic" panose="020B0502020202020204" pitchFamily="34" charset="0"/>
                <a:ea typeface="Century Gothic"/>
              </a:rPr>
              <a:t>ürich</a:t>
            </a:r>
            <a:r>
              <a:rPr lang="en-GB" sz="2000" i="1" spc="-1" dirty="0">
                <a:solidFill>
                  <a:srgbClr val="C00000"/>
                </a:solidFill>
                <a:latin typeface="Century Gothic" panose="020B0502020202020204" pitchFamily="34" charset="0"/>
                <a:ea typeface="Century Gothic"/>
              </a:rPr>
              <a:t> zoo?</a:t>
            </a:r>
            <a:endParaRPr kumimoji="0" lang="en-GB" sz="2000" i="1" u="none" strike="noStrike" kern="1200" cap="none" spc="-1"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030B8CB7-599E-8044-D1E1-765A20235451}"/>
              </a:ext>
            </a:extLst>
          </p:cNvPr>
          <p:cNvSpPr/>
          <p:nvPr/>
        </p:nvSpPr>
        <p:spPr>
          <a:xfrm>
            <a:off x="-443533" y="6084539"/>
            <a:ext cx="862489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spc="-1" dirty="0">
                <a:solidFill>
                  <a:srgbClr val="C00000"/>
                </a:solidFill>
                <a:latin typeface="Century Gothic" panose="020B0502020202020204" pitchFamily="34" charset="0"/>
                <a:ea typeface="Century Gothic"/>
              </a:rPr>
              <a:t>Zara shows </a:t>
            </a:r>
            <a:r>
              <a:rPr lang="en-GB" sz="2000" i="1" spc="-1" dirty="0" err="1">
                <a:solidFill>
                  <a:srgbClr val="C00000"/>
                </a:solidFill>
                <a:latin typeface="Century Gothic" panose="020B0502020202020204" pitchFamily="34" charset="0"/>
                <a:ea typeface="Century Gothic"/>
              </a:rPr>
              <a:t>Zacher</a:t>
            </a:r>
            <a:r>
              <a:rPr lang="en-GB" sz="2000" i="1" spc="-1" dirty="0">
                <a:solidFill>
                  <a:srgbClr val="C00000"/>
                </a:solidFill>
                <a:latin typeface="Century Gothic" panose="020B0502020202020204" pitchFamily="34" charset="0"/>
                <a:ea typeface="Century Gothic"/>
              </a:rPr>
              <a:t> and Renate her twenty certificates</a:t>
            </a:r>
            <a:endParaRPr kumimoji="0" lang="en-GB" sz="2000" i="1" u="none" strike="noStrike" kern="1200" cap="none" spc="-1"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3D9D9236-6772-802C-CE98-29DE1A583360}"/>
              </a:ext>
            </a:extLst>
          </p:cNvPr>
          <p:cNvSpPr/>
          <p:nvPr/>
        </p:nvSpPr>
        <p:spPr>
          <a:xfrm>
            <a:off x="-122996" y="4130800"/>
            <a:ext cx="862489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spc="-1" dirty="0">
                <a:solidFill>
                  <a:srgbClr val="C00000"/>
                </a:solidFill>
                <a:latin typeface="Century Gothic" panose="020B0502020202020204" pitchFamily="34" charset="0"/>
                <a:ea typeface="Century Gothic"/>
              </a:rPr>
              <a:t>Seventeen circus clowns perform magic with magic wands</a:t>
            </a:r>
            <a:endParaRPr kumimoji="0" lang="en-GB" sz="2000" i="1" u="none" strike="noStrike" kern="1200" cap="none" spc="-1" normalizeH="0" baseline="0" noProof="0" dirty="0">
              <a:ln>
                <a:noFill/>
              </a:ln>
              <a:solidFill>
                <a:srgbClr val="C00000"/>
              </a:solidFill>
              <a:effectLst/>
              <a:uLnTx/>
              <a:uFillTx/>
              <a:latin typeface="Century Gothic" panose="020B0502020202020204" pitchFamily="34" charset="0"/>
              <a:ea typeface="+mn-ea"/>
              <a:cs typeface="+mn-cs"/>
            </a:endParaRPr>
          </a:p>
        </p:txBody>
      </p:sp>
      <p:grpSp>
        <p:nvGrpSpPr>
          <p:cNvPr id="31" name="Group 30">
            <a:extLst>
              <a:ext uri="{FF2B5EF4-FFF2-40B4-BE49-F238E27FC236}">
                <a16:creationId xmlns:a16="http://schemas.microsoft.com/office/drawing/2014/main" id="{390E3CE8-7763-A268-3EBA-6A80E12464C3}"/>
              </a:ext>
            </a:extLst>
          </p:cNvPr>
          <p:cNvGrpSpPr/>
          <p:nvPr/>
        </p:nvGrpSpPr>
        <p:grpSpPr>
          <a:xfrm>
            <a:off x="7994424" y="1493216"/>
            <a:ext cx="1940378" cy="1335399"/>
            <a:chOff x="7994424" y="1493216"/>
            <a:chExt cx="1940378" cy="1335399"/>
          </a:xfrm>
        </p:grpSpPr>
        <p:pic>
          <p:nvPicPr>
            <p:cNvPr id="30" name="Picture 29" descr="A zebra standing on a black background&#10;&#10;Description automatically generated">
              <a:extLst>
                <a:ext uri="{FF2B5EF4-FFF2-40B4-BE49-F238E27FC236}">
                  <a16:creationId xmlns:a16="http://schemas.microsoft.com/office/drawing/2014/main" id="{0955169F-01EB-6FDA-BAB5-F94E51AD0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6692" y="1504980"/>
              <a:ext cx="998110" cy="1077218"/>
            </a:xfrm>
            <a:prstGeom prst="rect">
              <a:avLst/>
            </a:prstGeom>
          </p:spPr>
        </p:pic>
        <p:pic>
          <p:nvPicPr>
            <p:cNvPr id="29" name="Picture 28" descr="A zebra standing on a black background&#10;&#10;Description automatically generated">
              <a:extLst>
                <a:ext uri="{FF2B5EF4-FFF2-40B4-BE49-F238E27FC236}">
                  <a16:creationId xmlns:a16="http://schemas.microsoft.com/office/drawing/2014/main" id="{99A5CA76-E713-7BA4-0739-30BA62A3F4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5047" y="1751397"/>
              <a:ext cx="998110" cy="1077218"/>
            </a:xfrm>
            <a:prstGeom prst="rect">
              <a:avLst/>
            </a:prstGeom>
          </p:spPr>
        </p:pic>
        <p:pic>
          <p:nvPicPr>
            <p:cNvPr id="2" name="Picture 1" descr="A zebra standing on a black background&#10;&#10;Description automatically generated">
              <a:extLst>
                <a:ext uri="{FF2B5EF4-FFF2-40B4-BE49-F238E27FC236}">
                  <a16:creationId xmlns:a16="http://schemas.microsoft.com/office/drawing/2014/main" id="{815FB9DA-82CD-5DE1-BB93-80037D9669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4424" y="1493216"/>
              <a:ext cx="998110" cy="1077218"/>
            </a:xfrm>
            <a:prstGeom prst="rect">
              <a:avLst/>
            </a:prstGeom>
          </p:spPr>
        </p:pic>
      </p:grpSp>
      <p:pic>
        <p:nvPicPr>
          <p:cNvPr id="33" name="Picture 32" descr="A cartoon clown with purple hair and yellow pants&#10;&#10;Description automatically generated">
            <a:extLst>
              <a:ext uri="{FF2B5EF4-FFF2-40B4-BE49-F238E27FC236}">
                <a16:creationId xmlns:a16="http://schemas.microsoft.com/office/drawing/2014/main" id="{4A6D399D-58F3-7C6F-AD17-AEC7893FA4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8447" y="3190920"/>
            <a:ext cx="1705687" cy="1596416"/>
          </a:xfrm>
          <a:prstGeom prst="rect">
            <a:avLst/>
          </a:prstGeom>
        </p:spPr>
      </p:pic>
      <p:pic>
        <p:nvPicPr>
          <p:cNvPr id="35" name="Picture 34" descr="A black and white wand&#10;&#10;Description automatically generated">
            <a:extLst>
              <a:ext uri="{FF2B5EF4-FFF2-40B4-BE49-F238E27FC236}">
                <a16:creationId xmlns:a16="http://schemas.microsoft.com/office/drawing/2014/main" id="{03963030-48E8-CD6B-5543-DFBDFA59D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66533" y="2956908"/>
            <a:ext cx="1124186" cy="707886"/>
          </a:xfrm>
          <a:prstGeom prst="rect">
            <a:avLst/>
          </a:prstGeom>
        </p:spPr>
      </p:pic>
      <p:sp>
        <p:nvSpPr>
          <p:cNvPr id="36" name="Rectangle 35">
            <a:extLst>
              <a:ext uri="{FF2B5EF4-FFF2-40B4-BE49-F238E27FC236}">
                <a16:creationId xmlns:a16="http://schemas.microsoft.com/office/drawing/2014/main" id="{AB135F30-11AB-FA83-FFEE-1C0506A534A5}"/>
              </a:ext>
            </a:extLst>
          </p:cNvPr>
          <p:cNvSpPr/>
          <p:nvPr/>
        </p:nvSpPr>
        <p:spPr>
          <a:xfrm>
            <a:off x="7490861" y="2791872"/>
            <a:ext cx="1531188"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x 17</a:t>
            </a:r>
          </a:p>
        </p:txBody>
      </p:sp>
      <p:pic>
        <p:nvPicPr>
          <p:cNvPr id="37" name="Picture 36" descr="A white circle with white ribbons on a black background&#10;&#10;Description automatically generated">
            <a:extLst>
              <a:ext uri="{FF2B5EF4-FFF2-40B4-BE49-F238E27FC236}">
                <a16:creationId xmlns:a16="http://schemas.microsoft.com/office/drawing/2014/main" id="{342A5B4F-F8F0-9A41-97CF-74301C0320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521652">
            <a:off x="8283332" y="5560827"/>
            <a:ext cx="532905" cy="355131"/>
          </a:xfrm>
          <a:prstGeom prst="rect">
            <a:avLst/>
          </a:prstGeom>
        </p:spPr>
      </p:pic>
      <p:pic>
        <p:nvPicPr>
          <p:cNvPr id="40" name="Picture 39" descr="A group of children's drawings&#10;&#10;Description automatically generated">
            <a:extLst>
              <a:ext uri="{FF2B5EF4-FFF2-40B4-BE49-F238E27FC236}">
                <a16:creationId xmlns:a16="http://schemas.microsoft.com/office/drawing/2014/main" id="{D1251913-A9C6-1C35-074F-3AD482602B82}"/>
              </a:ext>
            </a:extLst>
          </p:cNvPr>
          <p:cNvPicPr>
            <a:picLocks noChangeAspect="1"/>
          </p:cNvPicPr>
          <p:nvPr/>
        </p:nvPicPr>
        <p:blipFill rotWithShape="1">
          <a:blip r:embed="rId11">
            <a:extLst>
              <a:ext uri="{28A0092B-C50C-407E-A947-70E740481C1C}">
                <a14:useLocalDpi xmlns:a14="http://schemas.microsoft.com/office/drawing/2010/main" val="0"/>
              </a:ext>
            </a:extLst>
          </a:blip>
          <a:srcRect l="38710" r="26512" b="50000"/>
          <a:stretch/>
        </p:blipFill>
        <p:spPr>
          <a:xfrm>
            <a:off x="7372902" y="4961125"/>
            <a:ext cx="966419" cy="1464938"/>
          </a:xfrm>
          <a:prstGeom prst="rect">
            <a:avLst/>
          </a:prstGeom>
        </p:spPr>
      </p:pic>
      <p:pic>
        <p:nvPicPr>
          <p:cNvPr id="50" name="Picture 49" descr="A group of children's drawings&#10;&#10;Description automatically generated">
            <a:extLst>
              <a:ext uri="{FF2B5EF4-FFF2-40B4-BE49-F238E27FC236}">
                <a16:creationId xmlns:a16="http://schemas.microsoft.com/office/drawing/2014/main" id="{EFC71A98-D986-BFAC-A105-BC04516D1D0E}"/>
              </a:ext>
            </a:extLst>
          </p:cNvPr>
          <p:cNvPicPr>
            <a:picLocks noChangeAspect="1"/>
          </p:cNvPicPr>
          <p:nvPr/>
        </p:nvPicPr>
        <p:blipFill rotWithShape="1">
          <a:blip r:embed="rId11">
            <a:extLst>
              <a:ext uri="{28A0092B-C50C-407E-A947-70E740481C1C}">
                <a14:useLocalDpi xmlns:a14="http://schemas.microsoft.com/office/drawing/2010/main" val="0"/>
              </a:ext>
            </a:extLst>
          </a:blip>
          <a:srcRect t="53672" r="30139"/>
          <a:stretch/>
        </p:blipFill>
        <p:spPr>
          <a:xfrm>
            <a:off x="8891388" y="4761309"/>
            <a:ext cx="2076587" cy="1451929"/>
          </a:xfrm>
          <a:prstGeom prst="rect">
            <a:avLst/>
          </a:prstGeom>
        </p:spPr>
      </p:pic>
      <p:pic>
        <p:nvPicPr>
          <p:cNvPr id="51" name="Picture 50" descr="A white circle with white ribbons on a black background&#10;&#10;Description automatically generated">
            <a:extLst>
              <a:ext uri="{FF2B5EF4-FFF2-40B4-BE49-F238E27FC236}">
                <a16:creationId xmlns:a16="http://schemas.microsoft.com/office/drawing/2014/main" id="{4BCB05FF-4256-F560-FC5F-2882FA72EC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42379">
            <a:off x="8262193" y="5643410"/>
            <a:ext cx="532905" cy="355131"/>
          </a:xfrm>
          <a:prstGeom prst="rect">
            <a:avLst/>
          </a:prstGeom>
          <a:solidFill>
            <a:schemeClr val="lt1"/>
          </a:solidFill>
        </p:spPr>
      </p:pic>
      <p:pic>
        <p:nvPicPr>
          <p:cNvPr id="52" name="Picture 51" descr="A white circle with white ribbons on a black background&#10;&#10;Description automatically generated">
            <a:extLst>
              <a:ext uri="{FF2B5EF4-FFF2-40B4-BE49-F238E27FC236}">
                <a16:creationId xmlns:a16="http://schemas.microsoft.com/office/drawing/2014/main" id="{7A13C792-A5A5-E7CE-8F77-70261CF29B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370">
            <a:off x="8225462" y="5718492"/>
            <a:ext cx="532905" cy="355131"/>
          </a:xfrm>
          <a:prstGeom prst="rect">
            <a:avLst/>
          </a:prstGeom>
          <a:solidFill>
            <a:schemeClr val="bg1"/>
          </a:solidFill>
        </p:spPr>
      </p:pic>
      <p:pic>
        <p:nvPicPr>
          <p:cNvPr id="54" name="Graphic 53" descr="Turtle outline">
            <a:hlinkClick r:id="" action="ppaction://noaction">
              <a:snd r:embed="rId12" name="T1_W10F_3.2.wav"/>
            </a:hlinkClick>
            <a:extLst>
              <a:ext uri="{FF2B5EF4-FFF2-40B4-BE49-F238E27FC236}">
                <a16:creationId xmlns:a16="http://schemas.microsoft.com/office/drawing/2014/main" id="{87E84612-1CF7-C5F3-4264-69B5CE0DC75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710" y="1453132"/>
            <a:ext cx="540000" cy="540000"/>
          </a:xfrm>
          <a:prstGeom prst="rect">
            <a:avLst/>
          </a:prstGeom>
        </p:spPr>
      </p:pic>
      <p:pic>
        <p:nvPicPr>
          <p:cNvPr id="56" name="Graphic 55" descr="Race Car outline">
            <a:hlinkClick r:id="" action="ppaction://noaction">
              <a:snd r:embed="rId15" name="T1_W10F_3.4.wav"/>
            </a:hlinkClick>
            <a:extLst>
              <a:ext uri="{FF2B5EF4-FFF2-40B4-BE49-F238E27FC236}">
                <a16:creationId xmlns:a16="http://schemas.microsoft.com/office/drawing/2014/main" id="{A69AB226-8AD4-9FE6-8920-25B3296F448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789" y="2201111"/>
            <a:ext cx="540000" cy="540000"/>
          </a:xfrm>
          <a:prstGeom prst="rect">
            <a:avLst/>
          </a:prstGeom>
        </p:spPr>
      </p:pic>
      <p:pic>
        <p:nvPicPr>
          <p:cNvPr id="61" name="Graphic 60" descr="Play outline">
            <a:hlinkClick r:id="" action="ppaction://noaction">
              <a:snd r:embed="rId18" name="T1_W10F_3.3.wav"/>
            </a:hlinkClick>
            <a:extLst>
              <a:ext uri="{FF2B5EF4-FFF2-40B4-BE49-F238E27FC236}">
                <a16:creationId xmlns:a16="http://schemas.microsoft.com/office/drawing/2014/main" id="{5EEDAD9F-0BF9-78B2-E3AD-3C4A2DFFC88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319" y="1844943"/>
            <a:ext cx="540000" cy="540000"/>
          </a:xfrm>
          <a:prstGeom prst="rect">
            <a:avLst/>
          </a:prstGeom>
        </p:spPr>
      </p:pic>
      <p:pic>
        <p:nvPicPr>
          <p:cNvPr id="1035" name="Graphic 1034" descr="Turtle outline">
            <a:hlinkClick r:id="" action="ppaction://noaction">
              <a:snd r:embed="rId21" name="T1_W10F_3.5.wav"/>
            </a:hlinkClick>
            <a:extLst>
              <a:ext uri="{FF2B5EF4-FFF2-40B4-BE49-F238E27FC236}">
                <a16:creationId xmlns:a16="http://schemas.microsoft.com/office/drawing/2014/main" id="{F89F5987-5214-8181-D851-20B039180D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710" y="3207167"/>
            <a:ext cx="540000" cy="540000"/>
          </a:xfrm>
          <a:prstGeom prst="rect">
            <a:avLst/>
          </a:prstGeom>
        </p:spPr>
      </p:pic>
      <p:pic>
        <p:nvPicPr>
          <p:cNvPr id="1037" name="Graphic 1036" descr="Race Car outline">
            <a:hlinkClick r:id="" action="ppaction://noaction">
              <a:snd r:embed="rId22" name="T1_W10F_3.7.wav"/>
            </a:hlinkClick>
            <a:extLst>
              <a:ext uri="{FF2B5EF4-FFF2-40B4-BE49-F238E27FC236}">
                <a16:creationId xmlns:a16="http://schemas.microsoft.com/office/drawing/2014/main" id="{1CF4AADD-0892-56E3-31C9-4437FDD4D37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789" y="3955146"/>
            <a:ext cx="540000" cy="540000"/>
          </a:xfrm>
          <a:prstGeom prst="rect">
            <a:avLst/>
          </a:prstGeom>
        </p:spPr>
      </p:pic>
      <p:pic>
        <p:nvPicPr>
          <p:cNvPr id="1039" name="Graphic 1038" descr="Play outline">
            <a:hlinkClick r:id="" action="ppaction://noaction">
              <a:snd r:embed="rId23" name="T1_W10F_3.6.wav"/>
            </a:hlinkClick>
            <a:extLst>
              <a:ext uri="{FF2B5EF4-FFF2-40B4-BE49-F238E27FC236}">
                <a16:creationId xmlns:a16="http://schemas.microsoft.com/office/drawing/2014/main" id="{63E6248D-485E-F625-EB5B-65D5405CDFB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319" y="3598978"/>
            <a:ext cx="540000" cy="540000"/>
          </a:xfrm>
          <a:prstGeom prst="rect">
            <a:avLst/>
          </a:prstGeom>
        </p:spPr>
      </p:pic>
      <p:pic>
        <p:nvPicPr>
          <p:cNvPr id="1040" name="Graphic 1039" descr="Turtle outline">
            <a:hlinkClick r:id="" action="ppaction://noaction">
              <a:snd r:embed="rId24" name="T1_W10F_3.8.wav"/>
            </a:hlinkClick>
            <a:extLst>
              <a:ext uri="{FF2B5EF4-FFF2-40B4-BE49-F238E27FC236}">
                <a16:creationId xmlns:a16="http://schemas.microsoft.com/office/drawing/2014/main" id="{181419D2-B751-BF5D-BE74-83AC9875244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710" y="5171561"/>
            <a:ext cx="540000" cy="540000"/>
          </a:xfrm>
          <a:prstGeom prst="rect">
            <a:avLst/>
          </a:prstGeom>
        </p:spPr>
      </p:pic>
      <p:pic>
        <p:nvPicPr>
          <p:cNvPr id="1041" name="Graphic 1040" descr="Race Car outline">
            <a:hlinkClick r:id="" action="ppaction://noaction">
              <a:snd r:embed="rId25" name="T1_W10F_3.10.wav"/>
            </a:hlinkClick>
            <a:extLst>
              <a:ext uri="{FF2B5EF4-FFF2-40B4-BE49-F238E27FC236}">
                <a16:creationId xmlns:a16="http://schemas.microsoft.com/office/drawing/2014/main" id="{E8BF95E9-2AA7-8F18-0660-DB71D25BCD8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789" y="5919540"/>
            <a:ext cx="540000" cy="540000"/>
          </a:xfrm>
          <a:prstGeom prst="rect">
            <a:avLst/>
          </a:prstGeom>
        </p:spPr>
      </p:pic>
      <p:pic>
        <p:nvPicPr>
          <p:cNvPr id="1043" name="Graphic 1042" descr="Play outline">
            <a:hlinkClick r:id="" action="ppaction://noaction">
              <a:snd r:embed="rId26" name="T1_W10F_3.9.wav"/>
            </a:hlinkClick>
            <a:extLst>
              <a:ext uri="{FF2B5EF4-FFF2-40B4-BE49-F238E27FC236}">
                <a16:creationId xmlns:a16="http://schemas.microsoft.com/office/drawing/2014/main" id="{28D228D7-E92E-4C1D-D1DD-BDAA2502A6D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319" y="5563372"/>
            <a:ext cx="540000" cy="540000"/>
          </a:xfrm>
          <a:prstGeom prst="rect">
            <a:avLst/>
          </a:prstGeom>
        </p:spPr>
      </p:pic>
      <p:pic>
        <p:nvPicPr>
          <p:cNvPr id="11" name="Picture 10" descr="Cartoon of a person biting a hotdog&#10;&#10;Description automatically generated">
            <a:extLst>
              <a:ext uri="{FF2B5EF4-FFF2-40B4-BE49-F238E27FC236}">
                <a16:creationId xmlns:a16="http://schemas.microsoft.com/office/drawing/2014/main" id="{4CED28B4-59A1-4588-8D7A-8B61E6044A1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682081" y="46781"/>
            <a:ext cx="1251810" cy="1126439"/>
          </a:xfrm>
          <a:prstGeom prst="rect">
            <a:avLst/>
          </a:prstGeom>
        </p:spPr>
      </p:pic>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42"/>
                                        </p:tgtEl>
                                        <p:attrNameLst>
                                          <p:attrName>ppt_y</p:attrName>
                                        </p:attrNameLst>
                                      </p:cBhvr>
                                      <p:tavLst>
                                        <p:tav tm="0">
                                          <p:val>
                                            <p:strVal val="#ppt_y"/>
                                          </p:val>
                                        </p:tav>
                                        <p:tav tm="100000">
                                          <p:val>
                                            <p:strVal val="#ppt_y+#ppt_h*1.125000"/>
                                          </p:val>
                                        </p:tav>
                                      </p:tavLst>
                                    </p:anim>
                                    <p:animEffect transition="out" filter="wipe(down)">
                                      <p:cBhvr>
                                        <p:cTn id="7" dur="59000"/>
                                        <p:tgtEl>
                                          <p:spTgt spid="42"/>
                                        </p:tgtEl>
                                      </p:cBhvr>
                                    </p:animEffect>
                                    <p:set>
                                      <p:cBhvr>
                                        <p:cTn id="8"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9" name="Speech Bubble: Rectangle with Corners Rounded 8">
            <a:hlinkClick r:id="" action="ppaction://noaction">
              <a:snd r:embed="rId14" name="T1_W10F_4.1.wav"/>
            </a:hlinkClick>
            <a:extLst>
              <a:ext uri="{FF2B5EF4-FFF2-40B4-BE49-F238E27FC236}">
                <a16:creationId xmlns:a16="http://schemas.microsoft.com/office/drawing/2014/main" id="{FDBACA7E-8CF6-AFD0-85AB-8C1CE37072F0}"/>
              </a:ext>
            </a:extLst>
          </p:cNvPr>
          <p:cNvSpPr/>
          <p:nvPr/>
        </p:nvSpPr>
        <p:spPr>
          <a:xfrm>
            <a:off x="1357349" y="670256"/>
            <a:ext cx="2167317"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101" name="TextBox 100">
            <a:hlinkClick r:id="" action="ppaction://noaction">
              <a:snd r:embed="rId14" name="T1_W10F_4.1.wav"/>
            </a:hlinkClick>
            <a:extLst>
              <a:ext uri="{FF2B5EF4-FFF2-40B4-BE49-F238E27FC236}">
                <a16:creationId xmlns:a16="http://schemas.microsoft.com/office/drawing/2014/main" id="{73FC9C0C-0181-40A6-97BA-EAA0043CDF0D}"/>
              </a:ext>
            </a:extLst>
          </p:cNvPr>
          <p:cNvSpPr txBox="1"/>
          <p:nvPr/>
        </p:nvSpPr>
        <p:spPr>
          <a:xfrm>
            <a:off x="1522789" y="708707"/>
            <a:ext cx="19191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Spiel Dominos</a:t>
            </a:r>
          </a:p>
        </p:txBody>
      </p:sp>
      <p:grpSp>
        <p:nvGrpSpPr>
          <p:cNvPr id="6" name="Group 5">
            <a:extLst>
              <a:ext uri="{FF2B5EF4-FFF2-40B4-BE49-F238E27FC236}">
                <a16:creationId xmlns:a16="http://schemas.microsoft.com/office/drawing/2014/main" id="{CF8F35B0-FB37-489C-8605-E4003728644D}"/>
              </a:ext>
            </a:extLst>
          </p:cNvPr>
          <p:cNvGrpSpPr/>
          <p:nvPr/>
        </p:nvGrpSpPr>
        <p:grpSpPr>
          <a:xfrm>
            <a:off x="173459" y="1416915"/>
            <a:ext cx="1171245" cy="1985593"/>
            <a:chOff x="183329" y="1272584"/>
            <a:chExt cx="1171245" cy="1985593"/>
          </a:xfrm>
        </p:grpSpPr>
        <p:grpSp>
          <p:nvGrpSpPr>
            <p:cNvPr id="52" name="Group 51">
              <a:extLst>
                <a:ext uri="{FF2B5EF4-FFF2-40B4-BE49-F238E27FC236}">
                  <a16:creationId xmlns:a16="http://schemas.microsoft.com/office/drawing/2014/main" id="{31CDEFAD-6A55-4B71-ADE1-9F1C98F6AA2F}"/>
                </a:ext>
              </a:extLst>
            </p:cNvPr>
            <p:cNvGrpSpPr/>
            <p:nvPr/>
          </p:nvGrpSpPr>
          <p:grpSpPr>
            <a:xfrm>
              <a:off x="183329" y="1272584"/>
              <a:ext cx="1171245" cy="1985593"/>
              <a:chOff x="-1948359" y="-284809"/>
              <a:chExt cx="1171245" cy="1985593"/>
            </a:xfrm>
            <a:solidFill>
              <a:srgbClr val="81CCFF"/>
            </a:solidFill>
          </p:grpSpPr>
          <p:sp>
            <p:nvSpPr>
              <p:cNvPr id="57" name="Rectangle: Rounded Corners 56">
                <a:extLst>
                  <a:ext uri="{FF2B5EF4-FFF2-40B4-BE49-F238E27FC236}">
                    <a16:creationId xmlns:a16="http://schemas.microsoft.com/office/drawing/2014/main" id="{572FC61D-E050-4988-98F4-74833D3E3615}"/>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69B3E83C-FBAA-4B72-9E9B-200FFB41E42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5A88A06-18A0-4D25-8736-ABAFAFF901BC}"/>
                  </a:ext>
                </a:extLst>
              </p:cNvPr>
              <p:cNvSpPr txBox="1"/>
              <p:nvPr/>
            </p:nvSpPr>
            <p:spPr>
              <a:xfrm>
                <a:off x="-1948359" y="961573"/>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Bus</a:t>
                </a:r>
              </a:p>
            </p:txBody>
          </p:sp>
          <p:sp>
            <p:nvSpPr>
              <p:cNvPr id="65" name="TextBox 64">
                <a:extLst>
                  <a:ext uri="{FF2B5EF4-FFF2-40B4-BE49-F238E27FC236}">
                    <a16:creationId xmlns:a16="http://schemas.microsoft.com/office/drawing/2014/main" id="{36BA435B-7EA9-4124-B031-6F6EB0B2C631}"/>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66" name="Picture 65" descr="Icon&#10;&#10;Description automatically generated">
              <a:extLst>
                <a:ext uri="{FF2B5EF4-FFF2-40B4-BE49-F238E27FC236}">
                  <a16:creationId xmlns:a16="http://schemas.microsoft.com/office/drawing/2014/main" id="{9B09AAA4-C4B7-476D-A8A1-BFD842267ED5}"/>
                </a:ext>
              </a:extLst>
            </p:cNvPr>
            <p:cNvPicPr>
              <a:picLocks noChangeAspect="1"/>
            </p:cNvPicPr>
            <p:nvPr/>
          </p:nvPicPr>
          <p:blipFill>
            <a:blip r:embed="rId1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0121" y="1449694"/>
              <a:ext cx="637662" cy="637662"/>
            </a:xfrm>
            <a:prstGeom prst="rect">
              <a:avLst/>
            </a:prstGeom>
          </p:spPr>
        </p:pic>
      </p:grpSp>
      <p:grpSp>
        <p:nvGrpSpPr>
          <p:cNvPr id="146" name="Group 145">
            <a:extLst>
              <a:ext uri="{FF2B5EF4-FFF2-40B4-BE49-F238E27FC236}">
                <a16:creationId xmlns:a16="http://schemas.microsoft.com/office/drawing/2014/main" id="{78758410-24E4-4ADC-B3A9-13C9B02D2A9D}"/>
              </a:ext>
            </a:extLst>
          </p:cNvPr>
          <p:cNvGrpSpPr/>
          <p:nvPr/>
        </p:nvGrpSpPr>
        <p:grpSpPr>
          <a:xfrm>
            <a:off x="201317" y="3528422"/>
            <a:ext cx="2024118" cy="1123603"/>
            <a:chOff x="-748672" y="69443"/>
            <a:chExt cx="2024118" cy="1123603"/>
          </a:xfrm>
          <a:solidFill>
            <a:srgbClr val="81CCFF"/>
          </a:solidFill>
        </p:grpSpPr>
        <p:grpSp>
          <p:nvGrpSpPr>
            <p:cNvPr id="147" name="Group 146">
              <a:extLst>
                <a:ext uri="{FF2B5EF4-FFF2-40B4-BE49-F238E27FC236}">
                  <a16:creationId xmlns:a16="http://schemas.microsoft.com/office/drawing/2014/main" id="{C8ABB860-F0E8-4410-9214-6823C1DEB40F}"/>
                </a:ext>
              </a:extLst>
            </p:cNvPr>
            <p:cNvGrpSpPr/>
            <p:nvPr/>
          </p:nvGrpSpPr>
          <p:grpSpPr>
            <a:xfrm rot="5400000">
              <a:off x="-317677" y="-361552"/>
              <a:ext cx="1123603" cy="1985593"/>
              <a:chOff x="-394770" y="-285159"/>
              <a:chExt cx="1123603" cy="1985593"/>
            </a:xfrm>
            <a:grpFill/>
          </p:grpSpPr>
          <p:sp>
            <p:nvSpPr>
              <p:cNvPr id="150" name="Rectangle: Rounded Corners 149">
                <a:extLst>
                  <a:ext uri="{FF2B5EF4-FFF2-40B4-BE49-F238E27FC236}">
                    <a16:creationId xmlns:a16="http://schemas.microsoft.com/office/drawing/2014/main" id="{3FAEC807-53D7-4368-A84E-C1537F3B46EA}"/>
                  </a:ext>
                </a:extLst>
              </p:cNvPr>
              <p:cNvSpPr/>
              <p:nvPr/>
            </p:nvSpPr>
            <p:spPr>
              <a:xfrm>
                <a:off x="-394770" y="-28515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1" name="Straight Connector 150">
                <a:extLst>
                  <a:ext uri="{FF2B5EF4-FFF2-40B4-BE49-F238E27FC236}">
                    <a16:creationId xmlns:a16="http://schemas.microsoft.com/office/drawing/2014/main" id="{B5EDABA4-3923-4C08-B0D4-4C1873A53346}"/>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8" name="TextBox 147">
              <a:extLst>
                <a:ext uri="{FF2B5EF4-FFF2-40B4-BE49-F238E27FC236}">
                  <a16:creationId xmlns:a16="http://schemas.microsoft.com/office/drawing/2014/main" id="{ED7CA272-6FF5-4FEC-9E11-A6E0686FE925}"/>
                </a:ext>
              </a:extLst>
            </p:cNvPr>
            <p:cNvSpPr txBox="1"/>
            <p:nvPr/>
          </p:nvSpPr>
          <p:spPr>
            <a:xfrm>
              <a:off x="159571" y="347414"/>
              <a:ext cx="11158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a:t>
              </a:r>
              <a:b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F1EB441E-5824-4DC9-BED5-CE4CCD37B4D9}"/>
                </a:ext>
              </a:extLst>
            </p:cNvPr>
            <p:cNvSpPr txBox="1"/>
            <p:nvPr/>
          </p:nvSpPr>
          <p:spPr>
            <a:xfrm>
              <a:off x="-700102" y="477765"/>
              <a:ext cx="9175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bus</a:t>
              </a:r>
            </a:p>
          </p:txBody>
        </p:sp>
      </p:grpSp>
      <p:grpSp>
        <p:nvGrpSpPr>
          <p:cNvPr id="152" name="Group 151">
            <a:extLst>
              <a:ext uri="{FF2B5EF4-FFF2-40B4-BE49-F238E27FC236}">
                <a16:creationId xmlns:a16="http://schemas.microsoft.com/office/drawing/2014/main" id="{E6D2FCFD-BF45-4B7F-9F50-B4037B3EFE3C}"/>
              </a:ext>
            </a:extLst>
          </p:cNvPr>
          <p:cNvGrpSpPr/>
          <p:nvPr/>
        </p:nvGrpSpPr>
        <p:grpSpPr>
          <a:xfrm>
            <a:off x="1083126" y="4745897"/>
            <a:ext cx="1291743" cy="1985593"/>
            <a:chOff x="-1960836" y="-284809"/>
            <a:chExt cx="1291743" cy="1985593"/>
          </a:xfrm>
          <a:solidFill>
            <a:srgbClr val="81CCFF"/>
          </a:solidFill>
        </p:grpSpPr>
        <p:sp>
          <p:nvSpPr>
            <p:cNvPr id="153" name="Rectangle: Rounded Corners 152">
              <a:extLst>
                <a:ext uri="{FF2B5EF4-FFF2-40B4-BE49-F238E27FC236}">
                  <a16:creationId xmlns:a16="http://schemas.microsoft.com/office/drawing/2014/main" id="{1AC547D7-164B-4A5C-A675-FD5F95C5EE4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4" name="Straight Connector 153">
              <a:extLst>
                <a:ext uri="{FF2B5EF4-FFF2-40B4-BE49-F238E27FC236}">
                  <a16:creationId xmlns:a16="http://schemas.microsoft.com/office/drawing/2014/main" id="{9362FDD8-CFC5-4C9B-8994-9C44E12AE49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5B9D1CA4-BFE7-4378-8EC6-C9A90E505590}"/>
                </a:ext>
              </a:extLst>
            </p:cNvPr>
            <p:cNvSpPr txBox="1"/>
            <p:nvPr/>
          </p:nvSpPr>
          <p:spPr>
            <a:xfrm>
              <a:off x="-1960836" y="935135"/>
              <a:ext cx="1291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nehmen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6" name="TextBox 155">
              <a:extLst>
                <a:ext uri="{FF2B5EF4-FFF2-40B4-BE49-F238E27FC236}">
                  <a16:creationId xmlns:a16="http://schemas.microsoft.com/office/drawing/2014/main" id="{EF336E1B-D0D4-4615-8C46-9BBE220FA383}"/>
                </a:ext>
              </a:extLst>
            </p:cNvPr>
            <p:cNvSpPr txBox="1"/>
            <p:nvPr/>
          </p:nvSpPr>
          <p:spPr>
            <a:xfrm>
              <a:off x="-1891030" y="12212"/>
              <a:ext cx="11077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p>
          </p:txBody>
        </p:sp>
      </p:grpSp>
      <p:grpSp>
        <p:nvGrpSpPr>
          <p:cNvPr id="157" name="Group 156">
            <a:extLst>
              <a:ext uri="{FF2B5EF4-FFF2-40B4-BE49-F238E27FC236}">
                <a16:creationId xmlns:a16="http://schemas.microsoft.com/office/drawing/2014/main" id="{25D23388-CD1E-42C0-8F6E-1D3F7EF0AADD}"/>
              </a:ext>
            </a:extLst>
          </p:cNvPr>
          <p:cNvGrpSpPr/>
          <p:nvPr/>
        </p:nvGrpSpPr>
        <p:grpSpPr>
          <a:xfrm>
            <a:off x="2261788" y="5607887"/>
            <a:ext cx="2180474" cy="1123603"/>
            <a:chOff x="-821210" y="146186"/>
            <a:chExt cx="2180474" cy="1123603"/>
          </a:xfrm>
          <a:solidFill>
            <a:srgbClr val="81CCFF"/>
          </a:solidFill>
        </p:grpSpPr>
        <p:grpSp>
          <p:nvGrpSpPr>
            <p:cNvPr id="158" name="Group 157">
              <a:extLst>
                <a:ext uri="{FF2B5EF4-FFF2-40B4-BE49-F238E27FC236}">
                  <a16:creationId xmlns:a16="http://schemas.microsoft.com/office/drawing/2014/main" id="{6B0A4EC2-3373-464C-98B1-7714B5FA728E}"/>
                </a:ext>
              </a:extLst>
            </p:cNvPr>
            <p:cNvGrpSpPr/>
            <p:nvPr/>
          </p:nvGrpSpPr>
          <p:grpSpPr>
            <a:xfrm rot="5400000">
              <a:off x="-318027" y="-284809"/>
              <a:ext cx="1123603" cy="1985593"/>
              <a:chOff x="-318027" y="-284809"/>
              <a:chExt cx="1123603" cy="1985593"/>
            </a:xfrm>
            <a:grpFill/>
          </p:grpSpPr>
          <p:sp>
            <p:nvSpPr>
              <p:cNvPr id="161" name="Rectangle: Rounded Corners 160">
                <a:extLst>
                  <a:ext uri="{FF2B5EF4-FFF2-40B4-BE49-F238E27FC236}">
                    <a16:creationId xmlns:a16="http://schemas.microsoft.com/office/drawing/2014/main" id="{853CFF27-F6F5-4B82-916D-9E046C462CD0}"/>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2" name="Straight Connector 161">
                <a:extLst>
                  <a:ext uri="{FF2B5EF4-FFF2-40B4-BE49-F238E27FC236}">
                    <a16:creationId xmlns:a16="http://schemas.microsoft.com/office/drawing/2014/main" id="{29350741-8C23-4943-B5CE-974E42C49E41}"/>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9" name="TextBox 158">
              <a:extLst>
                <a:ext uri="{FF2B5EF4-FFF2-40B4-BE49-F238E27FC236}">
                  <a16:creationId xmlns:a16="http://schemas.microsoft.com/office/drawing/2014/main" id="{48AB2810-042D-45B7-8CD9-11449BA6DF62}"/>
                </a:ext>
              </a:extLst>
            </p:cNvPr>
            <p:cNvSpPr txBox="1"/>
            <p:nvPr/>
          </p:nvSpPr>
          <p:spPr>
            <a:xfrm>
              <a:off x="104781" y="507060"/>
              <a:ext cx="12544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0" name="TextBox 159">
              <a:extLst>
                <a:ext uri="{FF2B5EF4-FFF2-40B4-BE49-F238E27FC236}">
                  <a16:creationId xmlns:a16="http://schemas.microsoft.com/office/drawing/2014/main" id="{A7FC979A-8C4A-4752-B5E1-7D4C14E8ACE0}"/>
                </a:ext>
              </a:extLst>
            </p:cNvPr>
            <p:cNvSpPr txBox="1"/>
            <p:nvPr/>
          </p:nvSpPr>
          <p:spPr>
            <a:xfrm>
              <a:off x="-821210" y="507060"/>
              <a:ext cx="1165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63" name="Group 162">
            <a:extLst>
              <a:ext uri="{FF2B5EF4-FFF2-40B4-BE49-F238E27FC236}">
                <a16:creationId xmlns:a16="http://schemas.microsoft.com/office/drawing/2014/main" id="{8817FBD4-2537-4CC4-B177-ED06418D7A4A}"/>
              </a:ext>
            </a:extLst>
          </p:cNvPr>
          <p:cNvGrpSpPr/>
          <p:nvPr/>
        </p:nvGrpSpPr>
        <p:grpSpPr>
          <a:xfrm>
            <a:off x="3225895" y="3548997"/>
            <a:ext cx="1226074" cy="1985593"/>
            <a:chOff x="-1956647" y="-284809"/>
            <a:chExt cx="1226074" cy="1985593"/>
          </a:xfrm>
          <a:solidFill>
            <a:srgbClr val="81CCFF"/>
          </a:solidFill>
        </p:grpSpPr>
        <p:sp>
          <p:nvSpPr>
            <p:cNvPr id="164" name="Rectangle: Rounded Corners 163">
              <a:extLst>
                <a:ext uri="{FF2B5EF4-FFF2-40B4-BE49-F238E27FC236}">
                  <a16:creationId xmlns:a16="http://schemas.microsoft.com/office/drawing/2014/main" id="{F0A8D1D8-4564-4883-A9B6-0929F3E11D4F}"/>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5" name="Straight Connector 164">
              <a:extLst>
                <a:ext uri="{FF2B5EF4-FFF2-40B4-BE49-F238E27FC236}">
                  <a16:creationId xmlns:a16="http://schemas.microsoft.com/office/drawing/2014/main" id="{9738688D-457F-43E6-897B-5E2BCAD16C7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5949BEB0-F179-4B75-A35A-CF16577AD850}"/>
                </a:ext>
              </a:extLst>
            </p:cNvPr>
            <p:cNvSpPr txBox="1"/>
            <p:nvPr/>
          </p:nvSpPr>
          <p:spPr>
            <a:xfrm>
              <a:off x="-1918122" y="935887"/>
              <a:ext cx="11012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8" name="TextBox 167">
              <a:extLst>
                <a:ext uri="{FF2B5EF4-FFF2-40B4-BE49-F238E27FC236}">
                  <a16:creationId xmlns:a16="http://schemas.microsoft.com/office/drawing/2014/main" id="{B7DAC29A-9D83-49B6-8008-EAB6AFA3CC02}"/>
                </a:ext>
              </a:extLst>
            </p:cNvPr>
            <p:cNvSpPr txBox="1"/>
            <p:nvPr/>
          </p:nvSpPr>
          <p:spPr>
            <a:xfrm>
              <a:off x="-1956647" y="-175244"/>
              <a:ext cx="12260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mit-nehmen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69" name="Group 168">
            <a:extLst>
              <a:ext uri="{FF2B5EF4-FFF2-40B4-BE49-F238E27FC236}">
                <a16:creationId xmlns:a16="http://schemas.microsoft.com/office/drawing/2014/main" id="{105B57BC-8A9B-4A19-895E-29C702BCA814}"/>
              </a:ext>
            </a:extLst>
          </p:cNvPr>
          <p:cNvGrpSpPr/>
          <p:nvPr/>
        </p:nvGrpSpPr>
        <p:grpSpPr>
          <a:xfrm>
            <a:off x="3226134" y="2330918"/>
            <a:ext cx="2058061" cy="1123603"/>
            <a:chOff x="-790660" y="145597"/>
            <a:chExt cx="2058061" cy="1123603"/>
          </a:xfrm>
          <a:solidFill>
            <a:srgbClr val="81CCFF"/>
          </a:solidFill>
        </p:grpSpPr>
        <p:grpSp>
          <p:nvGrpSpPr>
            <p:cNvPr id="170" name="Group 169">
              <a:extLst>
                <a:ext uri="{FF2B5EF4-FFF2-40B4-BE49-F238E27FC236}">
                  <a16:creationId xmlns:a16="http://schemas.microsoft.com/office/drawing/2014/main" id="{E77A4AC2-EC7F-42FF-A298-7D46F8DB6ADD}"/>
                </a:ext>
              </a:extLst>
            </p:cNvPr>
            <p:cNvGrpSpPr/>
            <p:nvPr/>
          </p:nvGrpSpPr>
          <p:grpSpPr>
            <a:xfrm rot="5400000">
              <a:off x="-319383" y="-285398"/>
              <a:ext cx="1123603" cy="1985593"/>
              <a:chOff x="-318616" y="-283453"/>
              <a:chExt cx="1123603" cy="1985593"/>
            </a:xfrm>
            <a:grpFill/>
          </p:grpSpPr>
          <p:sp>
            <p:nvSpPr>
              <p:cNvPr id="173" name="Rectangle: Rounded Corners 172">
                <a:extLst>
                  <a:ext uri="{FF2B5EF4-FFF2-40B4-BE49-F238E27FC236}">
                    <a16:creationId xmlns:a16="http://schemas.microsoft.com/office/drawing/2014/main" id="{2706A5C3-EA7B-4C87-B231-369D69FB8F50}"/>
                  </a:ext>
                </a:extLst>
              </p:cNvPr>
              <p:cNvSpPr/>
              <p:nvPr/>
            </p:nvSpPr>
            <p:spPr>
              <a:xfrm>
                <a:off x="-318616" y="-283453"/>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4" name="Straight Connector 173">
                <a:extLst>
                  <a:ext uri="{FF2B5EF4-FFF2-40B4-BE49-F238E27FC236}">
                    <a16:creationId xmlns:a16="http://schemas.microsoft.com/office/drawing/2014/main" id="{07DE53EC-B651-4CB8-86BA-C42A93CF589F}"/>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1" name="TextBox 170">
              <a:extLst>
                <a:ext uri="{FF2B5EF4-FFF2-40B4-BE49-F238E27FC236}">
                  <a16:creationId xmlns:a16="http://schemas.microsoft.com/office/drawing/2014/main" id="{B7B7E7C7-26C2-444A-8603-F63A46AE4EEA}"/>
                </a:ext>
              </a:extLst>
            </p:cNvPr>
            <p:cNvSpPr txBox="1"/>
            <p:nvPr/>
          </p:nvSpPr>
          <p:spPr>
            <a:xfrm>
              <a:off x="198299" y="348019"/>
              <a:ext cx="10691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Freund</a:t>
              </a:r>
            </a:p>
          </p:txBody>
        </p:sp>
        <p:sp>
          <p:nvSpPr>
            <p:cNvPr id="172" name="TextBox 171">
              <a:extLst>
                <a:ext uri="{FF2B5EF4-FFF2-40B4-BE49-F238E27FC236}">
                  <a16:creationId xmlns:a16="http://schemas.microsoft.com/office/drawing/2014/main" id="{D7738A26-CC97-4E12-9D75-E52415003F2E}"/>
                </a:ext>
              </a:extLst>
            </p:cNvPr>
            <p:cNvSpPr txBox="1"/>
            <p:nvPr/>
          </p:nvSpPr>
          <p:spPr>
            <a:xfrm>
              <a:off x="-790660" y="412975"/>
              <a:ext cx="10691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 with</a:t>
              </a:r>
              <a:endPar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75" name="Group 174">
            <a:extLst>
              <a:ext uri="{FF2B5EF4-FFF2-40B4-BE49-F238E27FC236}">
                <a16:creationId xmlns:a16="http://schemas.microsoft.com/office/drawing/2014/main" id="{C6F94AE1-660F-4BF0-A3CF-2004852A5F1F}"/>
              </a:ext>
            </a:extLst>
          </p:cNvPr>
          <p:cNvGrpSpPr/>
          <p:nvPr/>
        </p:nvGrpSpPr>
        <p:grpSpPr>
          <a:xfrm>
            <a:off x="4106912" y="272028"/>
            <a:ext cx="1294447" cy="1985593"/>
            <a:chOff x="-2003546" y="-284809"/>
            <a:chExt cx="1294447" cy="1985593"/>
          </a:xfrm>
          <a:solidFill>
            <a:srgbClr val="81CCFF"/>
          </a:solidFill>
        </p:grpSpPr>
        <p:sp>
          <p:nvSpPr>
            <p:cNvPr id="176" name="Rectangle: Rounded Corners 175">
              <a:extLst>
                <a:ext uri="{FF2B5EF4-FFF2-40B4-BE49-F238E27FC236}">
                  <a16:creationId xmlns:a16="http://schemas.microsoft.com/office/drawing/2014/main" id="{2BADA302-1F75-4AA8-877F-594E1A5753C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7" name="Straight Connector 176">
              <a:extLst>
                <a:ext uri="{FF2B5EF4-FFF2-40B4-BE49-F238E27FC236}">
                  <a16:creationId xmlns:a16="http://schemas.microsoft.com/office/drawing/2014/main" id="{D888CC6D-F764-487B-969D-F5B5242F220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AD3D6FBA-4E8A-43C1-BA45-F35EFA3246C1}"/>
                </a:ext>
              </a:extLst>
            </p:cNvPr>
            <p:cNvSpPr txBox="1"/>
            <p:nvPr/>
          </p:nvSpPr>
          <p:spPr>
            <a:xfrm>
              <a:off x="-1861020" y="867454"/>
              <a:ext cx="1031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friend (m)</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9" name="TextBox 178">
              <a:extLst>
                <a:ext uri="{FF2B5EF4-FFF2-40B4-BE49-F238E27FC236}">
                  <a16:creationId xmlns:a16="http://schemas.microsoft.com/office/drawing/2014/main" id="{A1B98A34-1D51-4FA7-9E9D-31A1C03127AA}"/>
                </a:ext>
              </a:extLst>
            </p:cNvPr>
            <p:cNvSpPr txBox="1"/>
            <p:nvPr/>
          </p:nvSpPr>
          <p:spPr>
            <a:xfrm>
              <a:off x="-2003546" y="-134318"/>
              <a:ext cx="12944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das Geld</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80" name="Group 179">
            <a:extLst>
              <a:ext uri="{FF2B5EF4-FFF2-40B4-BE49-F238E27FC236}">
                <a16:creationId xmlns:a16="http://schemas.microsoft.com/office/drawing/2014/main" id="{84456CD5-FAB3-46C6-9598-4D3C02A8BF84}"/>
              </a:ext>
            </a:extLst>
          </p:cNvPr>
          <p:cNvGrpSpPr/>
          <p:nvPr/>
        </p:nvGrpSpPr>
        <p:grpSpPr>
          <a:xfrm>
            <a:off x="5417014" y="262985"/>
            <a:ext cx="1985593" cy="1123603"/>
            <a:chOff x="-749022" y="146186"/>
            <a:chExt cx="1985593" cy="1123603"/>
          </a:xfrm>
          <a:solidFill>
            <a:srgbClr val="81CCFF"/>
          </a:solidFill>
        </p:grpSpPr>
        <p:grpSp>
          <p:nvGrpSpPr>
            <p:cNvPr id="181" name="Group 180">
              <a:extLst>
                <a:ext uri="{FF2B5EF4-FFF2-40B4-BE49-F238E27FC236}">
                  <a16:creationId xmlns:a16="http://schemas.microsoft.com/office/drawing/2014/main" id="{C9D51D18-7882-483B-AE7C-0805C223FFC4}"/>
                </a:ext>
              </a:extLst>
            </p:cNvPr>
            <p:cNvGrpSpPr/>
            <p:nvPr/>
          </p:nvGrpSpPr>
          <p:grpSpPr>
            <a:xfrm rot="5400000">
              <a:off x="-318027" y="-284809"/>
              <a:ext cx="1123603" cy="1985593"/>
              <a:chOff x="-318027" y="-284809"/>
              <a:chExt cx="1123603" cy="1985593"/>
            </a:xfrm>
            <a:grpFill/>
          </p:grpSpPr>
          <p:sp>
            <p:nvSpPr>
              <p:cNvPr id="184" name="Rectangle: Rounded Corners 183">
                <a:extLst>
                  <a:ext uri="{FF2B5EF4-FFF2-40B4-BE49-F238E27FC236}">
                    <a16:creationId xmlns:a16="http://schemas.microsoft.com/office/drawing/2014/main" id="{ADDDDC76-1394-4B86-86E2-1B607843B8AA}"/>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5" name="Straight Connector 184">
                <a:extLst>
                  <a:ext uri="{FF2B5EF4-FFF2-40B4-BE49-F238E27FC236}">
                    <a16:creationId xmlns:a16="http://schemas.microsoft.com/office/drawing/2014/main" id="{767F9738-195B-48B9-8FBD-BC3FFA06B347}"/>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2" name="TextBox 181">
              <a:extLst>
                <a:ext uri="{FF2B5EF4-FFF2-40B4-BE49-F238E27FC236}">
                  <a16:creationId xmlns:a16="http://schemas.microsoft.com/office/drawing/2014/main" id="{C637070F-AAC6-408C-8DBA-05E6BCD0A99E}"/>
                </a:ext>
              </a:extLst>
            </p:cNvPr>
            <p:cNvSpPr txBox="1"/>
            <p:nvPr/>
          </p:nvSpPr>
          <p:spPr>
            <a:xfrm>
              <a:off x="183272" y="262432"/>
              <a:ext cx="10310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Zug</a:t>
              </a:r>
            </a:p>
          </p:txBody>
        </p:sp>
        <p:sp>
          <p:nvSpPr>
            <p:cNvPr id="183" name="TextBox 182">
              <a:extLst>
                <a:ext uri="{FF2B5EF4-FFF2-40B4-BE49-F238E27FC236}">
                  <a16:creationId xmlns:a16="http://schemas.microsoft.com/office/drawing/2014/main" id="{B8957F81-65C0-46CF-8B7F-8CFD5D90E293}"/>
                </a:ext>
              </a:extLst>
            </p:cNvPr>
            <p:cNvSpPr txBox="1"/>
            <p:nvPr/>
          </p:nvSpPr>
          <p:spPr>
            <a:xfrm>
              <a:off x="-746970" y="505883"/>
              <a:ext cx="10593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money</a:t>
              </a:r>
            </a:p>
          </p:txBody>
        </p:sp>
      </p:grpSp>
      <p:grpSp>
        <p:nvGrpSpPr>
          <p:cNvPr id="186" name="Group 185">
            <a:extLst>
              <a:ext uri="{FF2B5EF4-FFF2-40B4-BE49-F238E27FC236}">
                <a16:creationId xmlns:a16="http://schemas.microsoft.com/office/drawing/2014/main" id="{8F233435-6DF2-45CD-8846-267261FB711F}"/>
              </a:ext>
            </a:extLst>
          </p:cNvPr>
          <p:cNvGrpSpPr/>
          <p:nvPr/>
        </p:nvGrpSpPr>
        <p:grpSpPr>
          <a:xfrm>
            <a:off x="7479346" y="244379"/>
            <a:ext cx="2145388" cy="1123603"/>
            <a:chOff x="-754652" y="146186"/>
            <a:chExt cx="2145388" cy="1123603"/>
          </a:xfrm>
          <a:solidFill>
            <a:srgbClr val="81CCFF"/>
          </a:solidFill>
        </p:grpSpPr>
        <p:grpSp>
          <p:nvGrpSpPr>
            <p:cNvPr id="187" name="Group 186">
              <a:extLst>
                <a:ext uri="{FF2B5EF4-FFF2-40B4-BE49-F238E27FC236}">
                  <a16:creationId xmlns:a16="http://schemas.microsoft.com/office/drawing/2014/main" id="{416F6AB5-E78A-4CB3-A8AE-7B14EB8C576F}"/>
                </a:ext>
              </a:extLst>
            </p:cNvPr>
            <p:cNvGrpSpPr/>
            <p:nvPr/>
          </p:nvGrpSpPr>
          <p:grpSpPr>
            <a:xfrm rot="5400000">
              <a:off x="-318027" y="-284809"/>
              <a:ext cx="1123603" cy="1985593"/>
              <a:chOff x="-318027" y="-284809"/>
              <a:chExt cx="1123603" cy="1985593"/>
            </a:xfrm>
            <a:grpFill/>
          </p:grpSpPr>
          <p:sp>
            <p:nvSpPr>
              <p:cNvPr id="190" name="Rectangle: Rounded Corners 189">
                <a:extLst>
                  <a:ext uri="{FF2B5EF4-FFF2-40B4-BE49-F238E27FC236}">
                    <a16:creationId xmlns:a16="http://schemas.microsoft.com/office/drawing/2014/main" id="{90A04152-FA8D-4CF5-B2EC-F68B66D51822}"/>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1" name="Straight Connector 190">
                <a:extLst>
                  <a:ext uri="{FF2B5EF4-FFF2-40B4-BE49-F238E27FC236}">
                    <a16:creationId xmlns:a16="http://schemas.microsoft.com/office/drawing/2014/main" id="{4002C92F-C429-4339-AA6D-5DC62492BD75}"/>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5922FE09-6D27-4F47-8E08-C49F903D8FDC}"/>
                </a:ext>
              </a:extLst>
            </p:cNvPr>
            <p:cNvSpPr txBox="1"/>
            <p:nvPr/>
          </p:nvSpPr>
          <p:spPr>
            <a:xfrm>
              <a:off x="80825" y="464124"/>
              <a:ext cx="1309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2060"/>
                  </a:solidFill>
                  <a:latin typeface="Century Gothic" panose="020B0502020202020204" pitchFamily="34" charset="0"/>
                </a:rPr>
                <a:t>n</a:t>
              </a:r>
              <a:r>
                <a:rPr kumimoji="0" lang="en-GB" sz="1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ormaler-weise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9" name="TextBox 188">
              <a:extLst>
                <a:ext uri="{FF2B5EF4-FFF2-40B4-BE49-F238E27FC236}">
                  <a16:creationId xmlns:a16="http://schemas.microsoft.com/office/drawing/2014/main" id="{893DADC4-CE8F-466D-BD25-21538899A66C}"/>
                </a:ext>
              </a:extLst>
            </p:cNvPr>
            <p:cNvSpPr txBox="1"/>
            <p:nvPr/>
          </p:nvSpPr>
          <p:spPr>
            <a:xfrm>
              <a:off x="-754652" y="539856"/>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train</a:t>
              </a:r>
            </a:p>
          </p:txBody>
        </p:sp>
      </p:grpSp>
      <p:grpSp>
        <p:nvGrpSpPr>
          <p:cNvPr id="192" name="Group 191">
            <a:extLst>
              <a:ext uri="{FF2B5EF4-FFF2-40B4-BE49-F238E27FC236}">
                <a16:creationId xmlns:a16="http://schemas.microsoft.com/office/drawing/2014/main" id="{F75E1D4D-7886-49B0-8694-E2A74F3E63A0}"/>
              </a:ext>
            </a:extLst>
          </p:cNvPr>
          <p:cNvGrpSpPr/>
          <p:nvPr/>
        </p:nvGrpSpPr>
        <p:grpSpPr>
          <a:xfrm>
            <a:off x="8134364" y="1421779"/>
            <a:ext cx="1359659" cy="1985593"/>
            <a:chOff x="-2049989" y="-284809"/>
            <a:chExt cx="1359659" cy="1985593"/>
          </a:xfrm>
          <a:solidFill>
            <a:srgbClr val="81CCFF"/>
          </a:solidFill>
        </p:grpSpPr>
        <p:sp>
          <p:nvSpPr>
            <p:cNvPr id="193" name="Rectangle: Rounded Corners 192">
              <a:extLst>
                <a:ext uri="{FF2B5EF4-FFF2-40B4-BE49-F238E27FC236}">
                  <a16:creationId xmlns:a16="http://schemas.microsoft.com/office/drawing/2014/main" id="{1ED68BD1-EC47-4A0B-8787-2ED7742C57E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4" name="Straight Connector 193">
              <a:extLst>
                <a:ext uri="{FF2B5EF4-FFF2-40B4-BE49-F238E27FC236}">
                  <a16:creationId xmlns:a16="http://schemas.microsoft.com/office/drawing/2014/main" id="{2D9DF5B7-8754-4989-9CB4-26063E0286F3}"/>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7536F2A1-066D-4BBE-A9AF-0E6211747D15}"/>
                </a:ext>
              </a:extLst>
            </p:cNvPr>
            <p:cNvSpPr txBox="1"/>
            <p:nvPr/>
          </p:nvSpPr>
          <p:spPr>
            <a:xfrm>
              <a:off x="-2049989" y="909310"/>
              <a:ext cx="13596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lang="en-GB" sz="1600" b="1" dirty="0">
                  <a:solidFill>
                    <a:srgbClr val="002060"/>
                  </a:solidFill>
                  <a:latin typeface="Century Gothic" panose="020B0502020202020204" pitchFamily="34" charset="0"/>
                </a:rPr>
                <a:t>H</a:t>
              </a: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aus-aufgabe</a:t>
              </a: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6" name="TextBox 195">
              <a:extLst>
                <a:ext uri="{FF2B5EF4-FFF2-40B4-BE49-F238E27FC236}">
                  <a16:creationId xmlns:a16="http://schemas.microsoft.com/office/drawing/2014/main" id="{CCA3E96D-7F7C-446D-B529-B4009F844AF8}"/>
                </a:ext>
              </a:extLst>
            </p:cNvPr>
            <p:cNvSpPr txBox="1"/>
            <p:nvPr/>
          </p:nvSpPr>
          <p:spPr>
            <a:xfrm>
              <a:off x="-1950847" y="35967"/>
              <a:ext cx="12481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normally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97" name="Group 196">
            <a:extLst>
              <a:ext uri="{FF2B5EF4-FFF2-40B4-BE49-F238E27FC236}">
                <a16:creationId xmlns:a16="http://schemas.microsoft.com/office/drawing/2014/main" id="{8D761D42-9DD3-4349-AFE3-F8EB6DAAD939}"/>
              </a:ext>
            </a:extLst>
          </p:cNvPr>
          <p:cNvGrpSpPr/>
          <p:nvPr/>
        </p:nvGrpSpPr>
        <p:grpSpPr>
          <a:xfrm>
            <a:off x="8258676" y="3467779"/>
            <a:ext cx="1270607" cy="1985593"/>
            <a:chOff x="-1963647" y="-284809"/>
            <a:chExt cx="1270607" cy="1985593"/>
          </a:xfrm>
          <a:solidFill>
            <a:srgbClr val="81CCFF"/>
          </a:solidFill>
        </p:grpSpPr>
        <p:sp>
          <p:nvSpPr>
            <p:cNvPr id="198" name="Rectangle: Rounded Corners 197">
              <a:extLst>
                <a:ext uri="{FF2B5EF4-FFF2-40B4-BE49-F238E27FC236}">
                  <a16:creationId xmlns:a16="http://schemas.microsoft.com/office/drawing/2014/main" id="{479B3C6D-65AB-463E-BBED-7474440EA20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9" name="Straight Connector 198">
              <a:extLst>
                <a:ext uri="{FF2B5EF4-FFF2-40B4-BE49-F238E27FC236}">
                  <a16:creationId xmlns:a16="http://schemas.microsoft.com/office/drawing/2014/main" id="{FBE164EC-5DE9-40D2-A138-9AB6C0263C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0904EF6-C7BB-4C79-A511-EB99949DD568}"/>
                </a:ext>
              </a:extLst>
            </p:cNvPr>
            <p:cNvSpPr txBox="1"/>
            <p:nvPr/>
          </p:nvSpPr>
          <p:spPr>
            <a:xfrm>
              <a:off x="-1958769" y="952464"/>
              <a:ext cx="12260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helfen</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1" name="TextBox 200">
              <a:extLst>
                <a:ext uri="{FF2B5EF4-FFF2-40B4-BE49-F238E27FC236}">
                  <a16:creationId xmlns:a16="http://schemas.microsoft.com/office/drawing/2014/main" id="{D0F2DA12-ECCF-4D7E-BB0C-F5175EEA1C76}"/>
                </a:ext>
              </a:extLst>
            </p:cNvPr>
            <p:cNvSpPr txBox="1"/>
            <p:nvPr/>
          </p:nvSpPr>
          <p:spPr>
            <a:xfrm>
              <a:off x="-1963647" y="-62307"/>
              <a:ext cx="127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-work</a:t>
              </a:r>
            </a:p>
          </p:txBody>
        </p:sp>
      </p:grpSp>
      <p:grpSp>
        <p:nvGrpSpPr>
          <p:cNvPr id="4" name="Group 3">
            <a:extLst>
              <a:ext uri="{FF2B5EF4-FFF2-40B4-BE49-F238E27FC236}">
                <a16:creationId xmlns:a16="http://schemas.microsoft.com/office/drawing/2014/main" id="{98306551-9279-4F2C-ACED-036E6D6577C5}"/>
              </a:ext>
            </a:extLst>
          </p:cNvPr>
          <p:cNvGrpSpPr/>
          <p:nvPr/>
        </p:nvGrpSpPr>
        <p:grpSpPr>
          <a:xfrm>
            <a:off x="9464736" y="4313439"/>
            <a:ext cx="2027555" cy="1123603"/>
            <a:chOff x="9594984" y="4199114"/>
            <a:chExt cx="2027555" cy="1123603"/>
          </a:xfrm>
        </p:grpSpPr>
        <p:grpSp>
          <p:nvGrpSpPr>
            <p:cNvPr id="202" name="Group 201">
              <a:extLst>
                <a:ext uri="{FF2B5EF4-FFF2-40B4-BE49-F238E27FC236}">
                  <a16:creationId xmlns:a16="http://schemas.microsoft.com/office/drawing/2014/main" id="{8D00EEF6-92B0-4E30-8237-5969CA8D71F2}"/>
                </a:ext>
              </a:extLst>
            </p:cNvPr>
            <p:cNvGrpSpPr/>
            <p:nvPr/>
          </p:nvGrpSpPr>
          <p:grpSpPr>
            <a:xfrm>
              <a:off x="9594984" y="4199114"/>
              <a:ext cx="2027555" cy="1123603"/>
              <a:chOff x="-779619" y="146186"/>
              <a:chExt cx="2027555" cy="1123603"/>
            </a:xfrm>
            <a:solidFill>
              <a:srgbClr val="81CCFF"/>
            </a:solidFill>
          </p:grpSpPr>
          <p:grpSp>
            <p:nvGrpSpPr>
              <p:cNvPr id="203" name="Group 202">
                <a:extLst>
                  <a:ext uri="{FF2B5EF4-FFF2-40B4-BE49-F238E27FC236}">
                    <a16:creationId xmlns:a16="http://schemas.microsoft.com/office/drawing/2014/main" id="{3AFDBEAB-CAD4-4CF1-BADF-0DA150C303CE}"/>
                  </a:ext>
                </a:extLst>
              </p:cNvPr>
              <p:cNvGrpSpPr/>
              <p:nvPr/>
            </p:nvGrpSpPr>
            <p:grpSpPr>
              <a:xfrm rot="5400000">
                <a:off x="-318027" y="-284809"/>
                <a:ext cx="1123603" cy="1985593"/>
                <a:chOff x="-318027" y="-284809"/>
                <a:chExt cx="1123603" cy="1985593"/>
              </a:xfrm>
              <a:grpFill/>
            </p:grpSpPr>
            <p:sp>
              <p:nvSpPr>
                <p:cNvPr id="206" name="Rectangle: Rounded Corners 205">
                  <a:extLst>
                    <a:ext uri="{FF2B5EF4-FFF2-40B4-BE49-F238E27FC236}">
                      <a16:creationId xmlns:a16="http://schemas.microsoft.com/office/drawing/2014/main" id="{10A7A982-BFCF-4C7B-82B5-4F0ECFA5B8CD}"/>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7" name="Straight Connector 206">
                  <a:extLst>
                    <a:ext uri="{FF2B5EF4-FFF2-40B4-BE49-F238E27FC236}">
                      <a16:creationId xmlns:a16="http://schemas.microsoft.com/office/drawing/2014/main" id="{AC342DF9-6985-448B-8BAA-D063CEA3FE20}"/>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4" name="TextBox 203">
                <a:extLst>
                  <a:ext uri="{FF2B5EF4-FFF2-40B4-BE49-F238E27FC236}">
                    <a16:creationId xmlns:a16="http://schemas.microsoft.com/office/drawing/2014/main" id="{45DCAFF4-06B8-43F4-B94D-A56E19CDDB19}"/>
                  </a:ext>
                </a:extLst>
              </p:cNvPr>
              <p:cNvSpPr txBox="1"/>
              <p:nvPr/>
            </p:nvSpPr>
            <p:spPr>
              <a:xfrm>
                <a:off x="216848" y="219193"/>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5" name="TextBox 204">
                <a:extLst>
                  <a:ext uri="{FF2B5EF4-FFF2-40B4-BE49-F238E27FC236}">
                    <a16:creationId xmlns:a16="http://schemas.microsoft.com/office/drawing/2014/main" id="{187C1719-1B75-4DCE-BC76-CC18EEF1C4A5}"/>
                  </a:ext>
                </a:extLst>
              </p:cNvPr>
              <p:cNvSpPr txBox="1"/>
              <p:nvPr/>
            </p:nvSpPr>
            <p:spPr>
              <a:xfrm>
                <a:off x="-779619" y="528798"/>
                <a:ext cx="1099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a:t>
                </a:r>
              </a:p>
            </p:txBody>
          </p:sp>
        </p:grpSp>
        <p:pic>
          <p:nvPicPr>
            <p:cNvPr id="208" name="Picture 207">
              <a:extLst>
                <a:ext uri="{FF2B5EF4-FFF2-40B4-BE49-F238E27FC236}">
                  <a16:creationId xmlns:a16="http://schemas.microsoft.com/office/drawing/2014/main" id="{72B27F89-5A8F-4F99-9555-4DBC63B36697}"/>
                </a:ext>
              </a:extLst>
            </p:cNvPr>
            <p:cNvPicPr>
              <a:picLocks noChangeAspect="1"/>
            </p:cNvPicPr>
            <p:nvPr/>
          </p:nvPicPr>
          <p:blipFill rotWithShape="1">
            <a:blip r:embed="rId16">
              <a:extLst>
                <a:ext uri="{28A0092B-C50C-407E-A947-70E740481C1C}">
                  <a14:useLocalDpi xmlns:a14="http://schemas.microsoft.com/office/drawing/2010/main" val="0"/>
                </a:ext>
              </a:extLst>
            </a:blip>
            <a:srcRect r="-2060" b="21720"/>
            <a:stretch/>
          </p:blipFill>
          <p:spPr>
            <a:xfrm rot="18440640" flipH="1">
              <a:off x="10604493" y="4335398"/>
              <a:ext cx="824368" cy="666812"/>
            </a:xfrm>
            <a:prstGeom prst="rect">
              <a:avLst/>
            </a:prstGeom>
          </p:spPr>
        </p:pic>
      </p:grpSp>
      <p:pic>
        <p:nvPicPr>
          <p:cNvPr id="3" name="Graphic 2" descr="Teacher">
            <a:extLst>
              <a:ext uri="{FF2B5EF4-FFF2-40B4-BE49-F238E27FC236}">
                <a16:creationId xmlns:a16="http://schemas.microsoft.com/office/drawing/2014/main" id="{255A6C8E-DF2B-7270-80B6-8639771E44B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0229" y="436030"/>
            <a:ext cx="914400" cy="914400"/>
          </a:xfrm>
          <a:prstGeom prst="rect">
            <a:avLst/>
          </a:prstGeom>
        </p:spPr>
      </p:pic>
      <p:sp>
        <p:nvSpPr>
          <p:cNvPr id="5" name="Title 2">
            <a:extLst>
              <a:ext uri="{FF2B5EF4-FFF2-40B4-BE49-F238E27FC236}">
                <a16:creationId xmlns:a16="http://schemas.microsoft.com/office/drawing/2014/main" id="{A0CE7135-417E-1F51-BBB0-61980E9DE7A2}"/>
              </a:ext>
            </a:extLst>
          </p:cNvPr>
          <p:cNvSpPr txBox="1">
            <a:spLocks/>
          </p:cNvSpPr>
          <p:nvPr/>
        </p:nvSpPr>
        <p:spPr>
          <a:xfrm>
            <a:off x="10633816" y="1169736"/>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10" name="Group 9">
            <a:extLst>
              <a:ext uri="{FF2B5EF4-FFF2-40B4-BE49-F238E27FC236}">
                <a16:creationId xmlns:a16="http://schemas.microsoft.com/office/drawing/2014/main" id="{E87122D1-EE4F-0D0E-6B82-29D513613662}"/>
              </a:ext>
            </a:extLst>
          </p:cNvPr>
          <p:cNvGrpSpPr/>
          <p:nvPr/>
        </p:nvGrpSpPr>
        <p:grpSpPr>
          <a:xfrm>
            <a:off x="10850272" y="161306"/>
            <a:ext cx="1240568" cy="1008631"/>
            <a:chOff x="10818487" y="2376307"/>
            <a:chExt cx="1240568" cy="1008631"/>
          </a:xfrm>
        </p:grpSpPr>
        <p:sp>
          <p:nvSpPr>
            <p:cNvPr id="11" name="Oval 10">
              <a:extLst>
                <a:ext uri="{FF2B5EF4-FFF2-40B4-BE49-F238E27FC236}">
                  <a16:creationId xmlns:a16="http://schemas.microsoft.com/office/drawing/2014/main" id="{AA8A2D9D-CFB3-6FCC-2F8C-5D1A88F171E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Explosion: 8 Points 11">
              <a:extLst>
                <a:ext uri="{FF2B5EF4-FFF2-40B4-BE49-F238E27FC236}">
                  <a16:creationId xmlns:a16="http://schemas.microsoft.com/office/drawing/2014/main" id="{DCCD22F4-5C71-E5B2-45EA-EA9486F95AC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Explosion: 8 Points 12">
              <a:extLst>
                <a:ext uri="{FF2B5EF4-FFF2-40B4-BE49-F238E27FC236}">
                  <a16:creationId xmlns:a16="http://schemas.microsoft.com/office/drawing/2014/main" id="{23B56DBE-28DB-2A02-3D44-194CAC4B61EA}"/>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9777208B-AF64-BDC9-88DA-2B4C1551B5FC}"/>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grpSp>
        <p:nvGrpSpPr>
          <p:cNvPr id="38" name="Group 37">
            <a:extLst>
              <a:ext uri="{FF2B5EF4-FFF2-40B4-BE49-F238E27FC236}">
                <a16:creationId xmlns:a16="http://schemas.microsoft.com/office/drawing/2014/main" id="{FD34EF40-9E47-0729-4639-8EA2C43E6195}"/>
              </a:ext>
            </a:extLst>
          </p:cNvPr>
          <p:cNvGrpSpPr/>
          <p:nvPr/>
        </p:nvGrpSpPr>
        <p:grpSpPr>
          <a:xfrm>
            <a:off x="6675823" y="250465"/>
            <a:ext cx="1181669" cy="1985593"/>
            <a:chOff x="6675823" y="250465"/>
            <a:chExt cx="1181669" cy="1985593"/>
          </a:xfrm>
        </p:grpSpPr>
        <p:grpSp>
          <p:nvGrpSpPr>
            <p:cNvPr id="7" name="Group 6">
              <a:extLst>
                <a:ext uri="{FF2B5EF4-FFF2-40B4-BE49-F238E27FC236}">
                  <a16:creationId xmlns:a16="http://schemas.microsoft.com/office/drawing/2014/main" id="{E12E1C29-DFA4-4E4A-A294-8F94A4173B20}"/>
                </a:ext>
              </a:extLst>
            </p:cNvPr>
            <p:cNvGrpSpPr/>
            <p:nvPr/>
          </p:nvGrpSpPr>
          <p:grpSpPr>
            <a:xfrm>
              <a:off x="6686247" y="250465"/>
              <a:ext cx="1171245" cy="1985593"/>
              <a:chOff x="3164102" y="-706548"/>
              <a:chExt cx="1171245" cy="1985593"/>
            </a:xfrm>
          </p:grpSpPr>
          <p:grpSp>
            <p:nvGrpSpPr>
              <p:cNvPr id="59" name="Group 58">
                <a:extLst>
                  <a:ext uri="{FF2B5EF4-FFF2-40B4-BE49-F238E27FC236}">
                    <a16:creationId xmlns:a16="http://schemas.microsoft.com/office/drawing/2014/main" id="{585AC722-CD43-4740-B02D-A7099BAE30FB}"/>
                  </a:ext>
                </a:extLst>
              </p:cNvPr>
              <p:cNvGrpSpPr/>
              <p:nvPr/>
            </p:nvGrpSpPr>
            <p:grpSpPr>
              <a:xfrm>
                <a:off x="3164102" y="-706548"/>
                <a:ext cx="1171245" cy="1985593"/>
                <a:chOff x="-1950793" y="-284809"/>
                <a:chExt cx="1171245" cy="1985593"/>
              </a:xfrm>
              <a:solidFill>
                <a:srgbClr val="81CCFF"/>
              </a:solidFill>
            </p:grpSpPr>
            <p:sp>
              <p:nvSpPr>
                <p:cNvPr id="60" name="Rectangle: Rounded Corners 59">
                  <a:extLst>
                    <a:ext uri="{FF2B5EF4-FFF2-40B4-BE49-F238E27FC236}">
                      <a16:creationId xmlns:a16="http://schemas.microsoft.com/office/drawing/2014/main" id="{F72537EC-267C-4474-BA46-0F35C88D4573}"/>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2797F785-AF22-433C-BD29-FAEC51AF3D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428BA97-6DFE-48AE-A270-48B2567DB4B2}"/>
                    </a:ext>
                  </a:extLst>
                </p:cNvPr>
                <p:cNvSpPr txBox="1"/>
                <p:nvPr/>
              </p:nvSpPr>
              <p:spPr>
                <a:xfrm>
                  <a:off x="-1950793" y="951682"/>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3" name="TextBox 62">
                  <a:extLst>
                    <a:ext uri="{FF2B5EF4-FFF2-40B4-BE49-F238E27FC236}">
                      <a16:creationId xmlns:a16="http://schemas.microsoft.com/office/drawing/2014/main" id="{08459745-9A6D-4307-88FD-F808978DFEED}"/>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8" name="Picture 17" descr="Icon&#10;&#10;Description automatically generated">
                <a:extLst>
                  <a:ext uri="{FF2B5EF4-FFF2-40B4-BE49-F238E27FC236}">
                    <a16:creationId xmlns:a16="http://schemas.microsoft.com/office/drawing/2014/main" id="{0761DF35-771E-4E3D-A88D-0215773EDCE2}"/>
                  </a:ext>
                </a:extLst>
              </p:cNvPr>
              <p:cNvPicPr>
                <a:picLocks noChangeAspect="1"/>
              </p:cNvPicPr>
              <p:nvPr/>
            </p:nvPicPr>
            <p:blipFill>
              <a:blip r:embed="rId1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447661" y="-509162"/>
                <a:ext cx="637662" cy="637662"/>
              </a:xfrm>
              <a:prstGeom prst="rect">
                <a:avLst/>
              </a:prstGeom>
            </p:spPr>
          </p:pic>
        </p:grpSp>
        <p:sp>
          <p:nvSpPr>
            <p:cNvPr id="15" name="TextBox 14">
              <a:extLst>
                <a:ext uri="{FF2B5EF4-FFF2-40B4-BE49-F238E27FC236}">
                  <a16:creationId xmlns:a16="http://schemas.microsoft.com/office/drawing/2014/main" id="{E55BB643-4DB5-1070-0055-1F528613DC19}"/>
                </a:ext>
              </a:extLst>
            </p:cNvPr>
            <p:cNvSpPr txBox="1"/>
            <p:nvPr/>
          </p:nvSpPr>
          <p:spPr>
            <a:xfrm>
              <a:off x="6675823" y="1509549"/>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Bus</a:t>
              </a:r>
            </a:p>
          </p:txBody>
        </p:sp>
      </p:grpSp>
      <p:grpSp>
        <p:nvGrpSpPr>
          <p:cNvPr id="50" name="Group 49">
            <a:extLst>
              <a:ext uri="{FF2B5EF4-FFF2-40B4-BE49-F238E27FC236}">
                <a16:creationId xmlns:a16="http://schemas.microsoft.com/office/drawing/2014/main" id="{298605BB-B484-C955-6D29-D5F4F4B396A7}"/>
              </a:ext>
            </a:extLst>
          </p:cNvPr>
          <p:cNvGrpSpPr/>
          <p:nvPr/>
        </p:nvGrpSpPr>
        <p:grpSpPr>
          <a:xfrm>
            <a:off x="5315115" y="4719411"/>
            <a:ext cx="1282165" cy="1985593"/>
            <a:chOff x="5315115" y="4719411"/>
            <a:chExt cx="1282165" cy="1985593"/>
          </a:xfrm>
        </p:grpSpPr>
        <p:grpSp>
          <p:nvGrpSpPr>
            <p:cNvPr id="67" name="Group 66">
              <a:extLst>
                <a:ext uri="{FF2B5EF4-FFF2-40B4-BE49-F238E27FC236}">
                  <a16:creationId xmlns:a16="http://schemas.microsoft.com/office/drawing/2014/main" id="{3FEF1B0E-11B2-426B-BA7E-688EFE322669}"/>
                </a:ext>
              </a:extLst>
            </p:cNvPr>
            <p:cNvGrpSpPr/>
            <p:nvPr/>
          </p:nvGrpSpPr>
          <p:grpSpPr>
            <a:xfrm>
              <a:off x="5315115" y="4719411"/>
              <a:ext cx="1282165" cy="1985593"/>
              <a:chOff x="-1918122" y="-284809"/>
              <a:chExt cx="1282165" cy="1985593"/>
            </a:xfrm>
            <a:solidFill>
              <a:srgbClr val="81CCFF"/>
            </a:solidFill>
          </p:grpSpPr>
          <p:sp>
            <p:nvSpPr>
              <p:cNvPr id="82" name="Rectangle: Rounded Corners 81">
                <a:extLst>
                  <a:ext uri="{FF2B5EF4-FFF2-40B4-BE49-F238E27FC236}">
                    <a16:creationId xmlns:a16="http://schemas.microsoft.com/office/drawing/2014/main" id="{B907BCB3-6F40-4320-9DCE-59F1EA9BE2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3" name="Straight Connector 82">
                <a:extLst>
                  <a:ext uri="{FF2B5EF4-FFF2-40B4-BE49-F238E27FC236}">
                    <a16:creationId xmlns:a16="http://schemas.microsoft.com/office/drawing/2014/main" id="{3C237E54-59D7-44CE-BEDF-9E3E6E2CDE0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188A0A5-BBE0-4093-A727-4EA40C160DD3}"/>
                  </a:ext>
                </a:extLst>
              </p:cNvPr>
              <p:cNvSpPr txBox="1"/>
              <p:nvPr/>
            </p:nvSpPr>
            <p:spPr>
              <a:xfrm>
                <a:off x="-1871976" y="769111"/>
                <a:ext cx="12360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16" name="TextBox 15">
              <a:extLst>
                <a:ext uri="{FF2B5EF4-FFF2-40B4-BE49-F238E27FC236}">
                  <a16:creationId xmlns:a16="http://schemas.microsoft.com/office/drawing/2014/main" id="{AA74BE4A-9899-94D5-1BEB-EE6B50EBCA0B}"/>
                </a:ext>
              </a:extLst>
            </p:cNvPr>
            <p:cNvSpPr txBox="1"/>
            <p:nvPr/>
          </p:nvSpPr>
          <p:spPr>
            <a:xfrm>
              <a:off x="5322946" y="5829094"/>
              <a:ext cx="11158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7AFA2A0-E0F7-5A37-A5E5-7CB73A5897F1}"/>
                </a:ext>
              </a:extLst>
            </p:cNvPr>
            <p:cNvSpPr txBox="1"/>
            <p:nvPr/>
          </p:nvSpPr>
          <p:spPr>
            <a:xfrm>
              <a:off x="5422116" y="5040850"/>
              <a:ext cx="9175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bus</a:t>
              </a:r>
            </a:p>
          </p:txBody>
        </p:sp>
      </p:grpSp>
      <p:grpSp>
        <p:nvGrpSpPr>
          <p:cNvPr id="40" name="Group 39">
            <a:extLst>
              <a:ext uri="{FF2B5EF4-FFF2-40B4-BE49-F238E27FC236}">
                <a16:creationId xmlns:a16="http://schemas.microsoft.com/office/drawing/2014/main" id="{BB827B36-D3AE-FEB5-7CC0-CAA545603F10}"/>
              </a:ext>
            </a:extLst>
          </p:cNvPr>
          <p:cNvGrpSpPr/>
          <p:nvPr/>
        </p:nvGrpSpPr>
        <p:grpSpPr>
          <a:xfrm>
            <a:off x="5281342" y="2507090"/>
            <a:ext cx="1420370" cy="1985593"/>
            <a:chOff x="5281342" y="2507090"/>
            <a:chExt cx="1420370" cy="1985593"/>
          </a:xfrm>
        </p:grpSpPr>
        <p:grpSp>
          <p:nvGrpSpPr>
            <p:cNvPr id="115" name="Group 114">
              <a:extLst>
                <a:ext uri="{FF2B5EF4-FFF2-40B4-BE49-F238E27FC236}">
                  <a16:creationId xmlns:a16="http://schemas.microsoft.com/office/drawing/2014/main" id="{A2B28CFB-D4A9-4CE1-B75F-AC59209FF2DF}"/>
                </a:ext>
              </a:extLst>
            </p:cNvPr>
            <p:cNvGrpSpPr/>
            <p:nvPr/>
          </p:nvGrpSpPr>
          <p:grpSpPr>
            <a:xfrm>
              <a:off x="5315115" y="2507090"/>
              <a:ext cx="1386597" cy="1985593"/>
              <a:chOff x="-1918859" y="-284809"/>
              <a:chExt cx="1386597" cy="1985593"/>
            </a:xfrm>
            <a:solidFill>
              <a:srgbClr val="81CCFF"/>
            </a:solidFill>
          </p:grpSpPr>
          <p:sp>
            <p:nvSpPr>
              <p:cNvPr id="116" name="Rectangle: Rounded Corners 115">
                <a:extLst>
                  <a:ext uri="{FF2B5EF4-FFF2-40B4-BE49-F238E27FC236}">
                    <a16:creationId xmlns:a16="http://schemas.microsoft.com/office/drawing/2014/main" id="{14079CCF-D813-482B-AA7C-77480582B49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7" name="Straight Connector 116">
                <a:extLst>
                  <a:ext uri="{FF2B5EF4-FFF2-40B4-BE49-F238E27FC236}">
                    <a16:creationId xmlns:a16="http://schemas.microsoft.com/office/drawing/2014/main" id="{6EEF4429-ECBE-4781-BA73-678B2BD5B85D}"/>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0275017-F05A-4168-ABA4-937F9ABCC318}"/>
                  </a:ext>
                </a:extLst>
              </p:cNvPr>
              <p:cNvSpPr txBox="1"/>
              <p:nvPr/>
            </p:nvSpPr>
            <p:spPr>
              <a:xfrm>
                <a:off x="-1846421" y="871824"/>
                <a:ext cx="13141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9" name="TextBox 118">
                <a:extLst>
                  <a:ext uri="{FF2B5EF4-FFF2-40B4-BE49-F238E27FC236}">
                    <a16:creationId xmlns:a16="http://schemas.microsoft.com/office/drawing/2014/main" id="{6081C6D2-42A0-4029-839B-AE4DC14D9650}"/>
                  </a:ext>
                </a:extLst>
              </p:cNvPr>
              <p:cNvSpPr txBox="1"/>
              <p:nvPr/>
            </p:nvSpPr>
            <p:spPr>
              <a:xfrm>
                <a:off x="-1918859" y="-77227"/>
                <a:ext cx="12161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19" name="TextBox 18">
              <a:extLst>
                <a:ext uri="{FF2B5EF4-FFF2-40B4-BE49-F238E27FC236}">
                  <a16:creationId xmlns:a16="http://schemas.microsoft.com/office/drawing/2014/main" id="{7193BCB0-AA54-491D-AB2D-62153BEB1C8F}"/>
                </a:ext>
              </a:extLst>
            </p:cNvPr>
            <p:cNvSpPr txBox="1"/>
            <p:nvPr/>
          </p:nvSpPr>
          <p:spPr>
            <a:xfrm>
              <a:off x="5281342" y="3781107"/>
              <a:ext cx="1291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nehmen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9A4EA7BB-58B3-FFE8-8617-20FD35F2B2E2}"/>
                </a:ext>
              </a:extLst>
            </p:cNvPr>
            <p:cNvSpPr txBox="1"/>
            <p:nvPr/>
          </p:nvSpPr>
          <p:spPr>
            <a:xfrm>
              <a:off x="5319764" y="2857430"/>
              <a:ext cx="11077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p>
          </p:txBody>
        </p:sp>
      </p:grpSp>
      <p:grpSp>
        <p:nvGrpSpPr>
          <p:cNvPr id="41" name="Group 40">
            <a:extLst>
              <a:ext uri="{FF2B5EF4-FFF2-40B4-BE49-F238E27FC236}">
                <a16:creationId xmlns:a16="http://schemas.microsoft.com/office/drawing/2014/main" id="{D657926B-3D6A-8AEA-9084-A29041ECB088}"/>
              </a:ext>
            </a:extLst>
          </p:cNvPr>
          <p:cNvGrpSpPr/>
          <p:nvPr/>
        </p:nvGrpSpPr>
        <p:grpSpPr>
          <a:xfrm>
            <a:off x="6614181" y="2489639"/>
            <a:ext cx="1284642" cy="1985593"/>
            <a:chOff x="6614181" y="2489639"/>
            <a:chExt cx="1284642" cy="1985593"/>
          </a:xfrm>
        </p:grpSpPr>
        <p:grpSp>
          <p:nvGrpSpPr>
            <p:cNvPr id="120" name="Group 119">
              <a:extLst>
                <a:ext uri="{FF2B5EF4-FFF2-40B4-BE49-F238E27FC236}">
                  <a16:creationId xmlns:a16="http://schemas.microsoft.com/office/drawing/2014/main" id="{B8DDCDD9-6D9D-4A64-84A6-D1C6EC613D47}"/>
                </a:ext>
              </a:extLst>
            </p:cNvPr>
            <p:cNvGrpSpPr/>
            <p:nvPr/>
          </p:nvGrpSpPr>
          <p:grpSpPr>
            <a:xfrm>
              <a:off x="6635851" y="2489639"/>
              <a:ext cx="1262972" cy="1985593"/>
              <a:chOff x="-1975760" y="-284809"/>
              <a:chExt cx="1262972" cy="1985593"/>
            </a:xfrm>
            <a:solidFill>
              <a:srgbClr val="81CCFF"/>
            </a:solidFill>
          </p:grpSpPr>
          <p:sp>
            <p:nvSpPr>
              <p:cNvPr id="121" name="Rectangle: Rounded Corners 120">
                <a:extLst>
                  <a:ext uri="{FF2B5EF4-FFF2-40B4-BE49-F238E27FC236}">
                    <a16:creationId xmlns:a16="http://schemas.microsoft.com/office/drawing/2014/main" id="{CD94CD59-2ED8-4759-A194-EA0FD6C9657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 name="Straight Connector 121">
                <a:extLst>
                  <a:ext uri="{FF2B5EF4-FFF2-40B4-BE49-F238E27FC236}">
                    <a16:creationId xmlns:a16="http://schemas.microsoft.com/office/drawing/2014/main" id="{01EF524E-2EAA-4228-8711-09740DA6338A}"/>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8E880D0-4860-49CF-ABCA-8A219A7A941F}"/>
                  </a:ext>
                </a:extLst>
              </p:cNvPr>
              <p:cNvSpPr txBox="1"/>
              <p:nvPr/>
            </p:nvSpPr>
            <p:spPr>
              <a:xfrm>
                <a:off x="-1975760" y="906290"/>
                <a:ext cx="12629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4" name="TextBox 123">
                <a:extLst>
                  <a:ext uri="{FF2B5EF4-FFF2-40B4-BE49-F238E27FC236}">
                    <a16:creationId xmlns:a16="http://schemas.microsoft.com/office/drawing/2014/main" id="{40337880-98D5-4CEE-AD77-AF6D9B35D334}"/>
                  </a:ext>
                </a:extLst>
              </p:cNvPr>
              <p:cNvSpPr txBox="1"/>
              <p:nvPr/>
            </p:nvSpPr>
            <p:spPr>
              <a:xfrm>
                <a:off x="-1927852" y="2203"/>
                <a:ext cx="1121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1" name="TextBox 20">
              <a:extLst>
                <a:ext uri="{FF2B5EF4-FFF2-40B4-BE49-F238E27FC236}">
                  <a16:creationId xmlns:a16="http://schemas.microsoft.com/office/drawing/2014/main" id="{3815098C-1E8A-8476-D11E-A3414B583EB2}"/>
                </a:ext>
              </a:extLst>
            </p:cNvPr>
            <p:cNvSpPr txBox="1"/>
            <p:nvPr/>
          </p:nvSpPr>
          <p:spPr>
            <a:xfrm>
              <a:off x="6614181" y="3770827"/>
              <a:ext cx="12544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B5EB158-6CE9-C5D3-F5A4-9F2194B00AFD}"/>
                </a:ext>
              </a:extLst>
            </p:cNvPr>
            <p:cNvSpPr txBox="1"/>
            <p:nvPr/>
          </p:nvSpPr>
          <p:spPr>
            <a:xfrm>
              <a:off x="6675823" y="2858417"/>
              <a:ext cx="1165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39" name="Group 38">
            <a:extLst>
              <a:ext uri="{FF2B5EF4-FFF2-40B4-BE49-F238E27FC236}">
                <a16:creationId xmlns:a16="http://schemas.microsoft.com/office/drawing/2014/main" id="{DB7B4670-96BA-7702-6896-ACD9C343C495}"/>
              </a:ext>
            </a:extLst>
          </p:cNvPr>
          <p:cNvGrpSpPr/>
          <p:nvPr/>
        </p:nvGrpSpPr>
        <p:grpSpPr>
          <a:xfrm>
            <a:off x="7983377" y="250659"/>
            <a:ext cx="1261447" cy="1985593"/>
            <a:chOff x="7983377" y="250659"/>
            <a:chExt cx="1261447" cy="1985593"/>
          </a:xfrm>
        </p:grpSpPr>
        <p:grpSp>
          <p:nvGrpSpPr>
            <p:cNvPr id="140" name="Group 139">
              <a:extLst>
                <a:ext uri="{FF2B5EF4-FFF2-40B4-BE49-F238E27FC236}">
                  <a16:creationId xmlns:a16="http://schemas.microsoft.com/office/drawing/2014/main" id="{BEE0A079-E6E9-4387-8257-250F04671F1E}"/>
                </a:ext>
              </a:extLst>
            </p:cNvPr>
            <p:cNvGrpSpPr/>
            <p:nvPr/>
          </p:nvGrpSpPr>
          <p:grpSpPr>
            <a:xfrm>
              <a:off x="7996689" y="250659"/>
              <a:ext cx="1248135" cy="1985593"/>
              <a:chOff x="-1962619" y="-284809"/>
              <a:chExt cx="1248135" cy="1985593"/>
            </a:xfrm>
            <a:solidFill>
              <a:srgbClr val="81CCFF"/>
            </a:solidFill>
          </p:grpSpPr>
          <p:sp>
            <p:nvSpPr>
              <p:cNvPr id="141" name="Rectangle: Rounded Corners 140">
                <a:extLst>
                  <a:ext uri="{FF2B5EF4-FFF2-40B4-BE49-F238E27FC236}">
                    <a16:creationId xmlns:a16="http://schemas.microsoft.com/office/drawing/2014/main" id="{AE819304-01DD-4910-A8A2-15EA137DB100}"/>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2" name="Straight Connector 141">
                <a:extLst>
                  <a:ext uri="{FF2B5EF4-FFF2-40B4-BE49-F238E27FC236}">
                    <a16:creationId xmlns:a16="http://schemas.microsoft.com/office/drawing/2014/main" id="{F3685B7B-51E0-45C6-B481-53BB2EC27C1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824850A5-44EF-42C8-A76F-37CF6C5F805A}"/>
                  </a:ext>
                </a:extLst>
              </p:cNvPr>
              <p:cNvSpPr txBox="1"/>
              <p:nvPr/>
            </p:nvSpPr>
            <p:spPr>
              <a:xfrm>
                <a:off x="-1962619" y="803414"/>
                <a:ext cx="12481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4" name="TextBox 143">
                <a:extLst>
                  <a:ext uri="{FF2B5EF4-FFF2-40B4-BE49-F238E27FC236}">
                    <a16:creationId xmlns:a16="http://schemas.microsoft.com/office/drawing/2014/main" id="{4E216627-C254-4201-9A08-5BC39ECB07C8}"/>
                  </a:ext>
                </a:extLst>
              </p:cNvPr>
              <p:cNvSpPr txBox="1"/>
              <p:nvPr/>
            </p:nvSpPr>
            <p:spPr>
              <a:xfrm>
                <a:off x="-1918122" y="109510"/>
                <a:ext cx="11326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3" name="TextBox 22">
              <a:extLst>
                <a:ext uri="{FF2B5EF4-FFF2-40B4-BE49-F238E27FC236}">
                  <a16:creationId xmlns:a16="http://schemas.microsoft.com/office/drawing/2014/main" id="{E968E55B-A98C-E08E-1778-D10058D81511}"/>
                </a:ext>
              </a:extLst>
            </p:cNvPr>
            <p:cNvSpPr txBox="1"/>
            <p:nvPr/>
          </p:nvSpPr>
          <p:spPr>
            <a:xfrm>
              <a:off x="8021902" y="1552765"/>
              <a:ext cx="11012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EE88BA84-954C-40E4-F7AE-127768ABDCBD}"/>
                </a:ext>
              </a:extLst>
            </p:cNvPr>
            <p:cNvSpPr txBox="1"/>
            <p:nvPr/>
          </p:nvSpPr>
          <p:spPr>
            <a:xfrm>
              <a:off x="7983377" y="441634"/>
              <a:ext cx="12260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mit-nehmen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2" name="Group 41">
            <a:extLst>
              <a:ext uri="{FF2B5EF4-FFF2-40B4-BE49-F238E27FC236}">
                <a16:creationId xmlns:a16="http://schemas.microsoft.com/office/drawing/2014/main" id="{954896D5-26B6-7DEC-6DD2-3138464E60CA}"/>
              </a:ext>
            </a:extLst>
          </p:cNvPr>
          <p:cNvGrpSpPr/>
          <p:nvPr/>
        </p:nvGrpSpPr>
        <p:grpSpPr>
          <a:xfrm>
            <a:off x="8049221" y="2489638"/>
            <a:ext cx="1248135" cy="1985593"/>
            <a:chOff x="8049221" y="2489638"/>
            <a:chExt cx="1248135" cy="1985593"/>
          </a:xfrm>
        </p:grpSpPr>
        <p:grpSp>
          <p:nvGrpSpPr>
            <p:cNvPr id="125" name="Group 124">
              <a:extLst>
                <a:ext uri="{FF2B5EF4-FFF2-40B4-BE49-F238E27FC236}">
                  <a16:creationId xmlns:a16="http://schemas.microsoft.com/office/drawing/2014/main" id="{371D904E-3F8F-4A41-871A-90FC34819092}"/>
                </a:ext>
              </a:extLst>
            </p:cNvPr>
            <p:cNvGrpSpPr/>
            <p:nvPr/>
          </p:nvGrpSpPr>
          <p:grpSpPr>
            <a:xfrm>
              <a:off x="8049221" y="2489638"/>
              <a:ext cx="1248135" cy="1985593"/>
              <a:chOff x="-1961401" y="-284809"/>
              <a:chExt cx="1248135" cy="1985593"/>
            </a:xfrm>
            <a:solidFill>
              <a:srgbClr val="81CCFF"/>
            </a:solidFill>
          </p:grpSpPr>
          <p:sp>
            <p:nvSpPr>
              <p:cNvPr id="126" name="Rectangle: Rounded Corners 125">
                <a:extLst>
                  <a:ext uri="{FF2B5EF4-FFF2-40B4-BE49-F238E27FC236}">
                    <a16:creationId xmlns:a16="http://schemas.microsoft.com/office/drawing/2014/main" id="{1FFA1477-93CE-4760-ACD5-5EAB79C4FC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7" name="Straight Connector 126">
                <a:extLst>
                  <a:ext uri="{FF2B5EF4-FFF2-40B4-BE49-F238E27FC236}">
                    <a16:creationId xmlns:a16="http://schemas.microsoft.com/office/drawing/2014/main" id="{FBA334F0-5FEF-492C-88E9-A5A47FF869C8}"/>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04E9CEBF-4AB4-4CBD-A5D2-665D0D8F92B7}"/>
                  </a:ext>
                </a:extLst>
              </p:cNvPr>
              <p:cNvSpPr txBox="1"/>
              <p:nvPr/>
            </p:nvSpPr>
            <p:spPr>
              <a:xfrm>
                <a:off x="-1846065" y="858290"/>
                <a:ext cx="11214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C4274639-9FCA-4A70-9732-6039473B95F7}"/>
                  </a:ext>
                </a:extLst>
              </p:cNvPr>
              <p:cNvSpPr txBox="1"/>
              <p:nvPr/>
            </p:nvSpPr>
            <p:spPr>
              <a:xfrm>
                <a:off x="-1961401" y="13242"/>
                <a:ext cx="12481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5" name="TextBox 24">
              <a:extLst>
                <a:ext uri="{FF2B5EF4-FFF2-40B4-BE49-F238E27FC236}">
                  <a16:creationId xmlns:a16="http://schemas.microsoft.com/office/drawing/2014/main" id="{7B405C03-71CF-8E24-0122-AA74EE83EA64}"/>
                </a:ext>
              </a:extLst>
            </p:cNvPr>
            <p:cNvSpPr txBox="1"/>
            <p:nvPr/>
          </p:nvSpPr>
          <p:spPr>
            <a:xfrm>
              <a:off x="8113048" y="3627219"/>
              <a:ext cx="10691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Freund</a:t>
              </a:r>
            </a:p>
          </p:txBody>
        </p:sp>
        <p:sp>
          <p:nvSpPr>
            <p:cNvPr id="26" name="TextBox 25">
              <a:extLst>
                <a:ext uri="{FF2B5EF4-FFF2-40B4-BE49-F238E27FC236}">
                  <a16:creationId xmlns:a16="http://schemas.microsoft.com/office/drawing/2014/main" id="{52117B93-6CB0-8F2C-CF0F-528A1CB39C4E}"/>
                </a:ext>
              </a:extLst>
            </p:cNvPr>
            <p:cNvSpPr txBox="1"/>
            <p:nvPr/>
          </p:nvSpPr>
          <p:spPr>
            <a:xfrm>
              <a:off x="8131765" y="2716696"/>
              <a:ext cx="10691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 with</a:t>
              </a:r>
              <a:endPar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6" name="Group 45">
            <a:extLst>
              <a:ext uri="{FF2B5EF4-FFF2-40B4-BE49-F238E27FC236}">
                <a16:creationId xmlns:a16="http://schemas.microsoft.com/office/drawing/2014/main" id="{2A5F8DE5-2CA9-5838-68C9-5DEE639E4108}"/>
              </a:ext>
            </a:extLst>
          </p:cNvPr>
          <p:cNvGrpSpPr/>
          <p:nvPr/>
        </p:nvGrpSpPr>
        <p:grpSpPr>
          <a:xfrm>
            <a:off x="6590333" y="4714441"/>
            <a:ext cx="1326865" cy="1985593"/>
            <a:chOff x="6590333" y="4714441"/>
            <a:chExt cx="1326865" cy="1985593"/>
          </a:xfrm>
        </p:grpSpPr>
        <p:grpSp>
          <p:nvGrpSpPr>
            <p:cNvPr id="88" name="Group 87">
              <a:extLst>
                <a:ext uri="{FF2B5EF4-FFF2-40B4-BE49-F238E27FC236}">
                  <a16:creationId xmlns:a16="http://schemas.microsoft.com/office/drawing/2014/main" id="{575A3462-6FBA-4FFD-BE1E-D99FDCDECFD3}"/>
                </a:ext>
              </a:extLst>
            </p:cNvPr>
            <p:cNvGrpSpPr/>
            <p:nvPr/>
          </p:nvGrpSpPr>
          <p:grpSpPr>
            <a:xfrm>
              <a:off x="6611073" y="4714441"/>
              <a:ext cx="1306125" cy="1985593"/>
              <a:chOff x="-1998703" y="-284809"/>
              <a:chExt cx="1306125" cy="1985593"/>
            </a:xfrm>
            <a:solidFill>
              <a:srgbClr val="81CCFF"/>
            </a:solidFill>
          </p:grpSpPr>
          <p:sp>
            <p:nvSpPr>
              <p:cNvPr id="89" name="Rectangle: Rounded Corners 88">
                <a:extLst>
                  <a:ext uri="{FF2B5EF4-FFF2-40B4-BE49-F238E27FC236}">
                    <a16:creationId xmlns:a16="http://schemas.microsoft.com/office/drawing/2014/main" id="{144F6535-47BF-409B-9E3A-6E30ECCCD108}"/>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FE774C2C-8BC5-4AC8-A735-A7B05F2E2BF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7C3D42D-AB45-40DD-874C-5C175A60377F}"/>
                  </a:ext>
                </a:extLst>
              </p:cNvPr>
              <p:cNvSpPr txBox="1"/>
              <p:nvPr/>
            </p:nvSpPr>
            <p:spPr>
              <a:xfrm>
                <a:off x="-1998703" y="695505"/>
                <a:ext cx="13061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7" name="TextBox 26">
              <a:extLst>
                <a:ext uri="{FF2B5EF4-FFF2-40B4-BE49-F238E27FC236}">
                  <a16:creationId xmlns:a16="http://schemas.microsoft.com/office/drawing/2014/main" id="{63F54321-F6E4-56C3-9C5B-FECA875C4E94}"/>
                </a:ext>
              </a:extLst>
            </p:cNvPr>
            <p:cNvSpPr txBox="1"/>
            <p:nvPr/>
          </p:nvSpPr>
          <p:spPr>
            <a:xfrm>
              <a:off x="6732859" y="5881634"/>
              <a:ext cx="1031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friend (m)</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92E74ABE-9D9A-67F4-6A08-67CDA6DCEBDB}"/>
                </a:ext>
              </a:extLst>
            </p:cNvPr>
            <p:cNvSpPr txBox="1"/>
            <p:nvPr/>
          </p:nvSpPr>
          <p:spPr>
            <a:xfrm>
              <a:off x="6590333" y="4879862"/>
              <a:ext cx="12944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das Geld</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7" name="Group 46">
            <a:extLst>
              <a:ext uri="{FF2B5EF4-FFF2-40B4-BE49-F238E27FC236}">
                <a16:creationId xmlns:a16="http://schemas.microsoft.com/office/drawing/2014/main" id="{5E68C183-9A84-7E6F-49B6-EE8DB14F725E}"/>
              </a:ext>
            </a:extLst>
          </p:cNvPr>
          <p:cNvGrpSpPr/>
          <p:nvPr/>
        </p:nvGrpSpPr>
        <p:grpSpPr>
          <a:xfrm>
            <a:off x="7957053" y="4701959"/>
            <a:ext cx="1429475" cy="1985593"/>
            <a:chOff x="7957053" y="4701959"/>
            <a:chExt cx="1429475" cy="1985593"/>
          </a:xfrm>
        </p:grpSpPr>
        <p:grpSp>
          <p:nvGrpSpPr>
            <p:cNvPr id="96" name="Group 95">
              <a:extLst>
                <a:ext uri="{FF2B5EF4-FFF2-40B4-BE49-F238E27FC236}">
                  <a16:creationId xmlns:a16="http://schemas.microsoft.com/office/drawing/2014/main" id="{83CC4EBD-E503-4E52-BDE3-1ECB60D5392A}"/>
                </a:ext>
              </a:extLst>
            </p:cNvPr>
            <p:cNvGrpSpPr/>
            <p:nvPr/>
          </p:nvGrpSpPr>
          <p:grpSpPr>
            <a:xfrm>
              <a:off x="7957053" y="4701959"/>
              <a:ext cx="1429475" cy="1985593"/>
              <a:chOff x="-2052832" y="-284809"/>
              <a:chExt cx="1429475" cy="1985593"/>
            </a:xfrm>
            <a:solidFill>
              <a:srgbClr val="81CCFF"/>
            </a:solidFill>
          </p:grpSpPr>
          <p:sp>
            <p:nvSpPr>
              <p:cNvPr id="97" name="Rectangle: Rounded Corners 96">
                <a:extLst>
                  <a:ext uri="{FF2B5EF4-FFF2-40B4-BE49-F238E27FC236}">
                    <a16:creationId xmlns:a16="http://schemas.microsoft.com/office/drawing/2014/main" id="{7AACF87B-4435-471A-AD27-E84103AFCBDD}"/>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 name="Straight Connector 101">
                <a:extLst>
                  <a:ext uri="{FF2B5EF4-FFF2-40B4-BE49-F238E27FC236}">
                    <a16:creationId xmlns:a16="http://schemas.microsoft.com/office/drawing/2014/main" id="{431843CC-2FCE-4D2D-9B79-A2044D0026D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32EA8F74-4122-46A8-9478-BD7C9B0A3A81}"/>
                  </a:ext>
                </a:extLst>
              </p:cNvPr>
              <p:cNvSpPr txBox="1"/>
              <p:nvPr/>
            </p:nvSpPr>
            <p:spPr>
              <a:xfrm>
                <a:off x="-1889636" y="942290"/>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05DA71CA-99D0-4460-8053-F54D4EDC16EA}"/>
                  </a:ext>
                </a:extLst>
              </p:cNvPr>
              <p:cNvSpPr txBox="1"/>
              <p:nvPr/>
            </p:nvSpPr>
            <p:spPr>
              <a:xfrm>
                <a:off x="-2052832" y="-39881"/>
                <a:ext cx="14294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9" name="TextBox 28">
              <a:extLst>
                <a:ext uri="{FF2B5EF4-FFF2-40B4-BE49-F238E27FC236}">
                  <a16:creationId xmlns:a16="http://schemas.microsoft.com/office/drawing/2014/main" id="{E5FB090E-01FA-B0DD-AD91-22683E95945D}"/>
                </a:ext>
              </a:extLst>
            </p:cNvPr>
            <p:cNvSpPr txBox="1"/>
            <p:nvPr/>
          </p:nvSpPr>
          <p:spPr>
            <a:xfrm>
              <a:off x="8127744" y="5772520"/>
              <a:ext cx="10310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Zug</a:t>
              </a:r>
            </a:p>
          </p:txBody>
        </p:sp>
        <p:sp>
          <p:nvSpPr>
            <p:cNvPr id="30" name="TextBox 29">
              <a:extLst>
                <a:ext uri="{FF2B5EF4-FFF2-40B4-BE49-F238E27FC236}">
                  <a16:creationId xmlns:a16="http://schemas.microsoft.com/office/drawing/2014/main" id="{950E1810-508E-320C-7952-4FD88765D050}"/>
                </a:ext>
              </a:extLst>
            </p:cNvPr>
            <p:cNvSpPr txBox="1"/>
            <p:nvPr/>
          </p:nvSpPr>
          <p:spPr>
            <a:xfrm>
              <a:off x="8134090" y="5007845"/>
              <a:ext cx="10593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money</a:t>
              </a:r>
            </a:p>
          </p:txBody>
        </p:sp>
      </p:grpSp>
      <p:grpSp>
        <p:nvGrpSpPr>
          <p:cNvPr id="43" name="Group 42">
            <a:extLst>
              <a:ext uri="{FF2B5EF4-FFF2-40B4-BE49-F238E27FC236}">
                <a16:creationId xmlns:a16="http://schemas.microsoft.com/office/drawing/2014/main" id="{DA42F177-69E8-FE28-9095-1C91D1667CED}"/>
              </a:ext>
            </a:extLst>
          </p:cNvPr>
          <p:cNvGrpSpPr/>
          <p:nvPr/>
        </p:nvGrpSpPr>
        <p:grpSpPr>
          <a:xfrm>
            <a:off x="9407164" y="2489638"/>
            <a:ext cx="1309911" cy="1985593"/>
            <a:chOff x="9407164" y="2489638"/>
            <a:chExt cx="1309911" cy="1985593"/>
          </a:xfrm>
        </p:grpSpPr>
        <p:grpSp>
          <p:nvGrpSpPr>
            <p:cNvPr id="130" name="Group 129">
              <a:extLst>
                <a:ext uri="{FF2B5EF4-FFF2-40B4-BE49-F238E27FC236}">
                  <a16:creationId xmlns:a16="http://schemas.microsoft.com/office/drawing/2014/main" id="{AC08086D-834F-4307-B667-F0630E41AC82}"/>
                </a:ext>
              </a:extLst>
            </p:cNvPr>
            <p:cNvGrpSpPr/>
            <p:nvPr/>
          </p:nvGrpSpPr>
          <p:grpSpPr>
            <a:xfrm>
              <a:off x="9436681" y="2489638"/>
              <a:ext cx="1226075" cy="1985593"/>
              <a:chOff x="-1972952" y="-284809"/>
              <a:chExt cx="1226075" cy="1985593"/>
            </a:xfrm>
            <a:solidFill>
              <a:srgbClr val="81CCFF"/>
            </a:solidFill>
          </p:grpSpPr>
          <p:sp>
            <p:nvSpPr>
              <p:cNvPr id="131" name="Rectangle: Rounded Corners 130">
                <a:extLst>
                  <a:ext uri="{FF2B5EF4-FFF2-40B4-BE49-F238E27FC236}">
                    <a16:creationId xmlns:a16="http://schemas.microsoft.com/office/drawing/2014/main" id="{650A5C22-47A2-4F5A-A763-6463A1816D3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id="{B470CD2A-7818-439E-8316-B68E554F1779}"/>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BA9F8BC3-E3DF-4A38-8197-F30FA3894208}"/>
                  </a:ext>
                </a:extLst>
              </p:cNvPr>
              <p:cNvSpPr txBox="1"/>
              <p:nvPr/>
            </p:nvSpPr>
            <p:spPr>
              <a:xfrm>
                <a:off x="-1972952" y="952856"/>
                <a:ext cx="1226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rgbClr val="002060"/>
                  </a:solidFill>
                  <a:latin typeface="Century Gothic" panose="020B0502020202020204" pitchFamily="34" charset="0"/>
                </a:endParaRPr>
              </a:p>
            </p:txBody>
          </p:sp>
          <p:sp>
            <p:nvSpPr>
              <p:cNvPr id="134" name="TextBox 133">
                <a:extLst>
                  <a:ext uri="{FF2B5EF4-FFF2-40B4-BE49-F238E27FC236}">
                    <a16:creationId xmlns:a16="http://schemas.microsoft.com/office/drawing/2014/main" id="{920CD3D6-C5B7-4757-BED9-8C95B38D4F19}"/>
                  </a:ext>
                </a:extLst>
              </p:cNvPr>
              <p:cNvSpPr txBox="1"/>
              <p:nvPr/>
            </p:nvSpPr>
            <p:spPr>
              <a:xfrm>
                <a:off x="-1855278" y="49660"/>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31" name="TextBox 30">
              <a:extLst>
                <a:ext uri="{FF2B5EF4-FFF2-40B4-BE49-F238E27FC236}">
                  <a16:creationId xmlns:a16="http://schemas.microsoft.com/office/drawing/2014/main" id="{FDF577D1-C253-1235-AD70-2A3F7EF5029C}"/>
                </a:ext>
              </a:extLst>
            </p:cNvPr>
            <p:cNvSpPr txBox="1"/>
            <p:nvPr/>
          </p:nvSpPr>
          <p:spPr>
            <a:xfrm>
              <a:off x="9407164" y="3713629"/>
              <a:ext cx="1309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2060"/>
                  </a:solidFill>
                  <a:latin typeface="Century Gothic" panose="020B0502020202020204" pitchFamily="34" charset="0"/>
                </a:rPr>
                <a:t>n</a:t>
              </a:r>
              <a:r>
                <a:rPr kumimoji="0" lang="en-GB" sz="1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ormaler-weise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7FEE1137-71B4-C5C1-A51F-E831CE571CBC}"/>
                </a:ext>
              </a:extLst>
            </p:cNvPr>
            <p:cNvSpPr txBox="1"/>
            <p:nvPr/>
          </p:nvSpPr>
          <p:spPr>
            <a:xfrm>
              <a:off x="9519802" y="2802695"/>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train</a:t>
              </a:r>
            </a:p>
          </p:txBody>
        </p:sp>
      </p:grpSp>
      <p:grpSp>
        <p:nvGrpSpPr>
          <p:cNvPr id="49" name="Group 48">
            <a:extLst>
              <a:ext uri="{FF2B5EF4-FFF2-40B4-BE49-F238E27FC236}">
                <a16:creationId xmlns:a16="http://schemas.microsoft.com/office/drawing/2014/main" id="{5580E8DE-661E-8404-0C9C-AACB0B9FA6DA}"/>
              </a:ext>
            </a:extLst>
          </p:cNvPr>
          <p:cNvGrpSpPr/>
          <p:nvPr/>
        </p:nvGrpSpPr>
        <p:grpSpPr>
          <a:xfrm>
            <a:off x="10755234" y="4703315"/>
            <a:ext cx="1388060" cy="1985593"/>
            <a:chOff x="10755234" y="4703315"/>
            <a:chExt cx="1388060" cy="1985593"/>
          </a:xfrm>
        </p:grpSpPr>
        <p:grpSp>
          <p:nvGrpSpPr>
            <p:cNvPr id="110" name="Group 109">
              <a:extLst>
                <a:ext uri="{FF2B5EF4-FFF2-40B4-BE49-F238E27FC236}">
                  <a16:creationId xmlns:a16="http://schemas.microsoft.com/office/drawing/2014/main" id="{70907443-102B-42CB-A341-1AEE1C99582C}"/>
                </a:ext>
              </a:extLst>
            </p:cNvPr>
            <p:cNvGrpSpPr/>
            <p:nvPr/>
          </p:nvGrpSpPr>
          <p:grpSpPr>
            <a:xfrm>
              <a:off x="10832752" y="4703315"/>
              <a:ext cx="1310542" cy="1985593"/>
              <a:chOff x="-1977352" y="-284809"/>
              <a:chExt cx="1310542" cy="1985593"/>
            </a:xfrm>
            <a:solidFill>
              <a:srgbClr val="81CCFF"/>
            </a:solidFill>
          </p:grpSpPr>
          <p:sp>
            <p:nvSpPr>
              <p:cNvPr id="111" name="Rectangle: Rounded Corners 110">
                <a:extLst>
                  <a:ext uri="{FF2B5EF4-FFF2-40B4-BE49-F238E27FC236}">
                    <a16:creationId xmlns:a16="http://schemas.microsoft.com/office/drawing/2014/main" id="{A405D444-A123-4B03-ACDB-ADD8651119D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a:extLst>
                  <a:ext uri="{FF2B5EF4-FFF2-40B4-BE49-F238E27FC236}">
                    <a16:creationId xmlns:a16="http://schemas.microsoft.com/office/drawing/2014/main" id="{75DE981E-97F4-44BD-9B11-5C43092FDDB5}"/>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38BEDA16-D756-40C3-BB98-8BD7408DCF4D}"/>
                  </a:ext>
                </a:extLst>
              </p:cNvPr>
              <p:cNvSpPr txBox="1"/>
              <p:nvPr/>
            </p:nvSpPr>
            <p:spPr>
              <a:xfrm>
                <a:off x="-1977352" y="745460"/>
                <a:ext cx="13105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13B2F419-A86D-452F-A277-0ABCF8B5E2DF}"/>
                  </a:ext>
                </a:extLst>
              </p:cNvPr>
              <p:cNvSpPr txBox="1"/>
              <p:nvPr/>
            </p:nvSpPr>
            <p:spPr>
              <a:xfrm>
                <a:off x="-1949285" y="53251"/>
                <a:ext cx="1254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33" name="TextBox 32">
              <a:extLst>
                <a:ext uri="{FF2B5EF4-FFF2-40B4-BE49-F238E27FC236}">
                  <a16:creationId xmlns:a16="http://schemas.microsoft.com/office/drawing/2014/main" id="{FA600FEF-6DC8-70BC-B385-6146F85E4412}"/>
                </a:ext>
              </a:extLst>
            </p:cNvPr>
            <p:cNvSpPr txBox="1"/>
            <p:nvPr/>
          </p:nvSpPr>
          <p:spPr>
            <a:xfrm>
              <a:off x="10755234" y="5914718"/>
              <a:ext cx="13596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lang="en-GB" sz="1600" b="1" dirty="0">
                  <a:solidFill>
                    <a:srgbClr val="002060"/>
                  </a:solidFill>
                  <a:latin typeface="Century Gothic" panose="020B0502020202020204" pitchFamily="34" charset="0"/>
                </a:rPr>
                <a:t>H</a:t>
              </a: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aus-aufgabe</a:t>
              </a: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7231152A-4CF0-7BB4-B324-22BB72903BD2}"/>
                </a:ext>
              </a:extLst>
            </p:cNvPr>
            <p:cNvSpPr txBox="1"/>
            <p:nvPr/>
          </p:nvSpPr>
          <p:spPr>
            <a:xfrm>
              <a:off x="10854376" y="5041375"/>
              <a:ext cx="12481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normally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8" name="Group 47">
            <a:extLst>
              <a:ext uri="{FF2B5EF4-FFF2-40B4-BE49-F238E27FC236}">
                <a16:creationId xmlns:a16="http://schemas.microsoft.com/office/drawing/2014/main" id="{C446A62C-A3D4-AC06-2DD4-26408177B200}"/>
              </a:ext>
            </a:extLst>
          </p:cNvPr>
          <p:cNvGrpSpPr/>
          <p:nvPr/>
        </p:nvGrpSpPr>
        <p:grpSpPr>
          <a:xfrm>
            <a:off x="9417440" y="4701959"/>
            <a:ext cx="1298834" cy="1985593"/>
            <a:chOff x="9417440" y="4701959"/>
            <a:chExt cx="1298834" cy="1985593"/>
          </a:xfrm>
        </p:grpSpPr>
        <p:grpSp>
          <p:nvGrpSpPr>
            <p:cNvPr id="105" name="Group 104">
              <a:extLst>
                <a:ext uri="{FF2B5EF4-FFF2-40B4-BE49-F238E27FC236}">
                  <a16:creationId xmlns:a16="http://schemas.microsoft.com/office/drawing/2014/main" id="{4AE3313C-9B57-47F0-A3B6-5D80F8077D68}"/>
                </a:ext>
              </a:extLst>
            </p:cNvPr>
            <p:cNvGrpSpPr/>
            <p:nvPr/>
          </p:nvGrpSpPr>
          <p:grpSpPr>
            <a:xfrm>
              <a:off x="9425236" y="4701959"/>
              <a:ext cx="1291038" cy="1985593"/>
              <a:chOff x="-1983660" y="-284809"/>
              <a:chExt cx="1291038" cy="1985593"/>
            </a:xfrm>
            <a:solidFill>
              <a:srgbClr val="81CCFF"/>
            </a:solidFill>
          </p:grpSpPr>
          <p:sp>
            <p:nvSpPr>
              <p:cNvPr id="106" name="Rectangle: Rounded Corners 105">
                <a:extLst>
                  <a:ext uri="{FF2B5EF4-FFF2-40B4-BE49-F238E27FC236}">
                    <a16:creationId xmlns:a16="http://schemas.microsoft.com/office/drawing/2014/main" id="{D3FD3B06-B55D-4E50-96D4-CE16FEE78EAB}"/>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 name="Straight Connector 106">
                <a:extLst>
                  <a:ext uri="{FF2B5EF4-FFF2-40B4-BE49-F238E27FC236}">
                    <a16:creationId xmlns:a16="http://schemas.microsoft.com/office/drawing/2014/main" id="{74F70301-50CF-41CE-A0C1-D6DF2AC913B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D6CAC0C-666B-4B02-B309-2FD785ACE489}"/>
                  </a:ext>
                </a:extLst>
              </p:cNvPr>
              <p:cNvSpPr txBox="1"/>
              <p:nvPr/>
            </p:nvSpPr>
            <p:spPr>
              <a:xfrm>
                <a:off x="-1975155" y="924838"/>
                <a:ext cx="1226074"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B4D763C8-FCF1-44BD-8077-A95BEFC3931B}"/>
                  </a:ext>
                </a:extLst>
              </p:cNvPr>
              <p:cNvSpPr txBox="1"/>
              <p:nvPr/>
            </p:nvSpPr>
            <p:spPr>
              <a:xfrm>
                <a:off x="-1983660" y="30298"/>
                <a:ext cx="12910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35" name="TextBox 34">
              <a:extLst>
                <a:ext uri="{FF2B5EF4-FFF2-40B4-BE49-F238E27FC236}">
                  <a16:creationId xmlns:a16="http://schemas.microsoft.com/office/drawing/2014/main" id="{8F114EC5-B777-5078-E158-423C3DF125F1}"/>
                </a:ext>
              </a:extLst>
            </p:cNvPr>
            <p:cNvSpPr txBox="1"/>
            <p:nvPr/>
          </p:nvSpPr>
          <p:spPr>
            <a:xfrm>
              <a:off x="9422318" y="5955112"/>
              <a:ext cx="12260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helfen</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E996635-A8A6-4912-371E-2E1337AFB2BA}"/>
                </a:ext>
              </a:extLst>
            </p:cNvPr>
            <p:cNvSpPr txBox="1"/>
            <p:nvPr/>
          </p:nvSpPr>
          <p:spPr>
            <a:xfrm>
              <a:off x="9417440" y="4940341"/>
              <a:ext cx="127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-work</a:t>
              </a:r>
            </a:p>
          </p:txBody>
        </p:sp>
      </p:grpSp>
      <p:grpSp>
        <p:nvGrpSpPr>
          <p:cNvPr id="44" name="Group 43">
            <a:extLst>
              <a:ext uri="{FF2B5EF4-FFF2-40B4-BE49-F238E27FC236}">
                <a16:creationId xmlns:a16="http://schemas.microsoft.com/office/drawing/2014/main" id="{3437F30A-491C-A069-0730-6B839380AC9F}"/>
              </a:ext>
            </a:extLst>
          </p:cNvPr>
          <p:cNvGrpSpPr/>
          <p:nvPr/>
        </p:nvGrpSpPr>
        <p:grpSpPr>
          <a:xfrm>
            <a:off x="10859711" y="2489638"/>
            <a:ext cx="1194054" cy="1985593"/>
            <a:chOff x="10859711" y="2489638"/>
            <a:chExt cx="1194054" cy="1985593"/>
          </a:xfrm>
        </p:grpSpPr>
        <p:grpSp>
          <p:nvGrpSpPr>
            <p:cNvPr id="8" name="Group 7">
              <a:extLst>
                <a:ext uri="{FF2B5EF4-FFF2-40B4-BE49-F238E27FC236}">
                  <a16:creationId xmlns:a16="http://schemas.microsoft.com/office/drawing/2014/main" id="{093674B8-7C1A-482B-8EA1-9B15A17C1A8B}"/>
                </a:ext>
              </a:extLst>
            </p:cNvPr>
            <p:cNvGrpSpPr/>
            <p:nvPr/>
          </p:nvGrpSpPr>
          <p:grpSpPr>
            <a:xfrm>
              <a:off x="10859711" y="2489638"/>
              <a:ext cx="1194054" cy="1985593"/>
              <a:chOff x="12540598" y="2473693"/>
              <a:chExt cx="1194054" cy="1985593"/>
            </a:xfrm>
          </p:grpSpPr>
          <p:grpSp>
            <p:nvGrpSpPr>
              <p:cNvPr id="135" name="Group 134">
                <a:extLst>
                  <a:ext uri="{FF2B5EF4-FFF2-40B4-BE49-F238E27FC236}">
                    <a16:creationId xmlns:a16="http://schemas.microsoft.com/office/drawing/2014/main" id="{E8939EAF-F3F0-4CA4-9C6A-1348855E9BC4}"/>
                  </a:ext>
                </a:extLst>
              </p:cNvPr>
              <p:cNvGrpSpPr/>
              <p:nvPr/>
            </p:nvGrpSpPr>
            <p:grpSpPr>
              <a:xfrm>
                <a:off x="12540598" y="2473693"/>
                <a:ext cx="1194054" cy="1985593"/>
                <a:chOff x="-1953349" y="-284809"/>
                <a:chExt cx="1194054" cy="1985593"/>
              </a:xfrm>
              <a:solidFill>
                <a:srgbClr val="81CCFF"/>
              </a:solidFill>
            </p:grpSpPr>
            <p:sp>
              <p:nvSpPr>
                <p:cNvPr id="136" name="Rectangle: Rounded Corners 135">
                  <a:extLst>
                    <a:ext uri="{FF2B5EF4-FFF2-40B4-BE49-F238E27FC236}">
                      <a16:creationId xmlns:a16="http://schemas.microsoft.com/office/drawing/2014/main" id="{7046D0C5-7A50-4A0D-B163-1120CC9B0C7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7" name="Straight Connector 136">
                  <a:extLst>
                    <a:ext uri="{FF2B5EF4-FFF2-40B4-BE49-F238E27FC236}">
                      <a16:creationId xmlns:a16="http://schemas.microsoft.com/office/drawing/2014/main" id="{B0033836-2F88-4AAF-BE39-C7857C637BC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78E705A8-919C-4C33-9712-89AF2DE6D3E1}"/>
                    </a:ext>
                  </a:extLst>
                </p:cNvPr>
                <p:cNvSpPr txBox="1"/>
                <p:nvPr/>
              </p:nvSpPr>
              <p:spPr>
                <a:xfrm>
                  <a:off x="-1953349" y="-40629"/>
                  <a:ext cx="1194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45" name="Picture 144">
                <a:extLst>
                  <a:ext uri="{FF2B5EF4-FFF2-40B4-BE49-F238E27FC236}">
                    <a16:creationId xmlns:a16="http://schemas.microsoft.com/office/drawing/2014/main" id="{58E7172D-BE77-44F5-9C99-9C7C03D170A7}"/>
                  </a:ext>
                </a:extLst>
              </p:cNvPr>
              <p:cNvPicPr>
                <a:picLocks noChangeAspect="1"/>
              </p:cNvPicPr>
              <p:nvPr/>
            </p:nvPicPr>
            <p:blipFill rotWithShape="1">
              <a:blip r:embed="rId16">
                <a:extLst>
                  <a:ext uri="{28A0092B-C50C-407E-A947-70E740481C1C}">
                    <a14:useLocalDpi xmlns:a14="http://schemas.microsoft.com/office/drawing/2010/main" val="0"/>
                  </a:ext>
                </a:extLst>
              </a:blip>
              <a:srcRect r="-2060" b="21720"/>
              <a:stretch/>
            </p:blipFill>
            <p:spPr>
              <a:xfrm rot="18440640" flipH="1">
                <a:off x="12674147" y="3547016"/>
                <a:ext cx="824368" cy="666812"/>
              </a:xfrm>
              <a:prstGeom prst="rect">
                <a:avLst/>
              </a:prstGeom>
            </p:spPr>
          </p:pic>
        </p:grpSp>
        <p:sp>
          <p:nvSpPr>
            <p:cNvPr id="37" name="TextBox 36">
              <a:extLst>
                <a:ext uri="{FF2B5EF4-FFF2-40B4-BE49-F238E27FC236}">
                  <a16:creationId xmlns:a16="http://schemas.microsoft.com/office/drawing/2014/main" id="{DFC35B54-8707-225B-756A-BB848839B2C3}"/>
                </a:ext>
              </a:extLst>
            </p:cNvPr>
            <p:cNvSpPr txBox="1"/>
            <p:nvPr/>
          </p:nvSpPr>
          <p:spPr>
            <a:xfrm>
              <a:off x="10884761" y="2794696"/>
              <a:ext cx="1099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a:t>
              </a:r>
            </a:p>
          </p:txBody>
        </p:sp>
      </p:grpSp>
    </p:spTree>
    <p:extLst>
      <p:ext uri="{BB962C8B-B14F-4D97-AF65-F5344CB8AC3E}">
        <p14:creationId xmlns:p14="http://schemas.microsoft.com/office/powerpoint/2010/main" val="277779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T1_W10F_4.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0"/>
                                        </p:tgtEl>
                                      </p:cBhvr>
                                    </p:animEffect>
                                    <p:set>
                                      <p:cBhvr>
                                        <p:cTn id="17" dur="1" fill="hold">
                                          <p:stCondLst>
                                            <p:cond delay="499"/>
                                          </p:stCondLst>
                                        </p:cTn>
                                        <p:tgtEl>
                                          <p:spTgt spid="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500"/>
                                        <p:tgtEl>
                                          <p:spTgt spid="146"/>
                                        </p:tgtEl>
                                      </p:cBhvr>
                                    </p:animEffect>
                                  </p:childTnLst>
                                  <p:subTnLst>
                                    <p:audio>
                                      <p:cMediaNode>
                                        <p:cTn display="0" masterRel="sameClick">
                                          <p:stCondLst>
                                            <p:cond evt="begin" delay="0">
                                              <p:tn val="20"/>
                                            </p:cond>
                                          </p:stCondLst>
                                          <p:endCondLst>
                                            <p:cond evt="onStopAudio" delay="0">
                                              <p:tgtEl>
                                                <p:sldTgt/>
                                              </p:tgtEl>
                                            </p:cond>
                                          </p:endCondLst>
                                        </p:cTn>
                                        <p:tgtEl>
                                          <p:sndTgt r:embed="rId4" name="T1_W10F_4.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2"/>
                                        </p:tgtEl>
                                        <p:attrNameLst>
                                          <p:attrName>style.visibility</p:attrName>
                                        </p:attrNameLst>
                                      </p:cBhvr>
                                      <p:to>
                                        <p:strVal val="visible"/>
                                      </p:to>
                                    </p:set>
                                    <p:animEffect transition="in" filter="fade">
                                      <p:cBhvr>
                                        <p:cTn id="32" dur="500"/>
                                        <p:tgtEl>
                                          <p:spTgt spid="152"/>
                                        </p:tgtEl>
                                      </p:cBhvr>
                                    </p:animEffect>
                                  </p:childTnLst>
                                  <p:subTnLst>
                                    <p:audio>
                                      <p:cMediaNode>
                                        <p:cTn display="0" masterRel="sameClick">
                                          <p:stCondLst>
                                            <p:cond evt="begin" delay="0">
                                              <p:tn val="30"/>
                                            </p:cond>
                                          </p:stCondLst>
                                          <p:endCondLst>
                                            <p:cond evt="onStopAudio" delay="0">
                                              <p:tgtEl>
                                                <p:sldTgt/>
                                              </p:tgtEl>
                                            </p:cond>
                                          </p:endCondLst>
                                        </p:cTn>
                                        <p:tgtEl>
                                          <p:sndTgt r:embed="rId5" name="T1_W10F_4.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subTnLst>
                                    <p:audio>
                                      <p:cMediaNode>
                                        <p:cTn display="0" masterRel="sameClick">
                                          <p:stCondLst>
                                            <p:cond evt="begin" delay="0">
                                              <p:tn val="40"/>
                                            </p:cond>
                                          </p:stCondLst>
                                          <p:endCondLst>
                                            <p:cond evt="onStopAudio" delay="0">
                                              <p:tgtEl>
                                                <p:sldTgt/>
                                              </p:tgtEl>
                                            </p:cond>
                                          </p:endCondLst>
                                        </p:cTn>
                                        <p:tgtEl>
                                          <p:sndTgt r:embed="rId6" name="T1_W10F_4.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3"/>
                                        </p:tgtEl>
                                        <p:attrNameLst>
                                          <p:attrName>style.visibility</p:attrName>
                                        </p:attrNameLst>
                                      </p:cBhvr>
                                      <p:to>
                                        <p:strVal val="visible"/>
                                      </p:to>
                                    </p:set>
                                    <p:animEffect transition="in" filter="fade">
                                      <p:cBhvr>
                                        <p:cTn id="52" dur="500"/>
                                        <p:tgtEl>
                                          <p:spTgt spid="163"/>
                                        </p:tgtEl>
                                      </p:cBhvr>
                                    </p:animEffect>
                                  </p:childTnLst>
                                  <p:subTnLst>
                                    <p:audio>
                                      <p:cMediaNode>
                                        <p:cTn display="0" masterRel="sameClick">
                                          <p:stCondLst>
                                            <p:cond evt="begin" delay="0">
                                              <p:tn val="50"/>
                                            </p:cond>
                                          </p:stCondLst>
                                          <p:endCondLst>
                                            <p:cond evt="onStopAudio" delay="0">
                                              <p:tgtEl>
                                                <p:sldTgt/>
                                              </p:tgtEl>
                                            </p:cond>
                                          </p:endCondLst>
                                        </p:cTn>
                                        <p:tgtEl>
                                          <p:sndTgt r:embed="rId7" name="T1_W10F_4.6.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9"/>
                                        </p:tgtEl>
                                        <p:attrNameLst>
                                          <p:attrName>style.visibility</p:attrName>
                                        </p:attrNameLst>
                                      </p:cBhvr>
                                      <p:to>
                                        <p:strVal val="visible"/>
                                      </p:to>
                                    </p:set>
                                    <p:animEffect transition="in" filter="fade">
                                      <p:cBhvr>
                                        <p:cTn id="62" dur="500"/>
                                        <p:tgtEl>
                                          <p:spTgt spid="169"/>
                                        </p:tgtEl>
                                      </p:cBhvr>
                                    </p:animEffect>
                                  </p:childTnLst>
                                  <p:subTnLst>
                                    <p:audio>
                                      <p:cMediaNode>
                                        <p:cTn display="0" masterRel="sameClick">
                                          <p:stCondLst>
                                            <p:cond evt="begin" delay="0">
                                              <p:tn val="60"/>
                                            </p:cond>
                                          </p:stCondLst>
                                          <p:endCondLst>
                                            <p:cond evt="onStopAudio" delay="0">
                                              <p:tgtEl>
                                                <p:sldTgt/>
                                              </p:tgtEl>
                                            </p:cond>
                                          </p:endCondLst>
                                        </p:cTn>
                                        <p:tgtEl>
                                          <p:sndTgt r:embed="rId8" name="T1_W10F_4.7.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6"/>
                                        </p:tgtEl>
                                      </p:cBhvr>
                                    </p:animEffect>
                                    <p:set>
                                      <p:cBhvr>
                                        <p:cTn id="67" dur="1" fill="hold">
                                          <p:stCondLst>
                                            <p:cond delay="499"/>
                                          </p:stCondLst>
                                        </p:cTn>
                                        <p:tgtEl>
                                          <p:spTgt spid="4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5"/>
                                        </p:tgtEl>
                                        <p:attrNameLst>
                                          <p:attrName>style.visibility</p:attrName>
                                        </p:attrNameLst>
                                      </p:cBhvr>
                                      <p:to>
                                        <p:strVal val="visible"/>
                                      </p:to>
                                    </p:set>
                                    <p:animEffect transition="in" filter="fade">
                                      <p:cBhvr>
                                        <p:cTn id="72" dur="500"/>
                                        <p:tgtEl>
                                          <p:spTgt spid="175"/>
                                        </p:tgtEl>
                                      </p:cBhvr>
                                    </p:animEffect>
                                  </p:childTnLst>
                                  <p:subTnLst>
                                    <p:audio>
                                      <p:cMediaNode>
                                        <p:cTn display="0" masterRel="sameClick">
                                          <p:stCondLst>
                                            <p:cond evt="begin" delay="0">
                                              <p:tn val="70"/>
                                            </p:cond>
                                          </p:stCondLst>
                                          <p:endCondLst>
                                            <p:cond evt="onStopAudio" delay="0">
                                              <p:tgtEl>
                                                <p:sldTgt/>
                                              </p:tgtEl>
                                            </p:cond>
                                          </p:endCondLst>
                                        </p:cTn>
                                        <p:tgtEl>
                                          <p:sndTgt r:embed="rId9" name="T1_W10F_4.8.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0"/>
                                        </p:tgtEl>
                                        <p:attrNameLst>
                                          <p:attrName>style.visibility</p:attrName>
                                        </p:attrNameLst>
                                      </p:cBhvr>
                                      <p:to>
                                        <p:strVal val="visible"/>
                                      </p:to>
                                    </p:set>
                                    <p:animEffect transition="in" filter="fade">
                                      <p:cBhvr>
                                        <p:cTn id="82" dur="500"/>
                                        <p:tgtEl>
                                          <p:spTgt spid="180"/>
                                        </p:tgtEl>
                                      </p:cBhvr>
                                    </p:animEffect>
                                  </p:childTnLst>
                                  <p:subTnLst>
                                    <p:audio>
                                      <p:cMediaNode>
                                        <p:cTn display="0" masterRel="sameClick">
                                          <p:stCondLst>
                                            <p:cond evt="begin" delay="0">
                                              <p:tn val="80"/>
                                            </p:cond>
                                          </p:stCondLst>
                                          <p:endCondLst>
                                            <p:cond evt="onStopAudio" delay="0">
                                              <p:tgtEl>
                                                <p:sldTgt/>
                                              </p:tgtEl>
                                            </p:cond>
                                          </p:endCondLst>
                                        </p:cTn>
                                        <p:tgtEl>
                                          <p:sndTgt r:embed="rId10" name="T1_W10F_4.9.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43"/>
                                        </p:tgtEl>
                                      </p:cBhvr>
                                    </p:animEffect>
                                    <p:set>
                                      <p:cBhvr>
                                        <p:cTn id="87" dur="1" fill="hold">
                                          <p:stCondLst>
                                            <p:cond delay="499"/>
                                          </p:stCondLst>
                                        </p:cTn>
                                        <p:tgtEl>
                                          <p:spTgt spid="4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86"/>
                                        </p:tgtEl>
                                        <p:attrNameLst>
                                          <p:attrName>style.visibility</p:attrName>
                                        </p:attrNameLst>
                                      </p:cBhvr>
                                      <p:to>
                                        <p:strVal val="visible"/>
                                      </p:to>
                                    </p:set>
                                    <p:animEffect transition="in" filter="fade">
                                      <p:cBhvr>
                                        <p:cTn id="92" dur="500"/>
                                        <p:tgtEl>
                                          <p:spTgt spid="186"/>
                                        </p:tgtEl>
                                      </p:cBhvr>
                                    </p:animEffect>
                                  </p:childTnLst>
                                  <p:subTnLst>
                                    <p:audio>
                                      <p:cMediaNode>
                                        <p:cTn display="0" masterRel="sameClick">
                                          <p:stCondLst>
                                            <p:cond evt="begin" delay="0">
                                              <p:tn val="90"/>
                                            </p:cond>
                                          </p:stCondLst>
                                          <p:endCondLst>
                                            <p:cond evt="onStopAudio" delay="0">
                                              <p:tgtEl>
                                                <p:sldTgt/>
                                              </p:tgtEl>
                                            </p:cond>
                                          </p:endCondLst>
                                        </p:cTn>
                                        <p:tgtEl>
                                          <p:sndTgt r:embed="rId11" name="T1_W10F_4.10.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49"/>
                                        </p:tgtEl>
                                      </p:cBhvr>
                                    </p:animEffect>
                                    <p:set>
                                      <p:cBhvr>
                                        <p:cTn id="97" dur="1" fill="hold">
                                          <p:stCondLst>
                                            <p:cond delay="499"/>
                                          </p:stCondLst>
                                        </p:cTn>
                                        <p:tgtEl>
                                          <p:spTgt spid="4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92"/>
                                        </p:tgtEl>
                                        <p:attrNameLst>
                                          <p:attrName>style.visibility</p:attrName>
                                        </p:attrNameLst>
                                      </p:cBhvr>
                                      <p:to>
                                        <p:strVal val="visible"/>
                                      </p:to>
                                    </p:set>
                                    <p:animEffect transition="in" filter="fade">
                                      <p:cBhvr>
                                        <p:cTn id="102" dur="500"/>
                                        <p:tgtEl>
                                          <p:spTgt spid="192"/>
                                        </p:tgtEl>
                                      </p:cBhvr>
                                    </p:animEffect>
                                  </p:childTnLst>
                                  <p:subTnLst>
                                    <p:audio>
                                      <p:cMediaNode>
                                        <p:cTn display="0" masterRel="sameClick">
                                          <p:stCondLst>
                                            <p:cond evt="begin" delay="0">
                                              <p:tn val="100"/>
                                            </p:cond>
                                          </p:stCondLst>
                                          <p:endCondLst>
                                            <p:cond evt="onStopAudio" delay="0">
                                              <p:tgtEl>
                                                <p:sldTgt/>
                                              </p:tgtEl>
                                            </p:cond>
                                          </p:endCondLst>
                                        </p:cTn>
                                        <p:tgtEl>
                                          <p:sndTgt r:embed="rId12" name="T1_W10F_4.11.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48"/>
                                        </p:tgtEl>
                                      </p:cBhvr>
                                    </p:animEffect>
                                    <p:set>
                                      <p:cBhvr>
                                        <p:cTn id="107" dur="1" fill="hold">
                                          <p:stCondLst>
                                            <p:cond delay="499"/>
                                          </p:stCondLst>
                                        </p:cTn>
                                        <p:tgtEl>
                                          <p:spTgt spid="48"/>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97"/>
                                        </p:tgtEl>
                                        <p:attrNameLst>
                                          <p:attrName>style.visibility</p:attrName>
                                        </p:attrNameLst>
                                      </p:cBhvr>
                                      <p:to>
                                        <p:strVal val="visible"/>
                                      </p:to>
                                    </p:set>
                                    <p:animEffect transition="in" filter="fade">
                                      <p:cBhvr>
                                        <p:cTn id="112" dur="500"/>
                                        <p:tgtEl>
                                          <p:spTgt spid="197"/>
                                        </p:tgtEl>
                                      </p:cBhvr>
                                    </p:animEffect>
                                  </p:childTnLst>
                                  <p:subTnLst>
                                    <p:audio>
                                      <p:cMediaNode>
                                        <p:cTn display="0" masterRel="sameClick">
                                          <p:stCondLst>
                                            <p:cond evt="begin" delay="0">
                                              <p:tn val="110"/>
                                            </p:cond>
                                          </p:stCondLst>
                                          <p:endCondLst>
                                            <p:cond evt="onStopAudio" delay="0">
                                              <p:tgtEl>
                                                <p:sldTgt/>
                                              </p:tgtEl>
                                            </p:cond>
                                          </p:endCondLst>
                                        </p:cTn>
                                        <p:tgtEl>
                                          <p:sndTgt r:embed="rId13" name="T1_W10F_4.12.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8B859EE5-2DDA-4B6A-BF3C-2A86F49B5B6D}"/>
              </a:ext>
            </a:extLst>
          </p:cNvPr>
          <p:cNvGraphicFramePr>
            <a:graphicFrameLocks noGrp="1"/>
          </p:cNvGraphicFramePr>
          <p:nvPr>
            <p:extLst>
              <p:ext uri="{D42A27DB-BD31-4B8C-83A1-F6EECF244321}">
                <p14:modId xmlns:p14="http://schemas.microsoft.com/office/powerpoint/2010/main" val="4066042474"/>
              </p:ext>
            </p:extLst>
          </p:nvPr>
        </p:nvGraphicFramePr>
        <p:xfrm>
          <a:off x="442098" y="1506226"/>
          <a:ext cx="11432988" cy="4692570"/>
        </p:xfrm>
        <a:graphic>
          <a:graphicData uri="http://schemas.openxmlformats.org/drawingml/2006/table">
            <a:tbl>
              <a:tblPr firstRow="1" bandRow="1">
                <a:tableStyleId>{5940675A-B579-460E-94D1-54222C63F5DA}</a:tableStyleId>
              </a:tblPr>
              <a:tblGrid>
                <a:gridCol w="2858247">
                  <a:extLst>
                    <a:ext uri="{9D8B030D-6E8A-4147-A177-3AD203B41FA5}">
                      <a16:colId xmlns:a16="http://schemas.microsoft.com/office/drawing/2014/main" val="1793041539"/>
                    </a:ext>
                  </a:extLst>
                </a:gridCol>
                <a:gridCol w="2858247">
                  <a:extLst>
                    <a:ext uri="{9D8B030D-6E8A-4147-A177-3AD203B41FA5}">
                      <a16:colId xmlns:a16="http://schemas.microsoft.com/office/drawing/2014/main" val="4108464527"/>
                    </a:ext>
                  </a:extLst>
                </a:gridCol>
                <a:gridCol w="2858247">
                  <a:extLst>
                    <a:ext uri="{9D8B030D-6E8A-4147-A177-3AD203B41FA5}">
                      <a16:colId xmlns:a16="http://schemas.microsoft.com/office/drawing/2014/main" val="2605482868"/>
                    </a:ext>
                  </a:extLst>
                </a:gridCol>
                <a:gridCol w="2858247">
                  <a:extLst>
                    <a:ext uri="{9D8B030D-6E8A-4147-A177-3AD203B41FA5}">
                      <a16:colId xmlns:a16="http://schemas.microsoft.com/office/drawing/2014/main" val="1877817290"/>
                    </a:ext>
                  </a:extLst>
                </a:gridCol>
              </a:tblGrid>
              <a:tr h="507775">
                <a:tc>
                  <a:txBody>
                    <a:bodyPr/>
                    <a:lstStyle/>
                    <a:p>
                      <a:r>
                        <a:rPr lang="en-GB" sz="2400" b="1" dirty="0">
                          <a:solidFill>
                            <a:srgbClr val="002060"/>
                          </a:solidFill>
                          <a:latin typeface="Century Gothic" panose="020B0502020202020204" pitchFamily="34" charset="0"/>
                        </a:rPr>
                        <a:t>A     </a:t>
                      </a:r>
                      <a:r>
                        <a:rPr lang="en-GB" sz="2400" b="0"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E     </a:t>
                      </a:r>
                      <a:r>
                        <a:rPr lang="en-GB" sz="2400" b="0" dirty="0">
                          <a:solidFill>
                            <a:srgbClr val="002060"/>
                          </a:solidFill>
                          <a:latin typeface="Century Gothic" panose="020B0502020202020204" pitchFamily="34" charset="0"/>
                        </a:rPr>
                        <a:t>see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I     </a:t>
                      </a:r>
                      <a:r>
                        <a:rPr lang="en-GB" sz="2400" b="0" dirty="0">
                          <a:solidFill>
                            <a:srgbClr val="002060"/>
                          </a:solidFill>
                          <a:latin typeface="Century Gothic" panose="020B0502020202020204" pitchFamily="34" charset="0"/>
                        </a:rPr>
                        <a:t>often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K     </a:t>
                      </a:r>
                      <a:r>
                        <a:rPr lang="en-GB" sz="2400" b="0" dirty="0">
                          <a:solidFill>
                            <a:srgbClr val="002060"/>
                          </a:solidFill>
                          <a:latin typeface="Century Gothic" panose="020B0502020202020204" pitchFamily="34" charset="0"/>
                        </a:rPr>
                        <a:t>dog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r h="507775">
                <a:tc>
                  <a:txBody>
                    <a:bodyPr/>
                    <a:lstStyle/>
                    <a:p>
                      <a:r>
                        <a:rPr lang="en-GB" sz="2400" b="1" dirty="0">
                          <a:solidFill>
                            <a:srgbClr val="002060"/>
                          </a:solidFill>
                          <a:latin typeface="Century Gothic" panose="020B0502020202020204" pitchFamily="34" charset="0"/>
                        </a:rPr>
                        <a:t>B     </a:t>
                      </a:r>
                      <a:r>
                        <a:rPr lang="en-GB" sz="2400" b="0" dirty="0">
                          <a:solidFill>
                            <a:srgbClr val="002060"/>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F     </a:t>
                      </a:r>
                      <a:r>
                        <a:rPr lang="en-GB" sz="2400" b="0" dirty="0">
                          <a:solidFill>
                            <a:srgbClr val="002060"/>
                          </a:solidFill>
                          <a:latin typeface="Century Gothic" panose="020B0502020202020204" pitchFamily="34" charset="0"/>
                        </a:rPr>
                        <a:t>take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J     </a:t>
                      </a:r>
                      <a:r>
                        <a:rPr lang="en-GB" sz="2400" b="0" dirty="0" err="1">
                          <a:solidFill>
                            <a:srgbClr val="002060"/>
                          </a:solidFill>
                          <a:latin typeface="Century Gothic" panose="020B0502020202020204" pitchFamily="34" charset="0"/>
                        </a:rPr>
                        <a:t>normalerweise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L      </a:t>
                      </a:r>
                      <a:r>
                        <a:rPr lang="en-GB" sz="2400" b="0" dirty="0">
                          <a:solidFill>
                            <a:srgbClr val="002060"/>
                          </a:solidFill>
                          <a:latin typeface="Century Gothic" panose="020B0502020202020204" pitchFamily="34" charset="0"/>
                        </a:rPr>
                        <a:t>bus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377175600"/>
                  </a:ext>
                </a:extLst>
              </a:tr>
              <a:tr h="507775">
                <a:tc>
                  <a:txBody>
                    <a:bodyPr/>
                    <a:lstStyle/>
                    <a:p>
                      <a:r>
                        <a:rPr lang="en-GB" sz="2400" b="1" dirty="0">
                          <a:solidFill>
                            <a:srgbClr val="002060"/>
                          </a:solidFill>
                          <a:latin typeface="Century Gothic" panose="020B0502020202020204" pitchFamily="34" charset="0"/>
                        </a:rPr>
                        <a:t>C     </a:t>
                      </a:r>
                      <a:r>
                        <a:rPr lang="en-GB" sz="2400" b="0" dirty="0">
                          <a:solidFill>
                            <a:srgbClr val="002060"/>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G    </a:t>
                      </a:r>
                      <a:r>
                        <a:rPr lang="en-GB" sz="2400" b="0" dirty="0">
                          <a:solidFill>
                            <a:srgbClr val="002060"/>
                          </a:solidFill>
                          <a:latin typeface="Century Gothic" panose="020B0502020202020204" pitchFamily="34" charset="0"/>
                        </a:rPr>
                        <a:t>take with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M     </a:t>
                      </a:r>
                      <a:r>
                        <a:rPr lang="en-GB" sz="2400" b="0" dirty="0">
                          <a:solidFill>
                            <a:srgbClr val="002060"/>
                          </a:solidFill>
                          <a:latin typeface="Century Gothic" panose="020B0502020202020204" pitchFamily="34" charset="0"/>
                        </a:rPr>
                        <a:t>house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767331167"/>
                  </a:ext>
                </a:extLst>
              </a:tr>
              <a:tr h="507775">
                <a:tc>
                  <a:txBody>
                    <a:bodyPr/>
                    <a:lstStyle/>
                    <a:p>
                      <a:r>
                        <a:rPr lang="en-GB" sz="2400" b="1" dirty="0">
                          <a:solidFill>
                            <a:srgbClr val="002060"/>
                          </a:solidFill>
                          <a:latin typeface="Century Gothic" panose="020B0502020202020204" pitchFamily="34" charset="0"/>
                        </a:rPr>
                        <a:t>D     </a:t>
                      </a:r>
                      <a:r>
                        <a:rPr lang="en-GB" sz="2400" b="0" dirty="0">
                          <a:solidFill>
                            <a:srgbClr val="002060"/>
                          </a:solidFill>
                          <a:latin typeface="Century Gothic" panose="020B0502020202020204" pitchFamily="34" charset="0"/>
                        </a:rPr>
                        <a:t>they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H     </a:t>
                      </a:r>
                      <a:r>
                        <a:rPr lang="en-GB" sz="2400" b="0" dirty="0">
                          <a:solidFill>
                            <a:srgbClr val="002060"/>
                          </a:solidFill>
                          <a:latin typeface="Century Gothic" panose="020B0502020202020204" pitchFamily="34" charset="0"/>
                        </a:rPr>
                        <a:t>help</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N</a:t>
                      </a:r>
                      <a:r>
                        <a:rPr lang="en-GB" sz="2400" b="0" dirty="0">
                          <a:solidFill>
                            <a:srgbClr val="002060"/>
                          </a:solidFill>
                          <a:latin typeface="Century Gothic" panose="020B0502020202020204" pitchFamily="34" charset="0"/>
                        </a:rPr>
                        <a:t>    at home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545976474"/>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O     </a:t>
                      </a:r>
                      <a:r>
                        <a:rPr lang="en-GB" sz="2400" b="0" dirty="0">
                          <a:solidFill>
                            <a:srgbClr val="002060"/>
                          </a:solidFill>
                          <a:latin typeface="Century Gothic" panose="020B0502020202020204" pitchFamily="34" charset="0"/>
                        </a:rPr>
                        <a:t>swimming things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414367822"/>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P     </a:t>
                      </a:r>
                      <a:r>
                        <a:rPr lang="en-GB" sz="2400" b="0" dirty="0">
                          <a:solidFill>
                            <a:srgbClr val="002060"/>
                          </a:solidFill>
                          <a:latin typeface="Century Gothic" panose="020B0502020202020204" pitchFamily="34" charset="0"/>
                        </a:rPr>
                        <a:t>Frau Ziegler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284920908"/>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Q     </a:t>
                      </a:r>
                      <a:r>
                        <a:rPr lang="en-GB" sz="2400" b="0" dirty="0">
                          <a:solidFill>
                            <a:srgbClr val="002060"/>
                          </a:solidFill>
                          <a:latin typeface="Century Gothic" panose="020B0502020202020204" pitchFamily="34" charset="0"/>
                        </a:rPr>
                        <a:t>homework</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030737401"/>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R      </a:t>
                      </a:r>
                      <a:r>
                        <a:rPr lang="en-GB" sz="2400" b="0" dirty="0">
                          <a:solidFill>
                            <a:srgbClr val="002060"/>
                          </a:solidFill>
                          <a:latin typeface="Century Gothic" panose="020B0502020202020204" pitchFamily="34" charset="0"/>
                        </a:rPr>
                        <a:t>train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80739787"/>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Speech Bubble: Rectangle with Corners Rounded 35">
            <a:hlinkClick r:id="" action="ppaction://noaction">
              <a:snd r:embed="rId3" name="T1_W10F_5.1.wav"/>
            </a:hlinkClick>
            <a:extLst>
              <a:ext uri="{FF2B5EF4-FFF2-40B4-BE49-F238E27FC236}">
                <a16:creationId xmlns:a16="http://schemas.microsoft.com/office/drawing/2014/main" id="{9C7F51F2-5AF2-42F7-868B-CD0BB7BBDA0B}"/>
              </a:ext>
            </a:extLst>
          </p:cNvPr>
          <p:cNvSpPr/>
          <p:nvPr/>
        </p:nvSpPr>
        <p:spPr>
          <a:xfrm>
            <a:off x="3712278" y="152745"/>
            <a:ext cx="4947271"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5492" y="-68014"/>
            <a:ext cx="816961" cy="938928"/>
          </a:xfrm>
          <a:prstGeom prst="rect">
            <a:avLst/>
          </a:prstGeom>
        </p:spPr>
      </p:pic>
      <p:sp>
        <p:nvSpPr>
          <p:cNvPr id="38" name="TextBox 37">
            <a:hlinkClick r:id="" action="ppaction://noaction">
              <a:snd r:embed="rId3" name="T1_W10F_5.1.wav"/>
            </a:hlinkClick>
            <a:extLst>
              <a:ext uri="{FF2B5EF4-FFF2-40B4-BE49-F238E27FC236}">
                <a16:creationId xmlns:a16="http://schemas.microsoft.com/office/drawing/2014/main" id="{C7E5FAE2-89CE-4D27-B044-DE28F91B7E30}"/>
              </a:ext>
            </a:extLst>
          </p:cNvPr>
          <p:cNvSpPr txBox="1"/>
          <p:nvPr/>
        </p:nvSpPr>
        <p:spPr>
          <a:xfrm>
            <a:off x="3759223" y="237959"/>
            <a:ext cx="5099963"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und</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die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Buchstaben</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9" name="Rectangle 28">
            <a:hlinkClick r:id="" action="ppaction://noaction">
              <a:snd r:embed="rId6" name="T1_W10F_5.2.wav"/>
            </a:hlinkClick>
            <a:extLst>
              <a:ext uri="{FF2B5EF4-FFF2-40B4-BE49-F238E27FC236}">
                <a16:creationId xmlns:a16="http://schemas.microsoft.com/office/drawing/2014/main" id="{9D36396E-932A-2103-2265-0898D2E58101}"/>
              </a:ext>
            </a:extLst>
          </p:cNvPr>
          <p:cNvSpPr/>
          <p:nvPr/>
        </p:nvSpPr>
        <p:spPr>
          <a:xfrm>
            <a:off x="418429" y="3900965"/>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1" name="Rectangle 40">
            <a:extLst>
              <a:ext uri="{FF2B5EF4-FFF2-40B4-BE49-F238E27FC236}">
                <a16:creationId xmlns:a16="http://schemas.microsoft.com/office/drawing/2014/main" id="{ABF360D9-24C9-45D2-88E8-1408398EF228}"/>
              </a:ext>
            </a:extLst>
          </p:cNvPr>
          <p:cNvSpPr/>
          <p:nvPr/>
        </p:nvSpPr>
        <p:spPr>
          <a:xfrm>
            <a:off x="942455" y="390040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42" name="Rectangle 41">
            <a:hlinkClick r:id="" action="ppaction://noaction">
              <a:snd r:embed="rId7" name="T1_W10F_5.3.wav"/>
            </a:hlinkClick>
            <a:extLst>
              <a:ext uri="{FF2B5EF4-FFF2-40B4-BE49-F238E27FC236}">
                <a16:creationId xmlns:a16="http://schemas.microsoft.com/office/drawing/2014/main" id="{027270EE-94CA-4065-8E80-C8AD1AC5F481}"/>
              </a:ext>
            </a:extLst>
          </p:cNvPr>
          <p:cNvSpPr/>
          <p:nvPr/>
        </p:nvSpPr>
        <p:spPr>
          <a:xfrm>
            <a:off x="418430" y="4679775"/>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4" name="Rectangle 43">
            <a:hlinkClick r:id="" action="ppaction://noaction">
              <a:snd r:embed="rId8" name="T1_W10F_5.4.wav"/>
            </a:hlinkClick>
            <a:extLst>
              <a:ext uri="{FF2B5EF4-FFF2-40B4-BE49-F238E27FC236}">
                <a16:creationId xmlns:a16="http://schemas.microsoft.com/office/drawing/2014/main" id="{6CD5CCB0-0ADB-420E-866C-D4FEC855D5A4}"/>
              </a:ext>
            </a:extLst>
          </p:cNvPr>
          <p:cNvSpPr/>
          <p:nvPr/>
        </p:nvSpPr>
        <p:spPr>
          <a:xfrm>
            <a:off x="418429" y="5477557"/>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8" name="Rectangle 47">
            <a:hlinkClick r:id="" action="ppaction://noaction">
              <a:snd r:embed="rId9" name="T1_W10F_5.5.wav"/>
            </a:hlinkClick>
            <a:extLst>
              <a:ext uri="{FF2B5EF4-FFF2-40B4-BE49-F238E27FC236}">
                <a16:creationId xmlns:a16="http://schemas.microsoft.com/office/drawing/2014/main" id="{BA2BCDB9-61CA-437D-9F18-C0F418A0EDC8}"/>
              </a:ext>
            </a:extLst>
          </p:cNvPr>
          <p:cNvSpPr/>
          <p:nvPr/>
        </p:nvSpPr>
        <p:spPr>
          <a:xfrm>
            <a:off x="418429" y="6256367"/>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0" name="Rectangle 49">
            <a:hlinkClick r:id="" action="ppaction://noaction">
              <a:snd r:embed="rId10" name="T1_W10F_5.6.wav"/>
            </a:hlinkClick>
            <a:extLst>
              <a:ext uri="{FF2B5EF4-FFF2-40B4-BE49-F238E27FC236}">
                <a16:creationId xmlns:a16="http://schemas.microsoft.com/office/drawing/2014/main" id="{DF23B6BD-AF73-4A98-B988-91FDBE9407E5}"/>
              </a:ext>
            </a:extLst>
          </p:cNvPr>
          <p:cNvSpPr/>
          <p:nvPr/>
        </p:nvSpPr>
        <p:spPr>
          <a:xfrm>
            <a:off x="4607853" y="39004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2" name="Rectangle 51">
            <a:hlinkClick r:id="" action="ppaction://noaction">
              <a:snd r:embed="rId11" name="T1_W10F_5.7.wav"/>
            </a:hlinkClick>
            <a:extLst>
              <a:ext uri="{FF2B5EF4-FFF2-40B4-BE49-F238E27FC236}">
                <a16:creationId xmlns:a16="http://schemas.microsoft.com/office/drawing/2014/main" id="{380A90B0-FF39-4FE4-B5C3-21864C4B0BDE}"/>
              </a:ext>
            </a:extLst>
          </p:cNvPr>
          <p:cNvSpPr/>
          <p:nvPr/>
        </p:nvSpPr>
        <p:spPr>
          <a:xfrm>
            <a:off x="4614415" y="4679775"/>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4" name="Rectangle 53">
            <a:hlinkClick r:id="" action="ppaction://noaction">
              <a:snd r:embed="rId12" name="T1_W10F_5.8.wav"/>
            </a:hlinkClick>
            <a:extLst>
              <a:ext uri="{FF2B5EF4-FFF2-40B4-BE49-F238E27FC236}">
                <a16:creationId xmlns:a16="http://schemas.microsoft.com/office/drawing/2014/main" id="{DAD40C6A-6D11-4E17-8F5C-F480FA94D125}"/>
              </a:ext>
            </a:extLst>
          </p:cNvPr>
          <p:cNvSpPr/>
          <p:nvPr/>
        </p:nvSpPr>
        <p:spPr>
          <a:xfrm>
            <a:off x="4616050" y="5478926"/>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56" name="Rectangle 55">
            <a:hlinkClick r:id="" action="ppaction://noaction">
              <a:snd r:embed="rId13" name="T1_W10F_5.9.wav"/>
            </a:hlinkClick>
            <a:extLst>
              <a:ext uri="{FF2B5EF4-FFF2-40B4-BE49-F238E27FC236}">
                <a16:creationId xmlns:a16="http://schemas.microsoft.com/office/drawing/2014/main" id="{233F1315-2EB4-4A84-A14B-AA696D177C19}"/>
              </a:ext>
            </a:extLst>
          </p:cNvPr>
          <p:cNvSpPr/>
          <p:nvPr/>
        </p:nvSpPr>
        <p:spPr>
          <a:xfrm>
            <a:off x="4607852" y="6256367"/>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65" name="Rectangle 64">
            <a:extLst>
              <a:ext uri="{FF2B5EF4-FFF2-40B4-BE49-F238E27FC236}">
                <a16:creationId xmlns:a16="http://schemas.microsoft.com/office/drawing/2014/main" id="{677A8C9A-F4C1-46FC-8C8D-9938639A394E}"/>
              </a:ext>
            </a:extLst>
          </p:cNvPr>
          <p:cNvSpPr/>
          <p:nvPr/>
        </p:nvSpPr>
        <p:spPr>
          <a:xfrm>
            <a:off x="1465133" y="390040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Rectangle 65">
            <a:extLst>
              <a:ext uri="{FF2B5EF4-FFF2-40B4-BE49-F238E27FC236}">
                <a16:creationId xmlns:a16="http://schemas.microsoft.com/office/drawing/2014/main" id="{F56A200F-B723-4893-BDC2-AE8AE295ED6E}"/>
              </a:ext>
            </a:extLst>
          </p:cNvPr>
          <p:cNvSpPr/>
          <p:nvPr/>
        </p:nvSpPr>
        <p:spPr>
          <a:xfrm>
            <a:off x="1994420" y="3900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I</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66">
            <a:extLst>
              <a:ext uri="{FF2B5EF4-FFF2-40B4-BE49-F238E27FC236}">
                <a16:creationId xmlns:a16="http://schemas.microsoft.com/office/drawing/2014/main" id="{065313CB-F026-456D-A0A0-481084E0F390}"/>
              </a:ext>
            </a:extLst>
          </p:cNvPr>
          <p:cNvSpPr/>
          <p:nvPr/>
        </p:nvSpPr>
        <p:spPr>
          <a:xfrm>
            <a:off x="2511708" y="3900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P</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66EE3BA1-3EFB-491B-B031-9CE502B39A89}"/>
              </a:ext>
            </a:extLst>
          </p:cNvPr>
          <p:cNvSpPr/>
          <p:nvPr/>
        </p:nvSpPr>
        <p:spPr>
          <a:xfrm>
            <a:off x="942765" y="467977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A</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Rectangle 78">
            <a:extLst>
              <a:ext uri="{FF2B5EF4-FFF2-40B4-BE49-F238E27FC236}">
                <a16:creationId xmlns:a16="http://schemas.microsoft.com/office/drawing/2014/main" id="{2A0BB8DF-22B0-4118-84C3-95D56EAFC49C}"/>
              </a:ext>
            </a:extLst>
          </p:cNvPr>
          <p:cNvSpPr/>
          <p:nvPr/>
        </p:nvSpPr>
        <p:spPr>
          <a:xfrm>
            <a:off x="1465443" y="467977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G</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Rectangle 79">
            <a:extLst>
              <a:ext uri="{FF2B5EF4-FFF2-40B4-BE49-F238E27FC236}">
                <a16:creationId xmlns:a16="http://schemas.microsoft.com/office/drawing/2014/main" id="{FAF710D3-3A41-4D80-B8E4-5FABAEB34997}"/>
              </a:ext>
            </a:extLst>
          </p:cNvPr>
          <p:cNvSpPr/>
          <p:nvPr/>
        </p:nvSpPr>
        <p:spPr>
          <a:xfrm>
            <a:off x="1994730" y="467977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83" name="Rectangle 82">
            <a:extLst>
              <a:ext uri="{FF2B5EF4-FFF2-40B4-BE49-F238E27FC236}">
                <a16:creationId xmlns:a16="http://schemas.microsoft.com/office/drawing/2014/main" id="{1DE90040-1742-480B-8FF0-D0D31E6CDF86}"/>
              </a:ext>
            </a:extLst>
          </p:cNvPr>
          <p:cNvSpPr/>
          <p:nvPr/>
        </p:nvSpPr>
        <p:spPr>
          <a:xfrm>
            <a:off x="2512018" y="467977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p>
        </p:txBody>
      </p:sp>
      <p:sp>
        <p:nvSpPr>
          <p:cNvPr id="84" name="Rectangle 83">
            <a:extLst>
              <a:ext uri="{FF2B5EF4-FFF2-40B4-BE49-F238E27FC236}">
                <a16:creationId xmlns:a16="http://schemas.microsoft.com/office/drawing/2014/main" id="{08AFFEAA-963C-49D6-8C94-1163557A0A45}"/>
              </a:ext>
            </a:extLst>
          </p:cNvPr>
          <p:cNvSpPr/>
          <p:nvPr/>
        </p:nvSpPr>
        <p:spPr>
          <a:xfrm>
            <a:off x="942455" y="548030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B</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84">
            <a:extLst>
              <a:ext uri="{FF2B5EF4-FFF2-40B4-BE49-F238E27FC236}">
                <a16:creationId xmlns:a16="http://schemas.microsoft.com/office/drawing/2014/main" id="{B4A56C8E-16B0-406F-8D7C-E56F72257B84}"/>
              </a:ext>
            </a:extLst>
          </p:cNvPr>
          <p:cNvSpPr/>
          <p:nvPr/>
        </p:nvSpPr>
        <p:spPr>
          <a:xfrm>
            <a:off x="1465133" y="548030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E</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Rectangle 87">
            <a:extLst>
              <a:ext uri="{FF2B5EF4-FFF2-40B4-BE49-F238E27FC236}">
                <a16:creationId xmlns:a16="http://schemas.microsoft.com/office/drawing/2014/main" id="{82AC944F-F4B9-42F2-BE53-EA7263A9E12D}"/>
              </a:ext>
            </a:extLst>
          </p:cNvPr>
          <p:cNvSpPr/>
          <p:nvPr/>
        </p:nvSpPr>
        <p:spPr>
          <a:xfrm>
            <a:off x="1994420" y="548030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I</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Rectangle 88">
            <a:extLst>
              <a:ext uri="{FF2B5EF4-FFF2-40B4-BE49-F238E27FC236}">
                <a16:creationId xmlns:a16="http://schemas.microsoft.com/office/drawing/2014/main" id="{C4BB79E3-3B76-42DF-99C0-26A1FC698978}"/>
              </a:ext>
            </a:extLst>
          </p:cNvPr>
          <p:cNvSpPr/>
          <p:nvPr/>
        </p:nvSpPr>
        <p:spPr>
          <a:xfrm>
            <a:off x="2511708" y="548030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K</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Rectangle 89">
            <a:extLst>
              <a:ext uri="{FF2B5EF4-FFF2-40B4-BE49-F238E27FC236}">
                <a16:creationId xmlns:a16="http://schemas.microsoft.com/office/drawing/2014/main" id="{246A8DA3-9E52-41B8-BF7C-33ADE96C22C3}"/>
              </a:ext>
            </a:extLst>
          </p:cNvPr>
          <p:cNvSpPr/>
          <p:nvPr/>
        </p:nvSpPr>
        <p:spPr>
          <a:xfrm>
            <a:off x="942455" y="6256368"/>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C</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Rectangle 90">
            <a:extLst>
              <a:ext uri="{FF2B5EF4-FFF2-40B4-BE49-F238E27FC236}">
                <a16:creationId xmlns:a16="http://schemas.microsoft.com/office/drawing/2014/main" id="{DE6E4905-E949-4E8B-AB1F-180433634BD7}"/>
              </a:ext>
            </a:extLst>
          </p:cNvPr>
          <p:cNvSpPr/>
          <p:nvPr/>
        </p:nvSpPr>
        <p:spPr>
          <a:xfrm>
            <a:off x="1465133" y="6256368"/>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noProof="0"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Rectangle 91">
            <a:extLst>
              <a:ext uri="{FF2B5EF4-FFF2-40B4-BE49-F238E27FC236}">
                <a16:creationId xmlns:a16="http://schemas.microsoft.com/office/drawing/2014/main" id="{19CBE828-12E5-47FA-9DD5-B431A1621BD7}"/>
              </a:ext>
            </a:extLst>
          </p:cNvPr>
          <p:cNvSpPr/>
          <p:nvPr/>
        </p:nvSpPr>
        <p:spPr>
          <a:xfrm>
            <a:off x="1994420" y="625636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J</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Rectangle 92">
            <a:extLst>
              <a:ext uri="{FF2B5EF4-FFF2-40B4-BE49-F238E27FC236}">
                <a16:creationId xmlns:a16="http://schemas.microsoft.com/office/drawing/2014/main" id="{9E0BEF69-77B8-4FBB-A79E-FA689791772E}"/>
              </a:ext>
            </a:extLst>
          </p:cNvPr>
          <p:cNvSpPr/>
          <p:nvPr/>
        </p:nvSpPr>
        <p:spPr>
          <a:xfrm>
            <a:off x="2511708" y="625636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noProof="0" dirty="0">
                <a:solidFill>
                  <a:srgbClr val="002060"/>
                </a:solidFill>
                <a:latin typeface="Century Gothic" panose="020B0502020202020204" pitchFamily="34" charset="0"/>
              </a:rPr>
              <a:t>N</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Rectangle 93">
            <a:extLst>
              <a:ext uri="{FF2B5EF4-FFF2-40B4-BE49-F238E27FC236}">
                <a16:creationId xmlns:a16="http://schemas.microsoft.com/office/drawing/2014/main" id="{834C7749-6B2E-485B-B99E-95FFDCC306AB}"/>
              </a:ext>
            </a:extLst>
          </p:cNvPr>
          <p:cNvSpPr/>
          <p:nvPr/>
        </p:nvSpPr>
        <p:spPr>
          <a:xfrm>
            <a:off x="5138720" y="3894168"/>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B</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Rectangle 94">
            <a:extLst>
              <a:ext uri="{FF2B5EF4-FFF2-40B4-BE49-F238E27FC236}">
                <a16:creationId xmlns:a16="http://schemas.microsoft.com/office/drawing/2014/main" id="{F3503CB8-FC45-4E81-A73A-DF7E77CF7BE7}"/>
              </a:ext>
            </a:extLst>
          </p:cNvPr>
          <p:cNvSpPr/>
          <p:nvPr/>
        </p:nvSpPr>
        <p:spPr>
          <a:xfrm>
            <a:off x="5661398" y="3894168"/>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6" name="Rectangle 95">
            <a:extLst>
              <a:ext uri="{FF2B5EF4-FFF2-40B4-BE49-F238E27FC236}">
                <a16:creationId xmlns:a16="http://schemas.microsoft.com/office/drawing/2014/main" id="{C79DC83C-99B9-4B55-A215-233726CAD11A}"/>
              </a:ext>
            </a:extLst>
          </p:cNvPr>
          <p:cNvSpPr/>
          <p:nvPr/>
        </p:nvSpPr>
        <p:spPr>
          <a:xfrm>
            <a:off x="6190685" y="389416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J</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Rectangle 96">
            <a:extLst>
              <a:ext uri="{FF2B5EF4-FFF2-40B4-BE49-F238E27FC236}">
                <a16:creationId xmlns:a16="http://schemas.microsoft.com/office/drawing/2014/main" id="{A28EE75B-559B-4F78-97D1-28763E6F7C5F}"/>
              </a:ext>
            </a:extLst>
          </p:cNvPr>
          <p:cNvSpPr/>
          <p:nvPr/>
        </p:nvSpPr>
        <p:spPr>
          <a:xfrm>
            <a:off x="6722041" y="389416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R</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Rectangle 97">
            <a:extLst>
              <a:ext uri="{FF2B5EF4-FFF2-40B4-BE49-F238E27FC236}">
                <a16:creationId xmlns:a16="http://schemas.microsoft.com/office/drawing/2014/main" id="{024F8644-838E-4D09-8EB8-A87084BC5FE2}"/>
              </a:ext>
            </a:extLst>
          </p:cNvPr>
          <p:cNvSpPr/>
          <p:nvPr/>
        </p:nvSpPr>
        <p:spPr>
          <a:xfrm>
            <a:off x="5129762" y="468487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A</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Rectangle 98">
            <a:extLst>
              <a:ext uri="{FF2B5EF4-FFF2-40B4-BE49-F238E27FC236}">
                <a16:creationId xmlns:a16="http://schemas.microsoft.com/office/drawing/2014/main" id="{79EA1EF1-2D13-449F-A1A5-31EFB711503B}"/>
              </a:ext>
            </a:extLst>
          </p:cNvPr>
          <p:cNvSpPr/>
          <p:nvPr/>
        </p:nvSpPr>
        <p:spPr>
          <a:xfrm>
            <a:off x="5652440" y="468487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F</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Rectangle 99">
            <a:extLst>
              <a:ext uri="{FF2B5EF4-FFF2-40B4-BE49-F238E27FC236}">
                <a16:creationId xmlns:a16="http://schemas.microsoft.com/office/drawing/2014/main" id="{63CDDD9E-1FEA-41DB-9BAA-85AEFDDB3777}"/>
              </a:ext>
            </a:extLst>
          </p:cNvPr>
          <p:cNvSpPr/>
          <p:nvPr/>
        </p:nvSpPr>
        <p:spPr>
          <a:xfrm>
            <a:off x="6181727" y="468487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I</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Rectangle 100">
            <a:extLst>
              <a:ext uri="{FF2B5EF4-FFF2-40B4-BE49-F238E27FC236}">
                <a16:creationId xmlns:a16="http://schemas.microsoft.com/office/drawing/2014/main" id="{6BB1BC83-C1B4-48A9-B371-1912A124164B}"/>
              </a:ext>
            </a:extLst>
          </p:cNvPr>
          <p:cNvSpPr/>
          <p:nvPr/>
        </p:nvSpPr>
        <p:spPr>
          <a:xfrm>
            <a:off x="6713083" y="468487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L</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Rectangle 101">
            <a:extLst>
              <a:ext uri="{FF2B5EF4-FFF2-40B4-BE49-F238E27FC236}">
                <a16:creationId xmlns:a16="http://schemas.microsoft.com/office/drawing/2014/main" id="{39519568-870B-449F-99CC-5851888CB318}"/>
              </a:ext>
            </a:extLst>
          </p:cNvPr>
          <p:cNvSpPr/>
          <p:nvPr/>
        </p:nvSpPr>
        <p:spPr>
          <a:xfrm>
            <a:off x="5141802" y="548030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C</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Rectangle 102">
            <a:extLst>
              <a:ext uri="{FF2B5EF4-FFF2-40B4-BE49-F238E27FC236}">
                <a16:creationId xmlns:a16="http://schemas.microsoft.com/office/drawing/2014/main" id="{2EA91698-4AD5-4816-8F8A-03F334B8C510}"/>
              </a:ext>
            </a:extLst>
          </p:cNvPr>
          <p:cNvSpPr/>
          <p:nvPr/>
        </p:nvSpPr>
        <p:spPr>
          <a:xfrm>
            <a:off x="5664480" y="5480307"/>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104" name="Rectangle 103">
            <a:extLst>
              <a:ext uri="{FF2B5EF4-FFF2-40B4-BE49-F238E27FC236}">
                <a16:creationId xmlns:a16="http://schemas.microsoft.com/office/drawing/2014/main" id="{D644353D-F688-496A-938B-CB2540934152}"/>
              </a:ext>
            </a:extLst>
          </p:cNvPr>
          <p:cNvSpPr/>
          <p:nvPr/>
        </p:nvSpPr>
        <p:spPr>
          <a:xfrm>
            <a:off x="6193767" y="548030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105" name="Rectangle 104">
            <a:extLst>
              <a:ext uri="{FF2B5EF4-FFF2-40B4-BE49-F238E27FC236}">
                <a16:creationId xmlns:a16="http://schemas.microsoft.com/office/drawing/2014/main" id="{93090092-EED4-45CB-A956-BF65E5318955}"/>
              </a:ext>
            </a:extLst>
          </p:cNvPr>
          <p:cNvSpPr/>
          <p:nvPr/>
        </p:nvSpPr>
        <p:spPr>
          <a:xfrm>
            <a:off x="6725123" y="5480306"/>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M</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Rectangle 105">
            <a:extLst>
              <a:ext uri="{FF2B5EF4-FFF2-40B4-BE49-F238E27FC236}">
                <a16:creationId xmlns:a16="http://schemas.microsoft.com/office/drawing/2014/main" id="{1D80D525-76A8-41C6-8181-95D8F8D14769}"/>
              </a:ext>
            </a:extLst>
          </p:cNvPr>
          <p:cNvSpPr/>
          <p:nvPr/>
        </p:nvSpPr>
        <p:spPr>
          <a:xfrm>
            <a:off x="5138720" y="625906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7" name="Rectangle 106">
            <a:extLst>
              <a:ext uri="{FF2B5EF4-FFF2-40B4-BE49-F238E27FC236}">
                <a16:creationId xmlns:a16="http://schemas.microsoft.com/office/drawing/2014/main" id="{0F285851-091E-4F46-9C2F-D8E007097F94}"/>
              </a:ext>
            </a:extLst>
          </p:cNvPr>
          <p:cNvSpPr/>
          <p:nvPr/>
        </p:nvSpPr>
        <p:spPr>
          <a:xfrm>
            <a:off x="5661398" y="6259065"/>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Rectangle 107">
            <a:extLst>
              <a:ext uri="{FF2B5EF4-FFF2-40B4-BE49-F238E27FC236}">
                <a16:creationId xmlns:a16="http://schemas.microsoft.com/office/drawing/2014/main" id="{6314E248-0F16-404F-B7C7-DF59D8D18B78}"/>
              </a:ext>
            </a:extLst>
          </p:cNvPr>
          <p:cNvSpPr/>
          <p:nvPr/>
        </p:nvSpPr>
        <p:spPr>
          <a:xfrm>
            <a:off x="6190685" y="625906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J</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Rectangle 108">
            <a:extLst>
              <a:ext uri="{FF2B5EF4-FFF2-40B4-BE49-F238E27FC236}">
                <a16:creationId xmlns:a16="http://schemas.microsoft.com/office/drawing/2014/main" id="{0604A600-E065-4801-9045-69CEE69AB2DD}"/>
              </a:ext>
            </a:extLst>
          </p:cNvPr>
          <p:cNvSpPr/>
          <p:nvPr/>
        </p:nvSpPr>
        <p:spPr>
          <a:xfrm>
            <a:off x="6722041" y="625906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Q</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itle 1">
            <a:extLst>
              <a:ext uri="{FF2B5EF4-FFF2-40B4-BE49-F238E27FC236}">
                <a16:creationId xmlns:a16="http://schemas.microsoft.com/office/drawing/2014/main" id="{5906858A-DB80-E1E2-1870-BA8C875712FD}"/>
              </a:ext>
            </a:extLst>
          </p:cNvPr>
          <p:cNvSpPr txBox="1">
            <a:spLocks/>
          </p:cNvSpPr>
          <p:nvPr/>
        </p:nvSpPr>
        <p:spPr>
          <a:xfrm>
            <a:off x="10950576" y="1082122"/>
            <a:ext cx="1241424" cy="424815"/>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19BD960A-1784-C293-797A-9883375D2D07}"/>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112628"/>
            <a:ext cx="1097375" cy="1402202"/>
          </a:xfrm>
          <a:prstGeom prst="rect">
            <a:avLst/>
          </a:prstGeom>
        </p:spPr>
      </p:pic>
    </p:spTree>
    <p:extLst>
      <p:ext uri="{BB962C8B-B14F-4D97-AF65-F5344CB8AC3E}">
        <p14:creationId xmlns:p14="http://schemas.microsoft.com/office/powerpoint/2010/main" val="24172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wipe(left)">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wipe(left)">
                                      <p:cBhvr>
                                        <p:cTn id="57" dur="500"/>
                                        <p:tgtEl>
                                          <p:spTgt spid="8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wipe(left)">
                                      <p:cBhvr>
                                        <p:cTn id="62" dur="500"/>
                                        <p:tgtEl>
                                          <p:spTgt spid="8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left)">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left)">
                                      <p:cBhvr>
                                        <p:cTn id="77" dur="500"/>
                                        <p:tgtEl>
                                          <p:spTgt spid="9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left)">
                                      <p:cBhvr>
                                        <p:cTn id="82" dur="500"/>
                                        <p:tgtEl>
                                          <p:spTgt spid="9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left)">
                                      <p:cBhvr>
                                        <p:cTn id="92" dur="500"/>
                                        <p:tgtEl>
                                          <p:spTgt spid="9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wipe(left)">
                                      <p:cBhvr>
                                        <p:cTn id="97" dur="500"/>
                                        <p:tgtEl>
                                          <p:spTgt spid="9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animEffect transition="in" filter="wipe(left)">
                                      <p:cBhvr>
                                        <p:cTn id="102" dur="500"/>
                                        <p:tgtEl>
                                          <p:spTgt spid="9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left)">
                                      <p:cBhvr>
                                        <p:cTn id="107" dur="500"/>
                                        <p:tgtEl>
                                          <p:spTgt spid="9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left)">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left)">
                                      <p:cBhvr>
                                        <p:cTn id="117" dur="500"/>
                                        <p:tgtEl>
                                          <p:spTgt spid="10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wipe(left)">
                                      <p:cBhvr>
                                        <p:cTn id="122" dur="500"/>
                                        <p:tgtEl>
                                          <p:spTgt spid="10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animEffect transition="in" filter="wipe(left)">
                                      <p:cBhvr>
                                        <p:cTn id="127" dur="500"/>
                                        <p:tgtEl>
                                          <p:spTgt spid="10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3"/>
                                        </p:tgtEl>
                                        <p:attrNameLst>
                                          <p:attrName>style.visibility</p:attrName>
                                        </p:attrNameLst>
                                      </p:cBhvr>
                                      <p:to>
                                        <p:strVal val="visible"/>
                                      </p:to>
                                    </p:set>
                                    <p:animEffect transition="in" filter="wipe(left)">
                                      <p:cBhvr>
                                        <p:cTn id="132" dur="500"/>
                                        <p:tgtEl>
                                          <p:spTgt spid="10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104"/>
                                        </p:tgtEl>
                                        <p:attrNameLst>
                                          <p:attrName>style.visibility</p:attrName>
                                        </p:attrNameLst>
                                      </p:cBhvr>
                                      <p:to>
                                        <p:strVal val="visible"/>
                                      </p:to>
                                    </p:set>
                                    <p:animEffect transition="in" filter="wipe(left)">
                                      <p:cBhvr>
                                        <p:cTn id="137" dur="500"/>
                                        <p:tgtEl>
                                          <p:spTgt spid="10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wipe(left)">
                                      <p:cBhvr>
                                        <p:cTn id="142" dur="500"/>
                                        <p:tgtEl>
                                          <p:spTgt spid="10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wipe(left)">
                                      <p:cBhvr>
                                        <p:cTn id="147" dur="500"/>
                                        <p:tgtEl>
                                          <p:spTgt spid="10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107"/>
                                        </p:tgtEl>
                                        <p:attrNameLst>
                                          <p:attrName>style.visibility</p:attrName>
                                        </p:attrNameLst>
                                      </p:cBhvr>
                                      <p:to>
                                        <p:strVal val="visible"/>
                                      </p:to>
                                    </p:set>
                                    <p:animEffect transition="in" filter="wipe(left)">
                                      <p:cBhvr>
                                        <p:cTn id="152" dur="500"/>
                                        <p:tgtEl>
                                          <p:spTgt spid="10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108"/>
                                        </p:tgtEl>
                                        <p:attrNameLst>
                                          <p:attrName>style.visibility</p:attrName>
                                        </p:attrNameLst>
                                      </p:cBhvr>
                                      <p:to>
                                        <p:strVal val="visible"/>
                                      </p:to>
                                    </p:set>
                                    <p:animEffect transition="in" filter="wipe(left)">
                                      <p:cBhvr>
                                        <p:cTn id="157" dur="500"/>
                                        <p:tgtEl>
                                          <p:spTgt spid="10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09"/>
                                        </p:tgtEl>
                                        <p:attrNameLst>
                                          <p:attrName>style.visibility</p:attrName>
                                        </p:attrNameLst>
                                      </p:cBhvr>
                                      <p:to>
                                        <p:strVal val="visible"/>
                                      </p:to>
                                    </p:set>
                                    <p:animEffect transition="in" filter="wipe(left)">
                                      <p:cBhvr>
                                        <p:cTn id="16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animBg="1"/>
      <p:bldP spid="66" grpId="0" animBg="1"/>
      <p:bldP spid="67" grpId="0" animBg="1"/>
      <p:bldP spid="78" grpId="0" animBg="1"/>
      <p:bldP spid="79" grpId="0" animBg="1"/>
      <p:bldP spid="80" grpId="0" animBg="1"/>
      <p:bldP spid="83" grpId="0" animBg="1"/>
      <p:bldP spid="84" grpId="0" animBg="1"/>
      <p:bldP spid="85"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8" name="T1_W10F_6.1.wav"/>
            </a:hlinkClick>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8" name="T1_W10F_6.1.wav"/>
            </a:hlinkClick>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4" name="TextBox 3">
            <a:hlinkClick r:id="" action="ppaction://noaction">
              <a:snd r:embed="rId9" name="T1_W10F_6.2.wav"/>
            </a:hlinkClick>
            <a:extLst>
              <a:ext uri="{FF2B5EF4-FFF2-40B4-BE49-F238E27FC236}">
                <a16:creationId xmlns:a16="http://schemas.microsoft.com/office/drawing/2014/main" id="{DF0BED93-8227-4CDC-B463-BB229DA64DE2}"/>
              </a:ext>
            </a:extLst>
          </p:cNvPr>
          <p:cNvSpPr txBox="1"/>
          <p:nvPr/>
        </p:nvSpPr>
        <p:spPr>
          <a:xfrm>
            <a:off x="280914" y="1195369"/>
            <a:ext cx="1301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Beispiel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1408958" y="1355476"/>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grpSp>
        <p:nvGrpSpPr>
          <p:cNvPr id="22" name="Group 21">
            <a:extLst>
              <a:ext uri="{FF2B5EF4-FFF2-40B4-BE49-F238E27FC236}">
                <a16:creationId xmlns:a16="http://schemas.microsoft.com/office/drawing/2014/main" id="{EA563D87-37FA-56B1-55F3-F73D4B1055EE}"/>
              </a:ext>
            </a:extLst>
          </p:cNvPr>
          <p:cNvGrpSpPr/>
          <p:nvPr/>
        </p:nvGrpSpPr>
        <p:grpSpPr>
          <a:xfrm>
            <a:off x="7123574" y="693943"/>
            <a:ext cx="914400" cy="914400"/>
            <a:chOff x="7172512" y="1121434"/>
            <a:chExt cx="914400" cy="914400"/>
          </a:xfrm>
        </p:grpSpPr>
        <p:pic>
          <p:nvPicPr>
            <p:cNvPr id="6" name="Graphic 5" descr="User">
              <a:extLst>
                <a:ext uri="{FF2B5EF4-FFF2-40B4-BE49-F238E27FC236}">
                  <a16:creationId xmlns:a16="http://schemas.microsoft.com/office/drawing/2014/main" id="{23B7F78F-35B0-11E6-443D-3C40D392E9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72512" y="1121434"/>
              <a:ext cx="914400" cy="914400"/>
            </a:xfrm>
            <a:prstGeom prst="rect">
              <a:avLst/>
            </a:prstGeom>
          </p:spPr>
        </p:pic>
        <p:sp>
          <p:nvSpPr>
            <p:cNvPr id="7" name="TextBox 6">
              <a:extLst>
                <a:ext uri="{FF2B5EF4-FFF2-40B4-BE49-F238E27FC236}">
                  <a16:creationId xmlns:a16="http://schemas.microsoft.com/office/drawing/2014/main" id="{160C0CB0-B1B3-247C-E64C-79EFC0219BB8}"/>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641035" y="887462"/>
            <a:ext cx="0" cy="5440792"/>
          </a:xfrm>
          <a:prstGeom prst="line">
            <a:avLst/>
          </a:prstGeom>
          <a:noFill/>
          <a:ln w="28575" cap="flat" cmpd="sng" algn="ctr">
            <a:solidFill>
              <a:srgbClr val="002060"/>
            </a:solidFill>
            <a:prstDash val="solid"/>
          </a:ln>
          <a:effectLst/>
        </p:spPr>
      </p:cxnSp>
      <p:graphicFrame>
        <p:nvGraphicFramePr>
          <p:cNvPr id="15" name="Table 10">
            <a:extLst>
              <a:ext uri="{FF2B5EF4-FFF2-40B4-BE49-F238E27FC236}">
                <a16:creationId xmlns:a16="http://schemas.microsoft.com/office/drawing/2014/main" id="{6145F090-E1D2-6D53-89EB-2634F612529C}"/>
              </a:ext>
            </a:extLst>
          </p:cNvPr>
          <p:cNvGraphicFramePr>
            <a:graphicFrameLocks noGrp="1"/>
          </p:cNvGraphicFramePr>
          <p:nvPr>
            <p:extLst>
              <p:ext uri="{D42A27DB-BD31-4B8C-83A1-F6EECF244321}">
                <p14:modId xmlns:p14="http://schemas.microsoft.com/office/powerpoint/2010/main" val="295538432"/>
              </p:ext>
            </p:extLst>
          </p:nvPr>
        </p:nvGraphicFramePr>
        <p:xfrm>
          <a:off x="5921762" y="2045219"/>
          <a:ext cx="4956931" cy="4577075"/>
        </p:xfrm>
        <a:graphic>
          <a:graphicData uri="http://schemas.openxmlformats.org/drawingml/2006/table">
            <a:tbl>
              <a:tblPr firstRow="1" bandRow="1">
                <a:tableStyleId>{5940675A-B579-460E-94D1-54222C63F5DA}</a:tableStyleId>
              </a:tblPr>
              <a:tblGrid>
                <a:gridCol w="689731">
                  <a:extLst>
                    <a:ext uri="{9D8B030D-6E8A-4147-A177-3AD203B41FA5}">
                      <a16:colId xmlns:a16="http://schemas.microsoft.com/office/drawing/2014/main" val="2077537529"/>
                    </a:ext>
                  </a:extLst>
                </a:gridCol>
                <a:gridCol w="1953183">
                  <a:extLst>
                    <a:ext uri="{9D8B030D-6E8A-4147-A177-3AD203B41FA5}">
                      <a16:colId xmlns:a16="http://schemas.microsoft.com/office/drawing/2014/main" val="2754404245"/>
                    </a:ext>
                  </a:extLst>
                </a:gridCol>
                <a:gridCol w="2314017">
                  <a:extLst>
                    <a:ext uri="{9D8B030D-6E8A-4147-A177-3AD203B41FA5}">
                      <a16:colId xmlns:a16="http://schemas.microsoft.com/office/drawing/2014/main" val="2226483197"/>
                    </a:ext>
                  </a:extLst>
                </a:gridCol>
              </a:tblGrid>
              <a:tr h="726439">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800" b="1" dirty="0">
                          <a:solidFill>
                            <a:srgbClr val="002060"/>
                          </a:solidFill>
                          <a:latin typeface="Century Gothic" panose="020B0502020202020204" pitchFamily="34" charset="0"/>
                        </a:rPr>
                        <a:t>I</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800" b="1" dirty="0">
                          <a:solidFill>
                            <a:srgbClr val="002060"/>
                          </a:solidFill>
                          <a:latin typeface="Century Gothic" panose="020B0502020202020204" pitchFamily="34" charset="0"/>
                        </a:rPr>
                        <a:t>she/he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6061332"/>
                  </a:ext>
                </a:extLst>
              </a:tr>
              <a:tr h="726439">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800" dirty="0" err="1">
                          <a:solidFill>
                            <a:srgbClr val="002060"/>
                          </a:solidFill>
                          <a:latin typeface="Century Gothic" panose="020B0502020202020204" pitchFamily="34" charset="0"/>
                        </a:rPr>
                        <a:t>ein</a:t>
                      </a:r>
                      <a:r>
                        <a:rPr lang="en-US" sz="2800" dirty="0">
                          <a:solidFill>
                            <a:srgbClr val="002060"/>
                          </a:solidFill>
                          <a:latin typeface="Century Gothic" panose="020B0502020202020204" pitchFamily="34" charset="0"/>
                        </a:rPr>
                        <a:t> </a:t>
                      </a:r>
                      <a:r>
                        <a:rPr lang="en-US" sz="2800" dirty="0" err="1">
                          <a:solidFill>
                            <a:srgbClr val="002060"/>
                          </a:solidFill>
                          <a:latin typeface="Century Gothic" panose="020B0502020202020204" pitchFamily="34" charset="0"/>
                        </a:rPr>
                        <a:t>Konzert</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800" dirty="0" err="1">
                          <a:solidFill>
                            <a:srgbClr val="002060"/>
                          </a:solidFill>
                          <a:latin typeface="Century Gothic" panose="020B0502020202020204" pitchFamily="34" charset="0"/>
                        </a:rPr>
                        <a:t>keine</a:t>
                      </a:r>
                      <a:r>
                        <a:rPr lang="en-US" sz="2800" dirty="0">
                          <a:solidFill>
                            <a:srgbClr val="002060"/>
                          </a:solidFill>
                          <a:latin typeface="Century Gothic" panose="020B0502020202020204" pitchFamily="34" charset="0"/>
                        </a:rPr>
                        <a:t> </a:t>
                      </a:r>
                      <a:r>
                        <a:rPr lang="en-US" sz="2800" dirty="0" err="1">
                          <a:solidFill>
                            <a:srgbClr val="002060"/>
                          </a:solidFill>
                          <a:latin typeface="Century Gothic" panose="020B0502020202020204" pitchFamily="34" charset="0"/>
                        </a:rPr>
                        <a:t>Antwort</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783213"/>
                  </a:ext>
                </a:extLst>
              </a:tr>
              <a:tr h="726439">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107688"/>
                  </a:ext>
                </a:extLst>
              </a:tr>
              <a:tr h="726439">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0048191"/>
                  </a:ext>
                </a:extLst>
              </a:tr>
              <a:tr h="726439">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8378797"/>
                  </a:ext>
                </a:extLst>
              </a:tr>
              <a:tr h="726439">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950592"/>
                  </a:ext>
                </a:extLst>
              </a:tr>
            </a:tbl>
          </a:graphicData>
        </a:graphic>
      </p:graphicFrame>
      <p:grpSp>
        <p:nvGrpSpPr>
          <p:cNvPr id="17" name="Group 16">
            <a:extLst>
              <a:ext uri="{FF2B5EF4-FFF2-40B4-BE49-F238E27FC236}">
                <a16:creationId xmlns:a16="http://schemas.microsoft.com/office/drawing/2014/main" id="{EA341207-A898-7444-9226-E720745E7EC1}"/>
              </a:ext>
            </a:extLst>
          </p:cNvPr>
          <p:cNvGrpSpPr/>
          <p:nvPr/>
        </p:nvGrpSpPr>
        <p:grpSpPr>
          <a:xfrm>
            <a:off x="2019957" y="1949247"/>
            <a:ext cx="3489257" cy="2025229"/>
            <a:chOff x="8175220" y="2012657"/>
            <a:chExt cx="2966869" cy="1631005"/>
          </a:xfrm>
        </p:grpSpPr>
        <p:sp>
          <p:nvSpPr>
            <p:cNvPr id="18" name="Oval Callout 13">
              <a:extLst>
                <a:ext uri="{FF2B5EF4-FFF2-40B4-BE49-F238E27FC236}">
                  <a16:creationId xmlns:a16="http://schemas.microsoft.com/office/drawing/2014/main" id="{B250D702-F490-35CF-0D3B-71E927A90672}"/>
                </a:ext>
              </a:extLst>
            </p:cNvPr>
            <p:cNvSpPr/>
            <p:nvPr/>
          </p:nvSpPr>
          <p:spPr>
            <a:xfrm>
              <a:off x="8175220" y="2012657"/>
              <a:ext cx="2966869" cy="1631005"/>
            </a:xfrm>
            <a:prstGeom prst="wedgeEllipseCallout">
              <a:avLst>
                <a:gd name="adj1" fmla="val -44428"/>
                <a:gd name="adj2" fmla="val -6779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A93E1CB-39FB-873A-4137-C5C1F4C138C0}"/>
                </a:ext>
              </a:extLst>
            </p:cNvPr>
            <p:cNvSpPr txBox="1"/>
            <p:nvPr/>
          </p:nvSpPr>
          <p:spPr>
            <a:xfrm>
              <a:off x="8377385" y="2582748"/>
              <a:ext cx="2676459" cy="371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Sie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gibt</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sp>
        <p:nvSpPr>
          <p:cNvPr id="23" name="Rectangle 22">
            <a:extLst>
              <a:ext uri="{FF2B5EF4-FFF2-40B4-BE49-F238E27FC236}">
                <a16:creationId xmlns:a16="http://schemas.microsoft.com/office/drawing/2014/main" id="{4EE30E03-F94C-3B85-E412-6066E0CD5B03}"/>
              </a:ext>
            </a:extLst>
          </p:cNvPr>
          <p:cNvSpPr/>
          <p:nvPr/>
        </p:nvSpPr>
        <p:spPr>
          <a:xfrm>
            <a:off x="333791" y="4881117"/>
            <a:ext cx="5115412" cy="56605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gives</a:t>
            </a:r>
            <a:r>
              <a:rPr kumimoji="0" lang="en-GB" sz="28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no answer</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pSp>
        <p:nvGrpSpPr>
          <p:cNvPr id="24" name="Group 23">
            <a:extLst>
              <a:ext uri="{FF2B5EF4-FFF2-40B4-BE49-F238E27FC236}">
                <a16:creationId xmlns:a16="http://schemas.microsoft.com/office/drawing/2014/main" id="{43C5E291-4D52-DD5C-E329-5C7976BC8F75}"/>
              </a:ext>
            </a:extLst>
          </p:cNvPr>
          <p:cNvGrpSpPr/>
          <p:nvPr/>
        </p:nvGrpSpPr>
        <p:grpSpPr>
          <a:xfrm>
            <a:off x="8752909" y="793897"/>
            <a:ext cx="1778765" cy="794833"/>
            <a:chOff x="8175220" y="2196772"/>
            <a:chExt cx="2966869" cy="1631005"/>
          </a:xfrm>
        </p:grpSpPr>
        <p:sp>
          <p:nvSpPr>
            <p:cNvPr id="25" name="Oval Callout 13">
              <a:extLst>
                <a:ext uri="{FF2B5EF4-FFF2-40B4-BE49-F238E27FC236}">
                  <a16:creationId xmlns:a16="http://schemas.microsoft.com/office/drawing/2014/main" id="{58FEF231-AB12-C816-C173-DA33C4A185FE}"/>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3BBE36F-8A60-A9B8-E3DE-4F8EA5A27019}"/>
                </a:ext>
              </a:extLst>
            </p:cNvPr>
            <p:cNvSpPr txBox="1"/>
            <p:nvPr/>
          </p:nvSpPr>
          <p:spPr>
            <a:xfrm>
              <a:off x="8560779" y="2203550"/>
              <a:ext cx="2325379" cy="1452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keine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Antwort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7" name="TextBox 26">
            <a:extLst>
              <a:ext uri="{FF2B5EF4-FFF2-40B4-BE49-F238E27FC236}">
                <a16:creationId xmlns:a16="http://schemas.microsoft.com/office/drawing/2014/main" id="{8F950E6D-661C-270D-7EAD-1C0CFDD61C1B}"/>
              </a:ext>
            </a:extLst>
          </p:cNvPr>
          <p:cNvSpPr txBox="1"/>
          <p:nvPr/>
        </p:nvSpPr>
        <p:spPr>
          <a:xfrm>
            <a:off x="326927" y="393908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401E23F0-0971-6808-F7E5-33A797802AAA}"/>
              </a:ext>
            </a:extLst>
          </p:cNvPr>
          <p:cNvSpPr/>
          <p:nvPr/>
        </p:nvSpPr>
        <p:spPr>
          <a:xfrm>
            <a:off x="123171" y="2227585"/>
            <a:ext cx="1843303"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She gives...</a:t>
            </a:r>
          </a:p>
        </p:txBody>
      </p:sp>
      <p:sp>
        <p:nvSpPr>
          <p:cNvPr id="16" name="Speech Bubble: Rectangle with Corners Rounded 52">
            <a:extLst>
              <a:ext uri="{FF2B5EF4-FFF2-40B4-BE49-F238E27FC236}">
                <a16:creationId xmlns:a16="http://schemas.microsoft.com/office/drawing/2014/main" id="{51D5BD5F-13DE-D7B2-BCF8-67F4FB497692}"/>
              </a:ext>
            </a:extLst>
          </p:cNvPr>
          <p:cNvSpPr/>
          <p:nvPr/>
        </p:nvSpPr>
        <p:spPr>
          <a:xfrm>
            <a:off x="8728170" y="4601010"/>
            <a:ext cx="3300124" cy="2115552"/>
          </a:xfrm>
          <a:prstGeom prst="wedgeRoundRectCallout">
            <a:avLst>
              <a:gd name="adj1" fmla="val -64734"/>
              <a:gd name="adj2" fmla="val -3210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Remember that </a:t>
            </a:r>
            <a:r>
              <a:rPr lang="en-GB" dirty="0">
                <a:solidFill>
                  <a:prstClr val="white"/>
                </a:solidFill>
                <a:latin typeface="Arial"/>
              </a:rPr>
              <a:t>for</a:t>
            </a:r>
            <a:r>
              <a:rPr kumimoji="0" lang="en-GB" sz="1800" b="0" i="0" u="none" strike="noStrike" kern="1200" cap="none" spc="0" normalizeH="0" baseline="0" noProof="0" dirty="0">
                <a:ln>
                  <a:noFill/>
                </a:ln>
                <a:solidFill>
                  <a:prstClr val="white"/>
                </a:solidFill>
                <a:effectLst/>
                <a:uLnTx/>
                <a:uFillTx/>
                <a:latin typeface="Arial"/>
              </a:rPr>
              <a:t> </a:t>
            </a:r>
            <a:r>
              <a:rPr kumimoji="0" lang="en-GB" sz="1800" b="0" i="0" u="none" strike="noStrike" kern="1200" cap="none" spc="0" normalizeH="0" baseline="0" noProof="0" dirty="0" err="1">
                <a:ln>
                  <a:noFill/>
                </a:ln>
                <a:solidFill>
                  <a:prstClr val="white"/>
                </a:solidFill>
                <a:effectLst/>
                <a:uLnTx/>
                <a:uFillTx/>
                <a:latin typeface="Arial"/>
              </a:rPr>
              <a:t>s</a:t>
            </a:r>
            <a:r>
              <a:rPr kumimoji="0" lang="en-GB" sz="1800" b="1" i="0" u="none" strike="noStrike" kern="1200" cap="none" spc="0" normalizeH="0" baseline="0" noProof="0" dirty="0" err="1">
                <a:ln>
                  <a:noFill/>
                </a:ln>
                <a:solidFill>
                  <a:prstClr val="white"/>
                </a:solidFill>
                <a:effectLst/>
                <a:uLnTx/>
                <a:uFillTx/>
                <a:latin typeface="Arial"/>
              </a:rPr>
              <a:t>e</a:t>
            </a:r>
            <a:r>
              <a:rPr kumimoji="0" lang="en-GB" sz="1800" b="0" i="0" u="none" strike="noStrike" kern="1200" cap="none" spc="0" normalizeH="0" baseline="0" noProof="0" dirty="0" err="1">
                <a:ln>
                  <a:noFill/>
                </a:ln>
                <a:solidFill>
                  <a:prstClr val="white"/>
                </a:solidFill>
                <a:effectLst/>
                <a:uLnTx/>
                <a:uFillTx/>
                <a:latin typeface="Arial"/>
              </a:rPr>
              <a:t>hen</a:t>
            </a:r>
            <a:r>
              <a:rPr kumimoji="0" lang="en-GB" sz="1800" b="0" i="0" u="none" strike="noStrike" kern="1200" cap="none" spc="0" normalizeH="0" noProof="0" dirty="0">
                <a:ln>
                  <a:noFill/>
                </a:ln>
                <a:solidFill>
                  <a:prstClr val="white"/>
                </a:solidFill>
                <a:effectLst/>
                <a:uLnTx/>
                <a:uFillTx/>
                <a:latin typeface="Arial"/>
              </a:rPr>
              <a:t> and </a:t>
            </a:r>
            <a:r>
              <a:rPr kumimoji="0" lang="en-GB" sz="1800" b="0" i="0" u="none" strike="noStrike" kern="1200" cap="none" spc="0" normalizeH="0" noProof="0" dirty="0" err="1">
                <a:ln>
                  <a:noFill/>
                </a:ln>
                <a:solidFill>
                  <a:prstClr val="white"/>
                </a:solidFill>
                <a:effectLst/>
                <a:uLnTx/>
                <a:uFillTx/>
                <a:latin typeface="Arial"/>
              </a:rPr>
              <a:t>l</a:t>
            </a:r>
            <a:r>
              <a:rPr kumimoji="0" lang="en-GB" sz="1800" b="1" i="0" u="none" strike="noStrike" kern="1200" cap="none" spc="0" normalizeH="0" noProof="0" dirty="0" err="1">
                <a:ln>
                  <a:noFill/>
                </a:ln>
                <a:solidFill>
                  <a:prstClr val="white"/>
                </a:solidFill>
                <a:effectLst/>
                <a:uLnTx/>
                <a:uFillTx/>
                <a:latin typeface="Arial"/>
              </a:rPr>
              <a:t>e</a:t>
            </a:r>
            <a:r>
              <a:rPr kumimoji="0" lang="en-GB" sz="1800" b="0" i="0" u="none" strike="noStrike" kern="1200" cap="none" spc="0" normalizeH="0" noProof="0" dirty="0" err="1">
                <a:ln>
                  <a:noFill/>
                </a:ln>
                <a:solidFill>
                  <a:prstClr val="white"/>
                </a:solidFill>
                <a:effectLst/>
                <a:uLnTx/>
                <a:uFillTx/>
                <a:latin typeface="Arial"/>
              </a:rPr>
              <a:t>sen</a:t>
            </a:r>
            <a:r>
              <a:rPr lang="en-GB" dirty="0">
                <a:solidFill>
                  <a:prstClr val="white"/>
                </a:solidFill>
                <a:latin typeface="Arial"/>
              </a:rPr>
              <a:t>, the </a:t>
            </a:r>
            <a:r>
              <a:rPr lang="en-GB" b="1" dirty="0">
                <a:solidFill>
                  <a:prstClr val="white"/>
                </a:solidFill>
                <a:latin typeface="Arial"/>
              </a:rPr>
              <a:t>e</a:t>
            </a:r>
            <a:r>
              <a:rPr lang="en-GB" dirty="0">
                <a:solidFill>
                  <a:prstClr val="white"/>
                </a:solidFill>
                <a:latin typeface="Arial"/>
              </a:rPr>
              <a:t> will change to </a:t>
            </a:r>
            <a:r>
              <a:rPr lang="en-GB" b="1" dirty="0" err="1">
                <a:solidFill>
                  <a:srgbClr val="FF0000"/>
                </a:solidFill>
                <a:latin typeface="Arial"/>
              </a:rPr>
              <a:t>ie</a:t>
            </a:r>
            <a:r>
              <a:rPr lang="en-GB" b="1" dirty="0">
                <a:solidFill>
                  <a:prstClr val="white"/>
                </a:solidFill>
                <a:latin typeface="Arial"/>
              </a:rPr>
              <a:t>.</a:t>
            </a:r>
            <a:r>
              <a:rPr kumimoji="0" lang="en-GB" sz="1800" b="0" i="0" u="none" strike="noStrike" kern="1200" cap="none" spc="0" normalizeH="0" noProof="0" dirty="0">
                <a:ln>
                  <a:noFill/>
                </a:ln>
                <a:solidFill>
                  <a:prstClr val="white"/>
                </a:solidFill>
                <a:effectLst/>
                <a:uLnTx/>
                <a:uFillTx/>
                <a:latin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aseline="0" dirty="0">
              <a:solidFill>
                <a:prstClr val="white"/>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noProof="0" dirty="0">
                <a:ln>
                  <a:noFill/>
                </a:ln>
                <a:solidFill>
                  <a:prstClr val="white"/>
                </a:solidFill>
                <a:effectLst/>
                <a:uLnTx/>
                <a:uFillTx/>
                <a:latin typeface="Arial"/>
              </a:rPr>
              <a:t>E.g.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noProof="0" dirty="0">
                <a:ln>
                  <a:noFill/>
                </a:ln>
                <a:solidFill>
                  <a:prstClr val="white"/>
                </a:solidFill>
                <a:effectLst/>
                <a:uLnTx/>
                <a:uFillTx/>
                <a:latin typeface="Arial"/>
              </a:rPr>
              <a:t>er </a:t>
            </a:r>
            <a:r>
              <a:rPr kumimoji="0" lang="en-GB" sz="1800" b="0" i="0" u="none" strike="noStrike" kern="1200" cap="none" spc="0" normalizeH="0" noProof="0" dirty="0" err="1">
                <a:ln>
                  <a:noFill/>
                </a:ln>
                <a:solidFill>
                  <a:prstClr val="white"/>
                </a:solidFill>
                <a:effectLst/>
                <a:uLnTx/>
                <a:uFillTx/>
                <a:latin typeface="Arial"/>
              </a:rPr>
              <a:t>s</a:t>
            </a:r>
            <a:r>
              <a:rPr kumimoji="0" lang="en-GB" sz="1800" b="1" i="0" u="none" strike="noStrike" kern="1200" cap="none" spc="0" normalizeH="0" noProof="0" dirty="0" err="1">
                <a:ln>
                  <a:noFill/>
                </a:ln>
                <a:solidFill>
                  <a:srgbClr val="FF0000"/>
                </a:solidFill>
                <a:effectLst/>
                <a:uLnTx/>
                <a:uFillTx/>
                <a:latin typeface="Arial"/>
              </a:rPr>
              <a:t>ie</a:t>
            </a:r>
            <a:r>
              <a:rPr kumimoji="0" lang="en-GB" sz="1800" b="0" i="0" u="none" strike="noStrike" kern="1200" cap="none" spc="0" normalizeH="0" noProof="0" dirty="0" err="1">
                <a:ln>
                  <a:noFill/>
                </a:ln>
                <a:solidFill>
                  <a:prstClr val="white"/>
                </a:solidFill>
                <a:effectLst/>
                <a:uLnTx/>
                <a:uFillTx/>
                <a:latin typeface="Arial"/>
              </a:rPr>
              <a:t>ht</a:t>
            </a:r>
            <a:endParaRPr kumimoji="0" lang="en-GB" sz="1800" b="0" i="0" u="none" strike="noStrike" kern="1200" cap="none" spc="0" normalizeH="0" noProof="0" dirty="0">
              <a:ln>
                <a:noFill/>
              </a:ln>
              <a:solidFill>
                <a:prstClr val="white"/>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aseline="0" dirty="0" err="1">
                <a:solidFill>
                  <a:prstClr val="white"/>
                </a:solidFill>
                <a:latin typeface="Arial"/>
              </a:rPr>
              <a:t>sie</a:t>
            </a:r>
            <a:r>
              <a:rPr lang="en-GB" baseline="0" dirty="0">
                <a:solidFill>
                  <a:prstClr val="white"/>
                </a:solidFill>
                <a:latin typeface="Arial"/>
              </a:rPr>
              <a:t> </a:t>
            </a:r>
            <a:r>
              <a:rPr lang="en-GB" baseline="0" dirty="0" err="1">
                <a:solidFill>
                  <a:prstClr val="white"/>
                </a:solidFill>
                <a:latin typeface="Arial"/>
              </a:rPr>
              <a:t>l</a:t>
            </a:r>
            <a:r>
              <a:rPr lang="en-GB" b="1" baseline="0" dirty="0" err="1">
                <a:solidFill>
                  <a:srgbClr val="FF0000"/>
                </a:solidFill>
                <a:latin typeface="Arial"/>
              </a:rPr>
              <a:t>ie</a:t>
            </a:r>
            <a:r>
              <a:rPr lang="en-GB" baseline="0" dirty="0" err="1">
                <a:solidFill>
                  <a:prstClr val="white"/>
                </a:solidFill>
                <a:latin typeface="Arial"/>
              </a:rPr>
              <a:t>st</a:t>
            </a:r>
            <a:endParaRPr kumimoji="0" lang="en-GB" sz="18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19705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0F_6.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1_W10F_6.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20"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11" name="T1_W10F_6.1.wav"/>
            </a:hlinkClick>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11" name="T1_W10F_6.1.wav"/>
            </a:hlinkClick>
            <a:extLst>
              <a:ext uri="{FF2B5EF4-FFF2-40B4-BE49-F238E27FC236}">
                <a16:creationId xmlns:a16="http://schemas.microsoft.com/office/drawing/2014/main" id="{1C7819D0-4986-418E-AC87-8EB5B100A251}"/>
              </a:ext>
            </a:extLst>
          </p:cNvPr>
          <p:cNvSpPr/>
          <p:nvPr/>
        </p:nvSpPr>
        <p:spPr>
          <a:xfrm>
            <a:off x="3793629" y="164830"/>
            <a:ext cx="6686176" cy="5318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32154" y="563369"/>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grpSp>
        <p:nvGrpSpPr>
          <p:cNvPr id="22" name="Group 21">
            <a:extLst>
              <a:ext uri="{FF2B5EF4-FFF2-40B4-BE49-F238E27FC236}">
                <a16:creationId xmlns:a16="http://schemas.microsoft.com/office/drawing/2014/main" id="{EA563D87-37FA-56B1-55F3-F73D4B1055EE}"/>
              </a:ext>
            </a:extLst>
          </p:cNvPr>
          <p:cNvGrpSpPr/>
          <p:nvPr/>
        </p:nvGrpSpPr>
        <p:grpSpPr>
          <a:xfrm>
            <a:off x="7148850" y="497497"/>
            <a:ext cx="914400" cy="914400"/>
            <a:chOff x="7172512" y="1121434"/>
            <a:chExt cx="914400" cy="914400"/>
          </a:xfrm>
        </p:grpSpPr>
        <p:pic>
          <p:nvPicPr>
            <p:cNvPr id="6" name="Graphic 5" descr="User">
              <a:extLst>
                <a:ext uri="{FF2B5EF4-FFF2-40B4-BE49-F238E27FC236}">
                  <a16:creationId xmlns:a16="http://schemas.microsoft.com/office/drawing/2014/main" id="{23B7F78F-35B0-11E6-443D-3C40D392E91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72512" y="1121434"/>
              <a:ext cx="914400" cy="914400"/>
            </a:xfrm>
            <a:prstGeom prst="rect">
              <a:avLst/>
            </a:prstGeom>
          </p:spPr>
        </p:pic>
        <p:sp>
          <p:nvSpPr>
            <p:cNvPr id="7" name="TextBox 6">
              <a:extLst>
                <a:ext uri="{FF2B5EF4-FFF2-40B4-BE49-F238E27FC236}">
                  <a16:creationId xmlns:a16="http://schemas.microsoft.com/office/drawing/2014/main" id="{160C0CB0-B1B3-247C-E64C-79EFC0219BB8}"/>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graphicFrame>
        <p:nvGraphicFramePr>
          <p:cNvPr id="15" name="Table 10">
            <a:extLst>
              <a:ext uri="{FF2B5EF4-FFF2-40B4-BE49-F238E27FC236}">
                <a16:creationId xmlns:a16="http://schemas.microsoft.com/office/drawing/2014/main" id="{6145F090-E1D2-6D53-89EB-2634F612529C}"/>
              </a:ext>
            </a:extLst>
          </p:cNvPr>
          <p:cNvGraphicFramePr>
            <a:graphicFrameLocks noGrp="1"/>
          </p:cNvGraphicFramePr>
          <p:nvPr>
            <p:extLst>
              <p:ext uri="{D42A27DB-BD31-4B8C-83A1-F6EECF244321}">
                <p14:modId xmlns:p14="http://schemas.microsoft.com/office/powerpoint/2010/main" val="2063446653"/>
              </p:ext>
            </p:extLst>
          </p:nvPr>
        </p:nvGraphicFramePr>
        <p:xfrm>
          <a:off x="5921762" y="1621555"/>
          <a:ext cx="4956931" cy="4551676"/>
        </p:xfrm>
        <a:graphic>
          <a:graphicData uri="http://schemas.openxmlformats.org/drawingml/2006/table">
            <a:tbl>
              <a:tblPr firstRow="1" bandRow="1">
                <a:tableStyleId>{5940675A-B579-460E-94D1-54222C63F5DA}</a:tableStyleId>
              </a:tblPr>
              <a:tblGrid>
                <a:gridCol w="689731">
                  <a:extLst>
                    <a:ext uri="{9D8B030D-6E8A-4147-A177-3AD203B41FA5}">
                      <a16:colId xmlns:a16="http://schemas.microsoft.com/office/drawing/2014/main" val="2077537529"/>
                    </a:ext>
                  </a:extLst>
                </a:gridCol>
                <a:gridCol w="1953183">
                  <a:extLst>
                    <a:ext uri="{9D8B030D-6E8A-4147-A177-3AD203B41FA5}">
                      <a16:colId xmlns:a16="http://schemas.microsoft.com/office/drawing/2014/main" val="2754404245"/>
                    </a:ext>
                  </a:extLst>
                </a:gridCol>
                <a:gridCol w="2314017">
                  <a:extLst>
                    <a:ext uri="{9D8B030D-6E8A-4147-A177-3AD203B41FA5}">
                      <a16:colId xmlns:a16="http://schemas.microsoft.com/office/drawing/2014/main" val="2226483197"/>
                    </a:ext>
                  </a:extLst>
                </a:gridCol>
              </a:tblGrid>
              <a:tr h="726439">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I</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she/he</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96017430"/>
                  </a:ext>
                </a:extLst>
              </a:tr>
              <a:tr h="726439">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a:solidFill>
                            <a:srgbClr val="002060"/>
                          </a:solidFill>
                          <a:latin typeface="Century Gothic" panose="020B0502020202020204" pitchFamily="34" charset="0"/>
                        </a:rPr>
                        <a:t>Frau Zimmermann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Frau Ziegler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783213"/>
                  </a:ext>
                </a:extLst>
              </a:tr>
              <a:tr h="726439">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Karte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Papier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107688"/>
                  </a:ext>
                </a:extLst>
              </a:tr>
              <a:tr h="726439">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1800" dirty="0" err="1">
                          <a:solidFill>
                            <a:srgbClr val="002060"/>
                          </a:solidFill>
                          <a:latin typeface="Century Gothic" panose="020B0502020202020204" pitchFamily="34" charset="0"/>
                        </a:rPr>
                        <a:t>keine</a:t>
                      </a:r>
                      <a:r>
                        <a:rPr lang="en-US" sz="1800" dirty="0">
                          <a:solidFill>
                            <a:srgbClr val="002060"/>
                          </a:solidFill>
                          <a:latin typeface="Century Gothic" panose="020B0502020202020204" pitchFamily="34" charset="0"/>
                        </a:rPr>
                        <a:t> </a:t>
                      </a:r>
                      <a:r>
                        <a:rPr lang="en-US" sz="1800" dirty="0" err="1">
                          <a:solidFill>
                            <a:srgbClr val="002060"/>
                          </a:solidFill>
                          <a:latin typeface="Century Gothic" panose="020B0502020202020204" pitchFamily="34" charset="0"/>
                        </a:rPr>
                        <a:t>Schwimmbäder</a:t>
                      </a:r>
                      <a:endParaRPr lang="en-GB" sz="1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err="1">
                          <a:solidFill>
                            <a:srgbClr val="002060"/>
                          </a:solidFill>
                          <a:latin typeface="Century Gothic" panose="020B0502020202020204" pitchFamily="34" charset="0"/>
                        </a:rPr>
                        <a:t>keinen</a:t>
                      </a:r>
                      <a:r>
                        <a:rPr lang="en-US" sz="2400" dirty="0">
                          <a:solidFill>
                            <a:srgbClr val="002060"/>
                          </a:solidFill>
                          <a:latin typeface="Century Gothic" panose="020B0502020202020204" pitchFamily="34" charset="0"/>
                        </a:rPr>
                        <a:t> Musiker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0048191"/>
                  </a:ext>
                </a:extLst>
              </a:tr>
              <a:tr h="726439">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oft Geld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err="1">
                          <a:solidFill>
                            <a:srgbClr val="002060"/>
                          </a:solidFill>
                          <a:latin typeface="Century Gothic" panose="020B0502020202020204" pitchFamily="34" charset="0"/>
                        </a:rPr>
                        <a:t>normalerweise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keine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Bücher</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8378797"/>
                  </a:ext>
                </a:extLst>
              </a:tr>
              <a:tr h="726439">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err="1">
                          <a:solidFill>
                            <a:srgbClr val="002060"/>
                          </a:solidFill>
                          <a:latin typeface="Century Gothic" panose="020B0502020202020204" pitchFamily="34" charset="0"/>
                        </a:rPr>
                        <a:t>Geschichten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a:t>
                      </a:r>
                      <a:r>
                        <a:rPr lang="en-US" sz="2400" dirty="0" err="1">
                          <a:solidFill>
                            <a:srgbClr val="002060"/>
                          </a:solidFill>
                          <a:latin typeface="Century Gothic" panose="020B0502020202020204" pitchFamily="34" charset="0"/>
                        </a:rPr>
                        <a:t>Hausaufgabe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950592"/>
                  </a:ext>
                </a:extLst>
              </a:tr>
            </a:tbl>
          </a:graphicData>
        </a:graphic>
      </p:graphicFrame>
      <p:sp>
        <p:nvSpPr>
          <p:cNvPr id="23" name="Rectangle 22">
            <a:extLst>
              <a:ext uri="{FF2B5EF4-FFF2-40B4-BE49-F238E27FC236}">
                <a16:creationId xmlns:a16="http://schemas.microsoft.com/office/drawing/2014/main" id="{4EE30E03-F94C-3B85-E412-6066E0CD5B03}"/>
              </a:ext>
            </a:extLst>
          </p:cNvPr>
          <p:cNvSpPr/>
          <p:nvPr/>
        </p:nvSpPr>
        <p:spPr>
          <a:xfrm>
            <a:off x="123172" y="4223621"/>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She helps</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Mrs Ziegler.</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43C5E291-4D52-DD5C-E329-5C7976BC8F75}"/>
              </a:ext>
            </a:extLst>
          </p:cNvPr>
          <p:cNvGrpSpPr/>
          <p:nvPr/>
        </p:nvGrpSpPr>
        <p:grpSpPr>
          <a:xfrm>
            <a:off x="8086912" y="764146"/>
            <a:ext cx="1394164" cy="644004"/>
            <a:chOff x="7824830" y="2162370"/>
            <a:chExt cx="2325378" cy="1321502"/>
          </a:xfrm>
        </p:grpSpPr>
        <p:sp>
          <p:nvSpPr>
            <p:cNvPr id="25" name="Oval Callout 13">
              <a:extLst>
                <a:ext uri="{FF2B5EF4-FFF2-40B4-BE49-F238E27FC236}">
                  <a16:creationId xmlns:a16="http://schemas.microsoft.com/office/drawing/2014/main" id="{58FEF231-AB12-C816-C173-DA33C4A185FE}"/>
                </a:ext>
              </a:extLst>
            </p:cNvPr>
            <p:cNvSpPr/>
            <p:nvPr/>
          </p:nvSpPr>
          <p:spPr>
            <a:xfrm>
              <a:off x="8176665" y="2162370"/>
              <a:ext cx="1842284" cy="1321502"/>
            </a:xfrm>
            <a:prstGeom prst="wedgeEllipseCallout">
              <a:avLst>
                <a:gd name="adj1" fmla="val -75382"/>
                <a:gd name="adj2" fmla="val -718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3BBE36F-8A60-A9B8-E3DE-4F8EA5A27019}"/>
                </a:ext>
              </a:extLst>
            </p:cNvPr>
            <p:cNvSpPr txBox="1"/>
            <p:nvPr/>
          </p:nvSpPr>
          <p:spPr>
            <a:xfrm>
              <a:off x="7824830" y="2511829"/>
              <a:ext cx="2325378" cy="821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7" name="TextBox 26">
            <a:extLst>
              <a:ext uri="{FF2B5EF4-FFF2-40B4-BE49-F238E27FC236}">
                <a16:creationId xmlns:a16="http://schemas.microsoft.com/office/drawing/2014/main" id="{8F950E6D-661C-270D-7EAD-1C0CFDD61C1B}"/>
              </a:ext>
            </a:extLst>
          </p:cNvPr>
          <p:cNvSpPr txBox="1"/>
          <p:nvPr/>
        </p:nvSpPr>
        <p:spPr>
          <a:xfrm>
            <a:off x="32155" y="3330947"/>
            <a:ext cx="914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9880664-90F5-A7F1-FDBA-9731A13F0103}"/>
              </a:ext>
            </a:extLst>
          </p:cNvPr>
          <p:cNvSpPr/>
          <p:nvPr/>
        </p:nvSpPr>
        <p:spPr>
          <a:xfrm>
            <a:off x="223986" y="1458231"/>
            <a:ext cx="5115412" cy="22030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a:t>
            </a:r>
            <a:r>
              <a:rPr lang="en-GB" sz="2000" dirty="0">
                <a:solidFill>
                  <a:prstClr val="white"/>
                </a:solidFill>
                <a:latin typeface="Century Gothic" panose="020B0502020202020204" pitchFamily="34" charset="0"/>
              </a:rPr>
              <a:t>She helps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a:t>
            </a:r>
            <a:r>
              <a:rPr lang="en-GB" sz="2000" dirty="0">
                <a:solidFill>
                  <a:prstClr val="white"/>
                </a:solidFill>
                <a:latin typeface="Century Gothic" panose="020B0502020202020204" pitchFamily="34" charset="0"/>
              </a:rPr>
              <a:t>I take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t>
            </a:r>
            <a:r>
              <a:rPr lang="en-GB" sz="2000" dirty="0">
                <a:solidFill>
                  <a:prstClr val="white"/>
                </a:solidFill>
                <a:latin typeface="Century Gothic" panose="020B0502020202020204" pitchFamily="34" charset="0"/>
              </a:rPr>
              <a:t>He sees…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gives…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read…</a:t>
            </a:r>
          </a:p>
        </p:txBody>
      </p:sp>
      <p:grpSp>
        <p:nvGrpSpPr>
          <p:cNvPr id="20" name="Group 19">
            <a:extLst>
              <a:ext uri="{FF2B5EF4-FFF2-40B4-BE49-F238E27FC236}">
                <a16:creationId xmlns:a16="http://schemas.microsoft.com/office/drawing/2014/main" id="{52CA05A1-7455-0C5B-2223-EDEFDE05E432}"/>
              </a:ext>
            </a:extLst>
          </p:cNvPr>
          <p:cNvGrpSpPr/>
          <p:nvPr/>
        </p:nvGrpSpPr>
        <p:grpSpPr>
          <a:xfrm>
            <a:off x="1123440" y="792939"/>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30" name="Rectangle 29">
            <a:extLst>
              <a:ext uri="{FF2B5EF4-FFF2-40B4-BE49-F238E27FC236}">
                <a16:creationId xmlns:a16="http://schemas.microsoft.com/office/drawing/2014/main" id="{EA9FECB9-AAED-73DE-DDF5-898E8D0BD1D7}"/>
              </a:ext>
            </a:extLst>
          </p:cNvPr>
          <p:cNvSpPr/>
          <p:nvPr/>
        </p:nvSpPr>
        <p:spPr>
          <a:xfrm>
            <a:off x="123172" y="4757754"/>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I take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ticket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Rectangle 30">
            <a:extLst>
              <a:ext uri="{FF2B5EF4-FFF2-40B4-BE49-F238E27FC236}">
                <a16:creationId xmlns:a16="http://schemas.microsoft.com/office/drawing/2014/main" id="{4CFDDDD5-81DB-AE15-2E5C-3F7A7A5593B2}"/>
              </a:ext>
            </a:extLst>
          </p:cNvPr>
          <p:cNvSpPr/>
          <p:nvPr/>
        </p:nvSpPr>
        <p:spPr>
          <a:xfrm>
            <a:off x="123172" y="5302329"/>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He sees no musician.</a:t>
            </a:r>
          </a:p>
        </p:txBody>
      </p:sp>
      <p:sp>
        <p:nvSpPr>
          <p:cNvPr id="32" name="Rectangle 31">
            <a:extLst>
              <a:ext uri="{FF2B5EF4-FFF2-40B4-BE49-F238E27FC236}">
                <a16:creationId xmlns:a16="http://schemas.microsoft.com/office/drawing/2014/main" id="{C6FA12C1-F14F-BE45-B00A-69C9D37D3C84}"/>
              </a:ext>
            </a:extLst>
          </p:cNvPr>
          <p:cNvSpPr/>
          <p:nvPr/>
        </p:nvSpPr>
        <p:spPr>
          <a:xfrm>
            <a:off x="123172" y="5827991"/>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normally doesn’t give books.</a:t>
            </a:r>
          </a:p>
        </p:txBody>
      </p:sp>
      <p:sp>
        <p:nvSpPr>
          <p:cNvPr id="33" name="Rectangle 32">
            <a:extLst>
              <a:ext uri="{FF2B5EF4-FFF2-40B4-BE49-F238E27FC236}">
                <a16:creationId xmlns:a16="http://schemas.microsoft.com/office/drawing/2014/main" id="{5F1AFCBA-58FD-B02C-5DBF-51129D1E50E7}"/>
              </a:ext>
            </a:extLst>
          </p:cNvPr>
          <p:cNvSpPr/>
          <p:nvPr/>
        </p:nvSpPr>
        <p:spPr>
          <a:xfrm>
            <a:off x="123172" y="6347162"/>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read stories.</a:t>
            </a:r>
          </a:p>
        </p:txBody>
      </p:sp>
      <p:pic>
        <p:nvPicPr>
          <p:cNvPr id="34" name="Picture 33" descr="Shape, arrow&#10;&#10;Description automatically generated">
            <a:extLst>
              <a:ext uri="{FF2B5EF4-FFF2-40B4-BE49-F238E27FC236}">
                <a16:creationId xmlns:a16="http://schemas.microsoft.com/office/drawing/2014/main" id="{C0C23EE3-B715-80D8-C526-4E231E40AE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39870" y="2368516"/>
            <a:ext cx="370196" cy="343009"/>
          </a:xfrm>
          <a:prstGeom prst="rect">
            <a:avLst/>
          </a:prstGeom>
        </p:spPr>
      </p:pic>
      <p:pic>
        <p:nvPicPr>
          <p:cNvPr id="35" name="Picture 34" descr="Shape, arrow&#10;&#10;Description automatically generated">
            <a:extLst>
              <a:ext uri="{FF2B5EF4-FFF2-40B4-BE49-F238E27FC236}">
                <a16:creationId xmlns:a16="http://schemas.microsoft.com/office/drawing/2014/main" id="{B1BDB24D-ABC8-6534-EE8B-D92FA5E9DD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99599" y="3110284"/>
            <a:ext cx="370196" cy="343009"/>
          </a:xfrm>
          <a:prstGeom prst="rect">
            <a:avLst/>
          </a:prstGeom>
        </p:spPr>
      </p:pic>
      <p:pic>
        <p:nvPicPr>
          <p:cNvPr id="36" name="Picture 35" descr="Shape, arrow&#10;&#10;Description automatically generated">
            <a:extLst>
              <a:ext uri="{FF2B5EF4-FFF2-40B4-BE49-F238E27FC236}">
                <a16:creationId xmlns:a16="http://schemas.microsoft.com/office/drawing/2014/main" id="{0035895B-82A9-7ACF-8F94-08EF14E0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01046" y="4127107"/>
            <a:ext cx="370196" cy="343009"/>
          </a:xfrm>
          <a:prstGeom prst="rect">
            <a:avLst/>
          </a:prstGeom>
        </p:spPr>
      </p:pic>
      <p:pic>
        <p:nvPicPr>
          <p:cNvPr id="37" name="Picture 36" descr="Shape, arrow&#10;&#10;Description automatically generated">
            <a:extLst>
              <a:ext uri="{FF2B5EF4-FFF2-40B4-BE49-F238E27FC236}">
                <a16:creationId xmlns:a16="http://schemas.microsoft.com/office/drawing/2014/main" id="{FB66F0E7-60CE-D05F-8D9C-EC2463CB8C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09366" y="4880305"/>
            <a:ext cx="370196" cy="343009"/>
          </a:xfrm>
          <a:prstGeom prst="rect">
            <a:avLst/>
          </a:prstGeom>
        </p:spPr>
      </p:pic>
      <p:pic>
        <p:nvPicPr>
          <p:cNvPr id="38" name="Picture 37" descr="Shape, arrow&#10;&#10;Description automatically generated">
            <a:extLst>
              <a:ext uri="{FF2B5EF4-FFF2-40B4-BE49-F238E27FC236}">
                <a16:creationId xmlns:a16="http://schemas.microsoft.com/office/drawing/2014/main" id="{96D660EE-C27D-05AE-618D-D08FC7AF63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88101" y="5750845"/>
            <a:ext cx="370196" cy="343009"/>
          </a:xfrm>
          <a:prstGeom prst="rect">
            <a:avLst/>
          </a:prstGeom>
        </p:spPr>
      </p:pic>
      <p:sp>
        <p:nvSpPr>
          <p:cNvPr id="4" name="TextBox 3">
            <a:extLst>
              <a:ext uri="{FF2B5EF4-FFF2-40B4-BE49-F238E27FC236}">
                <a16:creationId xmlns:a16="http://schemas.microsoft.com/office/drawing/2014/main" id="{AD757D2F-C283-4B6F-90F6-03E7B9AC616E}"/>
              </a:ext>
            </a:extLst>
          </p:cNvPr>
          <p:cNvSpPr txBox="1"/>
          <p:nvPr/>
        </p:nvSpPr>
        <p:spPr>
          <a:xfrm>
            <a:off x="2376874" y="780548"/>
            <a:ext cx="3557999"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Antworten</a:t>
            </a:r>
            <a:r>
              <a:rPr lang="en-GB" sz="2800" b="1" dirty="0">
                <a:solidFill>
                  <a:srgbClr val="002060"/>
                </a:solidFill>
                <a:latin typeface="Century Gothic" panose="020B0502020202020204" pitchFamily="34" charset="0"/>
              </a:rPr>
              <a:t> [1]</a:t>
            </a:r>
          </a:p>
        </p:txBody>
      </p:sp>
      <p:sp>
        <p:nvSpPr>
          <p:cNvPr id="17" name="Speech Bubble: Rectangle with Corners Rounded 16">
            <a:extLst>
              <a:ext uri="{FF2B5EF4-FFF2-40B4-BE49-F238E27FC236}">
                <a16:creationId xmlns:a16="http://schemas.microsoft.com/office/drawing/2014/main" id="{9A2C83D3-21F3-4E4C-8F66-D8DC1A608D85}"/>
              </a:ext>
            </a:extLst>
          </p:cNvPr>
          <p:cNvSpPr/>
          <p:nvPr/>
        </p:nvSpPr>
        <p:spPr>
          <a:xfrm>
            <a:off x="2265428" y="1484391"/>
            <a:ext cx="1834807" cy="332116"/>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hilft</a:t>
            </a:r>
            <a:r>
              <a:rPr lang="en-GB" sz="2400" dirty="0">
                <a:solidFill>
                  <a:srgbClr val="002060"/>
                </a:solidFill>
                <a:latin typeface="Century Gothic" panose="020B0502020202020204" pitchFamily="34" charset="0"/>
              </a:rPr>
              <a:t>…</a:t>
            </a:r>
          </a:p>
        </p:txBody>
      </p:sp>
      <p:sp>
        <p:nvSpPr>
          <p:cNvPr id="39" name="Speech Bubble: Rectangle with Corners Rounded 38">
            <a:extLst>
              <a:ext uri="{FF2B5EF4-FFF2-40B4-BE49-F238E27FC236}">
                <a16:creationId xmlns:a16="http://schemas.microsoft.com/office/drawing/2014/main" id="{9185E05D-DB2C-4CFE-BE7E-B336C9F29979}"/>
              </a:ext>
            </a:extLst>
          </p:cNvPr>
          <p:cNvSpPr/>
          <p:nvPr/>
        </p:nvSpPr>
        <p:spPr>
          <a:xfrm>
            <a:off x="2265428" y="1913448"/>
            <a:ext cx="1834808" cy="334928"/>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Ich </a:t>
            </a:r>
            <a:r>
              <a:rPr lang="en-GB" sz="2000" dirty="0" err="1">
                <a:solidFill>
                  <a:srgbClr val="002060"/>
                </a:solidFill>
                <a:latin typeface="Century Gothic" panose="020B0502020202020204" pitchFamily="34" charset="0"/>
              </a:rPr>
              <a:t>nehme</a:t>
            </a:r>
            <a:r>
              <a:rPr lang="en-GB" sz="2000" dirty="0">
                <a:solidFill>
                  <a:srgbClr val="002060"/>
                </a:solidFill>
                <a:latin typeface="Century Gothic" panose="020B0502020202020204" pitchFamily="34" charset="0"/>
              </a:rPr>
              <a:t>…</a:t>
            </a:r>
          </a:p>
        </p:txBody>
      </p:sp>
      <p:sp>
        <p:nvSpPr>
          <p:cNvPr id="40" name="Speech Bubble: Rectangle with Corners Rounded 39">
            <a:extLst>
              <a:ext uri="{FF2B5EF4-FFF2-40B4-BE49-F238E27FC236}">
                <a16:creationId xmlns:a16="http://schemas.microsoft.com/office/drawing/2014/main" id="{25079009-DDEA-42BC-BACE-77EAB7E57C12}"/>
              </a:ext>
            </a:extLst>
          </p:cNvPr>
          <p:cNvSpPr/>
          <p:nvPr/>
        </p:nvSpPr>
        <p:spPr>
          <a:xfrm>
            <a:off x="2265428" y="2360174"/>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Er </a:t>
            </a:r>
            <a:r>
              <a:rPr lang="en-GB" sz="2400" dirty="0" err="1">
                <a:solidFill>
                  <a:srgbClr val="002060"/>
                </a:solidFill>
                <a:latin typeface="Century Gothic" panose="020B0502020202020204" pitchFamily="34" charset="0"/>
              </a:rPr>
              <a:t>sieht</a:t>
            </a:r>
            <a:r>
              <a:rPr lang="en-GB" sz="2400" dirty="0">
                <a:solidFill>
                  <a:srgbClr val="002060"/>
                </a:solidFill>
                <a:latin typeface="Century Gothic" panose="020B0502020202020204" pitchFamily="34" charset="0"/>
              </a:rPr>
              <a:t>…</a:t>
            </a:r>
          </a:p>
        </p:txBody>
      </p:sp>
      <p:sp>
        <p:nvSpPr>
          <p:cNvPr id="41" name="Speech Bubble: Rectangle with Corners Rounded 40">
            <a:extLst>
              <a:ext uri="{FF2B5EF4-FFF2-40B4-BE49-F238E27FC236}">
                <a16:creationId xmlns:a16="http://schemas.microsoft.com/office/drawing/2014/main" id="{3E2EFE76-01D7-452A-83D2-28FF5762A872}"/>
              </a:ext>
            </a:extLst>
          </p:cNvPr>
          <p:cNvSpPr/>
          <p:nvPr/>
        </p:nvSpPr>
        <p:spPr>
          <a:xfrm>
            <a:off x="2282187" y="2816810"/>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a:t>
            </a:r>
          </a:p>
        </p:txBody>
      </p:sp>
      <p:sp>
        <p:nvSpPr>
          <p:cNvPr id="42" name="Speech Bubble: Rectangle with Corners Rounded 41">
            <a:extLst>
              <a:ext uri="{FF2B5EF4-FFF2-40B4-BE49-F238E27FC236}">
                <a16:creationId xmlns:a16="http://schemas.microsoft.com/office/drawing/2014/main" id="{5BE89CAE-2AF1-4A8A-A9B2-8DC3AF28ACA3}"/>
              </a:ext>
            </a:extLst>
          </p:cNvPr>
          <p:cNvSpPr/>
          <p:nvPr/>
        </p:nvSpPr>
        <p:spPr>
          <a:xfrm>
            <a:off x="2282187" y="3273446"/>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lese…</a:t>
            </a:r>
          </a:p>
        </p:txBody>
      </p:sp>
    </p:spTree>
    <p:extLst>
      <p:ext uri="{BB962C8B-B14F-4D97-AF65-F5344CB8AC3E}">
        <p14:creationId xmlns:p14="http://schemas.microsoft.com/office/powerpoint/2010/main" val="183437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1_W10F_6.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1_W10F_6.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1_W10F_6.7.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1_W10F_6.8.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T1_W10F_6.9.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16" grpId="0" animBg="1"/>
      <p:bldP spid="30" grpId="0" animBg="1"/>
      <p:bldP spid="31" grpId="0" animBg="1"/>
      <p:bldP spid="32" grpId="0" animBg="1"/>
      <p:bldP spid="33" grpId="0" animBg="1"/>
      <p:bldP spid="17"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4b</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11" name="T1_W10F_6.1.wav"/>
            </a:hlinkClick>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11" name="T1_W10F_6.1.wav"/>
            </a:hlinkClick>
            <a:extLst>
              <a:ext uri="{FF2B5EF4-FFF2-40B4-BE49-F238E27FC236}">
                <a16:creationId xmlns:a16="http://schemas.microsoft.com/office/drawing/2014/main" id="{1C7819D0-4986-418E-AC87-8EB5B100A251}"/>
              </a:ext>
            </a:extLst>
          </p:cNvPr>
          <p:cNvSpPr/>
          <p:nvPr/>
        </p:nvSpPr>
        <p:spPr>
          <a:xfrm>
            <a:off x="3793629" y="164830"/>
            <a:ext cx="6501077" cy="3985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32154" y="563369"/>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entury Gothic" panose="020B0502020202020204" pitchFamily="34" charset="0"/>
                </a:rPr>
                <a:t>B</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2" name="Group 21">
            <a:extLst>
              <a:ext uri="{FF2B5EF4-FFF2-40B4-BE49-F238E27FC236}">
                <a16:creationId xmlns:a16="http://schemas.microsoft.com/office/drawing/2014/main" id="{EA563D87-37FA-56B1-55F3-F73D4B1055EE}"/>
              </a:ext>
            </a:extLst>
          </p:cNvPr>
          <p:cNvGrpSpPr/>
          <p:nvPr/>
        </p:nvGrpSpPr>
        <p:grpSpPr>
          <a:xfrm>
            <a:off x="7148850" y="497497"/>
            <a:ext cx="914400" cy="914400"/>
            <a:chOff x="7172512" y="1121434"/>
            <a:chExt cx="914400" cy="914400"/>
          </a:xfrm>
        </p:grpSpPr>
        <p:pic>
          <p:nvPicPr>
            <p:cNvPr id="6" name="Graphic 5" descr="User">
              <a:extLst>
                <a:ext uri="{FF2B5EF4-FFF2-40B4-BE49-F238E27FC236}">
                  <a16:creationId xmlns:a16="http://schemas.microsoft.com/office/drawing/2014/main" id="{23B7F78F-35B0-11E6-443D-3C40D392E91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72512" y="1121434"/>
              <a:ext cx="914400" cy="914400"/>
            </a:xfrm>
            <a:prstGeom prst="rect">
              <a:avLst/>
            </a:prstGeom>
          </p:spPr>
        </p:pic>
        <p:sp>
          <p:nvSpPr>
            <p:cNvPr id="7" name="TextBox 6">
              <a:extLst>
                <a:ext uri="{FF2B5EF4-FFF2-40B4-BE49-F238E27FC236}">
                  <a16:creationId xmlns:a16="http://schemas.microsoft.com/office/drawing/2014/main" id="{160C0CB0-B1B3-247C-E64C-79EFC0219BB8}"/>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entury Gothic" panose="020B0502020202020204" pitchFamily="34" charset="0"/>
                </a:rPr>
                <a:t>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graphicFrame>
        <p:nvGraphicFramePr>
          <p:cNvPr id="15" name="Table 10">
            <a:extLst>
              <a:ext uri="{FF2B5EF4-FFF2-40B4-BE49-F238E27FC236}">
                <a16:creationId xmlns:a16="http://schemas.microsoft.com/office/drawing/2014/main" id="{6145F090-E1D2-6D53-89EB-2634F612529C}"/>
              </a:ext>
            </a:extLst>
          </p:cNvPr>
          <p:cNvGraphicFramePr>
            <a:graphicFrameLocks noGrp="1"/>
          </p:cNvGraphicFramePr>
          <p:nvPr>
            <p:extLst>
              <p:ext uri="{D42A27DB-BD31-4B8C-83A1-F6EECF244321}">
                <p14:modId xmlns:p14="http://schemas.microsoft.com/office/powerpoint/2010/main" val="2948835491"/>
              </p:ext>
            </p:extLst>
          </p:nvPr>
        </p:nvGraphicFramePr>
        <p:xfrm>
          <a:off x="6210168" y="1778321"/>
          <a:ext cx="4956931" cy="4455155"/>
        </p:xfrm>
        <a:graphic>
          <a:graphicData uri="http://schemas.openxmlformats.org/drawingml/2006/table">
            <a:tbl>
              <a:tblPr firstRow="1" bandRow="1">
                <a:tableStyleId>{5940675A-B579-460E-94D1-54222C63F5DA}</a:tableStyleId>
              </a:tblPr>
              <a:tblGrid>
                <a:gridCol w="689731">
                  <a:extLst>
                    <a:ext uri="{9D8B030D-6E8A-4147-A177-3AD203B41FA5}">
                      <a16:colId xmlns:a16="http://schemas.microsoft.com/office/drawing/2014/main" val="2077537529"/>
                    </a:ext>
                  </a:extLst>
                </a:gridCol>
                <a:gridCol w="1953183">
                  <a:extLst>
                    <a:ext uri="{9D8B030D-6E8A-4147-A177-3AD203B41FA5}">
                      <a16:colId xmlns:a16="http://schemas.microsoft.com/office/drawing/2014/main" val="2754404245"/>
                    </a:ext>
                  </a:extLst>
                </a:gridCol>
                <a:gridCol w="2314017">
                  <a:extLst>
                    <a:ext uri="{9D8B030D-6E8A-4147-A177-3AD203B41FA5}">
                      <a16:colId xmlns:a16="http://schemas.microsoft.com/office/drawing/2014/main" val="2226483197"/>
                    </a:ext>
                  </a:extLst>
                </a:gridCol>
              </a:tblGrid>
              <a:tr h="726439">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I</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b="1" dirty="0">
                          <a:solidFill>
                            <a:srgbClr val="002060"/>
                          </a:solidFill>
                          <a:latin typeface="Century Gothic" panose="020B0502020202020204" pitchFamily="34" charset="0"/>
                        </a:rPr>
                        <a:t>she/he</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96017430"/>
                  </a:ext>
                </a:extLst>
              </a:tr>
              <a:tr h="726439">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dieses </a:t>
                      </a:r>
                      <a:r>
                        <a:rPr lang="en-US" sz="2400" dirty="0" err="1">
                          <a:solidFill>
                            <a:srgbClr val="002060"/>
                          </a:solidFill>
                          <a:latin typeface="Century Gothic" panose="020B0502020202020204" pitchFamily="34" charset="0"/>
                        </a:rPr>
                        <a:t>Fahrrad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Handy</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783213"/>
                  </a:ext>
                </a:extLst>
              </a:tr>
              <a:tr h="726439">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b="0" dirty="0">
                          <a:solidFill>
                            <a:srgbClr val="002060"/>
                          </a:solidFill>
                          <a:latin typeface="Century Gothic" panose="020B0502020202020204" pitchFamily="34" charset="0"/>
                        </a:rPr>
                        <a:t>den </a:t>
                      </a:r>
                      <a:r>
                        <a:rPr lang="en-US" sz="2400" b="0" dirty="0" err="1">
                          <a:solidFill>
                            <a:srgbClr val="002060"/>
                          </a:solidFill>
                          <a:latin typeface="Century Gothic" panose="020B0502020202020204" pitchFamily="34" charset="0"/>
                        </a:rPr>
                        <a:t>Satz</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ein</a:t>
                      </a:r>
                      <a:r>
                        <a:rPr lang="en-US" sz="2400" b="0" dirty="0">
                          <a:solidFill>
                            <a:srgbClr val="002060"/>
                          </a:solidFill>
                          <a:latin typeface="Century Gothic" panose="020B0502020202020204" pitchFamily="34" charset="0"/>
                        </a:rPr>
                        <a:t> Buch</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107688"/>
                  </a:ext>
                </a:extLst>
              </a:tr>
              <a:tr h="726439">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den Lehrer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b="0" dirty="0">
                          <a:solidFill>
                            <a:srgbClr val="002060"/>
                          </a:solidFill>
                          <a:latin typeface="Century Gothic" panose="020B0502020202020204" pitchFamily="34" charset="0"/>
                        </a:rPr>
                        <a:t>die Gruppe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0048191"/>
                  </a:ext>
                </a:extLst>
              </a:tr>
              <a:tr h="726439">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das Geld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die </a:t>
                      </a:r>
                      <a:r>
                        <a:rPr lang="en-US" sz="2400" dirty="0" err="1">
                          <a:solidFill>
                            <a:srgbClr val="002060"/>
                          </a:solidFill>
                          <a:latin typeface="Century Gothic" panose="020B0502020202020204" pitchFamily="34" charset="0"/>
                        </a:rPr>
                        <a:t>Antwort</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8378797"/>
                  </a:ext>
                </a:extLst>
              </a:tr>
              <a:tr h="726439">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err="1">
                          <a:solidFill>
                            <a:srgbClr val="002060"/>
                          </a:solidFill>
                          <a:latin typeface="Century Gothic" panose="020B0502020202020204" pitchFamily="34" charset="0"/>
                        </a:rPr>
                        <a:t>zu</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Hause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400" dirty="0">
                          <a:solidFill>
                            <a:srgbClr val="002060"/>
                          </a:solidFill>
                          <a:latin typeface="Century Gothic" panose="020B0502020202020204" pitchFamily="34" charset="0"/>
                        </a:rPr>
                        <a:t>in der Schule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950592"/>
                  </a:ext>
                </a:extLst>
              </a:tr>
            </a:tbl>
          </a:graphicData>
        </a:graphic>
      </p:graphicFrame>
      <p:sp>
        <p:nvSpPr>
          <p:cNvPr id="23" name="Rectangle 22">
            <a:extLst>
              <a:ext uri="{FF2B5EF4-FFF2-40B4-BE49-F238E27FC236}">
                <a16:creationId xmlns:a16="http://schemas.microsoft.com/office/drawing/2014/main" id="{4EE30E03-F94C-3B85-E412-6066E0CD5B03}"/>
              </a:ext>
            </a:extLst>
          </p:cNvPr>
          <p:cNvSpPr/>
          <p:nvPr/>
        </p:nvSpPr>
        <p:spPr>
          <a:xfrm>
            <a:off x="123172" y="4223621"/>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I take/am</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taking this bicycle.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43C5E291-4D52-DD5C-E329-5C7976BC8F75}"/>
              </a:ext>
            </a:extLst>
          </p:cNvPr>
          <p:cNvGrpSpPr/>
          <p:nvPr/>
        </p:nvGrpSpPr>
        <p:grpSpPr>
          <a:xfrm>
            <a:off x="8086912" y="764146"/>
            <a:ext cx="1394164" cy="644004"/>
            <a:chOff x="7824830" y="2162370"/>
            <a:chExt cx="2325378" cy="1321502"/>
          </a:xfrm>
        </p:grpSpPr>
        <p:sp>
          <p:nvSpPr>
            <p:cNvPr id="25" name="Oval Callout 13">
              <a:extLst>
                <a:ext uri="{FF2B5EF4-FFF2-40B4-BE49-F238E27FC236}">
                  <a16:creationId xmlns:a16="http://schemas.microsoft.com/office/drawing/2014/main" id="{58FEF231-AB12-C816-C173-DA33C4A185FE}"/>
                </a:ext>
              </a:extLst>
            </p:cNvPr>
            <p:cNvSpPr/>
            <p:nvPr/>
          </p:nvSpPr>
          <p:spPr>
            <a:xfrm>
              <a:off x="8176665" y="2162370"/>
              <a:ext cx="1842284" cy="1321502"/>
            </a:xfrm>
            <a:prstGeom prst="wedgeEllipseCallout">
              <a:avLst>
                <a:gd name="adj1" fmla="val -75382"/>
                <a:gd name="adj2" fmla="val -718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3BBE36F-8A60-A9B8-E3DE-4F8EA5A27019}"/>
                </a:ext>
              </a:extLst>
            </p:cNvPr>
            <p:cNvSpPr txBox="1"/>
            <p:nvPr/>
          </p:nvSpPr>
          <p:spPr>
            <a:xfrm>
              <a:off x="7824830" y="2511829"/>
              <a:ext cx="2325378" cy="821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7" name="TextBox 26">
            <a:extLst>
              <a:ext uri="{FF2B5EF4-FFF2-40B4-BE49-F238E27FC236}">
                <a16:creationId xmlns:a16="http://schemas.microsoft.com/office/drawing/2014/main" id="{8F950E6D-661C-270D-7EAD-1C0CFDD61C1B}"/>
              </a:ext>
            </a:extLst>
          </p:cNvPr>
          <p:cNvSpPr txBox="1"/>
          <p:nvPr/>
        </p:nvSpPr>
        <p:spPr>
          <a:xfrm>
            <a:off x="32155" y="3330947"/>
            <a:ext cx="914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9880664-90F5-A7F1-FDBA-9731A13F0103}"/>
              </a:ext>
            </a:extLst>
          </p:cNvPr>
          <p:cNvSpPr/>
          <p:nvPr/>
        </p:nvSpPr>
        <p:spPr>
          <a:xfrm>
            <a:off x="223986" y="1458231"/>
            <a:ext cx="5115412" cy="219397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a:t>
            </a:r>
            <a:r>
              <a:rPr lang="en-GB" sz="2000" dirty="0">
                <a:solidFill>
                  <a:prstClr val="white"/>
                </a:solidFill>
                <a:latin typeface="Century Gothic" panose="020B0502020202020204" pitchFamily="34" charset="0"/>
              </a:rPr>
              <a:t>I take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She reads…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t>
            </a:r>
            <a:r>
              <a:rPr lang="en-GB" sz="2000" dirty="0">
                <a:solidFill>
                  <a:prstClr val="white"/>
                </a:solidFill>
                <a:latin typeface="Century Gothic" panose="020B0502020202020204" pitchFamily="34" charset="0"/>
              </a:rPr>
              <a:t>He sees…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gives…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help…</a:t>
            </a:r>
          </a:p>
        </p:txBody>
      </p:sp>
      <p:grpSp>
        <p:nvGrpSpPr>
          <p:cNvPr id="20" name="Group 19">
            <a:extLst>
              <a:ext uri="{FF2B5EF4-FFF2-40B4-BE49-F238E27FC236}">
                <a16:creationId xmlns:a16="http://schemas.microsoft.com/office/drawing/2014/main" id="{52CA05A1-7455-0C5B-2223-EDEFDE05E432}"/>
              </a:ext>
            </a:extLst>
          </p:cNvPr>
          <p:cNvGrpSpPr/>
          <p:nvPr/>
        </p:nvGrpSpPr>
        <p:grpSpPr>
          <a:xfrm>
            <a:off x="1123440" y="792939"/>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30" name="Rectangle 29">
            <a:extLst>
              <a:ext uri="{FF2B5EF4-FFF2-40B4-BE49-F238E27FC236}">
                <a16:creationId xmlns:a16="http://schemas.microsoft.com/office/drawing/2014/main" id="{EA9FECB9-AAED-73DE-DDF5-898E8D0BD1D7}"/>
              </a:ext>
            </a:extLst>
          </p:cNvPr>
          <p:cNvSpPr/>
          <p:nvPr/>
        </p:nvSpPr>
        <p:spPr>
          <a:xfrm>
            <a:off x="123172" y="4757754"/>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a:t>
            </a:r>
            <a:r>
              <a:rPr lang="en-GB" sz="2000" dirty="0">
                <a:solidFill>
                  <a:prstClr val="white"/>
                </a:solidFill>
                <a:latin typeface="Century Gothic" panose="020B0502020202020204" pitchFamily="34" charset="0"/>
              </a:rPr>
              <a:t>She reads the sentence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Rectangle 30">
            <a:extLst>
              <a:ext uri="{FF2B5EF4-FFF2-40B4-BE49-F238E27FC236}">
                <a16:creationId xmlns:a16="http://schemas.microsoft.com/office/drawing/2014/main" id="{4CFDDDD5-81DB-AE15-2E5C-3F7A7A5593B2}"/>
              </a:ext>
            </a:extLst>
          </p:cNvPr>
          <p:cNvSpPr/>
          <p:nvPr/>
        </p:nvSpPr>
        <p:spPr>
          <a:xfrm>
            <a:off x="123172" y="5302329"/>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He sees</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group</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2" name="Rectangle 31">
            <a:extLst>
              <a:ext uri="{FF2B5EF4-FFF2-40B4-BE49-F238E27FC236}">
                <a16:creationId xmlns:a16="http://schemas.microsoft.com/office/drawing/2014/main" id="{C6FA12C1-F14F-BE45-B00A-69C9D37D3C84}"/>
              </a:ext>
            </a:extLst>
          </p:cNvPr>
          <p:cNvSpPr/>
          <p:nvPr/>
        </p:nvSpPr>
        <p:spPr>
          <a:xfrm>
            <a:off x="123172" y="5827991"/>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She gives the answer.</a:t>
            </a:r>
          </a:p>
        </p:txBody>
      </p:sp>
      <p:sp>
        <p:nvSpPr>
          <p:cNvPr id="33" name="Rectangle 32">
            <a:extLst>
              <a:ext uri="{FF2B5EF4-FFF2-40B4-BE49-F238E27FC236}">
                <a16:creationId xmlns:a16="http://schemas.microsoft.com/office/drawing/2014/main" id="{5F1AFCBA-58FD-B02C-5DBF-51129D1E50E7}"/>
              </a:ext>
            </a:extLst>
          </p:cNvPr>
          <p:cNvSpPr/>
          <p:nvPr/>
        </p:nvSpPr>
        <p:spPr>
          <a:xfrm>
            <a:off x="123172" y="6347162"/>
            <a:ext cx="4163368" cy="40737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 help at home.</a:t>
            </a:r>
          </a:p>
        </p:txBody>
      </p:sp>
      <p:pic>
        <p:nvPicPr>
          <p:cNvPr id="34" name="Picture 33" descr="Shape, arrow&#10;&#10;Description automatically generated">
            <a:extLst>
              <a:ext uri="{FF2B5EF4-FFF2-40B4-BE49-F238E27FC236}">
                <a16:creationId xmlns:a16="http://schemas.microsoft.com/office/drawing/2014/main" id="{C0C23EE3-B715-80D8-C526-4E231E40AE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42865" y="2589844"/>
            <a:ext cx="370196" cy="343009"/>
          </a:xfrm>
          <a:prstGeom prst="rect">
            <a:avLst/>
          </a:prstGeom>
        </p:spPr>
      </p:pic>
      <p:pic>
        <p:nvPicPr>
          <p:cNvPr id="35" name="Picture 34" descr="Shape, arrow&#10;&#10;Description automatically generated">
            <a:extLst>
              <a:ext uri="{FF2B5EF4-FFF2-40B4-BE49-F238E27FC236}">
                <a16:creationId xmlns:a16="http://schemas.microsoft.com/office/drawing/2014/main" id="{B1BDB24D-ABC8-6534-EE8B-D92FA5E9DD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79920" y="3341276"/>
            <a:ext cx="370196" cy="343009"/>
          </a:xfrm>
          <a:prstGeom prst="rect">
            <a:avLst/>
          </a:prstGeom>
        </p:spPr>
      </p:pic>
      <p:pic>
        <p:nvPicPr>
          <p:cNvPr id="36" name="Picture 35" descr="Shape, arrow&#10;&#10;Description automatically generated">
            <a:extLst>
              <a:ext uri="{FF2B5EF4-FFF2-40B4-BE49-F238E27FC236}">
                <a16:creationId xmlns:a16="http://schemas.microsoft.com/office/drawing/2014/main" id="{0035895B-82A9-7ACF-8F94-08EF14E0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96903" y="4102419"/>
            <a:ext cx="370196" cy="343009"/>
          </a:xfrm>
          <a:prstGeom prst="rect">
            <a:avLst/>
          </a:prstGeom>
        </p:spPr>
      </p:pic>
      <p:pic>
        <p:nvPicPr>
          <p:cNvPr id="37" name="Picture 36" descr="Shape, arrow&#10;&#10;Description automatically generated">
            <a:extLst>
              <a:ext uri="{FF2B5EF4-FFF2-40B4-BE49-F238E27FC236}">
                <a16:creationId xmlns:a16="http://schemas.microsoft.com/office/drawing/2014/main" id="{FB66F0E7-60CE-D05F-8D9C-EC2463CB8C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3942" y="4773433"/>
            <a:ext cx="370196" cy="343009"/>
          </a:xfrm>
          <a:prstGeom prst="rect">
            <a:avLst/>
          </a:prstGeom>
        </p:spPr>
      </p:pic>
      <p:pic>
        <p:nvPicPr>
          <p:cNvPr id="38" name="Picture 37" descr="Shape, arrow&#10;&#10;Description automatically generated">
            <a:extLst>
              <a:ext uri="{FF2B5EF4-FFF2-40B4-BE49-F238E27FC236}">
                <a16:creationId xmlns:a16="http://schemas.microsoft.com/office/drawing/2014/main" id="{96D660EE-C27D-05AE-618D-D08FC7AF63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79920" y="5538375"/>
            <a:ext cx="370196" cy="343009"/>
          </a:xfrm>
          <a:prstGeom prst="rect">
            <a:avLst/>
          </a:prstGeom>
        </p:spPr>
      </p:pic>
      <p:sp>
        <p:nvSpPr>
          <p:cNvPr id="39" name="Speech Bubble: Rectangle with Corners Rounded 38">
            <a:extLst>
              <a:ext uri="{FF2B5EF4-FFF2-40B4-BE49-F238E27FC236}">
                <a16:creationId xmlns:a16="http://schemas.microsoft.com/office/drawing/2014/main" id="{AB73A2A7-4047-4722-BCC1-3469D348E1D6}"/>
              </a:ext>
            </a:extLst>
          </p:cNvPr>
          <p:cNvSpPr/>
          <p:nvPr/>
        </p:nvSpPr>
        <p:spPr>
          <a:xfrm>
            <a:off x="2239568" y="1484391"/>
            <a:ext cx="1925606" cy="332116"/>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Ich </a:t>
            </a:r>
            <a:r>
              <a:rPr lang="en-GB" sz="2000" dirty="0" err="1">
                <a:solidFill>
                  <a:srgbClr val="002060"/>
                </a:solidFill>
                <a:latin typeface="Century Gothic" panose="020B0502020202020204" pitchFamily="34" charset="0"/>
              </a:rPr>
              <a:t>nehme</a:t>
            </a:r>
            <a:r>
              <a:rPr lang="en-GB" sz="2000" dirty="0">
                <a:solidFill>
                  <a:srgbClr val="002060"/>
                </a:solidFill>
                <a:latin typeface="Century Gothic" panose="020B0502020202020204" pitchFamily="34" charset="0"/>
              </a:rPr>
              <a:t>…</a:t>
            </a:r>
          </a:p>
        </p:txBody>
      </p:sp>
      <p:sp>
        <p:nvSpPr>
          <p:cNvPr id="40" name="Speech Bubble: Rectangle with Corners Rounded 39">
            <a:extLst>
              <a:ext uri="{FF2B5EF4-FFF2-40B4-BE49-F238E27FC236}">
                <a16:creationId xmlns:a16="http://schemas.microsoft.com/office/drawing/2014/main" id="{F92203EA-0058-43BE-9B49-2AAB74621380}"/>
              </a:ext>
            </a:extLst>
          </p:cNvPr>
          <p:cNvSpPr/>
          <p:nvPr/>
        </p:nvSpPr>
        <p:spPr>
          <a:xfrm>
            <a:off x="2265428" y="1913448"/>
            <a:ext cx="1834808" cy="334928"/>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liest</a:t>
            </a:r>
            <a:r>
              <a:rPr lang="en-GB" sz="2400" dirty="0">
                <a:solidFill>
                  <a:srgbClr val="002060"/>
                </a:solidFill>
                <a:latin typeface="Century Gothic" panose="020B0502020202020204" pitchFamily="34" charset="0"/>
              </a:rPr>
              <a:t>…</a:t>
            </a:r>
          </a:p>
        </p:txBody>
      </p:sp>
      <p:sp>
        <p:nvSpPr>
          <p:cNvPr id="41" name="Speech Bubble: Rectangle with Corners Rounded 40">
            <a:extLst>
              <a:ext uri="{FF2B5EF4-FFF2-40B4-BE49-F238E27FC236}">
                <a16:creationId xmlns:a16="http://schemas.microsoft.com/office/drawing/2014/main" id="{0046E4D0-EEF4-40BF-8AEC-C46743882690}"/>
              </a:ext>
            </a:extLst>
          </p:cNvPr>
          <p:cNvSpPr/>
          <p:nvPr/>
        </p:nvSpPr>
        <p:spPr>
          <a:xfrm>
            <a:off x="2265428" y="2360174"/>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Er </a:t>
            </a:r>
            <a:r>
              <a:rPr lang="en-GB" sz="2400" dirty="0" err="1">
                <a:solidFill>
                  <a:srgbClr val="002060"/>
                </a:solidFill>
                <a:latin typeface="Century Gothic" panose="020B0502020202020204" pitchFamily="34" charset="0"/>
              </a:rPr>
              <a:t>sieht</a:t>
            </a:r>
            <a:r>
              <a:rPr lang="en-GB" sz="2400" dirty="0">
                <a:solidFill>
                  <a:srgbClr val="002060"/>
                </a:solidFill>
                <a:latin typeface="Century Gothic" panose="020B0502020202020204" pitchFamily="34" charset="0"/>
              </a:rPr>
              <a:t>…</a:t>
            </a:r>
          </a:p>
        </p:txBody>
      </p:sp>
      <p:sp>
        <p:nvSpPr>
          <p:cNvPr id="42" name="Speech Bubble: Rectangle with Corners Rounded 41">
            <a:extLst>
              <a:ext uri="{FF2B5EF4-FFF2-40B4-BE49-F238E27FC236}">
                <a16:creationId xmlns:a16="http://schemas.microsoft.com/office/drawing/2014/main" id="{854025AD-E139-4D44-832A-059515622486}"/>
              </a:ext>
            </a:extLst>
          </p:cNvPr>
          <p:cNvSpPr/>
          <p:nvPr/>
        </p:nvSpPr>
        <p:spPr>
          <a:xfrm>
            <a:off x="2282187" y="2816810"/>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a:t>
            </a:r>
          </a:p>
        </p:txBody>
      </p:sp>
      <p:sp>
        <p:nvSpPr>
          <p:cNvPr id="43" name="Speech Bubble: Rectangle with Corners Rounded 42">
            <a:extLst>
              <a:ext uri="{FF2B5EF4-FFF2-40B4-BE49-F238E27FC236}">
                <a16:creationId xmlns:a16="http://schemas.microsoft.com/office/drawing/2014/main" id="{0E9A0613-B3AF-4A09-952D-AE66573A2539}"/>
              </a:ext>
            </a:extLst>
          </p:cNvPr>
          <p:cNvSpPr/>
          <p:nvPr/>
        </p:nvSpPr>
        <p:spPr>
          <a:xfrm>
            <a:off x="2282187" y="3273446"/>
            <a:ext cx="1834808" cy="359695"/>
          </a:xfrm>
          <a:prstGeom prst="wedgeRoundRectCallout">
            <a:avLst>
              <a:gd name="adj1" fmla="val 66667"/>
              <a:gd name="adj2" fmla="val 535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helfe</a:t>
            </a:r>
            <a:r>
              <a:rPr lang="en-GB" sz="2400" dirty="0">
                <a:solidFill>
                  <a:srgbClr val="002060"/>
                </a:solidFill>
                <a:latin typeface="Century Gothic" panose="020B0502020202020204" pitchFamily="34" charset="0"/>
              </a:rPr>
              <a:t>…</a:t>
            </a:r>
          </a:p>
        </p:txBody>
      </p:sp>
      <p:sp>
        <p:nvSpPr>
          <p:cNvPr id="44" name="TextBox 43">
            <a:extLst>
              <a:ext uri="{FF2B5EF4-FFF2-40B4-BE49-F238E27FC236}">
                <a16:creationId xmlns:a16="http://schemas.microsoft.com/office/drawing/2014/main" id="{BDCA2EBA-8B42-43F3-A3D6-0122F54C3BC9}"/>
              </a:ext>
            </a:extLst>
          </p:cNvPr>
          <p:cNvSpPr txBox="1"/>
          <p:nvPr/>
        </p:nvSpPr>
        <p:spPr>
          <a:xfrm>
            <a:off x="2376874" y="780548"/>
            <a:ext cx="3557999"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Antworten</a:t>
            </a:r>
            <a:r>
              <a:rPr lang="en-GB" sz="2800" b="1" dirty="0">
                <a:solidFill>
                  <a:srgbClr val="002060"/>
                </a:solidFill>
                <a:latin typeface="Century Gothic" panose="020B0502020202020204" pitchFamily="34" charset="0"/>
              </a:rPr>
              <a:t> [2]</a:t>
            </a:r>
          </a:p>
        </p:txBody>
      </p:sp>
    </p:spTree>
    <p:extLst>
      <p:ext uri="{BB962C8B-B14F-4D97-AF65-F5344CB8AC3E}">
        <p14:creationId xmlns:p14="http://schemas.microsoft.com/office/powerpoint/2010/main" val="46392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1_W10F_6.10.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1_W10F_6.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1_W10F_6.12.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1_W10F_6.13.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T1_W10F_6.14.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16" grpId="0" animBg="1"/>
      <p:bldP spid="30" grpId="0" animBg="1"/>
      <p:bldP spid="31" grpId="0" animBg="1"/>
      <p:bldP spid="32" grpId="0" animBg="1"/>
      <p:bldP spid="33"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810697365"/>
              </p:ext>
            </p:extLst>
          </p:nvPr>
        </p:nvGraphicFramePr>
        <p:xfrm>
          <a:off x="557161" y="596480"/>
          <a:ext cx="9931020" cy="6029786"/>
        </p:xfrm>
        <a:graphic>
          <a:graphicData uri="http://schemas.openxmlformats.org/drawingml/2006/table">
            <a:tbl>
              <a:tblPr firstRow="1" bandRow="1"/>
              <a:tblGrid>
                <a:gridCol w="1751656">
                  <a:extLst>
                    <a:ext uri="{9D8B030D-6E8A-4147-A177-3AD203B41FA5}">
                      <a16:colId xmlns:a16="http://schemas.microsoft.com/office/drawing/2014/main" val="1203737284"/>
                    </a:ext>
                  </a:extLst>
                </a:gridCol>
                <a:gridCol w="2427858">
                  <a:extLst>
                    <a:ext uri="{9D8B030D-6E8A-4147-A177-3AD203B41FA5}">
                      <a16:colId xmlns:a16="http://schemas.microsoft.com/office/drawing/2014/main" val="1810222861"/>
                    </a:ext>
                  </a:extLst>
                </a:gridCol>
                <a:gridCol w="3025051">
                  <a:extLst>
                    <a:ext uri="{9D8B030D-6E8A-4147-A177-3AD203B41FA5}">
                      <a16:colId xmlns:a16="http://schemas.microsoft.com/office/drawing/2014/main" val="274413866"/>
                    </a:ext>
                  </a:extLst>
                </a:gridCol>
                <a:gridCol w="272645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welcher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die Stadt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sind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welches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das Dorf</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Farbe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Form</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a:t>
                      </a:r>
                      <a:r>
                        <a:rPr lang="en-US" sz="2400" b="1" dirty="0" err="1">
                          <a:solidFill>
                            <a:srgbClr val="92D050"/>
                          </a:solidFill>
                          <a:latin typeface="Century Gothic" panose="020B0502020202020204" pitchFamily="34" charset="0"/>
                        </a:rPr>
                        <a:t>Punkt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das </a:t>
                      </a:r>
                      <a:r>
                        <a:rPr lang="en-GB" sz="2000" b="1" dirty="0" err="1">
                          <a:solidFill>
                            <a:srgbClr val="92D050"/>
                          </a:solidFill>
                          <a:latin typeface="Century Gothic" panose="020B0502020202020204" pitchFamily="34" charset="0"/>
                        </a:rPr>
                        <a:t>Schwimmbad</a:t>
                      </a:r>
                      <a:endParaRPr lang="en-GB" sz="20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die </a:t>
                      </a:r>
                      <a:r>
                        <a:rPr lang="en-GB" sz="2000" b="1" dirty="0" err="1">
                          <a:solidFill>
                            <a:srgbClr val="FF3399"/>
                          </a:solidFill>
                          <a:latin typeface="Century Gothic" panose="020B0502020202020204" pitchFamily="34" charset="0"/>
                        </a:rPr>
                        <a:t>Hausaufgabe</a:t>
                      </a:r>
                      <a:endParaRPr lang="en-GB" sz="20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normalerweise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mitnehmen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der Freund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nehmen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Sachen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helfen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Geld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10F_9.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25981"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things</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746113" y="6189673"/>
            <a:ext cx="22001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help</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777142" y="6189673"/>
            <a:ext cx="25886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money</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24417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friend (m)</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7549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take</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77142" y="5321170"/>
            <a:ext cx="2270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film</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22261" y="4526594"/>
            <a:ext cx="24327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homework</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54998" y="44650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normally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72771" y="4488494"/>
            <a:ext cx="26966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kern="0" dirty="0">
                <a:solidFill>
                  <a:srgbClr val="002060"/>
                </a:solidFill>
                <a:latin typeface="Century Gothic" panose="020B0502020202020204" pitchFamily="34" charset="0"/>
                <a:cs typeface="Arial"/>
                <a:sym typeface="Arial"/>
              </a:rPr>
              <a:t>to take/bring with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22261" y="3609236"/>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place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739782" y="3648889"/>
            <a:ext cx="29640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kern="0" noProof="0" dirty="0">
                <a:solidFill>
                  <a:srgbClr val="002060"/>
                </a:solidFill>
                <a:latin typeface="Century Gothic" panose="020B0502020202020204" pitchFamily="34" charset="0"/>
                <a:cs typeface="Arial"/>
                <a:sym typeface="Arial"/>
              </a:rPr>
              <a:t>(the) dot, point, full stop</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73712" y="3609236"/>
            <a:ext cx="28151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(the) swimming pool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22260" y="2754189"/>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village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54997" y="2754189"/>
            <a:ext cx="2630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colour</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7713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shape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27917" y="1877910"/>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(the) computer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744613"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they are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685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which (n)</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42129"/>
            <a:ext cx="2358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teacher (m)</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744611" y="104212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which (m)</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776448" y="104212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town</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188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2702</Words>
  <Application>Microsoft Office PowerPoint</Application>
  <PresentationFormat>Widescreen</PresentationFormat>
  <Paragraphs>590</Paragraphs>
  <Slides>15</Slides>
  <Notes>15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Century Gothic</vt:lpstr>
      <vt:lpstr>Modern Love</vt:lpstr>
      <vt:lpstr>Segoe Print</vt:lpstr>
      <vt:lpstr>1_Office Theme</vt:lpstr>
      <vt:lpstr>3_Office Theme</vt:lpstr>
      <vt:lpstr>Interacting </vt:lpstr>
      <vt:lpstr>Follow up 1: </vt:lpstr>
      <vt:lpstr>Follow up 1:</vt:lpstr>
      <vt:lpstr>Follow up 2: </vt:lpstr>
      <vt:lpstr>Follow up 3 </vt:lpstr>
      <vt:lpstr>Follow up 4</vt:lpstr>
      <vt:lpstr>Follow up 4a</vt:lpstr>
      <vt:lpstr>Follow up 4b</vt:lpstr>
      <vt:lpstr>Follow up 5: </vt:lpstr>
      <vt:lpstr>Follow up 5: </vt:lpstr>
      <vt:lpstr>PowerPoint Presentation</vt:lpstr>
      <vt:lpstr>Follow up 4a</vt:lpstr>
      <vt:lpstr>Follow up 4b</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67</cp:revision>
  <dcterms:created xsi:type="dcterms:W3CDTF">2021-06-12T06:20:35Z</dcterms:created>
  <dcterms:modified xsi:type="dcterms:W3CDTF">2023-10-10T12:33:09Z</dcterms:modified>
</cp:coreProperties>
</file>