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36" r:id="rId3"/>
    <p:sldId id="1002" r:id="rId4"/>
    <p:sldId id="1007" r:id="rId5"/>
    <p:sldId id="939" r:id="rId6"/>
    <p:sldId id="1008" r:id="rId7"/>
    <p:sldId id="933" r:id="rId8"/>
    <p:sldId id="1006" r:id="rId9"/>
    <p:sldId id="392" r:id="rId10"/>
    <p:sldId id="996" r:id="rId11"/>
    <p:sldId id="1004" r:id="rId12"/>
    <p:sldId id="9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9" autoAdjust="0"/>
    <p:restoredTop sz="93792" autoAdjust="0"/>
  </p:normalViewPr>
  <p:slideViewPr>
    <p:cSldViewPr snapToGrid="0">
      <p:cViewPr varScale="1">
        <p:scale>
          <a:sx n="67" d="100"/>
          <a:sy n="67" d="100"/>
        </p:scale>
        <p:origin x="528"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err="1">
                <a:solidFill>
                  <a:srgbClr val="002060"/>
                </a:solidFill>
                <a:latin typeface="Century Gothic"/>
                <a:ea typeface="Century Gothic"/>
              </a:rPr>
              <a:t>long</a:t>
            </a:r>
            <a:r>
              <a:rPr lang="de-DE" sz="1200" b="1" i="0" strike="noStrike" spc="-1" dirty="0">
                <a:solidFill>
                  <a:srgbClr val="002060"/>
                </a:solidFill>
                <a:latin typeface="Century Gothic"/>
                <a:ea typeface="Century Gothic"/>
              </a:rPr>
              <a:t> [u] </a:t>
            </a:r>
            <a:r>
              <a:rPr lang="de-DE" sz="1200" b="0" i="0" strike="noStrike" spc="-1" dirty="0">
                <a:solidFill>
                  <a:srgbClr val="002060"/>
                </a:solidFill>
                <a:latin typeface="Century Gothic"/>
                <a:ea typeface="Century Gothic"/>
              </a:rPr>
              <a:t>du [54] gut [76] super [1772]</a:t>
            </a:r>
          </a:p>
          <a:p>
            <a:pPr marL="216000" indent="-216000">
              <a:lnSpc>
                <a:spcPct val="100000"/>
              </a:lnSpc>
            </a:pPr>
            <a:r>
              <a:rPr lang="de-DE" sz="1200" b="0" i="0" strike="noStrike" spc="-1" dirty="0" err="1">
                <a:solidFill>
                  <a:srgbClr val="002060"/>
                </a:solidFill>
                <a:latin typeface="Century Gothic"/>
                <a:ea typeface="Century Gothic"/>
              </a:rPr>
              <a:t>short</a:t>
            </a:r>
            <a:r>
              <a:rPr lang="de-DE" sz="1200" b="1" i="0" strike="noStrike" spc="-1" dirty="0">
                <a:solidFill>
                  <a:srgbClr val="002060"/>
                </a:solidFill>
                <a:latin typeface="Century Gothic"/>
                <a:ea typeface="Century Gothic"/>
              </a:rPr>
              <a:t> [u] </a:t>
            </a:r>
            <a:r>
              <a:rPr lang="de-DE" sz="1200" b="0" i="0" strike="noStrike" spc="-1" dirty="0">
                <a:solidFill>
                  <a:srgbClr val="002060"/>
                </a:solidFill>
                <a:latin typeface="Century Gothic"/>
                <a:ea typeface="Century Gothic"/>
              </a:rPr>
              <a:t>Punkt [248] Nummer [806] dunkel [706]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sie sind </a:t>
            </a:r>
            <a:r>
              <a:rPr lang="de-DE" sz="1200" b="0" strike="noStrike" spc="-1" dirty="0">
                <a:solidFill>
                  <a:srgbClr val="002060"/>
                </a:solidFill>
                <a:latin typeface="Century Gothic"/>
                <a:ea typeface="Century Gothic"/>
              </a:rPr>
              <a:t>[4] Antwort [522] Bruder [730] Buch [300] Computer [1252] Film [505] Geschichte [262] Gruppe [369] Handy [1693] Hund [825] Idee [451] Instrument [1572] Karte [1474] </a:t>
            </a:r>
            <a:r>
              <a:rPr lang="de-DE" sz="1200" b="1" strike="noStrike" spc="-1" dirty="0">
                <a:solidFill>
                  <a:srgbClr val="002060"/>
                </a:solidFill>
                <a:latin typeface="Century Gothic"/>
                <a:ea typeface="Century Gothic"/>
              </a:rPr>
              <a:t>Konzert</a:t>
            </a:r>
            <a:r>
              <a:rPr lang="de-DE" sz="1200" b="0" strike="noStrike" spc="-1" dirty="0">
                <a:solidFill>
                  <a:srgbClr val="002060"/>
                </a:solidFill>
                <a:latin typeface="Century Gothic"/>
                <a:ea typeface="Century Gothic"/>
              </a:rPr>
              <a:t> [2350]</a:t>
            </a:r>
          </a:p>
          <a:p>
            <a:pPr marL="216000" indent="-216000">
              <a:lnSpc>
                <a:spcPct val="100000"/>
              </a:lnSpc>
            </a:pPr>
            <a:r>
              <a:rPr lang="de-DE" sz="1200" b="1" strike="noStrike" spc="-1" dirty="0">
                <a:solidFill>
                  <a:srgbClr val="002060"/>
                </a:solidFill>
                <a:latin typeface="Century Gothic"/>
                <a:ea typeface="Century Gothic"/>
              </a:rPr>
              <a:t>Land </a:t>
            </a:r>
            <a:r>
              <a:rPr lang="de-DE" sz="1200" b="0" strike="noStrike" spc="-1" dirty="0">
                <a:solidFill>
                  <a:srgbClr val="002060"/>
                </a:solidFill>
                <a:latin typeface="Century Gothic"/>
                <a:ea typeface="Century Gothic"/>
              </a:rPr>
              <a:t>[134] Lehrer, Lehrerin [695] Lied [1733] Musik [509] Ort [341] Partner, Partnerin [1172] Satz [432] Schwester [974] </a:t>
            </a:r>
            <a:r>
              <a:rPr lang="de-DE" sz="1200" b="1" strike="noStrike" spc="-1" dirty="0">
                <a:solidFill>
                  <a:srgbClr val="002060"/>
                </a:solidFill>
                <a:latin typeface="Century Gothic"/>
                <a:ea typeface="Century Gothic"/>
              </a:rPr>
              <a:t>Show</a:t>
            </a:r>
            <a:r>
              <a:rPr lang="de-DE" sz="1200" b="0" strike="noStrike" spc="-1" dirty="0">
                <a:solidFill>
                  <a:srgbClr val="002060"/>
                </a:solidFill>
                <a:latin typeface="Century Gothic"/>
                <a:ea typeface="Century Gothic"/>
              </a:rPr>
              <a:t> [3367] Stadt [204] </a:t>
            </a:r>
            <a:r>
              <a:rPr lang="de-DE" sz="1200" b="1" strike="noStrike" spc="-1" dirty="0">
                <a:solidFill>
                  <a:srgbClr val="002060"/>
                </a:solidFill>
                <a:latin typeface="Century Gothic"/>
                <a:ea typeface="Century Gothic"/>
              </a:rPr>
              <a:t>welcher, welche, welches </a:t>
            </a:r>
            <a:r>
              <a:rPr lang="de-DE" sz="1200" b="0" strike="noStrike" spc="-1" dirty="0">
                <a:solidFill>
                  <a:srgbClr val="002060"/>
                </a:solidFill>
                <a:latin typeface="Century Gothic"/>
                <a:ea typeface="Century Gothic"/>
              </a:rPr>
              <a:t>[122] </a:t>
            </a:r>
            <a:r>
              <a:rPr lang="de-DE" sz="1200" b="1" strike="noStrike" spc="-1" dirty="0">
                <a:solidFill>
                  <a:srgbClr val="002060"/>
                </a:solidFill>
                <a:latin typeface="Century Gothic"/>
                <a:ea typeface="Century Gothic"/>
              </a:rPr>
              <a:t>die</a:t>
            </a:r>
            <a:r>
              <a:rPr lang="de-DE" sz="1200" b="0" strike="noStrike" spc="-1" baseline="30000" dirty="0">
                <a:solidFill>
                  <a:srgbClr val="002060"/>
                </a:solidFill>
                <a:latin typeface="Century Gothic"/>
                <a:ea typeface="Century Gothic"/>
              </a:rPr>
              <a:t>2</a:t>
            </a:r>
            <a:r>
              <a:rPr lang="de-DE" sz="1200" b="0" strike="noStrike" spc="-1" dirty="0">
                <a:solidFill>
                  <a:srgbClr val="002060"/>
                </a:solidFill>
                <a:latin typeface="Century Gothic"/>
                <a:ea typeface="Century Gothic"/>
              </a:rPr>
              <a:t> [1]</a:t>
            </a:r>
            <a:endParaRPr lang="it-IT" sz="1200" b="0" strike="noStrike" spc="-1" dirty="0">
              <a:solidFill>
                <a:srgbClr val="002060"/>
              </a:solidFill>
              <a:effectLst/>
              <a:latin typeface="Century Gothic"/>
              <a:ea typeface="+mn-ea"/>
              <a:cs typeface="+mn-cs"/>
            </a:endParaRPr>
          </a:p>
          <a:p>
            <a:pPr marL="215900" indent="-215900">
              <a:lnSpc>
                <a:spcPct val="100000"/>
              </a:lnSpc>
            </a:pPr>
            <a:r>
              <a:rPr lang="en-GB" sz="1100" dirty="0">
                <a:solidFill>
                  <a:sysClr val="windowText" lastClr="000000"/>
                </a:solidFill>
                <a:effectLst/>
                <a:latin typeface="+mn-lt"/>
                <a:ea typeface="+mn-ea"/>
                <a:cs typeface="+mn-cs"/>
              </a:rPr>
              <a:t>Jones, R.L &amp; Tschirner,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5900" indent="-215900"/>
            <a:endParaRPr lang="en-GB" spc="-1" dirty="0"/>
          </a:p>
          <a:p>
            <a:r>
              <a:rPr lang="en-GB" spc="-1" dirty="0"/>
              <a:t>Remember </a:t>
            </a:r>
            <a:r>
              <a:rPr lang="en-GB" strike="noStrike" spc="-1" dirty="0"/>
              <a:t>that </a:t>
            </a:r>
            <a:r>
              <a:rPr lang="en-GB" spc="-1" dirty="0"/>
              <a:t>at the start of </a:t>
            </a:r>
            <a:r>
              <a:rPr lang="en-GB" strike="noStrike" spc="-1" dirty="0"/>
              <a:t>the </a:t>
            </a:r>
            <a:r>
              <a:rPr lang="en-GB" spc="-1" dirty="0"/>
              <a:t>course (</a:t>
            </a:r>
            <a:r>
              <a:rPr lang="en-GB" strike="noStrike" spc="-1" dirty="0"/>
              <a:t>first three lessons of </a:t>
            </a:r>
            <a:r>
              <a:rPr lang="en-GB" spc="-1" dirty="0"/>
              <a:t>Rot/Gelb) pupils learnt </a:t>
            </a:r>
            <a:r>
              <a:rPr lang="en-GB" strike="noStrike" spc="-1" dirty="0"/>
              <a:t>language </a:t>
            </a:r>
            <a:r>
              <a:rPr lang="en-GB" spc="-1" dirty="0"/>
              <a:t>(for greetings and register taking) </a:t>
            </a:r>
            <a:r>
              <a:rPr lang="en-GB" strike="noStrike" spc="-1" dirty="0"/>
              <a:t>that can </a:t>
            </a:r>
            <a:r>
              <a:rPr lang="en-GB" spc="-1" dirty="0"/>
              <a:t>still </a:t>
            </a:r>
            <a:r>
              <a:rPr lang="en-GB" strike="noStrike" spc="-1" dirty="0"/>
              <a:t>be </a:t>
            </a:r>
            <a:r>
              <a:rPr lang="en-GB" spc="-1" dirty="0"/>
              <a:t>part of the </a:t>
            </a:r>
            <a:r>
              <a:rPr lang="en-GB" strike="noStrike" spc="-1" dirty="0"/>
              <a:t>lesson </a:t>
            </a:r>
            <a:r>
              <a:rPr lang="en-GB" spc="-1" dirty="0"/>
              <a:t>routines </a:t>
            </a:r>
            <a:r>
              <a:rPr lang="en-GB" strike="noStrike" spc="-1" dirty="0"/>
              <a:t>in </a:t>
            </a:r>
            <a:r>
              <a:rPr lang="en-GB" spc="-1" dirty="0"/>
              <a:t>upper KS2 </a:t>
            </a:r>
            <a:r>
              <a:rPr lang="en-GB" strike="noStrike" spc="-1" dirty="0"/>
              <a:t>(</a:t>
            </a:r>
            <a:r>
              <a:rPr lang="en-GB" spc="-1" dirty="0"/>
              <a:t>Blau/Grün).  They are </a:t>
            </a:r>
            <a:r>
              <a:rPr lang="en-GB" strike="noStrike" spc="-1" dirty="0"/>
              <a:t>not </a:t>
            </a:r>
            <a:r>
              <a:rPr lang="en-GB" spc="-1" dirty="0"/>
              <a:t>re-taught, </a:t>
            </a:r>
            <a:r>
              <a:rPr lang="en-GB" strike="noStrike" spc="-1" dirty="0"/>
              <a:t>as </a:t>
            </a:r>
            <a:r>
              <a:rPr lang="en-GB" spc="-1" dirty="0"/>
              <a:t>we anticipate that teachers have built these in from early in lower KS2</a:t>
            </a:r>
            <a:r>
              <a:rPr lang="en-GB" strike="noStrike" spc="-1" dirty="0"/>
              <a:t>.</a:t>
            </a:r>
            <a:endParaRPr lang="en-GB" dirty="0"/>
          </a:p>
          <a:p>
            <a:pPr marL="215900" indent="-215900">
              <a:lnSpc>
                <a:spcPct val="100000"/>
              </a:lnSpc>
            </a:pP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Click to reveal the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125201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Click to reveal the answers (which will appear one by one from the bottom row upwards). Click on each German word to hear audio. </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127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short</a:t>
            </a:r>
            <a:r>
              <a:rPr lang="en-GB" sz="1200" b="0" strike="noStrike" spc="-1" dirty="0">
                <a:solidFill>
                  <a:srgbClr val="000000"/>
                </a:solidFill>
                <a:latin typeface="Calibri"/>
                <a:ea typeface="Calibri"/>
              </a:rPr>
              <a:t> </a:t>
            </a:r>
            <a:r>
              <a:rPr lang="en-GB" sz="1200" b="1" strike="noStrike" spc="-1" dirty="0">
                <a:solidFill>
                  <a:srgbClr val="000000"/>
                </a:solidFill>
                <a:latin typeface="Calibri"/>
                <a:ea typeface="Calibri"/>
              </a:rPr>
              <a:t>[u].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Punkt</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398475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long and short [u]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Pupils decide which of the three words they hear is the odd one out based on a long or short [u].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Differentiation: pupils </a:t>
            </a:r>
            <a:r>
              <a:rPr lang="en-GB" sz="1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 all the words down  for a higher challenge and then select the odd  one out, or just 1.B etc.</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answer tick.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solidFill>
                  <a:srgbClr val="002060"/>
                </a:solidFill>
                <a:effectLst/>
                <a:latin typeface="Century Gothic" panose="020B0502020202020204" pitchFamily="34" charset="0"/>
                <a:cs typeface="Times New Roman" panose="02020603050405020304" pitchFamily="18" charset="0"/>
              </a:rPr>
              <a:t>Click to reveal written version of the words.</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2-6.</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342900" lvl="0" indent="-342900" algn="l">
              <a:lnSpc>
                <a:spcPct val="107000"/>
              </a:lnSpc>
              <a:spcAft>
                <a:spcPts val="800"/>
              </a:spcAft>
              <a:buFont typeface="+mj-lt"/>
              <a:buAutoNum type="arabicPeriod"/>
              <a:tabLst>
                <a:tab pos="457200" algn="l"/>
              </a:tabLst>
            </a:pP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Schule | null | Mutter</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Juni</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Juli</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August</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ruhig</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wunderbar | gut</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Minute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Stunde</a:t>
            </a:r>
            <a:r>
              <a:rPr lang="en-GB"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 | </a:t>
            </a:r>
            <a:r>
              <a:rPr lang="en-GB" sz="1800" b="1" dirty="0" err="1">
                <a:solidFill>
                  <a:srgbClr val="002060"/>
                </a:solidFill>
                <a:effectLst/>
                <a:latin typeface="Nirmala UI" panose="020B0502040204020203" pitchFamily="34" charset="0"/>
                <a:ea typeface="Calibri" panose="020F0502020204030204" pitchFamily="34" charset="0"/>
                <a:cs typeface="Calibri" panose="020F0502020204030204" pitchFamily="34" charset="0"/>
              </a:rPr>
              <a:t>Uhr</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de-DE"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jung | du | besuchen</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tabLst>
                <a:tab pos="457200" algn="l"/>
              </a:tabLst>
            </a:pPr>
            <a:r>
              <a:rPr lang="de-DE" sz="1800" b="1" dirty="0">
                <a:solidFill>
                  <a:srgbClr val="002060"/>
                </a:solidFill>
                <a:effectLst/>
                <a:latin typeface="Nirmala UI" panose="020B0502040204020203" pitchFamily="34" charset="0"/>
                <a:ea typeface="Calibri" panose="020F0502020204030204" pitchFamily="34" charset="0"/>
                <a:cs typeface="Calibri" panose="020F0502020204030204" pitchFamily="34" charset="0"/>
              </a:rPr>
              <a:t>Computer | Butterbrot | Gruppe</a:t>
            </a:r>
            <a:endParaRPr lang="en-GB" sz="1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this week’s new nouns.</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Procedure:</a:t>
            </a:r>
            <a:br>
              <a:rPr lang="en-GB" b="1" dirty="0"/>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Pupils put capitals on the nouns.</a:t>
            </a: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Click to bring up the individual words.</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Pupils sort nouns into plural and singular</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Pupils work with a partner to say the nouns out loud.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52350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different forms of welch- in the listening modality.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first recording  of a bleeped sentence. Pupils decide which of the two nouns is the correct one, based on the gender of welch-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blank out incorrect choice and hear audio to listen and check the full sentence.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for items 2-6.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[Konzert] ist das?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Dua</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Lipa</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[Lehrer] ist das? Herr Suhr!</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[Show] ist das?  </a:t>
            </a:r>
            <a:r>
              <a:rPr lang="de-DE"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Les</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Miserables!</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Welcher [Bruder] ist das? Alex.</a:t>
            </a:r>
          </a:p>
          <a:p>
            <a:pPr marL="0" indent="0">
              <a:buNone/>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Welches [Land] ist das? Deutschland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Welche [Geschichte] ist das? Hänsel und Gretel. </a:t>
            </a:r>
          </a:p>
          <a:p>
            <a:pPr marL="0" indent="0">
              <a:buNone/>
            </a:pPr>
            <a:endParaRPr lang="de-DE"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35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More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more challenging version which has no suggestions for adjectives. The next slide is the same task, but includes a list of suggestions for adjectives which pupils can choose.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675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Less challenging version</a:t>
            </a:r>
          </a:p>
          <a:p>
            <a:pPr marL="0" marR="0" lvl="0" indent="0" algn="l" rtl="0">
              <a:lnSpc>
                <a:spcPct val="100000"/>
              </a:lnSpc>
              <a:spcBef>
                <a:spcPts val="0"/>
              </a:spcBef>
              <a:spcAft>
                <a:spcPts val="0"/>
              </a:spcAft>
              <a:buClr>
                <a:schemeClr val="dk1"/>
              </a:buClr>
              <a:buSzPts val="1200"/>
              <a:buFont typeface="Calibri"/>
              <a:buNone/>
            </a:pPr>
            <a:r>
              <a:rPr lang="en-GB" b="1" dirty="0"/>
              <a:t>Note: There are two versions of this slide, this is the less challenging version which has suggestions for adjectives which pupils can choose from.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third person singular and plural of sein in the written modality.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each pair of sentences: Ask pupils to say / write down the correct verb (is – </a:t>
            </a:r>
            <a:r>
              <a:rPr lang="en-GB" b="0" dirty="0" err="1"/>
              <a:t>ist</a:t>
            </a:r>
            <a:r>
              <a:rPr lang="en-GB" b="0" dirty="0"/>
              <a:t> or are – </a:t>
            </a:r>
            <a:r>
              <a:rPr lang="en-GB" b="0" dirty="0" err="1"/>
              <a:t>sind</a:t>
            </a:r>
            <a:r>
              <a:rPr lang="en-GB" b="0" dirty="0"/>
              <a:t>) for part 1 and then complete part 2 using the correct subject pronoun and verb. Pupils can choose their own adjectives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in turn. The adjective at the end can vary as pupils will have chosen their own.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858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a:t>
            </a:r>
            <a:r>
              <a:rPr lang="en-GB" b="1" dirty="0"/>
              <a:t>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revisit the knowledge that there are lots of words that look similar or exactly the same in German and English but it is important to know their gender and how to pronounce them.</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r>
              <a:rPr lang="en-GB" b="1" dirty="0"/>
              <a:t>Procedure:</a:t>
            </a:r>
          </a:p>
          <a:p>
            <a:r>
              <a:rPr lang="en-GB" dirty="0"/>
              <a:t>1. </a:t>
            </a:r>
            <a:r>
              <a:rPr lang="en-US" dirty="0"/>
              <a:t>Pupils sort the cognates into the three gender ‘</a:t>
            </a:r>
            <a:r>
              <a:rPr lang="en-US" dirty="0" err="1"/>
              <a:t>pacpeople</a:t>
            </a:r>
            <a:r>
              <a:rPr lang="en-US" dirty="0"/>
              <a:t>’: der, die , and das. </a:t>
            </a:r>
          </a:p>
          <a:p>
            <a:r>
              <a:rPr lang="en-US" dirty="0"/>
              <a:t>2. Pupils pronounce the words together with their articles. </a:t>
            </a:r>
          </a:p>
          <a:p>
            <a:r>
              <a:rPr lang="en-US" dirty="0"/>
              <a:t>3. Click to move each word to the correct ‘</a:t>
            </a:r>
            <a:r>
              <a:rPr lang="en-US" dirty="0" err="1"/>
              <a:t>pacperson</a:t>
            </a:r>
            <a:r>
              <a:rPr lang="en-US" dirty="0"/>
              <a:t>’ (der, die, das). </a:t>
            </a: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719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30.wav"/></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5.wav"/><Relationship Id="rId7" Type="http://schemas.openxmlformats.org/officeDocument/2006/relationships/image" Target="../media/image11.pn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audio" Target="../media/audio8.wav"/><Relationship Id="rId11" Type="http://schemas.openxmlformats.org/officeDocument/2006/relationships/image" Target="../media/image18.png"/><Relationship Id="rId5" Type="http://schemas.openxmlformats.org/officeDocument/2006/relationships/audio" Target="../media/audio7.wav"/><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audio" Target="../media/audio6.wav"/><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28.svg"/><Relationship Id="rId15" Type="http://schemas.openxmlformats.org/officeDocument/2006/relationships/image" Target="../media/image31.png"/><Relationship Id="rId10" Type="http://schemas.openxmlformats.org/officeDocument/2006/relationships/audio" Target="../media/audio13.wav"/><Relationship Id="rId4" Type="http://schemas.openxmlformats.org/officeDocument/2006/relationships/image" Target="../media/image27.png"/><Relationship Id="rId9" Type="http://schemas.openxmlformats.org/officeDocument/2006/relationships/audio" Target="../media/audio12.wav"/><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28.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image" Target="../media/image28.sv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3.wav"/><Relationship Id="rId5" Type="http://schemas.openxmlformats.org/officeDocument/2006/relationships/audio" Target="../media/audio18.wav"/><Relationship Id="rId15" Type="http://schemas.openxmlformats.org/officeDocument/2006/relationships/audio" Target="../media/audio27.wav"/><Relationship Id="rId10" Type="http://schemas.openxmlformats.org/officeDocument/2006/relationships/audio" Target="../media/audio22.wav"/><Relationship Id="rId19" Type="http://schemas.openxmlformats.org/officeDocument/2006/relationships/audio" Target="../media/audio29.wav"/><Relationship Id="rId4" Type="http://schemas.openxmlformats.org/officeDocument/2006/relationships/audio" Target="../media/audio17.wav"/><Relationship Id="rId9" Type="http://schemas.openxmlformats.org/officeDocument/2006/relationships/image" Target="../media/image26.png"/><Relationship Id="rId14" Type="http://schemas.openxmlformats.org/officeDocument/2006/relationships/audio" Target="../media/audio26.wav"/></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9837"/>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42563" y="475448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14" y="42703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sp>
        <p:nvSpPr>
          <p:cNvPr id="3" name="TextBox 2">
            <a:extLst>
              <a:ext uri="{FF2B5EF4-FFF2-40B4-BE49-F238E27FC236}">
                <a16:creationId xmlns:a16="http://schemas.microsoft.com/office/drawing/2014/main" id="{65098C58-10A2-1E77-61BC-A617E91238B0}"/>
              </a:ext>
            </a:extLst>
          </p:cNvPr>
          <p:cNvSpPr txBox="1"/>
          <p:nvPr/>
        </p:nvSpPr>
        <p:spPr>
          <a:xfrm rot="349106">
            <a:off x="92013" y="1153328"/>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Klassenfahrt</a:t>
            </a:r>
            <a:endParaRPr lang="en-GB" sz="3200" b="1" dirty="0">
              <a:solidFill>
                <a:schemeClr val="bg1"/>
              </a:solidFill>
              <a:latin typeface="Segoe Print" panose="02000600000000000000" pitchFamily="2" charset="0"/>
            </a:endParaRPr>
          </a:p>
        </p:txBody>
      </p:sp>
      <p:pic>
        <p:nvPicPr>
          <p:cNvPr id="4" name="Picture 3">
            <a:extLst>
              <a:ext uri="{FF2B5EF4-FFF2-40B4-BE49-F238E27FC236}">
                <a16:creationId xmlns:a16="http://schemas.microsoft.com/office/drawing/2014/main" id="{0959260A-5760-E90C-2234-6B7123B20D5B}"/>
              </a:ext>
            </a:extLst>
          </p:cNvPr>
          <p:cNvPicPr>
            <a:picLocks noChangeAspect="1"/>
          </p:cNvPicPr>
          <p:nvPr/>
        </p:nvPicPr>
        <p:blipFill>
          <a:blip r:embed="rId4"/>
          <a:stretch>
            <a:fillRect/>
          </a:stretch>
        </p:blipFill>
        <p:spPr>
          <a:xfrm>
            <a:off x="306914" y="3085897"/>
            <a:ext cx="2744507" cy="1543785"/>
          </a:xfrm>
          <a:prstGeom prst="rect">
            <a:avLst/>
          </a:prstGeom>
        </p:spPr>
      </p:pic>
      <p:pic>
        <p:nvPicPr>
          <p:cNvPr id="2054" name="Picture 6">
            <a:extLst>
              <a:ext uri="{FF2B5EF4-FFF2-40B4-BE49-F238E27FC236}">
                <a16:creationId xmlns:a16="http://schemas.microsoft.com/office/drawing/2014/main" id="{31748FF9-A887-B60E-EFFB-62B6B01A3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887" y="4657201"/>
            <a:ext cx="504031" cy="5712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D90FCF10-EB35-6F51-4D02-EED3CE72B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740" y="4483590"/>
            <a:ext cx="481630" cy="7448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16424CE-2EEC-871A-658C-3F9C03293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1947" y="4711434"/>
            <a:ext cx="481630" cy="43682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CE360B1D-E519-AE05-50E0-5BC36B7AB2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0836" y="4609597"/>
            <a:ext cx="408825" cy="4928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A8E3D72-2B6A-AAD0-5AFE-E82C2DC8E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8034" y="4585396"/>
            <a:ext cx="481630" cy="6048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B4E4DFE-C5ED-786D-61DA-0698FE35B93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78" t="-402" r="-1578" b="75291"/>
          <a:stretch/>
        </p:blipFill>
        <p:spPr bwMode="auto">
          <a:xfrm>
            <a:off x="2456303" y="3512403"/>
            <a:ext cx="408826" cy="406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503F7685-9211-5CBC-51E8-6A3065AFBF6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850" t="-74288" r="-7850" b="74288"/>
          <a:stretch/>
        </p:blipFill>
        <p:spPr bwMode="auto">
          <a:xfrm>
            <a:off x="1855865" y="2434787"/>
            <a:ext cx="557839" cy="14542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ee illustration child clipart illustration">
            <a:extLst>
              <a:ext uri="{FF2B5EF4-FFF2-40B4-BE49-F238E27FC236}">
                <a16:creationId xmlns:a16="http://schemas.microsoft.com/office/drawing/2014/main" id="{D9BB2C15-0006-3CE2-3A53-B9CBFA944F3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5114" t="3139" r="49049" b="68376"/>
          <a:stretch/>
        </p:blipFill>
        <p:spPr bwMode="auto">
          <a:xfrm>
            <a:off x="1365833" y="3520267"/>
            <a:ext cx="388695" cy="3985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illustration child clipart illustration">
            <a:extLst>
              <a:ext uri="{FF2B5EF4-FFF2-40B4-BE49-F238E27FC236}">
                <a16:creationId xmlns:a16="http://schemas.microsoft.com/office/drawing/2014/main" id="{AC56473C-FD4D-E077-2AAC-3B0B1D1937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9831" t="4629" r="27593" b="69036"/>
          <a:stretch/>
        </p:blipFill>
        <p:spPr bwMode="auto">
          <a:xfrm>
            <a:off x="862537" y="3545499"/>
            <a:ext cx="296862" cy="34628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1;p2">
            <a:extLst>
              <a:ext uri="{FF2B5EF4-FFF2-40B4-BE49-F238E27FC236}">
                <a16:creationId xmlns:a16="http://schemas.microsoft.com/office/drawing/2014/main" id="{B0C20CB9-8B4F-EEA7-A578-F9CB11040FAD}"/>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251551210"/>
              </p:ext>
            </p:extLst>
          </p:nvPr>
        </p:nvGraphicFramePr>
        <p:xfrm>
          <a:off x="314493" y="763281"/>
          <a:ext cx="11474788" cy="6029786"/>
        </p:xfrm>
        <a:graphic>
          <a:graphicData uri="http://schemas.openxmlformats.org/drawingml/2006/table">
            <a:tbl>
              <a:tblPr firstRow="1" bandRow="1"/>
              <a:tblGrid>
                <a:gridCol w="2023949">
                  <a:extLst>
                    <a:ext uri="{9D8B030D-6E8A-4147-A177-3AD203B41FA5}">
                      <a16:colId xmlns:a16="http://schemas.microsoft.com/office/drawing/2014/main" val="1203737284"/>
                    </a:ext>
                  </a:extLst>
                </a:gridCol>
                <a:gridCol w="2772935">
                  <a:extLst>
                    <a:ext uri="{9D8B030D-6E8A-4147-A177-3AD203B41FA5}">
                      <a16:colId xmlns:a16="http://schemas.microsoft.com/office/drawing/2014/main" val="1810222861"/>
                    </a:ext>
                  </a:extLst>
                </a:gridCol>
                <a:gridCol w="3609018">
                  <a:extLst>
                    <a:ext uri="{9D8B030D-6E8A-4147-A177-3AD203B41FA5}">
                      <a16:colId xmlns:a16="http://schemas.microsoft.com/office/drawing/2014/main" val="274413866"/>
                    </a:ext>
                  </a:extLst>
                </a:gridCol>
                <a:gridCol w="306888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ich </a:t>
                      </a:r>
                      <a:r>
                        <a:rPr lang="en-US" sz="2400" b="1" dirty="0" err="1">
                          <a:solidFill>
                            <a:srgbClr val="00B0F0"/>
                          </a:solidFill>
                          <a:latin typeface="Century Gothic" panose="020B0502020202020204" pitchFamily="34" charset="0"/>
                        </a:rPr>
                        <a:t>möchte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möcht</a:t>
                      </a:r>
                      <a:r>
                        <a:rPr lang="en-US" sz="2400" b="1" dirty="0">
                          <a:solidFill>
                            <a:srgbClr val="00B0F0"/>
                          </a:solidFill>
                          <a:latin typeface="Century Gothic" panose="020B0502020202020204" pitchFamily="34" charset="0"/>
                        </a:rPr>
                        <a: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Handy</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du </a:t>
                      </a:r>
                      <a:r>
                        <a:rPr lang="en-US" sz="2400" b="1" dirty="0" err="1">
                          <a:solidFill>
                            <a:srgbClr val="00B0F0"/>
                          </a:solidFill>
                          <a:latin typeface="Century Gothic" panose="020B0502020202020204" pitchFamily="34" charset="0"/>
                        </a:rPr>
                        <a:t>möchtest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der </a:t>
                      </a:r>
                      <a:r>
                        <a:rPr lang="en-US" sz="2400" b="1" dirty="0" err="1">
                          <a:solidFill>
                            <a:srgbClr val="00B0F0"/>
                          </a:solidFill>
                          <a:latin typeface="Century Gothic" panose="020B0502020202020204" pitchFamily="34" charset="0"/>
                        </a:rPr>
                        <a:t>Satz</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 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Karte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t>
                      </a:r>
                      <a:r>
                        <a:rPr lang="en-GB" sz="2400" b="1" dirty="0">
                          <a:solidFill>
                            <a:srgbClr val="92D050"/>
                          </a:solidFill>
                          <a:latin typeface="Century Gothic" panose="020B0502020202020204" pitchFamily="34" charset="0"/>
                        </a:rPr>
                        <a:t>as Lied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Geschichte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der/die Lehrer/in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Show</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a:t>
                      </a:r>
                      <a:r>
                        <a:rPr lang="en-US" sz="2400" b="1" dirty="0" err="1">
                          <a:solidFill>
                            <a:srgbClr val="FF3399"/>
                          </a:solidFill>
                          <a:latin typeface="Century Gothic" panose="020B0502020202020204" pitchFamily="34" charset="0"/>
                        </a:rPr>
                        <a:t>Konzert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Land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welcher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die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welches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473024" y="128981"/>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9532" y="187567"/>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3397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593376" y="2697814"/>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3" y="933918"/>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596813" y="4560296"/>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336410" y="5774598"/>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524703" y="344831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615360" y="1757117"/>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340857" y="5404472"/>
            <a:ext cx="250690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concert)</a:t>
            </a:r>
            <a:endParaRPr lang="en-GB" sz="2400" kern="0" dirty="0">
              <a:solidFill>
                <a:srgbClr val="002060"/>
              </a:solidFill>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80482D74-805D-4B19-B448-8AA3F5A30C0F}"/>
              </a:ext>
            </a:extLst>
          </p:cNvPr>
          <p:cNvSpPr txBox="1"/>
          <p:nvPr/>
        </p:nvSpPr>
        <p:spPr>
          <a:xfrm>
            <a:off x="5107976" y="543695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country</a:t>
            </a:r>
          </a:p>
        </p:txBody>
      </p:sp>
      <p:sp>
        <p:nvSpPr>
          <p:cNvPr id="84" name="TextBox 83">
            <a:extLst>
              <a:ext uri="{FF2B5EF4-FFF2-40B4-BE49-F238E27FC236}">
                <a16:creationId xmlns:a16="http://schemas.microsoft.com/office/drawing/2014/main" id="{67C27D1C-6918-4984-8CFD-77754FBF3100}"/>
              </a:ext>
            </a:extLst>
          </p:cNvPr>
          <p:cNvSpPr txBox="1"/>
          <p:nvPr/>
        </p:nvSpPr>
        <p:spPr>
          <a:xfrm>
            <a:off x="8788590" y="54649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85" name="TextBox 84">
            <a:extLst>
              <a:ext uri="{FF2B5EF4-FFF2-40B4-BE49-F238E27FC236}">
                <a16:creationId xmlns:a16="http://schemas.microsoft.com/office/drawing/2014/main" id="{032811D3-95BF-455D-A868-EA7EA58C63C4}"/>
              </a:ext>
            </a:extLst>
          </p:cNvPr>
          <p:cNvSpPr txBox="1"/>
          <p:nvPr/>
        </p:nvSpPr>
        <p:spPr>
          <a:xfrm>
            <a:off x="2340856" y="4604576"/>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(f, pl) </a:t>
            </a:r>
          </a:p>
        </p:txBody>
      </p:sp>
      <p:sp>
        <p:nvSpPr>
          <p:cNvPr id="86" name="TextBox 85">
            <a:extLst>
              <a:ext uri="{FF2B5EF4-FFF2-40B4-BE49-F238E27FC236}">
                <a16:creationId xmlns:a16="http://schemas.microsoft.com/office/drawing/2014/main" id="{ADF08730-51AE-4825-AFB2-CD63172E5FAC}"/>
              </a:ext>
            </a:extLst>
          </p:cNvPr>
          <p:cNvSpPr txBox="1"/>
          <p:nvPr/>
        </p:nvSpPr>
        <p:spPr>
          <a:xfrm>
            <a:off x="5139083" y="4592774"/>
            <a:ext cx="232013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 </a:t>
            </a:r>
          </a:p>
        </p:txBody>
      </p:sp>
      <p:sp>
        <p:nvSpPr>
          <p:cNvPr id="87" name="TextBox 86">
            <a:extLst>
              <a:ext uri="{FF2B5EF4-FFF2-40B4-BE49-F238E27FC236}">
                <a16:creationId xmlns:a16="http://schemas.microsoft.com/office/drawing/2014/main" id="{9C2120EC-0500-4645-A4A6-DAB1388DB431}"/>
              </a:ext>
            </a:extLst>
          </p:cNvPr>
          <p:cNvSpPr txBox="1"/>
          <p:nvPr/>
        </p:nvSpPr>
        <p:spPr>
          <a:xfrm>
            <a:off x="8732134" y="4576199"/>
            <a:ext cx="216176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show</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303932" y="3727492"/>
            <a:ext cx="20990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a:t>
            </a:r>
          </a:p>
        </p:txBody>
      </p:sp>
      <p:sp>
        <p:nvSpPr>
          <p:cNvPr id="89" name="TextBox 88">
            <a:extLst>
              <a:ext uri="{FF2B5EF4-FFF2-40B4-BE49-F238E27FC236}">
                <a16:creationId xmlns:a16="http://schemas.microsoft.com/office/drawing/2014/main" id="{0F1D7698-791A-4991-9678-6379008494E0}"/>
              </a:ext>
            </a:extLst>
          </p:cNvPr>
          <p:cNvSpPr txBox="1"/>
          <p:nvPr/>
        </p:nvSpPr>
        <p:spPr>
          <a:xfrm>
            <a:off x="5139083" y="3729761"/>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story</a:t>
            </a:r>
          </a:p>
        </p:txBody>
      </p:sp>
      <p:sp>
        <p:nvSpPr>
          <p:cNvPr id="90" name="TextBox 89">
            <a:extLst>
              <a:ext uri="{FF2B5EF4-FFF2-40B4-BE49-F238E27FC236}">
                <a16:creationId xmlns:a16="http://schemas.microsoft.com/office/drawing/2014/main" id="{6F789CDA-6D8B-44FE-86C1-775DBEB7CBDA}"/>
              </a:ext>
            </a:extLst>
          </p:cNvPr>
          <p:cNvSpPr txBox="1"/>
          <p:nvPr/>
        </p:nvSpPr>
        <p:spPr>
          <a:xfrm>
            <a:off x="8755874" y="3744282"/>
            <a:ext cx="23476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teacher</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340857" y="2843823"/>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place)</a:t>
            </a:r>
            <a:endParaRPr lang="en-GB" sz="2400" kern="0" dirty="0">
              <a:solidFill>
                <a:srgbClr val="002060"/>
              </a:solidFill>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F341F923-DABD-48BC-A923-34DED2A0A299}"/>
              </a:ext>
            </a:extLst>
          </p:cNvPr>
          <p:cNvSpPr txBox="1"/>
          <p:nvPr/>
        </p:nvSpPr>
        <p:spPr>
          <a:xfrm>
            <a:off x="5066672" y="2843823"/>
            <a:ext cx="305023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card, ticket</a:t>
            </a:r>
          </a:p>
        </p:txBody>
      </p:sp>
      <p:sp>
        <p:nvSpPr>
          <p:cNvPr id="93" name="TextBox 92">
            <a:extLst>
              <a:ext uri="{FF2B5EF4-FFF2-40B4-BE49-F238E27FC236}">
                <a16:creationId xmlns:a16="http://schemas.microsoft.com/office/drawing/2014/main" id="{5226F614-9E69-48B8-A2BD-7CD03EF20806}"/>
              </a:ext>
            </a:extLst>
          </p:cNvPr>
          <p:cNvSpPr txBox="1"/>
          <p:nvPr/>
        </p:nvSpPr>
        <p:spPr>
          <a:xfrm>
            <a:off x="8728371" y="288501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03682" y="2001183"/>
            <a:ext cx="273540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would like</a:t>
            </a:r>
          </a:p>
        </p:txBody>
      </p:sp>
      <p:sp>
        <p:nvSpPr>
          <p:cNvPr id="95" name="TextBox 94">
            <a:extLst>
              <a:ext uri="{FF2B5EF4-FFF2-40B4-BE49-F238E27FC236}">
                <a16:creationId xmlns:a16="http://schemas.microsoft.com/office/drawing/2014/main" id="{E46E8811-7D76-41E1-A038-03E6237232F4}"/>
              </a:ext>
            </a:extLst>
          </p:cNvPr>
          <p:cNvSpPr txBox="1"/>
          <p:nvPr/>
        </p:nvSpPr>
        <p:spPr>
          <a:xfrm>
            <a:off x="5107976" y="2054266"/>
            <a:ext cx="273917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instrument</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8739544" y="2043040"/>
            <a:ext cx="23802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97" name="TextBox 96">
            <a:extLst>
              <a:ext uri="{FF2B5EF4-FFF2-40B4-BE49-F238E27FC236}">
                <a16:creationId xmlns:a16="http://schemas.microsoft.com/office/drawing/2014/main" id="{F07E4925-4B29-4A0B-9E7A-0F937A124D0C}"/>
              </a:ext>
            </a:extLst>
          </p:cNvPr>
          <p:cNvSpPr txBox="1"/>
          <p:nvPr/>
        </p:nvSpPr>
        <p:spPr>
          <a:xfrm>
            <a:off x="2403682" y="1116469"/>
            <a:ext cx="240774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I would like</a:t>
            </a:r>
            <a:endParaRPr lang="en-GB" sz="2400" kern="0" dirty="0">
              <a:solidFill>
                <a:srgbClr val="002060"/>
              </a:solidFill>
              <a:latin typeface="Century Gothic" panose="020B0502020202020204" pitchFamily="34" charset="0"/>
              <a:cs typeface="Arial"/>
              <a:sym typeface="Arial"/>
            </a:endParaRPr>
          </a:p>
        </p:txBody>
      </p:sp>
      <p:sp>
        <p:nvSpPr>
          <p:cNvPr id="98" name="TextBox 97">
            <a:extLst>
              <a:ext uri="{FF2B5EF4-FFF2-40B4-BE49-F238E27FC236}">
                <a16:creationId xmlns:a16="http://schemas.microsoft.com/office/drawing/2014/main" id="{889703AE-F40F-4339-A222-ECB0E5062BD5}"/>
              </a:ext>
            </a:extLst>
          </p:cNvPr>
          <p:cNvSpPr txBox="1"/>
          <p:nvPr/>
        </p:nvSpPr>
        <p:spPr>
          <a:xfrm>
            <a:off x="5120098" y="1168648"/>
            <a:ext cx="3252305"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would like</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F0C455D2-B13A-4CA8-BA7A-429FD5CF5EB4}"/>
              </a:ext>
            </a:extLst>
          </p:cNvPr>
          <p:cNvSpPr txBox="1"/>
          <p:nvPr/>
        </p:nvSpPr>
        <p:spPr>
          <a:xfrm>
            <a:off x="8747779" y="1171495"/>
            <a:ext cx="341262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mobile phone</a:t>
            </a:r>
          </a:p>
        </p:txBody>
      </p:sp>
      <p:sp>
        <p:nvSpPr>
          <p:cNvPr id="3" name="TextBox 2">
            <a:extLst>
              <a:ext uri="{FF2B5EF4-FFF2-40B4-BE49-F238E27FC236}">
                <a16:creationId xmlns:a16="http://schemas.microsoft.com/office/drawing/2014/main" id="{4C109E4B-8043-A0AC-E324-6CEC95090995}"/>
              </a:ext>
            </a:extLst>
          </p:cNvPr>
          <p:cNvSpPr txBox="1"/>
          <p:nvPr/>
        </p:nvSpPr>
        <p:spPr>
          <a:xfrm>
            <a:off x="2340857" y="6281556"/>
            <a:ext cx="281399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(f), the (pl)</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5130623" y="6298808"/>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 </a:t>
            </a:r>
          </a:p>
        </p:txBody>
      </p:sp>
      <p:sp>
        <p:nvSpPr>
          <p:cNvPr id="5" name="TextBox 4">
            <a:extLst>
              <a:ext uri="{FF2B5EF4-FFF2-40B4-BE49-F238E27FC236}">
                <a16:creationId xmlns:a16="http://schemas.microsoft.com/office/drawing/2014/main" id="{5826F72D-479B-9687-75BF-303F845B711B}"/>
              </a:ext>
            </a:extLst>
          </p:cNvPr>
          <p:cNvSpPr txBox="1"/>
          <p:nvPr/>
        </p:nvSpPr>
        <p:spPr>
          <a:xfrm>
            <a:off x="8732134" y="63133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she/it</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02954" y="1665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7" name="Google Shape;167;p2">
            <a:extLst>
              <a:ext uri="{FF2B5EF4-FFF2-40B4-BE49-F238E27FC236}">
                <a16:creationId xmlns:a16="http://schemas.microsoft.com/office/drawing/2014/main" id="{A179E60E-CEF5-C7E5-486B-17D518E5F6B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7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4085990497"/>
              </p:ext>
            </p:extLst>
          </p:nvPr>
        </p:nvGraphicFramePr>
        <p:xfrm>
          <a:off x="492630" y="637513"/>
          <a:ext cx="11675151" cy="6029786"/>
        </p:xfrm>
        <a:graphic>
          <a:graphicData uri="http://schemas.openxmlformats.org/drawingml/2006/table">
            <a:tbl>
              <a:tblPr firstRow="1" bandRow="1"/>
              <a:tblGrid>
                <a:gridCol w="1974767">
                  <a:extLst>
                    <a:ext uri="{9D8B030D-6E8A-4147-A177-3AD203B41FA5}">
                      <a16:colId xmlns:a16="http://schemas.microsoft.com/office/drawing/2014/main" val="1203737284"/>
                    </a:ext>
                  </a:extLst>
                </a:gridCol>
                <a:gridCol w="3675398">
                  <a:extLst>
                    <a:ext uri="{9D8B030D-6E8A-4147-A177-3AD203B41FA5}">
                      <a16:colId xmlns:a16="http://schemas.microsoft.com/office/drawing/2014/main" val="1810222861"/>
                    </a:ext>
                  </a:extLst>
                </a:gridCol>
                <a:gridCol w="3163663">
                  <a:extLst>
                    <a:ext uri="{9D8B030D-6E8A-4147-A177-3AD203B41FA5}">
                      <a16:colId xmlns:a16="http://schemas.microsoft.com/office/drawing/2014/main" val="274413866"/>
                    </a:ext>
                  </a:extLst>
                </a:gridCol>
                <a:gridCol w="2861323">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instrument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you would like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sentence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would like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I</a:t>
                      </a:r>
                      <a:r>
                        <a:rPr lang="en-GB" sz="2400" b="1" dirty="0">
                          <a:solidFill>
                            <a:srgbClr val="00B0F0"/>
                          </a:solidFill>
                          <a:latin typeface="Century Gothic" panose="020B0502020202020204" pitchFamily="34" charset="0"/>
                        </a:rPr>
                        <a:t> would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mobile phone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story</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place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teacher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dog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card, ticket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show</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a:solidFill>
                            <a:srgbClr val="FF3399"/>
                          </a:solidFill>
                          <a:latin typeface="Century Gothic" panose="020B0502020202020204" pitchFamily="34" charset="0"/>
                        </a:rPr>
                        <a:t>he/it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he (f), the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a:t>
                      </a:r>
                      <a:r>
                        <a:rPr lang="en-GB" sz="2400" b="1" dirty="0" err="1">
                          <a:solidFill>
                            <a:srgbClr val="FF3399"/>
                          </a:solidFill>
                          <a:latin typeface="Century Gothic" panose="020B0502020202020204" pitchFamily="34" charset="0"/>
                        </a:rPr>
                        <a:t>hich</a:t>
                      </a:r>
                      <a:r>
                        <a:rPr lang="en-GB" sz="2400" b="1" dirty="0">
                          <a:solidFill>
                            <a:srgbClr val="FF3399"/>
                          </a:solidFill>
                          <a:latin typeface="Century Gothic" panose="020B0502020202020204" pitchFamily="34" charset="0"/>
                        </a:rPr>
                        <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which (f, pl)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r h="861398">
                <a:tc vMerge="1">
                  <a:txBody>
                    <a:bodyPr/>
                    <a:lstStyle/>
                    <a:p>
                      <a:endParaRPr lang="en-GB" dirty="0"/>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they are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concert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country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7740104"/>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2468425" y="9772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5555012" y="144879"/>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158028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1615360" y="-2620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492632" y="272247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29" y="958583"/>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496069" y="4584961"/>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235666" y="5799263"/>
            <a:ext cx="683039" cy="584775"/>
          </a:xfrm>
          <a:prstGeom prst="rect">
            <a:avLst/>
          </a:prstGeom>
          <a:noFill/>
        </p:spPr>
        <p:txBody>
          <a:bodyPr wrap="squar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423959" y="347298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514616" y="178178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468425" y="53411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83" name="TextBox 82">
            <a:extLst>
              <a:ext uri="{FF2B5EF4-FFF2-40B4-BE49-F238E27FC236}">
                <a16:creationId xmlns:a16="http://schemas.microsoft.com/office/drawing/2014/main" id="{80482D74-805D-4B19-B448-8AA3F5A30C0F}"/>
              </a:ext>
            </a:extLst>
          </p:cNvPr>
          <p:cNvSpPr txBox="1"/>
          <p:nvPr/>
        </p:nvSpPr>
        <p:spPr>
          <a:xfrm>
            <a:off x="6148534" y="533759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endParaRPr lang="en-GB" sz="2400" kern="0" dirty="0">
              <a:solidFill>
                <a:srgbClr val="002060"/>
              </a:solidFill>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67C27D1C-6918-4984-8CFD-77754FBF3100}"/>
              </a:ext>
            </a:extLst>
          </p:cNvPr>
          <p:cNvSpPr txBox="1"/>
          <p:nvPr/>
        </p:nvSpPr>
        <p:spPr>
          <a:xfrm>
            <a:off x="9318414" y="53300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endParaRPr lang="en-GB" sz="2400" kern="0" dirty="0">
              <a:solidFill>
                <a:srgbClr val="002060"/>
              </a:solidFill>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032811D3-95BF-455D-A868-EA7EA58C63C4}"/>
              </a:ext>
            </a:extLst>
          </p:cNvPr>
          <p:cNvSpPr txBox="1"/>
          <p:nvPr/>
        </p:nvSpPr>
        <p:spPr>
          <a:xfrm>
            <a:off x="2485956" y="447665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86" name="TextBox 85">
            <a:extLst>
              <a:ext uri="{FF2B5EF4-FFF2-40B4-BE49-F238E27FC236}">
                <a16:creationId xmlns:a16="http://schemas.microsoft.com/office/drawing/2014/main" id="{ADF08730-51AE-4825-AFB2-CD63172E5FAC}"/>
              </a:ext>
            </a:extLst>
          </p:cNvPr>
          <p:cNvSpPr txBox="1"/>
          <p:nvPr/>
        </p:nvSpPr>
        <p:spPr>
          <a:xfrm>
            <a:off x="6121127" y="4483126"/>
            <a:ext cx="2320138"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 Show</a:t>
            </a:r>
            <a:endParaRPr lang="en-GB" sz="2400" kern="0" dirty="0">
              <a:solidFill>
                <a:srgbClr val="002060"/>
              </a:solidFill>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9C2120EC-0500-4645-A4A6-DAB1388DB431}"/>
              </a:ext>
            </a:extLst>
          </p:cNvPr>
          <p:cNvSpPr txBox="1"/>
          <p:nvPr/>
        </p:nvSpPr>
        <p:spPr>
          <a:xfrm>
            <a:off x="9251514" y="4495466"/>
            <a:ext cx="216176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418803" y="3656558"/>
            <a:ext cx="320795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der/die Lehrer/in</a:t>
            </a:r>
          </a:p>
        </p:txBody>
      </p:sp>
      <p:sp>
        <p:nvSpPr>
          <p:cNvPr id="89" name="TextBox 88">
            <a:extLst>
              <a:ext uri="{FF2B5EF4-FFF2-40B4-BE49-F238E27FC236}">
                <a16:creationId xmlns:a16="http://schemas.microsoft.com/office/drawing/2014/main" id="{0F1D7698-791A-4991-9678-6379008494E0}"/>
              </a:ext>
            </a:extLst>
          </p:cNvPr>
          <p:cNvSpPr txBox="1"/>
          <p:nvPr/>
        </p:nvSpPr>
        <p:spPr>
          <a:xfrm>
            <a:off x="6121127" y="3630813"/>
            <a:ext cx="24596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90" name="TextBox 89">
            <a:extLst>
              <a:ext uri="{FF2B5EF4-FFF2-40B4-BE49-F238E27FC236}">
                <a16:creationId xmlns:a16="http://schemas.microsoft.com/office/drawing/2014/main" id="{6F789CDA-6D8B-44FE-86C1-775DBEB7CBDA}"/>
              </a:ext>
            </a:extLst>
          </p:cNvPr>
          <p:cNvSpPr txBox="1"/>
          <p:nvPr/>
        </p:nvSpPr>
        <p:spPr>
          <a:xfrm>
            <a:off x="9305424" y="366237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Karte</a:t>
            </a:r>
            <a:endParaRPr lang="en-GB" sz="2400" kern="0" dirty="0">
              <a:solidFill>
                <a:srgbClr val="002060"/>
              </a:solidFill>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508848" y="2741930"/>
            <a:ext cx="281399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Geschichte</a:t>
            </a:r>
            <a:endParaRPr lang="en-GB" sz="2400" kern="0" dirty="0">
              <a:solidFill>
                <a:srgbClr val="002060"/>
              </a:solidFill>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F341F923-DABD-48BC-A923-34DED2A0A299}"/>
              </a:ext>
            </a:extLst>
          </p:cNvPr>
          <p:cNvSpPr txBox="1"/>
          <p:nvPr/>
        </p:nvSpPr>
        <p:spPr>
          <a:xfrm>
            <a:off x="6152991" y="27785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93" name="TextBox 92">
            <a:extLst>
              <a:ext uri="{FF2B5EF4-FFF2-40B4-BE49-F238E27FC236}">
                <a16:creationId xmlns:a16="http://schemas.microsoft.com/office/drawing/2014/main" id="{5226F614-9E69-48B8-A2BD-7CD03EF20806}"/>
              </a:ext>
            </a:extLst>
          </p:cNvPr>
          <p:cNvSpPr txBox="1"/>
          <p:nvPr/>
        </p:nvSpPr>
        <p:spPr>
          <a:xfrm>
            <a:off x="9398452" y="2791804"/>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Lied</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68425" y="190138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möcht</a:t>
            </a:r>
            <a:r>
              <a:rPr lang="en-GB" sz="2400" kern="0" dirty="0">
                <a:solidFill>
                  <a:srgbClr val="002060"/>
                </a:solidFill>
                <a:latin typeface="Century Gothic" panose="020B0502020202020204" pitchFamily="34" charset="0"/>
                <a:cs typeface="Arial"/>
                <a:sym typeface="Arial"/>
              </a:rPr>
              <a:t>-</a:t>
            </a:r>
          </a:p>
        </p:txBody>
      </p:sp>
      <p:sp>
        <p:nvSpPr>
          <p:cNvPr id="95" name="TextBox 94">
            <a:extLst>
              <a:ext uri="{FF2B5EF4-FFF2-40B4-BE49-F238E27FC236}">
                <a16:creationId xmlns:a16="http://schemas.microsoft.com/office/drawing/2014/main" id="{E46E8811-7D76-41E1-A038-03E6237232F4}"/>
              </a:ext>
            </a:extLst>
          </p:cNvPr>
          <p:cNvSpPr txBox="1"/>
          <p:nvPr/>
        </p:nvSpPr>
        <p:spPr>
          <a:xfrm>
            <a:off x="6152991" y="193249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möchte</a:t>
            </a:r>
            <a:endParaRPr lang="en-GB" sz="2400" kern="0" dirty="0">
              <a:solidFill>
                <a:srgbClr val="002060"/>
              </a:solidFill>
              <a:latin typeface="Century Gothic" panose="020B0502020202020204" pitchFamily="34" charset="0"/>
              <a:cs typeface="Arial"/>
              <a:sym typeface="Arial"/>
            </a:endParaRPr>
          </a:p>
        </p:txBody>
      </p:sp>
      <p:sp>
        <p:nvSpPr>
          <p:cNvPr id="96" name="TextBox 95">
            <a:extLst>
              <a:ext uri="{FF2B5EF4-FFF2-40B4-BE49-F238E27FC236}">
                <a16:creationId xmlns:a16="http://schemas.microsoft.com/office/drawing/2014/main" id="{18E1EA1C-C1CC-4E36-A413-14DFF38FDB76}"/>
              </a:ext>
            </a:extLst>
          </p:cNvPr>
          <p:cNvSpPr txBox="1"/>
          <p:nvPr/>
        </p:nvSpPr>
        <p:spPr>
          <a:xfrm>
            <a:off x="10377901" y="190138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Handy</a:t>
            </a:r>
            <a:endParaRPr lang="en-GB" sz="2400" kern="0" dirty="0">
              <a:solidFill>
                <a:srgbClr val="002060"/>
              </a:solidFill>
              <a:latin typeface="Century Gothic" panose="020B0502020202020204" pitchFamily="34" charset="0"/>
              <a:cs typeface="Arial"/>
              <a:sym typeface="Arial"/>
            </a:endParaRPr>
          </a:p>
        </p:txBody>
      </p:sp>
      <p:sp>
        <p:nvSpPr>
          <p:cNvPr id="97" name="TextBox 96">
            <a:extLst>
              <a:ext uri="{FF2B5EF4-FFF2-40B4-BE49-F238E27FC236}">
                <a16:creationId xmlns:a16="http://schemas.microsoft.com/office/drawing/2014/main" id="{F07E4925-4B29-4A0B-9E7A-0F937A124D0C}"/>
              </a:ext>
            </a:extLst>
          </p:cNvPr>
          <p:cNvSpPr txBox="1"/>
          <p:nvPr/>
        </p:nvSpPr>
        <p:spPr>
          <a:xfrm>
            <a:off x="2508848" y="1038860"/>
            <a:ext cx="240774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Instrument</a:t>
            </a:r>
          </a:p>
        </p:txBody>
      </p:sp>
      <p:sp>
        <p:nvSpPr>
          <p:cNvPr id="98" name="TextBox 97">
            <a:extLst>
              <a:ext uri="{FF2B5EF4-FFF2-40B4-BE49-F238E27FC236}">
                <a16:creationId xmlns:a16="http://schemas.microsoft.com/office/drawing/2014/main" id="{889703AE-F40F-4339-A222-ECB0E5062BD5}"/>
              </a:ext>
            </a:extLst>
          </p:cNvPr>
          <p:cNvSpPr txBox="1"/>
          <p:nvPr/>
        </p:nvSpPr>
        <p:spPr>
          <a:xfrm>
            <a:off x="6219654" y="1028625"/>
            <a:ext cx="219026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möchtest</a:t>
            </a:r>
            <a:endParaRPr lang="en-GB" sz="2400" kern="0" dirty="0">
              <a:solidFill>
                <a:srgbClr val="002060"/>
              </a:solidFill>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F0C455D2-B13A-4CA8-BA7A-429FD5CF5EB4}"/>
              </a:ext>
            </a:extLst>
          </p:cNvPr>
          <p:cNvSpPr txBox="1"/>
          <p:nvPr/>
        </p:nvSpPr>
        <p:spPr>
          <a:xfrm>
            <a:off x="9318520" y="1021295"/>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3" name="TextBox 2">
            <a:extLst>
              <a:ext uri="{FF2B5EF4-FFF2-40B4-BE49-F238E27FC236}">
                <a16:creationId xmlns:a16="http://schemas.microsoft.com/office/drawing/2014/main" id="{4C109E4B-8043-A0AC-E324-6CEC95090995}"/>
              </a:ext>
            </a:extLst>
          </p:cNvPr>
          <p:cNvSpPr txBox="1"/>
          <p:nvPr/>
        </p:nvSpPr>
        <p:spPr>
          <a:xfrm>
            <a:off x="2518554" y="6215547"/>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sie</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 name="TextBox 3">
            <a:extLst>
              <a:ext uri="{FF2B5EF4-FFF2-40B4-BE49-F238E27FC236}">
                <a16:creationId xmlns:a16="http://schemas.microsoft.com/office/drawing/2014/main" id="{CE3E47D8-F7C6-5DE8-B983-FA225E7EA1F8}"/>
              </a:ext>
            </a:extLst>
          </p:cNvPr>
          <p:cNvSpPr txBox="1"/>
          <p:nvPr/>
        </p:nvSpPr>
        <p:spPr>
          <a:xfrm>
            <a:off x="6095999" y="6215547"/>
            <a:ext cx="21599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Konzert</a:t>
            </a:r>
            <a:endParaRPr lang="en-GB" sz="2400" kern="0" dirty="0">
              <a:solidFill>
                <a:srgbClr val="002060"/>
              </a:solidFill>
              <a:latin typeface="Century Gothic" panose="020B0502020202020204" pitchFamily="34" charset="0"/>
              <a:cs typeface="Arial"/>
              <a:sym typeface="Arial"/>
            </a:endParaRPr>
          </a:p>
        </p:txBody>
      </p:sp>
      <p:sp>
        <p:nvSpPr>
          <p:cNvPr id="5" name="TextBox 4">
            <a:extLst>
              <a:ext uri="{FF2B5EF4-FFF2-40B4-BE49-F238E27FC236}">
                <a16:creationId xmlns:a16="http://schemas.microsoft.com/office/drawing/2014/main" id="{5826F72D-479B-9687-75BF-303F845B711B}"/>
              </a:ext>
            </a:extLst>
          </p:cNvPr>
          <p:cNvSpPr txBox="1"/>
          <p:nvPr/>
        </p:nvSpPr>
        <p:spPr>
          <a:xfrm>
            <a:off x="9305424" y="622619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Land</a:t>
            </a: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41484"/>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7" name="Google Shape;167;p2">
            <a:extLst>
              <a:ext uri="{FF2B5EF4-FFF2-40B4-BE49-F238E27FC236}">
                <a16:creationId xmlns:a16="http://schemas.microsoft.com/office/drawing/2014/main" id="{42B09BDC-FDA7-CD8E-16CB-C7267AB25E3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97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48919716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800" spc="-1" dirty="0">
                <a:solidFill>
                  <a:srgbClr val="FF0066"/>
                </a:solidFill>
                <a:latin typeface="Century Gothic" panose="020B0502020202020204" pitchFamily="34" charset="0"/>
                <a:ea typeface="Century Gothic"/>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2.1.wav"/>
            </a:hlinkClick>
            <a:extLst>
              <a:ext uri="{FF2B5EF4-FFF2-40B4-BE49-F238E27FC236}">
                <a16:creationId xmlns:a16="http://schemas.microsoft.com/office/drawing/2014/main" id="{6DC42178-501A-44BF-9149-1C679CF37202}"/>
              </a:ext>
            </a:extLst>
          </p:cNvPr>
          <p:cNvSpPr txBox="1"/>
          <p:nvPr/>
        </p:nvSpPr>
        <p:spPr>
          <a:xfrm>
            <a:off x="56645" y="-80713"/>
            <a:ext cx="6919888" cy="1862048"/>
          </a:xfrm>
          <a:prstGeom prst="rect">
            <a:avLst/>
          </a:prstGeom>
          <a:noFill/>
        </p:spPr>
        <p:txBody>
          <a:bodyPr wrap="square" rtlCol="0">
            <a:spAutoFit/>
          </a:bodyPr>
          <a:lstStyle/>
          <a:p>
            <a:r>
              <a:rPr lang="en-GB" sz="11500" dirty="0">
                <a:solidFill>
                  <a:srgbClr val="002060"/>
                </a:solidFill>
              </a:rPr>
              <a:t>long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grpSp>
        <p:nvGrpSpPr>
          <p:cNvPr id="2" name="Group 1">
            <a:extLst>
              <a:ext uri="{FF2B5EF4-FFF2-40B4-BE49-F238E27FC236}">
                <a16:creationId xmlns:a16="http://schemas.microsoft.com/office/drawing/2014/main" id="{98413566-F93A-4BB8-8A97-4B112482D5E4}"/>
              </a:ext>
            </a:extLst>
          </p:cNvPr>
          <p:cNvGrpSpPr/>
          <p:nvPr/>
        </p:nvGrpSpPr>
        <p:grpSpPr>
          <a:xfrm>
            <a:off x="3906909" y="4197386"/>
            <a:ext cx="4029229" cy="2179952"/>
            <a:chOff x="3630085" y="3988937"/>
            <a:chExt cx="4029229" cy="2179952"/>
          </a:xfrm>
        </p:grpSpPr>
        <p:pic>
          <p:nvPicPr>
            <p:cNvPr id="11" name="Google Shape;267;p11">
              <a:extLst>
                <a:ext uri="{FF2B5EF4-FFF2-40B4-BE49-F238E27FC236}">
                  <a16:creationId xmlns:a16="http://schemas.microsoft.com/office/drawing/2014/main" id="{CA3F283A-CB4A-4152-83DD-9A59B0A7D034}"/>
                </a:ext>
              </a:extLst>
            </p:cNvPr>
            <p:cNvPicPr/>
            <p:nvPr/>
          </p:nvPicPr>
          <p:blipFill>
            <a:blip r:embed="rId8"/>
            <a:stretch/>
          </p:blipFill>
          <p:spPr>
            <a:xfrm>
              <a:off x="3823994" y="5120426"/>
              <a:ext cx="1236458" cy="1017092"/>
            </a:xfrm>
            <a:prstGeom prst="rect">
              <a:avLst/>
            </a:prstGeom>
            <a:ln>
              <a:noFill/>
            </a:ln>
          </p:spPr>
        </p:pic>
        <p:sp>
          <p:nvSpPr>
            <p:cNvPr id="12" name="CustomShape 1">
              <a:extLst>
                <a:ext uri="{FF2B5EF4-FFF2-40B4-BE49-F238E27FC236}">
                  <a16:creationId xmlns:a16="http://schemas.microsoft.com/office/drawing/2014/main" id="{C0A01589-1E97-401F-A1B8-6AB0F39BABE9}"/>
                </a:ext>
              </a:extLst>
            </p:cNvPr>
            <p:cNvSpPr/>
            <p:nvPr/>
          </p:nvSpPr>
          <p:spPr>
            <a:xfrm>
              <a:off x="3630085" y="5772529"/>
              <a:ext cx="1476832" cy="39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1F3864"/>
                  </a:solidFill>
                  <a:latin typeface="Century Gothic"/>
                  <a:ea typeface="Century Gothic"/>
                </a:rPr>
                <a:t>Lukas</a:t>
              </a:r>
              <a:endParaRPr kumimoji="0" lang="en-GB" sz="2000" b="0" i="0" u="none" strike="noStrike" kern="1200" cap="none" spc="-1" normalizeH="0" baseline="0" noProof="0" dirty="0">
                <a:ln>
                  <a:noFill/>
                </a:ln>
                <a:solidFill>
                  <a:prstClr val="black"/>
                </a:solidFill>
                <a:effectLst/>
                <a:uLnTx/>
                <a:uFillTx/>
                <a:latin typeface="Arial"/>
              </a:endParaRPr>
            </a:p>
          </p:txBody>
        </p:sp>
        <p:pic>
          <p:nvPicPr>
            <p:cNvPr id="13" name="Google Shape;271;p11">
              <a:extLst>
                <a:ext uri="{FF2B5EF4-FFF2-40B4-BE49-F238E27FC236}">
                  <a16:creationId xmlns:a16="http://schemas.microsoft.com/office/drawing/2014/main" id="{DA4B28E4-21A6-4CFE-9805-CB0F608C79EA}"/>
                </a:ext>
              </a:extLst>
            </p:cNvPr>
            <p:cNvPicPr/>
            <p:nvPr/>
          </p:nvPicPr>
          <p:blipFill>
            <a:blip r:embed="rId8"/>
            <a:stretch/>
          </p:blipFill>
          <p:spPr>
            <a:xfrm>
              <a:off x="6757071" y="3988937"/>
              <a:ext cx="757645" cy="846084"/>
            </a:xfrm>
            <a:prstGeom prst="rect">
              <a:avLst/>
            </a:prstGeom>
            <a:ln>
              <a:noFill/>
            </a:ln>
          </p:spPr>
        </p:pic>
        <p:sp>
          <p:nvSpPr>
            <p:cNvPr id="16" name="CustomShape 4">
              <a:extLst>
                <a:ext uri="{FF2B5EF4-FFF2-40B4-BE49-F238E27FC236}">
                  <a16:creationId xmlns:a16="http://schemas.microsoft.com/office/drawing/2014/main" id="{AA527ACB-D4AA-4160-8091-FBCBB0F96CF8}"/>
                </a:ext>
              </a:extLst>
            </p:cNvPr>
            <p:cNvSpPr/>
            <p:nvPr/>
          </p:nvSpPr>
          <p:spPr>
            <a:xfrm>
              <a:off x="6614264" y="4510763"/>
              <a:ext cx="1045050" cy="474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1F3864"/>
                  </a:solidFill>
                  <a:latin typeface="Century Gothic"/>
                </a:rPr>
                <a:t>R</a:t>
              </a:r>
              <a:r>
                <a:rPr lang="en-GB" sz="2000" b="1" spc="-1" dirty="0" err="1">
                  <a:solidFill>
                    <a:srgbClr val="1F3864"/>
                  </a:solidFill>
                  <a:latin typeface="Century Gothic"/>
                </a:rPr>
                <a:t>uth</a:t>
              </a:r>
              <a:endParaRPr kumimoji="0" lang="en-GB" sz="2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4AD3557E-2194-4C64-8B2D-4C651F43132B}"/>
                </a:ext>
              </a:extLst>
            </p:cNvPr>
            <p:cNvSpPr/>
            <p:nvPr/>
          </p:nvSpPr>
          <p:spPr>
            <a:xfrm rot="11406911" flipH="1">
              <a:off x="5366018" y="4598462"/>
              <a:ext cx="1068114" cy="784349"/>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txBody>
            <a:bodyPr/>
            <a:lstStyle/>
            <a:p>
              <a:endParaRPr lang="en-GB"/>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ea typeface="Century Gothic"/>
              </a:rPr>
              <a:t>g</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8800" spc="-1" dirty="0">
                <a:solidFill>
                  <a:srgbClr val="002060"/>
                </a:solidFill>
                <a:latin typeface="Century Gothic" panose="020B0502020202020204" pitchFamily="34" charset="0"/>
                <a:ea typeface="Century Gothic"/>
              </a:rPr>
              <a:t>s</a:t>
            </a:r>
            <a:r>
              <a:rPr lang="en-GB" sz="8800" spc="-1" dirty="0">
                <a:solidFill>
                  <a:srgbClr val="FF0066"/>
                </a:solidFill>
                <a:latin typeface="Century Gothic" panose="020B0502020202020204" pitchFamily="34" charset="0"/>
                <a:ea typeface="Century Gothic"/>
              </a:rPr>
              <a:t>u</a:t>
            </a:r>
            <a:r>
              <a:rPr lang="en-GB" sz="8800" spc="-1" dirty="0">
                <a:solidFill>
                  <a:srgbClr val="002060"/>
                </a:solidFill>
                <a:latin typeface="Century Gothic" panose="020B0502020202020204" pitchFamily="34" charset="0"/>
                <a:ea typeface="Century Gothic"/>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[you]</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[good]</a:t>
            </a:r>
            <a:endParaRPr kumimoji="0" lang="en-GB" sz="3200" i="0" u="none" strike="noStrike" kern="1200" cap="none" spc="-1" normalizeH="0" baseline="0" noProof="0" dirty="0">
              <a:ln>
                <a:noFill/>
              </a:ln>
              <a:solidFill>
                <a:prstClr val="black"/>
              </a:solidFill>
              <a:effectLst/>
              <a:uLnTx/>
              <a:uFillTx/>
              <a:latin typeface="Arial"/>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spTree>
    <p:extLst>
      <p:ext uri="{BB962C8B-B14F-4D97-AF65-F5344CB8AC3E}">
        <p14:creationId xmlns:p14="http://schemas.microsoft.com/office/powerpoint/2010/main" val="16889949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Rot_T1_W2-3.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Rot_T1_W2-3.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72537" y="18304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P</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nkt</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Rot_T1_W2-4.1.wav"/>
            </a:hlinkClick>
            <a:extLst>
              <a:ext uri="{FF2B5EF4-FFF2-40B4-BE49-F238E27FC236}">
                <a16:creationId xmlns:a16="http://schemas.microsoft.com/office/drawing/2014/main" id="{6DC42178-501A-44BF-9149-1C679CF37202}"/>
              </a:ext>
            </a:extLst>
          </p:cNvPr>
          <p:cNvSpPr txBox="1"/>
          <p:nvPr/>
        </p:nvSpPr>
        <p:spPr>
          <a:xfrm>
            <a:off x="0" y="-242427"/>
            <a:ext cx="6383867" cy="1862048"/>
          </a:xfrm>
          <a:prstGeom prst="rect">
            <a:avLst/>
          </a:prstGeom>
          <a:noFill/>
        </p:spPr>
        <p:txBody>
          <a:bodyPr wrap="square" rtlCol="0">
            <a:spAutoFit/>
          </a:bodyPr>
          <a:lstStyle/>
          <a:p>
            <a:r>
              <a:rPr lang="en-GB" sz="11500" dirty="0">
                <a:solidFill>
                  <a:srgbClr val="002060"/>
                </a:solidFill>
              </a:rPr>
              <a:t>short [</a:t>
            </a:r>
            <a:r>
              <a:rPr lang="en-GB" sz="11500" b="1" dirty="0">
                <a:solidFill>
                  <a:srgbClr val="002060"/>
                </a:solidFill>
              </a:rPr>
              <a:t>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0" name="CustomShape 2">
            <a:extLst>
              <a:ext uri="{FF2B5EF4-FFF2-40B4-BE49-F238E27FC236}">
                <a16:creationId xmlns:a16="http://schemas.microsoft.com/office/drawing/2014/main" id="{B2B03E18-74F4-4A56-8909-285EF5774497}"/>
              </a:ext>
            </a:extLst>
          </p:cNvPr>
          <p:cNvSpPr/>
          <p:nvPr/>
        </p:nvSpPr>
        <p:spPr>
          <a:xfrm>
            <a:off x="7741895" y="1896534"/>
            <a:ext cx="4191952" cy="7493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lang="en-GB" sz="8000" spc="-1" dirty="0">
                <a:solidFill>
                  <a:srgbClr val="FF0066"/>
                </a:solidFill>
                <a:latin typeface="Century Gothic" panose="020B0502020202020204" pitchFamily="34" charset="0"/>
                <a:ea typeface="Century Gothic"/>
              </a:rPr>
              <a:t>u</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nkel</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BB9AEE11-9868-4B0A-8363-64B8765DC6A7}"/>
              </a:ext>
            </a:extLst>
          </p:cNvPr>
          <p:cNvSpPr/>
          <p:nvPr/>
        </p:nvSpPr>
        <p:spPr>
          <a:xfrm>
            <a:off x="-546400" y="1820375"/>
            <a:ext cx="577307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err="1">
                <a:solidFill>
                  <a:srgbClr val="002060"/>
                </a:solidFill>
                <a:latin typeface="Century Gothic" panose="020B0502020202020204" pitchFamily="34" charset="0"/>
                <a:ea typeface="Century Gothic"/>
              </a:rPr>
              <a:t>N</a:t>
            </a:r>
            <a:r>
              <a:rPr lang="en-GB" sz="8000" spc="-1" dirty="0" err="1">
                <a:solidFill>
                  <a:srgbClr val="FF0066"/>
                </a:solidFill>
                <a:latin typeface="Century Gothic" panose="020B0502020202020204" pitchFamily="34" charset="0"/>
                <a:ea typeface="Century Gothic"/>
              </a:rPr>
              <a:t>u</a:t>
            </a:r>
            <a:r>
              <a:rPr lang="en-GB" sz="8000" spc="-1" dirty="0" err="1">
                <a:solidFill>
                  <a:srgbClr val="002060"/>
                </a:solidFill>
                <a:latin typeface="Century Gothic" panose="020B0502020202020204" pitchFamily="34" charset="0"/>
                <a:ea typeface="Century Gothic"/>
              </a:rPr>
              <a:t>mmer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E40CEDD5-CDD8-4C33-B2CC-6BE83412CC2B}"/>
              </a:ext>
            </a:extLst>
          </p:cNvPr>
          <p:cNvGrpSpPr/>
          <p:nvPr/>
        </p:nvGrpSpPr>
        <p:grpSpPr>
          <a:xfrm>
            <a:off x="1150306" y="3770964"/>
            <a:ext cx="2404133" cy="2009088"/>
            <a:chOff x="427686" y="1619197"/>
            <a:chExt cx="3437629" cy="3250322"/>
          </a:xfrm>
        </p:grpSpPr>
        <p:pic>
          <p:nvPicPr>
            <p:cNvPr id="16" name="Picture 10" descr="Contando, Matemáticas, Números">
              <a:extLst>
                <a:ext uri="{FF2B5EF4-FFF2-40B4-BE49-F238E27FC236}">
                  <a16:creationId xmlns:a16="http://schemas.microsoft.com/office/drawing/2014/main" id="{BC958831-BC11-4254-8EEC-168C7537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41FFD715-AEE8-4F51-89EA-D2CC2EB7F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ontando, Matemáticas, Números">
              <a:extLst>
                <a:ext uri="{FF2B5EF4-FFF2-40B4-BE49-F238E27FC236}">
                  <a16:creationId xmlns:a16="http://schemas.microsoft.com/office/drawing/2014/main" id="{6276AAE6-434C-4C73-99EE-8AE92F9B7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extLst>
                <a:ext uri="{FF2B5EF4-FFF2-40B4-BE49-F238E27FC236}">
                  <a16:creationId xmlns:a16="http://schemas.microsoft.com/office/drawing/2014/main" id="{F2F01EA1-47F8-4F42-A1F2-8B7750418E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extLst>
                <a:ext uri="{FF2B5EF4-FFF2-40B4-BE49-F238E27FC236}">
                  <a16:creationId xmlns:a16="http://schemas.microsoft.com/office/drawing/2014/main" id="{0A626110-5394-404D-BD76-68D8FC66F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ontando, Ocho, Matemáticas, Números">
              <a:extLst>
                <a:ext uri="{FF2B5EF4-FFF2-40B4-BE49-F238E27FC236}">
                  <a16:creationId xmlns:a16="http://schemas.microsoft.com/office/drawing/2014/main" id="{1DC3B365-C2B2-434A-A804-E25980987A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ntando, Matemáticas, Números">
              <a:extLst>
                <a:ext uri="{FF2B5EF4-FFF2-40B4-BE49-F238E27FC236}">
                  <a16:creationId xmlns:a16="http://schemas.microsoft.com/office/drawing/2014/main" id="{68C31141-B5FF-43BC-B3D7-AB81DD221C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Contando, Matemáticas, Nueve, Números">
              <a:extLst>
                <a:ext uri="{FF2B5EF4-FFF2-40B4-BE49-F238E27FC236}">
                  <a16:creationId xmlns:a16="http://schemas.microsoft.com/office/drawing/2014/main" id="{461C95C8-176C-4C97-9CDE-9B9164E99B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30D4F-D466-4593-82D5-1668EF5AE9E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717943" y="1798418"/>
              <a:ext cx="1327349" cy="1043267"/>
            </a:xfrm>
            <a:prstGeom prst="rect">
              <a:avLst/>
            </a:prstGeom>
          </p:spPr>
        </p:pic>
      </p:grpSp>
      <p:pic>
        <p:nvPicPr>
          <p:cNvPr id="27" name="Picture 26">
            <a:extLst>
              <a:ext uri="{FF2B5EF4-FFF2-40B4-BE49-F238E27FC236}">
                <a16:creationId xmlns:a16="http://schemas.microsoft.com/office/drawing/2014/main" id="{7BAA48C9-1921-499D-A8DB-2B65FD3E8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97215" y="3619078"/>
            <a:ext cx="749636" cy="764993"/>
          </a:xfrm>
          <a:prstGeom prst="rect">
            <a:avLst/>
          </a:prstGeom>
        </p:spPr>
      </p:pic>
      <p:pic>
        <p:nvPicPr>
          <p:cNvPr id="4" name="Picture 2" descr="Cosmic, Dark, Land, Landscape, Night, Sky, Stars, Trees">
            <a:extLst>
              <a:ext uri="{FF2B5EF4-FFF2-40B4-BE49-F238E27FC236}">
                <a16:creationId xmlns:a16="http://schemas.microsoft.com/office/drawing/2014/main" id="{E78EC75A-86CB-4BD4-AF5F-9B7C52C910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46809" y="3576976"/>
            <a:ext cx="2663107" cy="1880819"/>
          </a:xfrm>
          <a:prstGeom prst="rect">
            <a:avLst/>
          </a:prstGeom>
          <a:noFill/>
          <a:extLst>
            <a:ext uri="{909E8E84-426E-40DD-AFC4-6F175D3DCCD1}">
              <a14:hiddenFill xmlns:a14="http://schemas.microsoft.com/office/drawing/2010/main">
                <a:solidFill>
                  <a:srgbClr val="FFFFFF"/>
                </a:solidFill>
              </a14:hiddenFill>
            </a:ext>
          </a:extLst>
        </p:spPr>
      </p:pic>
      <p:sp>
        <p:nvSpPr>
          <p:cNvPr id="28" name="CustomShape 1">
            <a:extLst>
              <a:ext uri="{FF2B5EF4-FFF2-40B4-BE49-F238E27FC236}">
                <a16:creationId xmlns:a16="http://schemas.microsoft.com/office/drawing/2014/main" id="{E418C291-4101-42AA-A8E6-BAD8D0893CB3}"/>
              </a:ext>
            </a:extLst>
          </p:cNvPr>
          <p:cNvSpPr/>
          <p:nvPr/>
        </p:nvSpPr>
        <p:spPr>
          <a:xfrm>
            <a:off x="687792" y="298147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[number]</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29" name="CustomShape 1">
            <a:extLst>
              <a:ext uri="{FF2B5EF4-FFF2-40B4-BE49-F238E27FC236}">
                <a16:creationId xmlns:a16="http://schemas.microsoft.com/office/drawing/2014/main" id="{5EFD5D08-05AE-4DA6-9CF3-D6F1B0E2A01C}"/>
              </a:ext>
            </a:extLst>
          </p:cNvPr>
          <p:cNvSpPr/>
          <p:nvPr/>
        </p:nvSpPr>
        <p:spPr>
          <a:xfrm>
            <a:off x="8979053" y="2977581"/>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a:ea typeface="Century Gothic"/>
              </a:rPr>
              <a:t>[dark]</a:t>
            </a:r>
            <a:endParaRPr kumimoji="0" lang="en-GB" sz="3200" i="0" u="none" strike="noStrike" kern="1200" cap="none" spc="-1" normalizeH="0" baseline="0" noProof="0" dirty="0">
              <a:ln>
                <a:noFill/>
              </a:ln>
              <a:solidFill>
                <a:prstClr val="black"/>
              </a:solidFill>
              <a:effectLst/>
              <a:uLnTx/>
              <a:uFillTx/>
              <a:latin typeface="Arial"/>
            </a:endParaRPr>
          </a:p>
        </p:txBody>
      </p:sp>
      <p:sp>
        <p:nvSpPr>
          <p:cNvPr id="30" name="TextBox 29">
            <a:extLst>
              <a:ext uri="{FF2B5EF4-FFF2-40B4-BE49-F238E27FC236}">
                <a16:creationId xmlns:a16="http://schemas.microsoft.com/office/drawing/2014/main" id="{A2CFA70C-E5FA-4308-9ADE-5960F03BB653}"/>
              </a:ext>
            </a:extLst>
          </p:cNvPr>
          <p:cNvSpPr txBox="1"/>
          <p:nvPr/>
        </p:nvSpPr>
        <p:spPr>
          <a:xfrm>
            <a:off x="4876239" y="3029260"/>
            <a:ext cx="2878683" cy="584775"/>
          </a:xfrm>
          <a:prstGeom prst="rect">
            <a:avLst/>
          </a:prstGeom>
          <a:noFill/>
        </p:spPr>
        <p:txBody>
          <a:bodyPr wrap="square" rtlCol="0">
            <a:spAutoFit/>
          </a:bodyPr>
          <a:lstStyle/>
          <a:p>
            <a:pPr algn="ctr"/>
            <a:r>
              <a:rPr lang="en-GB" sz="3200" dirty="0">
                <a:solidFill>
                  <a:srgbClr val="002060"/>
                </a:solidFill>
              </a:rPr>
              <a:t>[dot, full stop]</a:t>
            </a:r>
          </a:p>
        </p:txBody>
      </p:sp>
    </p:spTree>
    <p:extLst>
      <p:ext uri="{BB962C8B-B14F-4D97-AF65-F5344CB8AC3E}">
        <p14:creationId xmlns:p14="http://schemas.microsoft.com/office/powerpoint/2010/main" val="1366416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3" name="Rot_T1_W2-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Rot_T1_W2-5.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5" name="Rot_T1_W2-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1">
            <a:extLst>
              <a:ext uri="{FF2B5EF4-FFF2-40B4-BE49-F238E27FC236}">
                <a16:creationId xmlns:a16="http://schemas.microsoft.com/office/drawing/2014/main" id="{D341B47C-B806-4129-BBF8-F7D300A0918A}"/>
              </a:ext>
            </a:extLst>
          </p:cNvPr>
          <p:cNvGraphicFramePr/>
          <p:nvPr/>
        </p:nvGraphicFramePr>
        <p:xfrm>
          <a:off x="233187" y="1849866"/>
          <a:ext cx="8102739" cy="3866040"/>
        </p:xfrm>
        <a:graphic>
          <a:graphicData uri="http://schemas.openxmlformats.org/drawingml/2006/table">
            <a:tbl>
              <a:tblPr/>
              <a:tblGrid>
                <a:gridCol w="1197014">
                  <a:extLst>
                    <a:ext uri="{9D8B030D-6E8A-4147-A177-3AD203B41FA5}">
                      <a16:colId xmlns:a16="http://schemas.microsoft.com/office/drawing/2014/main" val="20000"/>
                    </a:ext>
                  </a:extLst>
                </a:gridCol>
                <a:gridCol w="2244361">
                  <a:extLst>
                    <a:ext uri="{9D8B030D-6E8A-4147-A177-3AD203B41FA5}">
                      <a16:colId xmlns:a16="http://schemas.microsoft.com/office/drawing/2014/main" val="20001"/>
                    </a:ext>
                  </a:extLst>
                </a:gridCol>
                <a:gridCol w="2517435">
                  <a:extLst>
                    <a:ext uri="{9D8B030D-6E8A-4147-A177-3AD203B41FA5}">
                      <a16:colId xmlns:a16="http://schemas.microsoft.com/office/drawing/2014/main" val="4025100293"/>
                    </a:ext>
                  </a:extLst>
                </a:gridCol>
                <a:gridCol w="2143929">
                  <a:extLst>
                    <a:ext uri="{9D8B030D-6E8A-4147-A177-3AD203B41FA5}">
                      <a16:colId xmlns:a16="http://schemas.microsoft.com/office/drawing/2014/main" val="3264631342"/>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A</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B</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4400" b="0" strike="noStrike" spc="-1" dirty="0">
                          <a:latin typeface="Century gothic"/>
                        </a:rPr>
                        <a:t>C</a:t>
                      </a:r>
                      <a:endParaRPr lang="en-GB" sz="4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Sch</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le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n</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ll</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M</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tter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ni</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li</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Aug</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st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Min</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St</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nde</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hr</a:t>
                      </a:r>
                      <a:endParaRPr lang="en-US" sz="2400" b="1"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err="1">
                          <a:solidFill>
                            <a:srgbClr val="002060"/>
                          </a:solidFill>
                          <a:latin typeface="Century Gothic" panose="020B0502020202020204" pitchFamily="34" charset="0"/>
                        </a:rPr>
                        <a:t>r</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hig</a:t>
                      </a:r>
                      <a:endParaRPr lang="en-US" sz="2400" b="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w</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nderbar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g</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j</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ng</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d</a:t>
                      </a:r>
                      <a:r>
                        <a:rPr lang="en-US" sz="2400" b="1" dirty="0">
                          <a:solidFill>
                            <a:srgbClr val="002060"/>
                          </a:solidFill>
                          <a:latin typeface="Century Gothic" panose="020B0502020202020204" pitchFamily="34" charset="0"/>
                        </a:rPr>
                        <a:t>u</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bes</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chen</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err="1">
                          <a:solidFill>
                            <a:srgbClr val="002060"/>
                          </a:solidFill>
                          <a:latin typeface="Century Gothic" panose="020B0502020202020204" pitchFamily="34" charset="0"/>
                        </a:rPr>
                        <a:t>B</a:t>
                      </a:r>
                      <a:r>
                        <a:rPr lang="en-US" sz="2400" b="1" dirty="0" err="1">
                          <a:solidFill>
                            <a:srgbClr val="002060"/>
                          </a:solidFill>
                          <a:latin typeface="Century Gothic" panose="020B0502020202020204" pitchFamily="34" charset="0"/>
                        </a:rPr>
                        <a:t>u</a:t>
                      </a:r>
                      <a:r>
                        <a:rPr lang="en-US" sz="2400" b="0" dirty="0" err="1">
                          <a:solidFill>
                            <a:srgbClr val="002060"/>
                          </a:solidFill>
                          <a:latin typeface="Century Gothic" panose="020B0502020202020204" pitchFamily="34" charset="0"/>
                        </a:rPr>
                        <a:t>tterbrot</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b="0" dirty="0">
                          <a:solidFill>
                            <a:srgbClr val="002060"/>
                          </a:solidFill>
                          <a:latin typeface="Century Gothic" panose="020B0502020202020204" pitchFamily="34" charset="0"/>
                        </a:rPr>
                        <a:t>Gr</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ppe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latin typeface="Century Gothic" panose="020B0502020202020204" pitchFamily="34" charset="0"/>
                        </a:rPr>
                        <a:t>Comp</a:t>
                      </a:r>
                      <a:r>
                        <a:rPr lang="en-US" sz="2400" b="1" dirty="0">
                          <a:solidFill>
                            <a:srgbClr val="002060"/>
                          </a:solidFill>
                          <a:latin typeface="Century Gothic" panose="020B0502020202020204" pitchFamily="34" charset="0"/>
                        </a:rPr>
                        <a:t>u</a:t>
                      </a:r>
                      <a:r>
                        <a:rPr lang="en-US" sz="2400" b="0" dirty="0">
                          <a:solidFill>
                            <a:srgbClr val="002060"/>
                          </a:solidFill>
                          <a:latin typeface="Century Gothic" panose="020B0502020202020204" pitchFamily="34" charset="0"/>
                        </a:rPr>
                        <a:t>ter</a:t>
                      </a:r>
                      <a:endParaRPr lang="en-US" sz="2400" dirty="0">
                        <a:solidFill>
                          <a:srgbClr val="002060"/>
                        </a:solidFill>
                        <a:latin typeface="Century Gothic" panose="020B0502020202020204" pitchFamily="34" charset="0"/>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6" name="T1_W2F_4.1.wav"/>
            </a:hlinkClick>
            <a:extLst>
              <a:ext uri="{FF2B5EF4-FFF2-40B4-BE49-F238E27FC236}">
                <a16:creationId xmlns:a16="http://schemas.microsoft.com/office/drawing/2014/main" id="{F9F3D742-B98F-4434-B3F1-0C019504F824}"/>
              </a:ext>
            </a:extLst>
          </p:cNvPr>
          <p:cNvSpPr/>
          <p:nvPr/>
        </p:nvSpPr>
        <p:spPr>
          <a:xfrm>
            <a:off x="1255160" y="684274"/>
            <a:ext cx="120096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6" name="T1_W2F_4.1.wav"/>
            </a:hlinkClick>
            <a:extLst>
              <a:ext uri="{FF2B5EF4-FFF2-40B4-BE49-F238E27FC236}">
                <a16:creationId xmlns:a16="http://schemas.microsoft.com/office/drawing/2014/main" id="{37B9BD7C-4BF4-44A0-8E1D-141ABFBE00B2}"/>
              </a:ext>
            </a:extLst>
          </p:cNvPr>
          <p:cNvSpPr/>
          <p:nvPr/>
        </p:nvSpPr>
        <p:spPr>
          <a:xfrm>
            <a:off x="1255160" y="720808"/>
            <a:ext cx="12270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 name="Google Shape;154;p2">
            <a:extLst>
              <a:ext uri="{FF2B5EF4-FFF2-40B4-BE49-F238E27FC236}">
                <a16:creationId xmlns:a16="http://schemas.microsoft.com/office/drawing/2014/main" id="{3A897699-584B-9D4B-FFE8-368760E6EFB9}"/>
              </a:ext>
            </a:extLst>
          </p:cNvPr>
          <p:cNvSpPr txBox="1"/>
          <p:nvPr/>
        </p:nvSpPr>
        <p:spPr>
          <a:xfrm>
            <a:off x="3684100" y="323402"/>
            <a:ext cx="63943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[u] or short [u]? Which word is the odd one out?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51C4D1F1-90D1-D869-EEC1-F7ABC23516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itle 1">
            <a:extLst>
              <a:ext uri="{FF2B5EF4-FFF2-40B4-BE49-F238E27FC236}">
                <a16:creationId xmlns:a16="http://schemas.microsoft.com/office/drawing/2014/main" id="{DA2F2183-14BB-457A-9455-F3A05B488E1C}"/>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sp>
        <p:nvSpPr>
          <p:cNvPr id="45" name="CustomShape 23">
            <a:hlinkClick r:id="" action="ppaction://noaction">
              <a:snd r:embed="rId7" name="T1_W2F_4.2.wav"/>
            </a:hlinkClick>
            <a:extLst>
              <a:ext uri="{FF2B5EF4-FFF2-40B4-BE49-F238E27FC236}">
                <a16:creationId xmlns:a16="http://schemas.microsoft.com/office/drawing/2014/main" id="{4D922DA9-9215-448C-8A2B-9EC81B6185F4}"/>
              </a:ext>
            </a:extLst>
          </p:cNvPr>
          <p:cNvSpPr/>
          <p:nvPr/>
        </p:nvSpPr>
        <p:spPr>
          <a:xfrm>
            <a:off x="412521" y="28464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4">
            <a:hlinkClick r:id="" action="ppaction://noaction">
              <a:snd r:embed="rId8" name="T1_W2F_4.3.wav"/>
            </a:hlinkClick>
            <a:extLst>
              <a:ext uri="{FF2B5EF4-FFF2-40B4-BE49-F238E27FC236}">
                <a16:creationId xmlns:a16="http://schemas.microsoft.com/office/drawing/2014/main" id="{A9FE9693-2B6E-4273-998F-A8DD2F4FB12A}"/>
              </a:ext>
            </a:extLst>
          </p:cNvPr>
          <p:cNvSpPr/>
          <p:nvPr/>
        </p:nvSpPr>
        <p:spPr>
          <a:xfrm>
            <a:off x="412521" y="3325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7" name="CustomShape 25">
            <a:hlinkClick r:id="" action="ppaction://noaction">
              <a:snd r:embed="rId9" name="T1_W2F_4.4.wav"/>
            </a:hlinkClick>
            <a:extLst>
              <a:ext uri="{FF2B5EF4-FFF2-40B4-BE49-F238E27FC236}">
                <a16:creationId xmlns:a16="http://schemas.microsoft.com/office/drawing/2014/main" id="{6E0F7220-4309-48D7-BDAC-CCEDC67C0277}"/>
              </a:ext>
            </a:extLst>
          </p:cNvPr>
          <p:cNvSpPr/>
          <p:nvPr/>
        </p:nvSpPr>
        <p:spPr>
          <a:xfrm>
            <a:off x="412521" y="37921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8" name="CustomShape 26">
            <a:hlinkClick r:id="" action="ppaction://noaction">
              <a:snd r:embed="rId10" name="T1_W2F_4.5.wav"/>
            </a:hlinkClick>
            <a:extLst>
              <a:ext uri="{FF2B5EF4-FFF2-40B4-BE49-F238E27FC236}">
                <a16:creationId xmlns:a16="http://schemas.microsoft.com/office/drawing/2014/main" id="{6C591A9D-8139-4B10-902D-E7114CC0CABB}"/>
              </a:ext>
            </a:extLst>
          </p:cNvPr>
          <p:cNvSpPr/>
          <p:nvPr/>
        </p:nvSpPr>
        <p:spPr>
          <a:xfrm>
            <a:off x="412521" y="42975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9" name="CustomShape 27">
            <a:hlinkClick r:id="" action="ppaction://noaction">
              <a:snd r:embed="rId11" name="T1_W2F_4.6.wav"/>
            </a:hlinkClick>
            <a:extLst>
              <a:ext uri="{FF2B5EF4-FFF2-40B4-BE49-F238E27FC236}">
                <a16:creationId xmlns:a16="http://schemas.microsoft.com/office/drawing/2014/main" id="{5E14E929-9351-4F32-9A5B-EA8B2866D46F}"/>
              </a:ext>
            </a:extLst>
          </p:cNvPr>
          <p:cNvSpPr/>
          <p:nvPr/>
        </p:nvSpPr>
        <p:spPr>
          <a:xfrm>
            <a:off x="416841" y="47896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0" name="CustomShape 28">
            <a:hlinkClick r:id="" action="ppaction://noaction">
              <a:snd r:embed="rId12" name="T1_W2F_4.7.wav"/>
            </a:hlinkClick>
            <a:extLst>
              <a:ext uri="{FF2B5EF4-FFF2-40B4-BE49-F238E27FC236}">
                <a16:creationId xmlns:a16="http://schemas.microsoft.com/office/drawing/2014/main" id="{147DBD4B-F97E-424C-879C-92EBEB93B48A}"/>
              </a:ext>
            </a:extLst>
          </p:cNvPr>
          <p:cNvSpPr/>
          <p:nvPr/>
        </p:nvSpPr>
        <p:spPr>
          <a:xfrm>
            <a:off x="412521" y="52328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35C3F7DC-070E-41C0-87BD-9B97E82AD753}"/>
              </a:ext>
            </a:extLst>
          </p:cNvPr>
          <p:cNvSpPr txBox="1"/>
          <p:nvPr/>
        </p:nvSpPr>
        <p:spPr>
          <a:xfrm>
            <a:off x="1520201" y="2862547"/>
            <a:ext cx="981708" cy="384489"/>
          </a:xfrm>
          <a:prstGeom prst="rect">
            <a:avLst/>
          </a:prstGeom>
          <a:solidFill>
            <a:schemeClr val="bg1"/>
          </a:solidFill>
        </p:spPr>
        <p:txBody>
          <a:bodyPr wrap="square" rtlCol="0">
            <a:spAutoFit/>
          </a:bodyPr>
          <a:lstStyle/>
          <a:p>
            <a:endParaRPr lang="en-GB" dirty="0"/>
          </a:p>
        </p:txBody>
      </p:sp>
      <p:sp>
        <p:nvSpPr>
          <p:cNvPr id="60" name="TextBox 59">
            <a:extLst>
              <a:ext uri="{FF2B5EF4-FFF2-40B4-BE49-F238E27FC236}">
                <a16:creationId xmlns:a16="http://schemas.microsoft.com/office/drawing/2014/main" id="{71A22392-0CD6-49F4-8205-C513BCC88C43}"/>
              </a:ext>
            </a:extLst>
          </p:cNvPr>
          <p:cNvSpPr txBox="1"/>
          <p:nvPr/>
        </p:nvSpPr>
        <p:spPr>
          <a:xfrm>
            <a:off x="6289607" y="2869663"/>
            <a:ext cx="1809424" cy="400110"/>
          </a:xfrm>
          <a:prstGeom prst="rect">
            <a:avLst/>
          </a:prstGeom>
          <a:solidFill>
            <a:schemeClr val="bg1"/>
          </a:solidFill>
        </p:spPr>
        <p:txBody>
          <a:bodyPr wrap="square" rtlCol="0">
            <a:spAutoFit/>
          </a:bodyPr>
          <a:lstStyle/>
          <a:p>
            <a:endParaRPr lang="en-GB" sz="2000" dirty="0"/>
          </a:p>
        </p:txBody>
      </p:sp>
      <p:sp>
        <p:nvSpPr>
          <p:cNvPr id="61" name="TextBox 60">
            <a:extLst>
              <a:ext uri="{FF2B5EF4-FFF2-40B4-BE49-F238E27FC236}">
                <a16:creationId xmlns:a16="http://schemas.microsoft.com/office/drawing/2014/main" id="{5A06A08F-179F-4010-9BEA-ECE24CF33013}"/>
              </a:ext>
            </a:extLst>
          </p:cNvPr>
          <p:cNvSpPr txBox="1"/>
          <p:nvPr/>
        </p:nvSpPr>
        <p:spPr>
          <a:xfrm>
            <a:off x="1477794" y="3375965"/>
            <a:ext cx="981708" cy="384489"/>
          </a:xfrm>
          <a:prstGeom prst="rect">
            <a:avLst/>
          </a:prstGeom>
          <a:solidFill>
            <a:schemeClr val="bg1"/>
          </a:solidFill>
        </p:spPr>
        <p:txBody>
          <a:bodyPr wrap="square" rtlCol="0">
            <a:spAutoFit/>
          </a:bodyPr>
          <a:lstStyle/>
          <a:p>
            <a:endParaRPr lang="en-GB" dirty="0"/>
          </a:p>
        </p:txBody>
      </p:sp>
      <p:sp>
        <p:nvSpPr>
          <p:cNvPr id="62" name="TextBox 61">
            <a:extLst>
              <a:ext uri="{FF2B5EF4-FFF2-40B4-BE49-F238E27FC236}">
                <a16:creationId xmlns:a16="http://schemas.microsoft.com/office/drawing/2014/main" id="{4802890F-DD2E-4F13-99A3-8F366D746FB7}"/>
              </a:ext>
            </a:extLst>
          </p:cNvPr>
          <p:cNvSpPr txBox="1"/>
          <p:nvPr/>
        </p:nvSpPr>
        <p:spPr>
          <a:xfrm>
            <a:off x="3708118" y="3384447"/>
            <a:ext cx="824105" cy="384489"/>
          </a:xfrm>
          <a:prstGeom prst="rect">
            <a:avLst/>
          </a:prstGeom>
          <a:solidFill>
            <a:schemeClr val="bg1"/>
          </a:solidFill>
        </p:spPr>
        <p:txBody>
          <a:bodyPr wrap="square" rtlCol="0">
            <a:spAutoFit/>
          </a:bodyPr>
          <a:lstStyle/>
          <a:p>
            <a:endParaRPr lang="en-GB" dirty="0"/>
          </a:p>
        </p:txBody>
      </p:sp>
      <p:sp>
        <p:nvSpPr>
          <p:cNvPr id="63" name="TextBox 62">
            <a:extLst>
              <a:ext uri="{FF2B5EF4-FFF2-40B4-BE49-F238E27FC236}">
                <a16:creationId xmlns:a16="http://schemas.microsoft.com/office/drawing/2014/main" id="{3E8EE7C6-C994-4E28-9959-C6F8D98FD89C}"/>
              </a:ext>
            </a:extLst>
          </p:cNvPr>
          <p:cNvSpPr txBox="1"/>
          <p:nvPr/>
        </p:nvSpPr>
        <p:spPr>
          <a:xfrm>
            <a:off x="6226145" y="3398701"/>
            <a:ext cx="1104730" cy="384489"/>
          </a:xfrm>
          <a:prstGeom prst="rect">
            <a:avLst/>
          </a:prstGeom>
          <a:solidFill>
            <a:schemeClr val="bg1"/>
          </a:solidFill>
        </p:spPr>
        <p:txBody>
          <a:bodyPr wrap="square" rtlCol="0">
            <a:spAutoFit/>
          </a:bodyPr>
          <a:lstStyle/>
          <a:p>
            <a:endParaRPr lang="en-GB" dirty="0"/>
          </a:p>
        </p:txBody>
      </p:sp>
      <p:sp>
        <p:nvSpPr>
          <p:cNvPr id="64" name="TextBox 63">
            <a:extLst>
              <a:ext uri="{FF2B5EF4-FFF2-40B4-BE49-F238E27FC236}">
                <a16:creationId xmlns:a16="http://schemas.microsoft.com/office/drawing/2014/main" id="{32EA3447-2548-4F36-8864-FCEE49AE2C73}"/>
              </a:ext>
            </a:extLst>
          </p:cNvPr>
          <p:cNvSpPr txBox="1"/>
          <p:nvPr/>
        </p:nvSpPr>
        <p:spPr>
          <a:xfrm>
            <a:off x="3708118" y="2915154"/>
            <a:ext cx="1628904" cy="384489"/>
          </a:xfrm>
          <a:prstGeom prst="rect">
            <a:avLst/>
          </a:prstGeom>
          <a:solidFill>
            <a:schemeClr val="bg1"/>
          </a:solidFill>
        </p:spPr>
        <p:txBody>
          <a:bodyPr wrap="square" rtlCol="0">
            <a:spAutoFit/>
          </a:bodyPr>
          <a:lstStyle/>
          <a:p>
            <a:endParaRPr lang="en-GB" dirty="0"/>
          </a:p>
        </p:txBody>
      </p:sp>
      <p:pic>
        <p:nvPicPr>
          <p:cNvPr id="65" name="Picture 64" descr="Shape, arrow&#10;&#10;Description automatically generated">
            <a:extLst>
              <a:ext uri="{FF2B5EF4-FFF2-40B4-BE49-F238E27FC236}">
                <a16:creationId xmlns:a16="http://schemas.microsoft.com/office/drawing/2014/main" id="{AF8445EA-1EF7-4A5B-BD37-B8DBDA2E4E9D}"/>
              </a:ext>
            </a:extLst>
          </p:cNvPr>
          <p:cNvPicPr>
            <a:picLocks noChangeAspect="1"/>
          </p:cNvPicPr>
          <p:nvPr/>
        </p:nvPicPr>
        <p:blipFill>
          <a:blip r:embed="rId13"/>
          <a:stretch>
            <a:fillRect/>
          </a:stretch>
        </p:blipFill>
        <p:spPr>
          <a:xfrm>
            <a:off x="3260612" y="2821712"/>
            <a:ext cx="464040" cy="429962"/>
          </a:xfrm>
          <a:prstGeom prst="rect">
            <a:avLst/>
          </a:prstGeom>
        </p:spPr>
      </p:pic>
      <p:pic>
        <p:nvPicPr>
          <p:cNvPr id="71" name="Picture 70" descr="Shape, arrow&#10;&#10;Description automatically generated">
            <a:extLst>
              <a:ext uri="{FF2B5EF4-FFF2-40B4-BE49-F238E27FC236}">
                <a16:creationId xmlns:a16="http://schemas.microsoft.com/office/drawing/2014/main" id="{FA7BD9F9-4525-4307-935F-B6CE4754370D}"/>
              </a:ext>
            </a:extLst>
          </p:cNvPr>
          <p:cNvPicPr>
            <a:picLocks noChangeAspect="1"/>
          </p:cNvPicPr>
          <p:nvPr/>
        </p:nvPicPr>
        <p:blipFill>
          <a:blip r:embed="rId13"/>
          <a:stretch>
            <a:fillRect/>
          </a:stretch>
        </p:blipFill>
        <p:spPr>
          <a:xfrm>
            <a:off x="8060112" y="3299643"/>
            <a:ext cx="464040" cy="429962"/>
          </a:xfrm>
          <a:prstGeom prst="rect">
            <a:avLst/>
          </a:prstGeom>
        </p:spPr>
      </p:pic>
      <p:pic>
        <p:nvPicPr>
          <p:cNvPr id="72" name="Picture 71" descr="Shape, arrow&#10;&#10;Description automatically generated">
            <a:extLst>
              <a:ext uri="{FF2B5EF4-FFF2-40B4-BE49-F238E27FC236}">
                <a16:creationId xmlns:a16="http://schemas.microsoft.com/office/drawing/2014/main" id="{934A9B92-D774-4DE2-A685-588B76441C87}"/>
              </a:ext>
            </a:extLst>
          </p:cNvPr>
          <p:cNvPicPr>
            <a:picLocks noChangeAspect="1"/>
          </p:cNvPicPr>
          <p:nvPr/>
        </p:nvPicPr>
        <p:blipFill>
          <a:blip r:embed="rId13"/>
          <a:stretch>
            <a:fillRect/>
          </a:stretch>
        </p:blipFill>
        <p:spPr>
          <a:xfrm>
            <a:off x="5832127" y="3729605"/>
            <a:ext cx="464040" cy="429962"/>
          </a:xfrm>
          <a:prstGeom prst="rect">
            <a:avLst/>
          </a:prstGeom>
        </p:spPr>
      </p:pic>
      <p:sp>
        <p:nvSpPr>
          <p:cNvPr id="83" name="TextBox 82">
            <a:extLst>
              <a:ext uri="{FF2B5EF4-FFF2-40B4-BE49-F238E27FC236}">
                <a16:creationId xmlns:a16="http://schemas.microsoft.com/office/drawing/2014/main" id="{172B1B48-007E-48B9-A59A-8AB3CB59CD1B}"/>
              </a:ext>
            </a:extLst>
          </p:cNvPr>
          <p:cNvSpPr txBox="1"/>
          <p:nvPr/>
        </p:nvSpPr>
        <p:spPr>
          <a:xfrm>
            <a:off x="1477794" y="3857265"/>
            <a:ext cx="1382636" cy="322511"/>
          </a:xfrm>
          <a:prstGeom prst="rect">
            <a:avLst/>
          </a:prstGeom>
          <a:solidFill>
            <a:schemeClr val="bg1"/>
          </a:solidFill>
        </p:spPr>
        <p:txBody>
          <a:bodyPr wrap="square" rtlCol="0">
            <a:spAutoFit/>
          </a:bodyPr>
          <a:lstStyle/>
          <a:p>
            <a:endParaRPr lang="en-GB" dirty="0"/>
          </a:p>
        </p:txBody>
      </p:sp>
      <p:sp>
        <p:nvSpPr>
          <p:cNvPr id="84" name="TextBox 83">
            <a:extLst>
              <a:ext uri="{FF2B5EF4-FFF2-40B4-BE49-F238E27FC236}">
                <a16:creationId xmlns:a16="http://schemas.microsoft.com/office/drawing/2014/main" id="{12635D7E-AD0A-4AC8-A6D4-5A7457270595}"/>
              </a:ext>
            </a:extLst>
          </p:cNvPr>
          <p:cNvSpPr txBox="1"/>
          <p:nvPr/>
        </p:nvSpPr>
        <p:spPr>
          <a:xfrm>
            <a:off x="3759037" y="3820490"/>
            <a:ext cx="1131928" cy="396360"/>
          </a:xfrm>
          <a:prstGeom prst="rect">
            <a:avLst/>
          </a:prstGeom>
          <a:solidFill>
            <a:schemeClr val="bg1"/>
          </a:solidFill>
        </p:spPr>
        <p:txBody>
          <a:bodyPr wrap="square" rtlCol="0">
            <a:spAutoFit/>
          </a:bodyPr>
          <a:lstStyle/>
          <a:p>
            <a:endParaRPr lang="en-GB" dirty="0"/>
          </a:p>
        </p:txBody>
      </p:sp>
      <p:sp>
        <p:nvSpPr>
          <p:cNvPr id="85" name="TextBox 84">
            <a:extLst>
              <a:ext uri="{FF2B5EF4-FFF2-40B4-BE49-F238E27FC236}">
                <a16:creationId xmlns:a16="http://schemas.microsoft.com/office/drawing/2014/main" id="{DC2BE11B-D6FD-43C6-A755-D70C69789D41}"/>
              </a:ext>
            </a:extLst>
          </p:cNvPr>
          <p:cNvSpPr txBox="1"/>
          <p:nvPr/>
        </p:nvSpPr>
        <p:spPr>
          <a:xfrm>
            <a:off x="6287656" y="3843819"/>
            <a:ext cx="1748154" cy="384489"/>
          </a:xfrm>
          <a:prstGeom prst="rect">
            <a:avLst/>
          </a:prstGeom>
          <a:solidFill>
            <a:schemeClr val="bg1"/>
          </a:solidFill>
        </p:spPr>
        <p:txBody>
          <a:bodyPr wrap="square" rtlCol="0">
            <a:spAutoFit/>
          </a:bodyPr>
          <a:lstStyle/>
          <a:p>
            <a:endParaRPr lang="en-GB" dirty="0"/>
          </a:p>
        </p:txBody>
      </p:sp>
      <p:pic>
        <p:nvPicPr>
          <p:cNvPr id="86" name="Picture 85" descr="Shape, arrow&#10;&#10;Description automatically generated">
            <a:extLst>
              <a:ext uri="{FF2B5EF4-FFF2-40B4-BE49-F238E27FC236}">
                <a16:creationId xmlns:a16="http://schemas.microsoft.com/office/drawing/2014/main" id="{B43C1688-F023-4B61-9734-8116BB151557}"/>
              </a:ext>
            </a:extLst>
          </p:cNvPr>
          <p:cNvPicPr>
            <a:picLocks noChangeAspect="1"/>
          </p:cNvPicPr>
          <p:nvPr/>
        </p:nvPicPr>
        <p:blipFill>
          <a:blip r:embed="rId13"/>
          <a:stretch>
            <a:fillRect/>
          </a:stretch>
        </p:blipFill>
        <p:spPr>
          <a:xfrm>
            <a:off x="3337644" y="4714330"/>
            <a:ext cx="464040" cy="429962"/>
          </a:xfrm>
          <a:prstGeom prst="rect">
            <a:avLst/>
          </a:prstGeom>
        </p:spPr>
      </p:pic>
      <p:pic>
        <p:nvPicPr>
          <p:cNvPr id="87" name="Picture 86" descr="Shape, arrow&#10;&#10;Description automatically generated">
            <a:extLst>
              <a:ext uri="{FF2B5EF4-FFF2-40B4-BE49-F238E27FC236}">
                <a16:creationId xmlns:a16="http://schemas.microsoft.com/office/drawing/2014/main" id="{FD5CF932-8F03-4DB7-9F46-7940898C2F8A}"/>
              </a:ext>
            </a:extLst>
          </p:cNvPr>
          <p:cNvPicPr>
            <a:picLocks noChangeAspect="1"/>
          </p:cNvPicPr>
          <p:nvPr/>
        </p:nvPicPr>
        <p:blipFill>
          <a:blip r:embed="rId13"/>
          <a:stretch>
            <a:fillRect/>
          </a:stretch>
        </p:blipFill>
        <p:spPr>
          <a:xfrm>
            <a:off x="8103906" y="5176451"/>
            <a:ext cx="464040" cy="429962"/>
          </a:xfrm>
          <a:prstGeom prst="rect">
            <a:avLst/>
          </a:prstGeom>
        </p:spPr>
      </p:pic>
      <p:sp>
        <p:nvSpPr>
          <p:cNvPr id="88" name="TextBox 87">
            <a:extLst>
              <a:ext uri="{FF2B5EF4-FFF2-40B4-BE49-F238E27FC236}">
                <a16:creationId xmlns:a16="http://schemas.microsoft.com/office/drawing/2014/main" id="{9B5FF427-C1C2-4FE2-9EB3-FD787E277FC4}"/>
              </a:ext>
            </a:extLst>
          </p:cNvPr>
          <p:cNvSpPr txBox="1"/>
          <p:nvPr/>
        </p:nvSpPr>
        <p:spPr>
          <a:xfrm>
            <a:off x="1497119" y="4297565"/>
            <a:ext cx="981708" cy="384489"/>
          </a:xfrm>
          <a:prstGeom prst="rect">
            <a:avLst/>
          </a:prstGeom>
          <a:solidFill>
            <a:schemeClr val="bg1"/>
          </a:solidFill>
        </p:spPr>
        <p:txBody>
          <a:bodyPr wrap="square" rtlCol="0">
            <a:spAutoFit/>
          </a:bodyPr>
          <a:lstStyle/>
          <a:p>
            <a:endParaRPr lang="en-GB" dirty="0"/>
          </a:p>
        </p:txBody>
      </p:sp>
      <p:sp>
        <p:nvSpPr>
          <p:cNvPr id="89" name="TextBox 88">
            <a:extLst>
              <a:ext uri="{FF2B5EF4-FFF2-40B4-BE49-F238E27FC236}">
                <a16:creationId xmlns:a16="http://schemas.microsoft.com/office/drawing/2014/main" id="{1497AE34-498F-4EB8-984C-D70855294218}"/>
              </a:ext>
            </a:extLst>
          </p:cNvPr>
          <p:cNvSpPr txBox="1"/>
          <p:nvPr/>
        </p:nvSpPr>
        <p:spPr>
          <a:xfrm>
            <a:off x="3749665" y="4294387"/>
            <a:ext cx="1758911" cy="399552"/>
          </a:xfrm>
          <a:prstGeom prst="rect">
            <a:avLst/>
          </a:prstGeom>
          <a:solidFill>
            <a:schemeClr val="bg1"/>
          </a:solidFill>
        </p:spPr>
        <p:txBody>
          <a:bodyPr wrap="square" rtlCol="0">
            <a:spAutoFit/>
          </a:bodyPr>
          <a:lstStyle/>
          <a:p>
            <a:endParaRPr lang="en-GB" dirty="0"/>
          </a:p>
        </p:txBody>
      </p:sp>
      <p:sp>
        <p:nvSpPr>
          <p:cNvPr id="90" name="TextBox 89">
            <a:extLst>
              <a:ext uri="{FF2B5EF4-FFF2-40B4-BE49-F238E27FC236}">
                <a16:creationId xmlns:a16="http://schemas.microsoft.com/office/drawing/2014/main" id="{F6F7AB66-2E55-43AB-832E-7C3B3EB6CAB6}"/>
              </a:ext>
            </a:extLst>
          </p:cNvPr>
          <p:cNvSpPr txBox="1"/>
          <p:nvPr/>
        </p:nvSpPr>
        <p:spPr>
          <a:xfrm>
            <a:off x="6226145" y="4329516"/>
            <a:ext cx="1104730" cy="384489"/>
          </a:xfrm>
          <a:prstGeom prst="rect">
            <a:avLst/>
          </a:prstGeom>
          <a:solidFill>
            <a:schemeClr val="bg1"/>
          </a:solidFill>
        </p:spPr>
        <p:txBody>
          <a:bodyPr wrap="square" rtlCol="0">
            <a:spAutoFit/>
          </a:bodyPr>
          <a:lstStyle/>
          <a:p>
            <a:endParaRPr lang="en-GB" dirty="0"/>
          </a:p>
        </p:txBody>
      </p:sp>
      <p:sp>
        <p:nvSpPr>
          <p:cNvPr id="91" name="TextBox 90">
            <a:extLst>
              <a:ext uri="{FF2B5EF4-FFF2-40B4-BE49-F238E27FC236}">
                <a16:creationId xmlns:a16="http://schemas.microsoft.com/office/drawing/2014/main" id="{5436B623-0F44-417E-A2BB-1983C616E4BA}"/>
              </a:ext>
            </a:extLst>
          </p:cNvPr>
          <p:cNvSpPr txBox="1"/>
          <p:nvPr/>
        </p:nvSpPr>
        <p:spPr>
          <a:xfrm>
            <a:off x="1497119" y="4828048"/>
            <a:ext cx="1104730" cy="384489"/>
          </a:xfrm>
          <a:prstGeom prst="rect">
            <a:avLst/>
          </a:prstGeom>
          <a:solidFill>
            <a:schemeClr val="bg1"/>
          </a:solidFill>
        </p:spPr>
        <p:txBody>
          <a:bodyPr wrap="square" rtlCol="0">
            <a:spAutoFit/>
          </a:bodyPr>
          <a:lstStyle/>
          <a:p>
            <a:endParaRPr lang="en-GB" dirty="0"/>
          </a:p>
        </p:txBody>
      </p:sp>
      <p:sp>
        <p:nvSpPr>
          <p:cNvPr id="92" name="TextBox 91">
            <a:extLst>
              <a:ext uri="{FF2B5EF4-FFF2-40B4-BE49-F238E27FC236}">
                <a16:creationId xmlns:a16="http://schemas.microsoft.com/office/drawing/2014/main" id="{CDFB811F-F7C4-439A-9919-329AB827A7E0}"/>
              </a:ext>
            </a:extLst>
          </p:cNvPr>
          <p:cNvSpPr txBox="1"/>
          <p:nvPr/>
        </p:nvSpPr>
        <p:spPr>
          <a:xfrm>
            <a:off x="3749666" y="4798950"/>
            <a:ext cx="1104730" cy="384489"/>
          </a:xfrm>
          <a:prstGeom prst="rect">
            <a:avLst/>
          </a:prstGeom>
          <a:solidFill>
            <a:schemeClr val="bg1"/>
          </a:solidFill>
        </p:spPr>
        <p:txBody>
          <a:bodyPr wrap="square" rtlCol="0">
            <a:spAutoFit/>
          </a:bodyPr>
          <a:lstStyle/>
          <a:p>
            <a:endParaRPr lang="en-GB" dirty="0"/>
          </a:p>
        </p:txBody>
      </p:sp>
      <p:sp>
        <p:nvSpPr>
          <p:cNvPr id="93" name="TextBox 92">
            <a:extLst>
              <a:ext uri="{FF2B5EF4-FFF2-40B4-BE49-F238E27FC236}">
                <a16:creationId xmlns:a16="http://schemas.microsoft.com/office/drawing/2014/main" id="{DFB672AF-5419-4F3A-ADF8-43AF6904A7CA}"/>
              </a:ext>
            </a:extLst>
          </p:cNvPr>
          <p:cNvSpPr txBox="1"/>
          <p:nvPr/>
        </p:nvSpPr>
        <p:spPr>
          <a:xfrm>
            <a:off x="6258447" y="4798079"/>
            <a:ext cx="1666593" cy="400110"/>
          </a:xfrm>
          <a:prstGeom prst="rect">
            <a:avLst/>
          </a:prstGeom>
          <a:solidFill>
            <a:schemeClr val="bg1"/>
          </a:solidFill>
        </p:spPr>
        <p:txBody>
          <a:bodyPr wrap="square" rtlCol="0">
            <a:spAutoFit/>
          </a:bodyPr>
          <a:lstStyle/>
          <a:p>
            <a:endParaRPr lang="en-GB" sz="2000" dirty="0"/>
          </a:p>
        </p:txBody>
      </p:sp>
      <p:sp>
        <p:nvSpPr>
          <p:cNvPr id="94" name="TextBox 93">
            <a:extLst>
              <a:ext uri="{FF2B5EF4-FFF2-40B4-BE49-F238E27FC236}">
                <a16:creationId xmlns:a16="http://schemas.microsoft.com/office/drawing/2014/main" id="{52FF39D6-1147-47A9-B94E-FB9759BF7B42}"/>
              </a:ext>
            </a:extLst>
          </p:cNvPr>
          <p:cNvSpPr txBox="1"/>
          <p:nvPr/>
        </p:nvSpPr>
        <p:spPr>
          <a:xfrm>
            <a:off x="1542759" y="5317140"/>
            <a:ext cx="1781711" cy="367746"/>
          </a:xfrm>
          <a:prstGeom prst="rect">
            <a:avLst/>
          </a:prstGeom>
          <a:solidFill>
            <a:schemeClr val="bg1"/>
          </a:solidFill>
        </p:spPr>
        <p:txBody>
          <a:bodyPr wrap="square" rtlCol="0">
            <a:spAutoFit/>
          </a:bodyPr>
          <a:lstStyle/>
          <a:p>
            <a:endParaRPr lang="en-GB" dirty="0"/>
          </a:p>
        </p:txBody>
      </p:sp>
      <p:sp>
        <p:nvSpPr>
          <p:cNvPr id="95" name="TextBox 94">
            <a:extLst>
              <a:ext uri="{FF2B5EF4-FFF2-40B4-BE49-F238E27FC236}">
                <a16:creationId xmlns:a16="http://schemas.microsoft.com/office/drawing/2014/main" id="{A760DB90-9D8D-4091-BEE5-75042B6AD0B0}"/>
              </a:ext>
            </a:extLst>
          </p:cNvPr>
          <p:cNvSpPr txBox="1"/>
          <p:nvPr/>
        </p:nvSpPr>
        <p:spPr>
          <a:xfrm>
            <a:off x="3688155" y="5283596"/>
            <a:ext cx="1431656" cy="367746"/>
          </a:xfrm>
          <a:prstGeom prst="rect">
            <a:avLst/>
          </a:prstGeom>
          <a:solidFill>
            <a:schemeClr val="bg1"/>
          </a:solidFill>
        </p:spPr>
        <p:txBody>
          <a:bodyPr wrap="square" rtlCol="0">
            <a:spAutoFit/>
          </a:bodyPr>
          <a:lstStyle/>
          <a:p>
            <a:endParaRPr lang="en-GB" dirty="0"/>
          </a:p>
        </p:txBody>
      </p:sp>
      <p:sp>
        <p:nvSpPr>
          <p:cNvPr id="96" name="TextBox 95">
            <a:extLst>
              <a:ext uri="{FF2B5EF4-FFF2-40B4-BE49-F238E27FC236}">
                <a16:creationId xmlns:a16="http://schemas.microsoft.com/office/drawing/2014/main" id="{29A388E7-954C-4244-8795-9CCDA4C2F397}"/>
              </a:ext>
            </a:extLst>
          </p:cNvPr>
          <p:cNvSpPr txBox="1"/>
          <p:nvPr/>
        </p:nvSpPr>
        <p:spPr>
          <a:xfrm>
            <a:off x="6258447" y="5311266"/>
            <a:ext cx="1672957" cy="358377"/>
          </a:xfrm>
          <a:prstGeom prst="rect">
            <a:avLst/>
          </a:prstGeom>
          <a:solidFill>
            <a:schemeClr val="bg1"/>
          </a:solidFill>
        </p:spPr>
        <p:txBody>
          <a:bodyPr wrap="square" rtlCol="0">
            <a:spAutoFit/>
          </a:bodyPr>
          <a:lstStyle/>
          <a:p>
            <a:endParaRPr lang="en-GB" dirty="0"/>
          </a:p>
        </p:txBody>
      </p:sp>
      <p:pic>
        <p:nvPicPr>
          <p:cNvPr id="97" name="Picture 2" descr="Free vector graphics of Clock">
            <a:extLst>
              <a:ext uri="{FF2B5EF4-FFF2-40B4-BE49-F238E27FC236}">
                <a16:creationId xmlns:a16="http://schemas.microsoft.com/office/drawing/2014/main" id="{1C9628A6-24A5-4C9D-8400-BE104C3258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99611" y="5374211"/>
            <a:ext cx="1309714" cy="130971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Shape, arrow&#10;&#10;Description automatically generated">
            <a:extLst>
              <a:ext uri="{FF2B5EF4-FFF2-40B4-BE49-F238E27FC236}">
                <a16:creationId xmlns:a16="http://schemas.microsoft.com/office/drawing/2014/main" id="{2B9BC7FC-803E-47CA-8A7C-2A80C983AE4D}"/>
              </a:ext>
            </a:extLst>
          </p:cNvPr>
          <p:cNvPicPr>
            <a:picLocks noChangeAspect="1"/>
          </p:cNvPicPr>
          <p:nvPr/>
        </p:nvPicPr>
        <p:blipFill>
          <a:blip r:embed="rId13"/>
          <a:stretch>
            <a:fillRect/>
          </a:stretch>
        </p:blipFill>
        <p:spPr>
          <a:xfrm>
            <a:off x="5917385" y="4216481"/>
            <a:ext cx="464040" cy="429962"/>
          </a:xfrm>
          <a:prstGeom prst="rect">
            <a:avLst/>
          </a:prstGeom>
        </p:spPr>
      </p:pic>
      <p:pic>
        <p:nvPicPr>
          <p:cNvPr id="100" name="Picture 99">
            <a:extLst>
              <a:ext uri="{FF2B5EF4-FFF2-40B4-BE49-F238E27FC236}">
                <a16:creationId xmlns:a16="http://schemas.microsoft.com/office/drawing/2014/main" id="{DB6F0468-6B95-4C11-9D5D-7C4369EAB6E3}"/>
              </a:ext>
            </a:extLst>
          </p:cNvPr>
          <p:cNvPicPr>
            <a:picLocks noChangeAspect="1"/>
          </p:cNvPicPr>
          <p:nvPr/>
        </p:nvPicPr>
        <p:blipFill>
          <a:blip r:embed="rId15"/>
          <a:stretch>
            <a:fillRect/>
          </a:stretch>
        </p:blipFill>
        <p:spPr>
          <a:xfrm>
            <a:off x="9733842" y="3909064"/>
            <a:ext cx="1682642" cy="1402202"/>
          </a:xfrm>
          <a:prstGeom prst="rect">
            <a:avLst/>
          </a:prstGeom>
        </p:spPr>
      </p:pic>
      <p:pic>
        <p:nvPicPr>
          <p:cNvPr id="101" name="Picture 100">
            <a:extLst>
              <a:ext uri="{FF2B5EF4-FFF2-40B4-BE49-F238E27FC236}">
                <a16:creationId xmlns:a16="http://schemas.microsoft.com/office/drawing/2014/main" id="{EFA7F471-5EFC-48B0-B22A-62F55821CABD}"/>
              </a:ext>
            </a:extLst>
          </p:cNvPr>
          <p:cNvPicPr>
            <a:picLocks noChangeAspect="1"/>
          </p:cNvPicPr>
          <p:nvPr/>
        </p:nvPicPr>
        <p:blipFill>
          <a:blip r:embed="rId16"/>
          <a:stretch>
            <a:fillRect/>
          </a:stretch>
        </p:blipFill>
        <p:spPr>
          <a:xfrm>
            <a:off x="9421540" y="1163976"/>
            <a:ext cx="1920526" cy="1200329"/>
          </a:xfrm>
          <a:prstGeom prst="rect">
            <a:avLst/>
          </a:prstGeom>
        </p:spPr>
      </p:pic>
      <p:pic>
        <p:nvPicPr>
          <p:cNvPr id="102" name="Picture 101">
            <a:extLst>
              <a:ext uri="{FF2B5EF4-FFF2-40B4-BE49-F238E27FC236}">
                <a16:creationId xmlns:a16="http://schemas.microsoft.com/office/drawing/2014/main" id="{CB7957A4-7503-4F36-918E-69B41577D7DE}"/>
              </a:ext>
            </a:extLst>
          </p:cNvPr>
          <p:cNvPicPr>
            <a:picLocks noChangeAspect="1"/>
          </p:cNvPicPr>
          <p:nvPr/>
        </p:nvPicPr>
        <p:blipFill>
          <a:blip r:embed="rId17"/>
          <a:stretch>
            <a:fillRect/>
          </a:stretch>
        </p:blipFill>
        <p:spPr>
          <a:xfrm>
            <a:off x="9814833" y="2464858"/>
            <a:ext cx="1548518" cy="1329043"/>
          </a:xfrm>
          <a:prstGeom prst="rect">
            <a:avLst/>
          </a:prstGeom>
        </p:spPr>
      </p:pic>
    </p:spTree>
    <p:extLst>
      <p:ext uri="{BB962C8B-B14F-4D97-AF65-F5344CB8AC3E}">
        <p14:creationId xmlns:p14="http://schemas.microsoft.com/office/powerpoint/2010/main" val="24430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peech Bubble: Rectangle with Corners Rounded 102">
            <a:extLst>
              <a:ext uri="{FF2B5EF4-FFF2-40B4-BE49-F238E27FC236}">
                <a16:creationId xmlns:a16="http://schemas.microsoft.com/office/drawing/2014/main" id="{6CED6944-9556-4349-BA08-F79C6DEC9E81}"/>
              </a:ext>
            </a:extLst>
          </p:cNvPr>
          <p:cNvSpPr/>
          <p:nvPr/>
        </p:nvSpPr>
        <p:spPr>
          <a:xfrm>
            <a:off x="644541" y="918640"/>
            <a:ext cx="3631286" cy="1071981"/>
          </a:xfrm>
          <a:prstGeom prst="wedgeRoundRectCallout">
            <a:avLst>
              <a:gd name="adj1" fmla="val 62943"/>
              <a:gd name="adj2" fmla="val -6111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sp>
        <p:nvSpPr>
          <p:cNvPr id="6" name="CustomShape 7">
            <a:extLst>
              <a:ext uri="{FF2B5EF4-FFF2-40B4-BE49-F238E27FC236}">
                <a16:creationId xmlns:a16="http://schemas.microsoft.com/office/drawing/2014/main" id="{BA8928AA-6420-AE6C-5270-4FEABB04EDE0}"/>
              </a:ext>
            </a:extLst>
          </p:cNvPr>
          <p:cNvSpPr/>
          <p:nvPr/>
        </p:nvSpPr>
        <p:spPr>
          <a:xfrm>
            <a:off x="2853788" y="120340"/>
            <a:ext cx="309801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Word snake!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1C7F55EB-544D-36EA-BA34-A3606D51C92D}"/>
              </a:ext>
            </a:extLst>
          </p:cNvPr>
          <p:cNvSpPr txBox="1"/>
          <p:nvPr/>
        </p:nvSpPr>
        <p:spPr>
          <a:xfrm>
            <a:off x="4509202" y="4036145"/>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BAE5ECF5-7FAB-2270-2D59-691507E0EB00}"/>
              </a:ext>
            </a:extLst>
          </p:cNvPr>
          <p:cNvSpPr txBox="1"/>
          <p:nvPr/>
        </p:nvSpPr>
        <p:spPr>
          <a:xfrm>
            <a:off x="4490441" y="4490961"/>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Schwestern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154D4384-AD7A-A629-F52E-C10FCE8D2FA4}"/>
              </a:ext>
            </a:extLst>
          </p:cNvPr>
          <p:cNvSpPr txBox="1"/>
          <p:nvPr/>
        </p:nvSpPr>
        <p:spPr>
          <a:xfrm>
            <a:off x="4490441" y="4950377"/>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Computer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6CD0CEE9-A1BC-270D-552A-7DEADEDE31D4}"/>
              </a:ext>
            </a:extLst>
          </p:cNvPr>
          <p:cNvSpPr txBox="1"/>
          <p:nvPr/>
        </p:nvSpPr>
        <p:spPr>
          <a:xfrm>
            <a:off x="4490441" y="5410298"/>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Konzert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7CDE261F-4542-8BAF-922B-91D93A362476}"/>
              </a:ext>
            </a:extLst>
          </p:cNvPr>
          <p:cNvSpPr txBox="1"/>
          <p:nvPr/>
        </p:nvSpPr>
        <p:spPr>
          <a:xfrm>
            <a:off x="4490441" y="5882771"/>
            <a:ext cx="1890237"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Geschichten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extLst>
              <a:ext uri="{FF2B5EF4-FFF2-40B4-BE49-F238E27FC236}">
                <a16:creationId xmlns:a16="http://schemas.microsoft.com/office/drawing/2014/main" id="{2837D87A-9F53-1D2B-D596-C5B2D6068F71}"/>
              </a:ext>
            </a:extLst>
          </p:cNvPr>
          <p:cNvSpPr txBox="1"/>
          <p:nvPr/>
        </p:nvSpPr>
        <p:spPr>
          <a:xfrm>
            <a:off x="4490441" y="6349742"/>
            <a:ext cx="1871476"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Hunde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B518B7E9-1396-72B9-4325-19783D46C41F}"/>
              </a:ext>
            </a:extLst>
          </p:cNvPr>
          <p:cNvSpPr txBox="1"/>
          <p:nvPr/>
        </p:nvSpPr>
        <p:spPr>
          <a:xfrm>
            <a:off x="6425648" y="4026457"/>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Antwort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TextBox 16">
            <a:extLst>
              <a:ext uri="{FF2B5EF4-FFF2-40B4-BE49-F238E27FC236}">
                <a16:creationId xmlns:a16="http://schemas.microsoft.com/office/drawing/2014/main" id="{318B542E-0BEA-2B6D-6AA4-AC82419AFC3C}"/>
              </a:ext>
            </a:extLst>
          </p:cNvPr>
          <p:cNvSpPr txBox="1"/>
          <p:nvPr/>
        </p:nvSpPr>
        <p:spPr>
          <a:xfrm>
            <a:off x="6425648" y="448495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US" sz="2000" kern="0" noProof="0" dirty="0" err="1">
                <a:solidFill>
                  <a:srgbClr val="002060"/>
                </a:solidFill>
                <a:latin typeface="Century Gothic" panose="020B0502020202020204" pitchFamily="34" charset="0"/>
                <a:cs typeface="Arial"/>
                <a:sym typeface="Arial"/>
              </a:rPr>
              <a:t>Filme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84CD4E38-D496-92F2-3878-74BB8C346AD0}"/>
              </a:ext>
            </a:extLst>
          </p:cNvPr>
          <p:cNvSpPr txBox="1"/>
          <p:nvPr/>
        </p:nvSpPr>
        <p:spPr>
          <a:xfrm>
            <a:off x="6425647" y="4950377"/>
            <a:ext cx="1871474"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Idee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2B108F94-380D-168E-6BD8-81DD7EA387E5}"/>
              </a:ext>
            </a:extLst>
          </p:cNvPr>
          <p:cNvSpPr txBox="1"/>
          <p:nvPr/>
        </p:nvSpPr>
        <p:spPr>
          <a:xfrm>
            <a:off x="6425647" y="5415799"/>
            <a:ext cx="1871475"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a:solidFill>
                  <a:srgbClr val="002060"/>
                </a:solidFill>
                <a:latin typeface="Century Gothic" panose="020B0502020202020204" pitchFamily="34" charset="0"/>
                <a:cs typeface="Arial"/>
                <a:sym typeface="Arial"/>
              </a:rPr>
              <a:t>Handy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6B16052F-2DE6-F246-649B-11F809CC377D}"/>
              </a:ext>
            </a:extLst>
          </p:cNvPr>
          <p:cNvSpPr txBox="1"/>
          <p:nvPr/>
        </p:nvSpPr>
        <p:spPr>
          <a:xfrm>
            <a:off x="6425648" y="5876832"/>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Gruppen</a:t>
            </a:r>
          </a:p>
        </p:txBody>
      </p:sp>
      <p:sp>
        <p:nvSpPr>
          <p:cNvPr id="23" name="TextBox 22">
            <a:extLst>
              <a:ext uri="{FF2B5EF4-FFF2-40B4-BE49-F238E27FC236}">
                <a16:creationId xmlns:a16="http://schemas.microsoft.com/office/drawing/2014/main" id="{E8A44385-E526-1A6A-8CC8-3BFFBF0CB1DB}"/>
              </a:ext>
            </a:extLst>
          </p:cNvPr>
          <p:cNvSpPr txBox="1"/>
          <p:nvPr/>
        </p:nvSpPr>
        <p:spPr>
          <a:xfrm>
            <a:off x="6425648" y="6345125"/>
            <a:ext cx="1871472" cy="400110"/>
          </a:xfrm>
          <a:prstGeom prst="rect">
            <a:avLst/>
          </a:prstGeom>
          <a:solidFill>
            <a:schemeClr val="accent2">
              <a:lumMod val="20000"/>
              <a:lumOff val="80000"/>
            </a:schemeClr>
          </a:solidFill>
        </p:spPr>
        <p:txBody>
          <a:bodyPr wrap="square" rtlCol="0">
            <a:spAutoFit/>
          </a:bodyPr>
          <a:lstStyle/>
          <a:p>
            <a:pPr lvl="0" algn="ctr">
              <a:buClr>
                <a:srgbClr val="000000"/>
              </a:buClr>
              <a:defRPr/>
            </a:pPr>
            <a:r>
              <a:rPr lang="en-GB" sz="2000" kern="0" dirty="0" err="1">
                <a:solidFill>
                  <a:srgbClr val="002060"/>
                </a:solidFill>
                <a:latin typeface="Century Gothic" panose="020B0502020202020204" pitchFamily="34" charset="0"/>
                <a:cs typeface="Arial"/>
                <a:sym typeface="Arial"/>
              </a:rPr>
              <a:t>Karten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6" name="Graphic 25" descr="Teacher">
            <a:extLst>
              <a:ext uri="{FF2B5EF4-FFF2-40B4-BE49-F238E27FC236}">
                <a16:creationId xmlns:a16="http://schemas.microsoft.com/office/drawing/2014/main" id="{F3074AB6-6515-9854-1DC5-8690A0707A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5989" y="-21292"/>
            <a:ext cx="914400" cy="914400"/>
          </a:xfrm>
          <a:prstGeom prst="rect">
            <a:avLst/>
          </a:prstGeom>
        </p:spPr>
      </p:pic>
      <p:sp>
        <p:nvSpPr>
          <p:cNvPr id="53" name="TextBox 52">
            <a:extLst>
              <a:ext uri="{FF2B5EF4-FFF2-40B4-BE49-F238E27FC236}">
                <a16:creationId xmlns:a16="http://schemas.microsoft.com/office/drawing/2014/main" id="{711A374E-96B3-4E9C-8869-28ED35C7B5E0}"/>
              </a:ext>
            </a:extLst>
          </p:cNvPr>
          <p:cNvSpPr txBox="1"/>
          <p:nvPr/>
        </p:nvSpPr>
        <p:spPr>
          <a:xfrm>
            <a:off x="93453" y="4061869"/>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Land</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C068C7A9-F237-4CE4-8167-AF0D19A93303}"/>
              </a:ext>
            </a:extLst>
          </p:cNvPr>
          <p:cNvSpPr txBox="1"/>
          <p:nvPr/>
        </p:nvSpPr>
        <p:spPr>
          <a:xfrm>
            <a:off x="74692" y="4516685"/>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Computer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E5D03EC1-52B9-43AF-9139-EFA11FCFAB0B}"/>
              </a:ext>
            </a:extLst>
          </p:cNvPr>
          <p:cNvSpPr txBox="1"/>
          <p:nvPr/>
        </p:nvSpPr>
        <p:spPr>
          <a:xfrm>
            <a:off x="74692" y="4976101"/>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kumimoji="0" lang="en-US"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Konzert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D35B3544-CCA7-436B-95EA-0E37F08888C8}"/>
              </a:ext>
            </a:extLst>
          </p:cNvPr>
          <p:cNvSpPr txBox="1"/>
          <p:nvPr/>
        </p:nvSpPr>
        <p:spPr>
          <a:xfrm>
            <a:off x="74692" y="5436022"/>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Antwort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3428687-F21F-4FDD-828E-3E1C39285D86}"/>
              </a:ext>
            </a:extLst>
          </p:cNvPr>
          <p:cNvSpPr txBox="1"/>
          <p:nvPr/>
        </p:nvSpPr>
        <p:spPr>
          <a:xfrm>
            <a:off x="74692" y="5908495"/>
            <a:ext cx="1890237"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Idee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AF79E86-0FC5-4EED-80BB-BAF6E36355E7}"/>
              </a:ext>
            </a:extLst>
          </p:cNvPr>
          <p:cNvSpPr txBox="1"/>
          <p:nvPr/>
        </p:nvSpPr>
        <p:spPr>
          <a:xfrm>
            <a:off x="74692" y="6375466"/>
            <a:ext cx="1871476"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a:solidFill>
                  <a:srgbClr val="002060"/>
                </a:solidFill>
                <a:latin typeface="Century Gothic" panose="020B0502020202020204" pitchFamily="34" charset="0"/>
                <a:cs typeface="Arial"/>
                <a:sym typeface="Arial"/>
              </a:rPr>
              <a:t>Handy</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B0C2FCF-23D4-445B-A339-F401839A511F}"/>
              </a:ext>
            </a:extLst>
          </p:cNvPr>
          <p:cNvSpPr txBox="1"/>
          <p:nvPr/>
        </p:nvSpPr>
        <p:spPr>
          <a:xfrm>
            <a:off x="2009899" y="4052181"/>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Schwestern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203AF326-28C8-4005-A6FC-247A1D21E494}"/>
              </a:ext>
            </a:extLst>
          </p:cNvPr>
          <p:cNvSpPr txBox="1"/>
          <p:nvPr/>
        </p:nvSpPr>
        <p:spPr>
          <a:xfrm>
            <a:off x="2009899" y="451067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US" sz="2000" b="1" kern="0" noProof="0" dirty="0" err="1">
                <a:solidFill>
                  <a:srgbClr val="002060"/>
                </a:solidFill>
                <a:latin typeface="Century Gothic" panose="020B0502020202020204" pitchFamily="34" charset="0"/>
                <a:cs typeface="Arial"/>
                <a:sym typeface="Arial"/>
              </a:rPr>
              <a:t>Geschichten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2553AF85-3367-4340-99E0-D26D3C3B52AF}"/>
              </a:ext>
            </a:extLst>
          </p:cNvPr>
          <p:cNvSpPr txBox="1"/>
          <p:nvPr/>
        </p:nvSpPr>
        <p:spPr>
          <a:xfrm>
            <a:off x="2009898" y="4976101"/>
            <a:ext cx="1871474"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Hunde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2E366856-FA6B-408B-93BF-A6E2D019CAF2}"/>
              </a:ext>
            </a:extLst>
          </p:cNvPr>
          <p:cNvSpPr txBox="1"/>
          <p:nvPr/>
        </p:nvSpPr>
        <p:spPr>
          <a:xfrm>
            <a:off x="2009898" y="5441523"/>
            <a:ext cx="1871475"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Filme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B82C32C3-0B02-4AEE-A513-AB8A8C44200C}"/>
              </a:ext>
            </a:extLst>
          </p:cNvPr>
          <p:cNvSpPr txBox="1"/>
          <p:nvPr/>
        </p:nvSpPr>
        <p:spPr>
          <a:xfrm>
            <a:off x="2009899" y="5902556"/>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Gruppen</a:t>
            </a:r>
          </a:p>
        </p:txBody>
      </p:sp>
      <p:sp>
        <p:nvSpPr>
          <p:cNvPr id="64" name="TextBox 63">
            <a:extLst>
              <a:ext uri="{FF2B5EF4-FFF2-40B4-BE49-F238E27FC236}">
                <a16:creationId xmlns:a16="http://schemas.microsoft.com/office/drawing/2014/main" id="{903BDEF0-9BD5-49CB-AE02-E862A9E6336F}"/>
              </a:ext>
            </a:extLst>
          </p:cNvPr>
          <p:cNvSpPr txBox="1"/>
          <p:nvPr/>
        </p:nvSpPr>
        <p:spPr>
          <a:xfrm>
            <a:off x="2009899" y="6370849"/>
            <a:ext cx="1871472" cy="400110"/>
          </a:xfrm>
          <a:prstGeom prst="rect">
            <a:avLst/>
          </a:prstGeom>
          <a:solidFill>
            <a:schemeClr val="accent2">
              <a:lumMod val="40000"/>
              <a:lumOff val="60000"/>
            </a:schemeClr>
          </a:solidFill>
        </p:spPr>
        <p:txBody>
          <a:bodyPr wrap="square" rtlCol="0">
            <a:spAutoFit/>
          </a:bodyPr>
          <a:lstStyle/>
          <a:p>
            <a:pPr lvl="0" algn="ctr">
              <a:buClr>
                <a:srgbClr val="000000"/>
              </a:buClr>
              <a:defRPr/>
            </a:pPr>
            <a:r>
              <a:rPr lang="en-GB" sz="2000" b="1" kern="0" dirty="0" err="1">
                <a:solidFill>
                  <a:srgbClr val="002060"/>
                </a:solidFill>
                <a:latin typeface="Century Gothic" panose="020B0502020202020204" pitchFamily="34" charset="0"/>
                <a:cs typeface="Arial"/>
                <a:sym typeface="Arial"/>
              </a:rPr>
              <a:t>Karten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362D43-E196-4AA0-80F7-1A7130659F9E}"/>
              </a:ext>
            </a:extLst>
          </p:cNvPr>
          <p:cNvSpPr txBox="1"/>
          <p:nvPr/>
        </p:nvSpPr>
        <p:spPr>
          <a:xfrm>
            <a:off x="110518" y="3584272"/>
            <a:ext cx="1871476"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Singular</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0D9BD534-EAE3-499C-A652-96CEB45036DF}"/>
              </a:ext>
            </a:extLst>
          </p:cNvPr>
          <p:cNvSpPr txBox="1"/>
          <p:nvPr/>
        </p:nvSpPr>
        <p:spPr>
          <a:xfrm>
            <a:off x="2026964" y="3574584"/>
            <a:ext cx="1871472" cy="400110"/>
          </a:xfrm>
          <a:prstGeom prst="rect">
            <a:avLst/>
          </a:prstGeom>
          <a:solidFill>
            <a:srgbClr val="002060"/>
          </a:solidFill>
        </p:spPr>
        <p:txBody>
          <a:bodyPr wrap="square" rtlCol="0">
            <a:spAutoFit/>
          </a:bodyPr>
          <a:lstStyle/>
          <a:p>
            <a:pPr lvl="0" algn="ctr">
              <a:buClr>
                <a:srgbClr val="000000"/>
              </a:buClr>
              <a:defRPr/>
            </a:pPr>
            <a:r>
              <a:rPr lang="en-GB" sz="2000" b="1" kern="0" dirty="0">
                <a:solidFill>
                  <a:schemeClr val="accent2">
                    <a:lumMod val="20000"/>
                    <a:lumOff val="80000"/>
                  </a:schemeClr>
                </a:solidFill>
                <a:latin typeface="Century Gothic" panose="020B0502020202020204" pitchFamily="34" charset="0"/>
                <a:cs typeface="Arial"/>
                <a:sym typeface="Arial"/>
              </a:rPr>
              <a:t>Plural</a:t>
            </a:r>
            <a:endParaRPr kumimoji="0" lang="en-GB" sz="2000" b="1" i="0" u="none" strike="noStrike" kern="0" cap="none" spc="0" normalizeH="0" baseline="0" noProof="0" dirty="0">
              <a:ln>
                <a:noFill/>
              </a:ln>
              <a:solidFill>
                <a:schemeClr val="accent2">
                  <a:lumMod val="20000"/>
                  <a:lumOff val="80000"/>
                </a:schemeClr>
              </a:solidFill>
              <a:effectLst/>
              <a:uLnTx/>
              <a:uFillTx/>
              <a:latin typeface="Century Gothic" panose="020B0502020202020204" pitchFamily="34" charset="0"/>
              <a:cs typeface="Arial"/>
              <a:sym typeface="Arial"/>
            </a:endParaRPr>
          </a:p>
        </p:txBody>
      </p:sp>
      <p:sp>
        <p:nvSpPr>
          <p:cNvPr id="93" name="Google Shape;410;p19">
            <a:extLst>
              <a:ext uri="{FF2B5EF4-FFF2-40B4-BE49-F238E27FC236}">
                <a16:creationId xmlns:a16="http://schemas.microsoft.com/office/drawing/2014/main" id="{6AAC9395-4C95-4753-A2F8-3410C8E20532}"/>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4" name="Google Shape;387;p19">
            <a:extLst>
              <a:ext uri="{FF2B5EF4-FFF2-40B4-BE49-F238E27FC236}">
                <a16:creationId xmlns:a16="http://schemas.microsoft.com/office/drawing/2014/main" id="{F62DAE1F-90F2-4232-A8FA-7F94EEBC5115}"/>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3958F833-4BD1-4B05-9497-FFBCF5073D4F}"/>
              </a:ext>
            </a:extLst>
          </p:cNvPr>
          <p:cNvSpPr/>
          <p:nvPr/>
        </p:nvSpPr>
        <p:spPr>
          <a:xfrm>
            <a:off x="11002037" y="1887506"/>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6" name="Google Shape;389;p19">
            <a:extLst>
              <a:ext uri="{FF2B5EF4-FFF2-40B4-BE49-F238E27FC236}">
                <a16:creationId xmlns:a16="http://schemas.microsoft.com/office/drawing/2014/main" id="{8EBA4044-8EA7-4E9E-9C95-92846F5BE0F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7" name="Google Shape;390;p19">
            <a:extLst>
              <a:ext uri="{FF2B5EF4-FFF2-40B4-BE49-F238E27FC236}">
                <a16:creationId xmlns:a16="http://schemas.microsoft.com/office/drawing/2014/main" id="{5EE50F9B-3DE1-4D6B-A619-686BCA3BE839}"/>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8" name="Google Shape;391;p19">
            <a:extLst>
              <a:ext uri="{FF2B5EF4-FFF2-40B4-BE49-F238E27FC236}">
                <a16:creationId xmlns:a16="http://schemas.microsoft.com/office/drawing/2014/main" id="{8195A0A5-A6EA-4D9A-B155-3A9A854B04B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9" name="Google Shape;393;p19">
            <a:extLst>
              <a:ext uri="{FF2B5EF4-FFF2-40B4-BE49-F238E27FC236}">
                <a16:creationId xmlns:a16="http://schemas.microsoft.com/office/drawing/2014/main" id="{E47B09DC-093E-48CE-B66E-240E7B9B7A64}"/>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94;p19">
            <a:extLst>
              <a:ext uri="{FF2B5EF4-FFF2-40B4-BE49-F238E27FC236}">
                <a16:creationId xmlns:a16="http://schemas.microsoft.com/office/drawing/2014/main" id="{D59A1E55-7924-44ED-91C8-FC7414A379E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Google Shape;395;p19">
            <a:extLst>
              <a:ext uri="{FF2B5EF4-FFF2-40B4-BE49-F238E27FC236}">
                <a16:creationId xmlns:a16="http://schemas.microsoft.com/office/drawing/2014/main" id="{264A9831-9052-4578-896C-A1DF66E7ECF5}"/>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2" name="TextBox 101">
            <a:extLst>
              <a:ext uri="{FF2B5EF4-FFF2-40B4-BE49-F238E27FC236}">
                <a16:creationId xmlns:a16="http://schemas.microsoft.com/office/drawing/2014/main" id="{C195B6DA-95CA-4F30-A3DD-FCE805154A1C}"/>
              </a:ext>
            </a:extLst>
          </p:cNvPr>
          <p:cNvSpPr txBox="1"/>
          <p:nvPr/>
        </p:nvSpPr>
        <p:spPr>
          <a:xfrm>
            <a:off x="807833" y="1008048"/>
            <a:ext cx="3399068" cy="830997"/>
          </a:xfrm>
          <a:prstGeom prst="rect">
            <a:avLst/>
          </a:prstGeom>
          <a:noFill/>
        </p:spPr>
        <p:txBody>
          <a:bodyPr wrap="square">
            <a:spAutoFit/>
          </a:bodyPr>
          <a:lstStyle/>
          <a:p>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Now read the words aloud with a partner! </a:t>
            </a:r>
            <a:endParaRPr lang="en-GB" sz="2000" dirty="0"/>
          </a:p>
        </p:txBody>
      </p:sp>
      <p:sp>
        <p:nvSpPr>
          <p:cNvPr id="27" name="Speech Bubble: Rectangle with Corners Rounded 26">
            <a:extLst>
              <a:ext uri="{FF2B5EF4-FFF2-40B4-BE49-F238E27FC236}">
                <a16:creationId xmlns:a16="http://schemas.microsoft.com/office/drawing/2014/main" id="{EC229EFC-8326-E6B8-4373-2018313BC7B1}"/>
              </a:ext>
            </a:extLst>
          </p:cNvPr>
          <p:cNvSpPr/>
          <p:nvPr/>
        </p:nvSpPr>
        <p:spPr>
          <a:xfrm>
            <a:off x="5662559" y="108148"/>
            <a:ext cx="6364487" cy="1071981"/>
          </a:xfrm>
          <a:prstGeom prst="wedgeRoundRectCallout">
            <a:avLst>
              <a:gd name="adj1" fmla="val -54178"/>
              <a:gd name="adj2" fmla="val -1916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5743397" y="197184"/>
            <a:ext cx="5405093" cy="830997"/>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Put capitals on the nouns, </a:t>
            </a:r>
            <a:br>
              <a:rPr lang="en-GB" sz="2400" kern="0" dirty="0">
                <a:solidFill>
                  <a:srgbClr val="002060"/>
                </a:solidFill>
                <a:latin typeface="Century Gothic" panose="020B0502020202020204" pitchFamily="34" charset="0"/>
                <a:cs typeface="Arial"/>
                <a:sym typeface="Arial"/>
              </a:rPr>
            </a:br>
            <a:r>
              <a:rPr lang="en-GB" sz="2400" kern="0" dirty="0">
                <a:solidFill>
                  <a:srgbClr val="002060"/>
                </a:solidFill>
                <a:latin typeface="Century Gothic" panose="020B0502020202020204" pitchFamily="34" charset="0"/>
                <a:cs typeface="Arial"/>
                <a:sym typeface="Arial"/>
              </a:rPr>
              <a:t>then sort into singular and plural.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3" name="Picture 2">
            <a:extLst>
              <a:ext uri="{FF2B5EF4-FFF2-40B4-BE49-F238E27FC236}">
                <a16:creationId xmlns:a16="http://schemas.microsoft.com/office/drawing/2014/main" id="{2F252C05-074B-EB46-4518-30550939429B}"/>
              </a:ext>
            </a:extLst>
          </p:cNvPr>
          <p:cNvPicPr>
            <a:picLocks noChangeAspect="1"/>
          </p:cNvPicPr>
          <p:nvPr/>
        </p:nvPicPr>
        <p:blipFill>
          <a:blip r:embed="rId5"/>
          <a:stretch>
            <a:fillRect/>
          </a:stretch>
        </p:blipFill>
        <p:spPr>
          <a:xfrm>
            <a:off x="74692" y="108991"/>
            <a:ext cx="524301" cy="481626"/>
          </a:xfrm>
          <a:prstGeom prst="rect">
            <a:avLst/>
          </a:prstGeom>
        </p:spPr>
      </p:pic>
      <p:pic>
        <p:nvPicPr>
          <p:cNvPr id="65" name="Picture 64">
            <a:extLst>
              <a:ext uri="{FF2B5EF4-FFF2-40B4-BE49-F238E27FC236}">
                <a16:creationId xmlns:a16="http://schemas.microsoft.com/office/drawing/2014/main" id="{C21E2753-CECB-4773-8ADB-16A148E0244F}"/>
              </a:ext>
            </a:extLst>
          </p:cNvPr>
          <p:cNvPicPr>
            <a:picLocks noChangeAspect="1"/>
          </p:cNvPicPr>
          <p:nvPr/>
        </p:nvPicPr>
        <p:blipFill>
          <a:blip r:embed="rId6"/>
          <a:stretch>
            <a:fillRect/>
          </a:stretch>
        </p:blipFill>
        <p:spPr>
          <a:xfrm>
            <a:off x="24934" y="705235"/>
            <a:ext cx="11724297" cy="3666442"/>
          </a:xfrm>
          <a:prstGeom prst="rect">
            <a:avLst/>
          </a:prstGeom>
        </p:spPr>
      </p:pic>
    </p:spTree>
    <p:extLst>
      <p:ext uri="{BB962C8B-B14F-4D97-AF65-F5344CB8AC3E}">
        <p14:creationId xmlns:p14="http://schemas.microsoft.com/office/powerpoint/2010/main" val="21969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101"/>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remove" grpId="0" nodeType="clickEffect">
                                  <p:stCondLst>
                                    <p:cond delay="0"/>
                                  </p:stCondLst>
                                  <p:childTnLst>
                                    <p:anim calcmode="lin" valueType="num">
                                      <p:cBhvr additive="base">
                                        <p:cTn id="135" dur="59000"/>
                                        <p:tgtEl>
                                          <p:spTgt spid="95"/>
                                        </p:tgtEl>
                                        <p:attrNameLst>
                                          <p:attrName>ppt_y</p:attrName>
                                        </p:attrNameLst>
                                      </p:cBhvr>
                                      <p:tavLst>
                                        <p:tav tm="0">
                                          <p:val>
                                            <p:strVal val="#ppt_y"/>
                                          </p:val>
                                        </p:tav>
                                        <p:tav tm="100000">
                                          <p:val>
                                            <p:strVal val="#ppt_y+#ppt_h*1.125000"/>
                                          </p:val>
                                        </p:tav>
                                      </p:tavLst>
                                    </p:anim>
                                    <p:animEffect transition="out" filter="wipe(down)">
                                      <p:cBhvr>
                                        <p:cTn id="136" dur="59000"/>
                                        <p:tgtEl>
                                          <p:spTgt spid="95"/>
                                        </p:tgtEl>
                                      </p:cBhvr>
                                    </p:animEffect>
                                    <p:set>
                                      <p:cBhvr>
                                        <p:cTn id="137" dur="1" fill="hold">
                                          <p:stCondLst>
                                            <p:cond delay="58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3"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93" grpId="0"/>
      <p:bldP spid="94" grpId="0" animBg="1"/>
      <p:bldP spid="95" grpId="0" animBg="1"/>
      <p:bldP spid="95" grpId="1" animBg="1"/>
      <p:bldP spid="99" grpId="0"/>
      <p:bldP spid="100" grpId="0"/>
      <p:bldP spid="101" grpId="0" animBg="1"/>
      <p:bldP spid="1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a:extLst>
              <a:ext uri="{FF2B5EF4-FFF2-40B4-BE49-F238E27FC236}">
                <a16:creationId xmlns:a16="http://schemas.microsoft.com/office/drawing/2014/main" id="{841E6D2F-C5C2-EE84-A719-4299D86BD307}"/>
              </a:ext>
            </a:extLst>
          </p:cNvPr>
          <p:cNvGraphicFramePr/>
          <p:nvPr/>
        </p:nvGraphicFramePr>
        <p:xfrm>
          <a:off x="3492631" y="1917601"/>
          <a:ext cx="5351565" cy="4275238"/>
        </p:xfrm>
        <a:graphic>
          <a:graphicData uri="http://schemas.openxmlformats.org/drawingml/2006/table">
            <a:tbl>
              <a:tblPr/>
              <a:tblGrid>
                <a:gridCol w="1604025">
                  <a:extLst>
                    <a:ext uri="{9D8B030D-6E8A-4147-A177-3AD203B41FA5}">
                      <a16:colId xmlns:a16="http://schemas.microsoft.com/office/drawing/2014/main" val="20000"/>
                    </a:ext>
                  </a:extLst>
                </a:gridCol>
                <a:gridCol w="3747540">
                  <a:extLst>
                    <a:ext uri="{9D8B030D-6E8A-4147-A177-3AD203B41FA5}">
                      <a16:colId xmlns:a16="http://schemas.microsoft.com/office/drawing/2014/main" val="20001"/>
                    </a:ext>
                  </a:extLst>
                </a:gridCol>
              </a:tblGrid>
              <a:tr h="74883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Show  </a:t>
                      </a:r>
                      <a:r>
                        <a:rPr lang="de-DE" sz="2400" b="0" i="0" u="none" strike="noStrike" cap="none" dirty="0">
                          <a:solidFill>
                            <a:srgbClr val="002060"/>
                          </a:solidFill>
                          <a:effectLst/>
                          <a:latin typeface="+mn-lt"/>
                          <a:ea typeface="+mn-ea"/>
                          <a:cs typeface="+mn-cs"/>
                          <a:sym typeface="Arial"/>
                        </a:rPr>
                        <a:t>| </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Konzert</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709337">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Lehrer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Person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Show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Film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933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Century Gothic" panose="020B0502020202020204" pitchFamily="34" charset="0"/>
                        </a:rPr>
                        <a:t>Bruder</a:t>
                      </a:r>
                      <a:r>
                        <a:rPr lang="en-US" sz="2400" dirty="0">
                          <a:solidFill>
                            <a:srgbClr val="002060"/>
                          </a:solidFill>
                          <a:latin typeface="Century Gothic" panose="020B0502020202020204" pitchFamily="34" charset="0"/>
                        </a:rPr>
                        <a: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Partnerin</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7520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2060"/>
                          </a:solidFill>
                          <a:latin typeface="Century Gothic" panose="020B0502020202020204" pitchFamily="34" charset="0"/>
                        </a:rPr>
                        <a:t>Ort  </a:t>
                      </a:r>
                      <a:r>
                        <a:rPr lang="de-DE" sz="2400" b="0" i="0" u="none" strike="noStrike" cap="none" dirty="0">
                          <a:solidFill>
                            <a:srgbClr val="002060"/>
                          </a:solidFill>
                          <a:effectLst/>
                          <a:latin typeface="+mn-lt"/>
                          <a:ea typeface="+mn-ea"/>
                          <a:cs typeface="+mn-cs"/>
                          <a:sym typeface="Arial"/>
                        </a:rPr>
                        <a:t>|</a:t>
                      </a:r>
                      <a:r>
                        <a:rPr lang="en-US" sz="2400" dirty="0">
                          <a:solidFill>
                            <a:srgbClr val="002060"/>
                          </a:solidFill>
                          <a:latin typeface="Century Gothic" panose="020B0502020202020204" pitchFamily="34" charset="0"/>
                        </a:rPr>
                        <a:t>  Land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677847">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Lied | </a:t>
                      </a:r>
                      <a:r>
                        <a:rPr lang="en-US" sz="2400" dirty="0" err="1">
                          <a:solidFill>
                            <a:srgbClr val="002060"/>
                          </a:solidFill>
                          <a:latin typeface="Century Gothic" panose="020B0502020202020204" pitchFamily="34" charset="0"/>
                        </a:rPr>
                        <a:t>Geschichte</a:t>
                      </a:r>
                      <a:endParaRPr lang="en-US" sz="2400" dirty="0">
                        <a:solidFill>
                          <a:srgbClr val="002060"/>
                        </a:solidFill>
                        <a:latin typeface="Century Gothic" panose="020B0502020202020204" pitchFamily="34" charset="0"/>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60539" y="1334424"/>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CustomShape 23">
            <a:hlinkClick r:id="" action="ppaction://noaction">
              <a:snd r:embed="rId10" name="T1_W2F_6.2.wav"/>
            </a:hlinkClick>
            <a:extLst>
              <a:ext uri="{FF2B5EF4-FFF2-40B4-BE49-F238E27FC236}">
                <a16:creationId xmlns:a16="http://schemas.microsoft.com/office/drawing/2014/main" id="{389225CF-B3F2-219E-5F17-E2278C174DC8}"/>
              </a:ext>
            </a:extLst>
          </p:cNvPr>
          <p:cNvSpPr/>
          <p:nvPr/>
        </p:nvSpPr>
        <p:spPr>
          <a:xfrm>
            <a:off x="4092663" y="2081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1" name="CustomShape 24">
            <a:hlinkClick r:id="" action="ppaction://noaction">
              <a:snd r:embed="rId11" name="T1_W2F_6.3.wav"/>
            </a:hlinkClick>
            <a:extLst>
              <a:ext uri="{FF2B5EF4-FFF2-40B4-BE49-F238E27FC236}">
                <a16:creationId xmlns:a16="http://schemas.microsoft.com/office/drawing/2014/main" id="{CDC65666-3F7E-DD02-4E52-DD704D4792CF}"/>
              </a:ext>
            </a:extLst>
          </p:cNvPr>
          <p:cNvSpPr/>
          <p:nvPr/>
        </p:nvSpPr>
        <p:spPr>
          <a:xfrm>
            <a:off x="4071934" y="27870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3" name="CustomShape 25">
            <a:hlinkClick r:id="" action="ppaction://noaction">
              <a:snd r:embed="rId12" name="T1_W2F_6.4.wav"/>
            </a:hlinkClick>
            <a:extLst>
              <a:ext uri="{FF2B5EF4-FFF2-40B4-BE49-F238E27FC236}">
                <a16:creationId xmlns:a16="http://schemas.microsoft.com/office/drawing/2014/main" id="{FC1F46AD-7A4D-C5E4-0D49-4D815BA43640}"/>
              </a:ext>
            </a:extLst>
          </p:cNvPr>
          <p:cNvSpPr/>
          <p:nvPr/>
        </p:nvSpPr>
        <p:spPr>
          <a:xfrm>
            <a:off x="4071934" y="35172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4" name="CustomShape 26">
            <a:hlinkClick r:id="" action="ppaction://noaction">
              <a:snd r:embed="rId13" name="T1_W2F_6.5.wav"/>
            </a:hlinkClick>
            <a:extLst>
              <a:ext uri="{FF2B5EF4-FFF2-40B4-BE49-F238E27FC236}">
                <a16:creationId xmlns:a16="http://schemas.microsoft.com/office/drawing/2014/main" id="{C7C3FEC1-5AED-3D23-A5A2-3E583F06C200}"/>
              </a:ext>
            </a:extLst>
          </p:cNvPr>
          <p:cNvSpPr/>
          <p:nvPr/>
        </p:nvSpPr>
        <p:spPr>
          <a:xfrm>
            <a:off x="4071934" y="4213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5" name="CustomShape 27">
            <a:hlinkClick r:id="" action="ppaction://noaction">
              <a:snd r:embed="rId14" name="T1_W2F_6.6.wav"/>
            </a:hlinkClick>
            <a:extLst>
              <a:ext uri="{FF2B5EF4-FFF2-40B4-BE49-F238E27FC236}">
                <a16:creationId xmlns:a16="http://schemas.microsoft.com/office/drawing/2014/main" id="{04208EF7-26E9-22CC-3F51-58C6ED4C6E09}"/>
              </a:ext>
            </a:extLst>
          </p:cNvPr>
          <p:cNvSpPr/>
          <p:nvPr/>
        </p:nvSpPr>
        <p:spPr>
          <a:xfrm>
            <a:off x="4100599" y="49258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6" name="CustomShape 28">
            <a:hlinkClick r:id="" action="ppaction://noaction">
              <a:snd r:embed="rId15" name="T1_W2F_6.7.wav"/>
            </a:hlinkClick>
            <a:extLst>
              <a:ext uri="{FF2B5EF4-FFF2-40B4-BE49-F238E27FC236}">
                <a16:creationId xmlns:a16="http://schemas.microsoft.com/office/drawing/2014/main" id="{AF6FAAF3-BB21-1DC8-7310-4B84D462F6D5}"/>
              </a:ext>
            </a:extLst>
          </p:cNvPr>
          <p:cNvSpPr/>
          <p:nvPr/>
        </p:nvSpPr>
        <p:spPr>
          <a:xfrm>
            <a:off x="4100599" y="56385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CB1B27E4-8B07-FE73-F29B-1900C9D03A20}"/>
              </a:ext>
            </a:extLst>
          </p:cNvPr>
          <p:cNvSpPr txBox="1"/>
          <p:nvPr/>
        </p:nvSpPr>
        <p:spPr>
          <a:xfrm>
            <a:off x="5078098" y="2131272"/>
            <a:ext cx="1832588" cy="346229"/>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1F946DD6-EDBD-81CB-8AF0-C41C21A24533}"/>
              </a:ext>
            </a:extLst>
          </p:cNvPr>
          <p:cNvSpPr txBox="1"/>
          <p:nvPr/>
        </p:nvSpPr>
        <p:spPr>
          <a:xfrm>
            <a:off x="6910686" y="3569873"/>
            <a:ext cx="1809424" cy="400110"/>
          </a:xfrm>
          <a:prstGeom prst="rect">
            <a:avLst/>
          </a:prstGeom>
          <a:solidFill>
            <a:schemeClr val="bg1"/>
          </a:solidFill>
        </p:spPr>
        <p:txBody>
          <a:bodyPr wrap="square" rtlCol="0">
            <a:spAutoFit/>
          </a:bodyPr>
          <a:lstStyle/>
          <a:p>
            <a:endParaRPr lang="en-GB" sz="2000" dirty="0"/>
          </a:p>
        </p:txBody>
      </p:sp>
      <p:sp>
        <p:nvSpPr>
          <p:cNvPr id="53" name="TextBox 52">
            <a:extLst>
              <a:ext uri="{FF2B5EF4-FFF2-40B4-BE49-F238E27FC236}">
                <a16:creationId xmlns:a16="http://schemas.microsoft.com/office/drawing/2014/main" id="{C41D293D-6A98-F130-B6C5-98E41EE91670}"/>
              </a:ext>
            </a:extLst>
          </p:cNvPr>
          <p:cNvSpPr txBox="1"/>
          <p:nvPr/>
        </p:nvSpPr>
        <p:spPr>
          <a:xfrm>
            <a:off x="6780602" y="4213099"/>
            <a:ext cx="1628904" cy="448521"/>
          </a:xfrm>
          <a:prstGeom prst="rect">
            <a:avLst/>
          </a:prstGeom>
          <a:solidFill>
            <a:schemeClr val="bg1"/>
          </a:solidFill>
        </p:spPr>
        <p:txBody>
          <a:bodyPr wrap="square" rtlCol="0">
            <a:spAutoFit/>
          </a:bodyPr>
          <a:lstStyle/>
          <a:p>
            <a:endParaRPr lang="en-GB" dirty="0"/>
          </a:p>
        </p:txBody>
      </p:sp>
      <p:sp>
        <p:nvSpPr>
          <p:cNvPr id="54" name="TextBox 53">
            <a:extLst>
              <a:ext uri="{FF2B5EF4-FFF2-40B4-BE49-F238E27FC236}">
                <a16:creationId xmlns:a16="http://schemas.microsoft.com/office/drawing/2014/main" id="{39E4FAC7-8CF3-1711-CED3-30CC5C43084E}"/>
              </a:ext>
            </a:extLst>
          </p:cNvPr>
          <p:cNvSpPr txBox="1"/>
          <p:nvPr/>
        </p:nvSpPr>
        <p:spPr>
          <a:xfrm>
            <a:off x="5290491" y="4943466"/>
            <a:ext cx="1628904" cy="384489"/>
          </a:xfrm>
          <a:prstGeom prst="rect">
            <a:avLst/>
          </a:prstGeom>
          <a:solidFill>
            <a:schemeClr val="bg1"/>
          </a:solidFill>
        </p:spPr>
        <p:txBody>
          <a:bodyPr wrap="square" rtlCol="0">
            <a:spAutoFit/>
          </a:bodyPr>
          <a:lstStyle/>
          <a:p>
            <a:endParaRPr lang="en-GB" dirty="0"/>
          </a:p>
        </p:txBody>
      </p:sp>
      <p:sp>
        <p:nvSpPr>
          <p:cNvPr id="55" name="TextBox 54">
            <a:extLst>
              <a:ext uri="{FF2B5EF4-FFF2-40B4-BE49-F238E27FC236}">
                <a16:creationId xmlns:a16="http://schemas.microsoft.com/office/drawing/2014/main" id="{BCB39A51-1B36-B390-4F23-5A5D285D56CB}"/>
              </a:ext>
            </a:extLst>
          </p:cNvPr>
          <p:cNvSpPr txBox="1"/>
          <p:nvPr/>
        </p:nvSpPr>
        <p:spPr>
          <a:xfrm>
            <a:off x="5172607" y="5725681"/>
            <a:ext cx="1370020" cy="384489"/>
          </a:xfrm>
          <a:prstGeom prst="rect">
            <a:avLst/>
          </a:prstGeom>
          <a:solidFill>
            <a:schemeClr val="bg1"/>
          </a:solidFill>
        </p:spPr>
        <p:txBody>
          <a:bodyPr wrap="square" rtlCol="0">
            <a:spAutoFit/>
          </a:bodyPr>
          <a:lstStyle/>
          <a:p>
            <a:endParaRPr lang="en-GB" dirty="0"/>
          </a:p>
        </p:txBody>
      </p:sp>
      <p:pic>
        <p:nvPicPr>
          <p:cNvPr id="56" name="Graphic 55" descr="Teacher">
            <a:extLst>
              <a:ext uri="{FF2B5EF4-FFF2-40B4-BE49-F238E27FC236}">
                <a16:creationId xmlns:a16="http://schemas.microsoft.com/office/drawing/2014/main" id="{2BC9D181-AEE2-4685-A80D-FC879FB5BE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4035" y="546910"/>
            <a:ext cx="914400" cy="914400"/>
          </a:xfrm>
          <a:prstGeom prst="rect">
            <a:avLst/>
          </a:prstGeom>
        </p:spPr>
      </p:pic>
      <p:sp>
        <p:nvSpPr>
          <p:cNvPr id="57" name="Speech Bubble: Rectangle with Corners Rounded 56">
            <a:hlinkClick r:id="" action="ppaction://noaction">
              <a:snd r:embed="rId18" name="T1_W2F_6.1.wav"/>
            </a:hlinkClick>
            <a:extLst>
              <a:ext uri="{FF2B5EF4-FFF2-40B4-BE49-F238E27FC236}">
                <a16:creationId xmlns:a16="http://schemas.microsoft.com/office/drawing/2014/main" id="{F9F3D742-B98F-4434-B3F1-0C019504F824}"/>
              </a:ext>
            </a:extLst>
          </p:cNvPr>
          <p:cNvSpPr/>
          <p:nvPr/>
        </p:nvSpPr>
        <p:spPr>
          <a:xfrm>
            <a:off x="1763815" y="672781"/>
            <a:ext cx="7595268" cy="914400"/>
          </a:xfrm>
          <a:prstGeom prst="wedgeRoundRectCallout">
            <a:avLst>
              <a:gd name="adj1" fmla="val -60728"/>
              <a:gd name="adj2" fmla="val 6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CustomShape 7">
            <a:hlinkClick r:id="" action="ppaction://noaction">
              <a:snd r:embed="rId19" name="T1_W2F_6.1.wav"/>
            </a:hlinkClick>
            <a:extLst>
              <a:ext uri="{FF2B5EF4-FFF2-40B4-BE49-F238E27FC236}">
                <a16:creationId xmlns:a16="http://schemas.microsoft.com/office/drawing/2014/main" id="{37B9BD7C-4BF4-44A0-8E1D-141ABFBE00B2}"/>
              </a:ext>
            </a:extLst>
          </p:cNvPr>
          <p:cNvSpPr/>
          <p:nvPr/>
        </p:nvSpPr>
        <p:spPr>
          <a:xfrm>
            <a:off x="1937731" y="725276"/>
            <a:ext cx="8113322" cy="91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00B0F0"/>
                </a:solidFill>
                <a:latin typeface="Century Gothic"/>
                <a:ea typeface="Century Gothic"/>
                <a:cs typeface="Century Gothic"/>
                <a:sym typeface="Century Gothic"/>
              </a:rPr>
              <a:t>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welch</a:t>
            </a:r>
            <a:r>
              <a:rPr lang="en-GB" sz="2400" b="1" kern="0" dirty="0" err="1">
                <a:solidFill>
                  <a:srgbClr val="FF0066"/>
                </a:solidFill>
                <a:latin typeface="Century Gothic"/>
                <a:ea typeface="Century Gothic"/>
                <a:cs typeface="Century Gothic"/>
                <a:sym typeface="Century Gothic"/>
              </a:rPr>
              <a:t>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welch</a:t>
            </a:r>
            <a:r>
              <a:rPr lang="en-GB" sz="2400" b="1" kern="0" dirty="0">
                <a:solidFill>
                  <a:srgbClr val="00B050"/>
                </a:solidFill>
                <a:latin typeface="Century Gothic"/>
                <a:ea typeface="Century Gothic"/>
                <a:cs typeface="Century Gothic"/>
                <a:sym typeface="Century Gothic"/>
              </a:rPr>
              <a:t>es</a:t>
            </a:r>
            <a:r>
              <a:rPr lang="en-GB" sz="2400" b="1" kern="0" dirty="0">
                <a:solidFill>
                  <a:srgbClr val="002060"/>
                </a:solidFill>
                <a:latin typeface="Century Gothic"/>
                <a:ea typeface="Century Gothic"/>
                <a:cs typeface="Century Gothic"/>
                <a:sym typeface="Century Gothic"/>
              </a:rPr>
              <a:t>? Welches Wort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B87F36AD-BCD1-FE6E-82CC-ACCDBD49ABCA}"/>
              </a:ext>
            </a:extLst>
          </p:cNvPr>
          <p:cNvSpPr txBox="1"/>
          <p:nvPr/>
        </p:nvSpPr>
        <p:spPr>
          <a:xfrm>
            <a:off x="6780602" y="2861644"/>
            <a:ext cx="1832588" cy="346230"/>
          </a:xfrm>
          <a:prstGeom prst="rect">
            <a:avLst/>
          </a:prstGeom>
          <a:solidFill>
            <a:schemeClr val="bg1"/>
          </a:solidFill>
        </p:spPr>
        <p:txBody>
          <a:bodyPr wrap="square" rtlCol="0">
            <a:spAutoFit/>
          </a:bodyPr>
          <a:lstStyle/>
          <a:p>
            <a:endParaRPr lang="en-GB" dirty="0"/>
          </a:p>
        </p:txBody>
      </p:sp>
      <p:sp>
        <p:nvSpPr>
          <p:cNvPr id="2" name="Google Shape;167;p2">
            <a:extLst>
              <a:ext uri="{FF2B5EF4-FFF2-40B4-BE49-F238E27FC236}">
                <a16:creationId xmlns:a16="http://schemas.microsoft.com/office/drawing/2014/main" id="{DFD0B073-850B-DA2B-1252-AB94615CF06B}"/>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37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2F_6.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2F_6.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2F_6.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2F_6.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2F_6.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2F_6.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2" grpId="0" animBg="1"/>
      <p:bldP spid="53" grpId="0" animBg="1"/>
      <p:bldP spid="54" grpId="0" animBg="1"/>
      <p:bldP spid="5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1484" y="38051"/>
            <a:ext cx="914400" cy="914400"/>
          </a:xfrm>
          <a:prstGeom prst="rect">
            <a:avLst/>
          </a:prstGeom>
        </p:spPr>
      </p:pic>
      <p:sp>
        <p:nvSpPr>
          <p:cNvPr id="6" name="TextBox 5">
            <a:extLst>
              <a:ext uri="{FF2B5EF4-FFF2-40B4-BE49-F238E27FC236}">
                <a16:creationId xmlns:a16="http://schemas.microsoft.com/office/drawing/2014/main" id="{ECF1CA1C-1097-ABB6-F0F2-823FCCAEC121}"/>
              </a:ext>
            </a:extLst>
          </p:cNvPr>
          <p:cNvSpPr txBox="1"/>
          <p:nvPr/>
        </p:nvSpPr>
        <p:spPr>
          <a:xfrm>
            <a:off x="215663" y="851060"/>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b="1"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t>
            </a:r>
            <a:r>
              <a:rPr lang="es-AR" sz="2800" b="1" kern="0" dirty="0">
                <a:solidFill>
                  <a:srgbClr val="002060"/>
                </a:solidFill>
                <a:latin typeface="Century Gothic" panose="020B0502020202020204" pitchFamily="34" charset="0"/>
                <a:cs typeface="Arial"/>
                <a:sym typeface="Arial"/>
              </a:rPr>
              <a:t>are</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432483" y="209432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223349"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73881"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9081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Karte.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blau!</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743601" y="298710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440629" y="29994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298903" y="3006351"/>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157177" y="2978438"/>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6320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Land</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schön</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743601" y="385319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550488"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334913"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068352" y="3870009"/>
            <a:ext cx="1446126" cy="369332"/>
          </a:xfrm>
          <a:prstGeom prst="rect">
            <a:avLst/>
          </a:prstGeom>
          <a:solidFill>
            <a:schemeClr val="bg1"/>
          </a:solidFill>
        </p:spPr>
        <p:txBody>
          <a:bodyPr wrap="square" rtlCol="0">
            <a:spAutoFit/>
          </a:bodyPr>
          <a:lstStyle/>
          <a:p>
            <a:r>
              <a:rPr lang="en-US" b="1" dirty="0"/>
              <a:t>______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3630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Hunde.    </a:t>
            </a:r>
            <a:r>
              <a:rPr lang="es-AR" sz="2800" b="1" u="sng" kern="0" dirty="0" err="1">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toll</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830686" y="465987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4917930" y="462984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5812272" y="4659873"/>
            <a:ext cx="957364" cy="369332"/>
          </a:xfrm>
          <a:prstGeom prst="rect">
            <a:avLst/>
          </a:prstGeom>
          <a:solidFill>
            <a:schemeClr val="bg1"/>
          </a:solidFill>
        </p:spPr>
        <p:txBody>
          <a:bodyPr wrap="square" rtlCol="0">
            <a:spAutoFit/>
          </a:bodyPr>
          <a:lstStyle/>
          <a:p>
            <a:pPr algn="ctr"/>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6847831" y="465557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70794" y="538215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Antworten</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gut!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63653" y="548423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5431299" y="54892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6339727" y="548831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7248155" y="5493329"/>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898997" y="6082490"/>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Konzert</a:t>
            </a:r>
            <a:r>
              <a:rPr lang="es-AR" sz="2800" kern="0" noProof="0" dirty="0">
                <a:solidFill>
                  <a:srgbClr val="002060"/>
                </a:solidFill>
                <a:latin typeface="Century Gothic" panose="020B0502020202020204" pitchFamily="34" charset="0"/>
                <a:cs typeface="Arial"/>
                <a:sym typeface="Arial"/>
              </a:rPr>
              <a:t>.    </a:t>
            </a:r>
            <a:r>
              <a:rPr lang="es-AR" sz="2800" b="1" u="sng" kern="0" noProof="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super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743601" y="6180062"/>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787715"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17573"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39727" y="6176874"/>
            <a:ext cx="2333018" cy="369332"/>
          </a:xfrm>
          <a:prstGeom prst="rect">
            <a:avLst/>
          </a:prstGeom>
          <a:solidFill>
            <a:schemeClr val="bg1"/>
          </a:solidFill>
        </p:spPr>
        <p:txBody>
          <a:bodyPr wrap="square" rtlCol="0">
            <a:spAutoFit/>
          </a:bodyPr>
          <a:lstStyle/>
          <a:p>
            <a:r>
              <a:rPr lang="en-US" b="1" dirty="0"/>
              <a:t>____________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pic>
        <p:nvPicPr>
          <p:cNvPr id="4" name="Picture 3">
            <a:extLst>
              <a:ext uri="{FF2B5EF4-FFF2-40B4-BE49-F238E27FC236}">
                <a16:creationId xmlns:a16="http://schemas.microsoft.com/office/drawing/2014/main" id="{A1A1F087-C325-F9FD-BD33-39FEC5D8936D}"/>
              </a:ext>
            </a:extLst>
          </p:cNvPr>
          <p:cNvPicPr>
            <a:picLocks noChangeAspect="1"/>
          </p:cNvPicPr>
          <p:nvPr/>
        </p:nvPicPr>
        <p:blipFill>
          <a:blip r:embed="rId8"/>
          <a:stretch>
            <a:fillRect/>
          </a:stretch>
        </p:blipFill>
        <p:spPr>
          <a:xfrm>
            <a:off x="78213" y="77520"/>
            <a:ext cx="524301" cy="481626"/>
          </a:xfrm>
          <a:prstGeom prst="rect">
            <a:avLst/>
          </a:prstGeom>
        </p:spPr>
      </p:pic>
    </p:spTree>
    <p:extLst>
      <p:ext uri="{BB962C8B-B14F-4D97-AF65-F5344CB8AC3E}">
        <p14:creationId xmlns:p14="http://schemas.microsoft.com/office/powerpoint/2010/main" val="3706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21" grpId="0" animBg="1"/>
      <p:bldP spid="22" grpId="0" animBg="1"/>
      <p:bldP spid="23" grpId="0" animBg="1"/>
      <p:bldP spid="24" grpId="0" animBg="1"/>
      <p:bldP spid="26" grpId="0" animBg="1"/>
      <p:bldP spid="27" grpId="0" animBg="1"/>
      <p:bldP spid="29" grpId="0" animBg="1"/>
      <p:bldP spid="30" grpId="0" animBg="1"/>
      <p:bldP spid="33" grpId="0" animBg="1"/>
      <p:bldP spid="60" grpId="0" animBg="1"/>
      <p:bldP spid="61" grpId="0" animBg="1"/>
      <p:bldP spid="62" grpId="0" animBg="1"/>
      <p:bldP spid="64" grpId="0" animBg="1"/>
      <p:bldP spid="65" grpId="0" animBg="1"/>
      <p:bldP spid="66" grpId="0" animBg="1"/>
      <p:bldP spid="67" grpId="0" animBg="1"/>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761BF2AD-97A0-B8B6-22FE-E03FC9132D9C}"/>
              </a:ext>
            </a:extLst>
          </p:cNvPr>
          <p:cNvSpPr/>
          <p:nvPr/>
        </p:nvSpPr>
        <p:spPr>
          <a:xfrm>
            <a:off x="5335123" y="108989"/>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TextBox 19">
            <a:extLst>
              <a:ext uri="{FF2B5EF4-FFF2-40B4-BE49-F238E27FC236}">
                <a16:creationId xmlns:a16="http://schemas.microsoft.com/office/drawing/2014/main" id="{207C148F-45EB-4409-B006-B3FFBC980597}"/>
              </a:ext>
            </a:extLst>
          </p:cNvPr>
          <p:cNvSpPr txBox="1"/>
          <p:nvPr/>
        </p:nvSpPr>
        <p:spPr>
          <a:xfrm>
            <a:off x="5335123" y="160366"/>
            <a:ext cx="5510804"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das Verb auf Deutsch.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467987" y="554282"/>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pic>
        <p:nvPicPr>
          <p:cNvPr id="5" name="Graphic 4" descr="Teacher">
            <a:extLst>
              <a:ext uri="{FF2B5EF4-FFF2-40B4-BE49-F238E27FC236}">
                <a16:creationId xmlns:a16="http://schemas.microsoft.com/office/drawing/2014/main" id="{9423385F-CEF6-8409-7F09-69828928D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1484" y="38051"/>
            <a:ext cx="914400" cy="914400"/>
          </a:xfrm>
          <a:prstGeom prst="rect">
            <a:avLst/>
          </a:prstGeom>
        </p:spPr>
      </p:pic>
      <p:sp>
        <p:nvSpPr>
          <p:cNvPr id="6" name="TextBox 5">
            <a:extLst>
              <a:ext uri="{FF2B5EF4-FFF2-40B4-BE49-F238E27FC236}">
                <a16:creationId xmlns:a16="http://schemas.microsoft.com/office/drawing/2014/main" id="{ECF1CA1C-1097-ABB6-F0F2-823FCCAEC121}"/>
              </a:ext>
            </a:extLst>
          </p:cNvPr>
          <p:cNvSpPr txBox="1"/>
          <p:nvPr/>
        </p:nvSpPr>
        <p:spPr>
          <a:xfrm>
            <a:off x="215663" y="851060"/>
            <a:ext cx="87150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err="1">
                <a:solidFill>
                  <a:srgbClr val="002060"/>
                </a:solidFill>
                <a:latin typeface="Century Gothic" panose="020B0502020202020204" pitchFamily="34" charset="0"/>
                <a:cs typeface="Arial"/>
                <a:sym typeface="Arial"/>
              </a:rPr>
              <a:t>Ist</a:t>
            </a:r>
            <a:r>
              <a:rPr lang="es-AR" sz="2800" kern="0" dirty="0">
                <a:solidFill>
                  <a:srgbClr val="002060"/>
                </a:solidFill>
                <a:latin typeface="Century Gothic" panose="020B0502020202020204" pitchFamily="34" charset="0"/>
                <a:cs typeface="Arial"/>
                <a:sym typeface="Arial"/>
              </a:rPr>
              <a:t> es ‘</a:t>
            </a:r>
            <a:r>
              <a:rPr lang="es-AR" sz="2800" b="1" kern="0" dirty="0" err="1">
                <a:solidFill>
                  <a:srgbClr val="002060"/>
                </a:solidFill>
                <a:latin typeface="Century Gothic" panose="020B0502020202020204" pitchFamily="34" charset="0"/>
                <a:cs typeface="Arial"/>
                <a:sym typeface="Arial"/>
              </a:rPr>
              <a:t>is</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oder</a:t>
            </a:r>
            <a:r>
              <a:rPr lang="es-AR" sz="2800" kern="0" dirty="0">
                <a:solidFill>
                  <a:srgbClr val="002060"/>
                </a:solidFill>
                <a:latin typeface="Century Gothic" panose="020B0502020202020204" pitchFamily="34" charset="0"/>
                <a:cs typeface="Arial"/>
                <a:sym typeface="Arial"/>
              </a:rPr>
              <a:t> ‘</a:t>
            </a:r>
            <a:r>
              <a:rPr lang="es-AR" sz="2800" b="1" kern="0" dirty="0">
                <a:solidFill>
                  <a:srgbClr val="002060"/>
                </a:solidFill>
                <a:latin typeface="Century Gothic" panose="020B0502020202020204" pitchFamily="34" charset="0"/>
                <a:cs typeface="Arial"/>
                <a:sym typeface="Arial"/>
              </a:rPr>
              <a:t>are</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Dann</a:t>
            </a:r>
            <a:r>
              <a:rPr lang="es-AR" sz="2800" kern="0" dirty="0">
                <a:solidFill>
                  <a:srgbClr val="002060"/>
                </a:solidFill>
                <a:latin typeface="Century Gothic" panose="020B0502020202020204" pitchFamily="34" charset="0"/>
                <a:cs typeface="Arial"/>
                <a:sym typeface="Arial"/>
              </a:rPr>
              <a:t> </a:t>
            </a:r>
            <a:r>
              <a:rPr lang="es-AR" sz="2800" kern="0" dirty="0" err="1">
                <a:solidFill>
                  <a:srgbClr val="002060"/>
                </a:solidFill>
                <a:latin typeface="Century Gothic" panose="020B0502020202020204" pitchFamily="34" charset="0"/>
                <a:cs typeface="Arial"/>
                <a:sym typeface="Arial"/>
              </a:rPr>
              <a:t>beschreib</a:t>
            </a:r>
            <a:r>
              <a:rPr lang="es-AR" sz="2800" kern="0" dirty="0">
                <a:solidFill>
                  <a:srgbClr val="002060"/>
                </a:solidFill>
                <a:latin typeface="Century Gothic" panose="020B0502020202020204" pitchFamily="34" charset="0"/>
                <a:cs typeface="Arial"/>
                <a:sym typeface="Arial"/>
              </a:rPr>
              <a:t> das </a:t>
            </a:r>
            <a:r>
              <a:rPr lang="es-AR" sz="2800" kern="0" dirty="0" err="1">
                <a:solidFill>
                  <a:srgbClr val="002060"/>
                </a:solidFill>
                <a:latin typeface="Century Gothic" panose="020B0502020202020204" pitchFamily="34" charset="0"/>
                <a:cs typeface="Arial"/>
                <a:sym typeface="Arial"/>
              </a:rPr>
              <a:t>Ding</a:t>
            </a:r>
            <a:r>
              <a:rPr lang="es-AR" sz="2800" kern="0" dirty="0">
                <a:solidFill>
                  <a:srgbClr val="002060"/>
                </a:solidFill>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panose="020B0502020202020204" pitchFamily="34" charset="0"/>
                <a:cs typeface="Arial"/>
                <a:sym typeface="Arial"/>
              </a:rPr>
              <a:t>Zum </a:t>
            </a:r>
            <a:r>
              <a:rPr lang="es-AR" sz="2800" kern="0" dirty="0" err="1">
                <a:solidFill>
                  <a:srgbClr val="002060"/>
                </a:solidFill>
                <a:latin typeface="Century Gothic" panose="020B0502020202020204" pitchFamily="34" charset="0"/>
                <a:cs typeface="Arial"/>
                <a:sym typeface="Arial"/>
              </a:rPr>
              <a:t>Beispiel</a:t>
            </a:r>
            <a:r>
              <a:rPr lang="es-AR" sz="2800" kern="0" dirty="0">
                <a:solidFill>
                  <a:srgbClr val="002060"/>
                </a:solidFill>
                <a:latin typeface="Century Gothic" panose="020B0502020202020204" pitchFamily="34" charset="0"/>
                <a:cs typeface="Arial"/>
                <a:sym typeface="Arial"/>
              </a:rPr>
              <a:t>: </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 name="TextBox 6">
            <a:extLst>
              <a:ext uri="{FF2B5EF4-FFF2-40B4-BE49-F238E27FC236}">
                <a16:creationId xmlns:a16="http://schemas.microsoft.com/office/drawing/2014/main" id="{7170EE1C-BF85-715A-9DB9-2A63CB1E9D42}"/>
              </a:ext>
            </a:extLst>
          </p:cNvPr>
          <p:cNvSpPr txBox="1"/>
          <p:nvPr/>
        </p:nvSpPr>
        <p:spPr>
          <a:xfrm>
            <a:off x="432483" y="209432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Geschichten</a:t>
            </a:r>
            <a:r>
              <a:rPr lang="es-AR" sz="2800" kern="0" noProof="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Sie</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sind</a:t>
            </a:r>
            <a:r>
              <a:rPr lang="es-AR" sz="2800" kern="0" dirty="0">
                <a:solidFill>
                  <a:srgbClr val="002060"/>
                </a:solidFill>
                <a:latin typeface="Century Gothic" panose="020B0502020202020204" pitchFamily="34" charset="0"/>
                <a:cs typeface="Arial"/>
                <a:sym typeface="Arial"/>
              </a:rPr>
              <a:t>    </a:t>
            </a:r>
            <a:r>
              <a:rPr lang="es-AR" sz="2800" u="sng" kern="0" dirty="0" err="1">
                <a:solidFill>
                  <a:srgbClr val="002060"/>
                </a:solidFill>
                <a:latin typeface="Century Gothic" panose="020B0502020202020204" pitchFamily="34" charset="0"/>
                <a:cs typeface="Arial"/>
                <a:sym typeface="Arial"/>
              </a:rPr>
              <a:t>wunderbar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553BF81E-DF9F-0395-C0FF-1B4796F9C852}"/>
              </a:ext>
            </a:extLst>
          </p:cNvPr>
          <p:cNvSpPr txBox="1"/>
          <p:nvPr/>
        </p:nvSpPr>
        <p:spPr>
          <a:xfrm>
            <a:off x="1223349"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1" name="TextBox 10">
            <a:extLst>
              <a:ext uri="{FF2B5EF4-FFF2-40B4-BE49-F238E27FC236}">
                <a16:creationId xmlns:a16="http://schemas.microsoft.com/office/drawing/2014/main" id="{C8C6B609-0D76-DB48-2351-2B4524BCFE65}"/>
              </a:ext>
            </a:extLst>
          </p:cNvPr>
          <p:cNvSpPr txBox="1"/>
          <p:nvPr/>
        </p:nvSpPr>
        <p:spPr>
          <a:xfrm>
            <a:off x="5116055" y="220690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2" name="TextBox 11">
            <a:extLst>
              <a:ext uri="{FF2B5EF4-FFF2-40B4-BE49-F238E27FC236}">
                <a16:creationId xmlns:a16="http://schemas.microsoft.com/office/drawing/2014/main" id="{B215BFA2-61C8-A6C9-B78A-6F08C55BA41F}"/>
              </a:ext>
            </a:extLst>
          </p:cNvPr>
          <p:cNvSpPr txBox="1"/>
          <p:nvPr/>
        </p:nvSpPr>
        <p:spPr>
          <a:xfrm>
            <a:off x="6171698" y="2193775"/>
            <a:ext cx="870857" cy="369332"/>
          </a:xfrm>
          <a:prstGeom prst="rect">
            <a:avLst/>
          </a:prstGeom>
          <a:solidFill>
            <a:schemeClr val="bg1"/>
          </a:solidFill>
        </p:spPr>
        <p:txBody>
          <a:bodyPr wrap="square" rtlCol="0">
            <a:spAutoFit/>
          </a:bodyPr>
          <a:lstStyle/>
          <a:p>
            <a:r>
              <a:rPr lang="en-US" b="1" dirty="0"/>
              <a:t>_____</a:t>
            </a:r>
            <a:endParaRPr lang="en-GB" b="1" dirty="0"/>
          </a:p>
        </p:txBody>
      </p:sp>
      <p:sp>
        <p:nvSpPr>
          <p:cNvPr id="13" name="TextBox 12">
            <a:extLst>
              <a:ext uri="{FF2B5EF4-FFF2-40B4-BE49-F238E27FC236}">
                <a16:creationId xmlns:a16="http://schemas.microsoft.com/office/drawing/2014/main" id="{D626904D-4930-6204-3B31-5FE1AEE52E0A}"/>
              </a:ext>
            </a:extLst>
          </p:cNvPr>
          <p:cNvSpPr txBox="1"/>
          <p:nvPr/>
        </p:nvSpPr>
        <p:spPr>
          <a:xfrm>
            <a:off x="7273881" y="2193775"/>
            <a:ext cx="2314685" cy="369332"/>
          </a:xfrm>
          <a:prstGeom prst="rect">
            <a:avLst/>
          </a:prstGeom>
          <a:solidFill>
            <a:schemeClr val="bg1"/>
          </a:solidFill>
        </p:spPr>
        <p:txBody>
          <a:bodyPr wrap="square" rtlCol="0">
            <a:spAutoFit/>
          </a:bodyPr>
          <a:lstStyle/>
          <a:p>
            <a:r>
              <a:rPr lang="en-US" b="1" dirty="0"/>
              <a:t>_________</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14" name="Action Button: Blank 13">
            <a:hlinkClick r:id="" action="ppaction://noaction" highlightClick="1"/>
            <a:extLst>
              <a:ext uri="{FF2B5EF4-FFF2-40B4-BE49-F238E27FC236}">
                <a16:creationId xmlns:a16="http://schemas.microsoft.com/office/drawing/2014/main" id="{D4EC0F39-27FA-313F-AB43-9FC97986F3A9}"/>
              </a:ext>
            </a:extLst>
          </p:cNvPr>
          <p:cNvSpPr/>
          <p:nvPr/>
        </p:nvSpPr>
        <p:spPr>
          <a:xfrm>
            <a:off x="383856" y="293446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5" name="Action Button: Blank 14">
            <a:hlinkClick r:id="" action="ppaction://noaction" highlightClick="1"/>
            <a:extLst>
              <a:ext uri="{FF2B5EF4-FFF2-40B4-BE49-F238E27FC236}">
                <a16:creationId xmlns:a16="http://schemas.microsoft.com/office/drawing/2014/main" id="{F50A77A3-3B0E-CF81-C2BE-8C40EDC8F3BB}"/>
              </a:ext>
            </a:extLst>
          </p:cNvPr>
          <p:cNvSpPr/>
          <p:nvPr/>
        </p:nvSpPr>
        <p:spPr>
          <a:xfrm>
            <a:off x="383855" y="3795339"/>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2</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6" name="Action Button: Blank 15">
            <a:hlinkClick r:id="" action="ppaction://noaction" highlightClick="1"/>
            <a:extLst>
              <a:ext uri="{FF2B5EF4-FFF2-40B4-BE49-F238E27FC236}">
                <a16:creationId xmlns:a16="http://schemas.microsoft.com/office/drawing/2014/main" id="{D18A492A-C9AC-4CEA-9125-1363CBE79381}"/>
              </a:ext>
            </a:extLst>
          </p:cNvPr>
          <p:cNvSpPr/>
          <p:nvPr/>
        </p:nvSpPr>
        <p:spPr>
          <a:xfrm>
            <a:off x="383854" y="4597596"/>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Action Button: Blank 16">
            <a:hlinkClick r:id="" action="ppaction://noaction" highlightClick="1"/>
            <a:extLst>
              <a:ext uri="{FF2B5EF4-FFF2-40B4-BE49-F238E27FC236}">
                <a16:creationId xmlns:a16="http://schemas.microsoft.com/office/drawing/2014/main" id="{02511452-4B99-251B-BFA1-4EC7C2ECC1ED}"/>
              </a:ext>
            </a:extLst>
          </p:cNvPr>
          <p:cNvSpPr/>
          <p:nvPr/>
        </p:nvSpPr>
        <p:spPr>
          <a:xfrm>
            <a:off x="348686" y="5412014"/>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Action Button: Blank 17">
            <a:hlinkClick r:id="" action="ppaction://noaction" highlightClick="1"/>
            <a:extLst>
              <a:ext uri="{FF2B5EF4-FFF2-40B4-BE49-F238E27FC236}">
                <a16:creationId xmlns:a16="http://schemas.microsoft.com/office/drawing/2014/main" id="{4EF00396-3D72-E6D1-C69C-84F14FF41ABD}"/>
              </a:ext>
            </a:extLst>
          </p:cNvPr>
          <p:cNvSpPr/>
          <p:nvPr/>
        </p:nvSpPr>
        <p:spPr>
          <a:xfrm>
            <a:off x="350922" y="6207017"/>
            <a:ext cx="437321" cy="394457"/>
          </a:xfrm>
          <a:prstGeom prst="actionButtonBlank">
            <a:avLst/>
          </a:prstGeom>
          <a:solidFill>
            <a:srgbClr val="00B0F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entury Gothic" panose="020B0502020202020204" pitchFamily="34" charset="0"/>
              </a:rPr>
              <a:t>5</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E8F016A-D001-96C9-E08A-88048B6B96DF}"/>
              </a:ext>
            </a:extLst>
          </p:cNvPr>
          <p:cNvSpPr txBox="1"/>
          <p:nvPr/>
        </p:nvSpPr>
        <p:spPr>
          <a:xfrm>
            <a:off x="931036" y="289081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a:solidFill>
                  <a:srgbClr val="002060"/>
                </a:solidFill>
                <a:latin typeface="Century Gothic" panose="020B0502020202020204" pitchFamily="34" charset="0"/>
                <a:cs typeface="Arial"/>
                <a:sym typeface="Arial"/>
              </a:rPr>
              <a:t>ist</a:t>
            </a:r>
            <a:r>
              <a:rPr lang="es-AR" sz="2800" kern="0" noProof="0" dirty="0">
                <a:solidFill>
                  <a:srgbClr val="002060"/>
                </a:solidFill>
                <a:latin typeface="Century Gothic" panose="020B0502020202020204" pitchFamily="34" charset="0"/>
                <a:cs typeface="Arial"/>
                <a:sym typeface="Arial"/>
              </a:rPr>
              <a:t>   die Karte.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blau!</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ED63905B-37D1-FF0B-FB67-6DBEBCC3CB3E}"/>
              </a:ext>
            </a:extLst>
          </p:cNvPr>
          <p:cNvSpPr txBox="1"/>
          <p:nvPr/>
        </p:nvSpPr>
        <p:spPr>
          <a:xfrm>
            <a:off x="1743601" y="2987107"/>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2" name="TextBox 21">
            <a:extLst>
              <a:ext uri="{FF2B5EF4-FFF2-40B4-BE49-F238E27FC236}">
                <a16:creationId xmlns:a16="http://schemas.microsoft.com/office/drawing/2014/main" id="{5BC010F8-4219-B2C5-C079-6514921BB076}"/>
              </a:ext>
            </a:extLst>
          </p:cNvPr>
          <p:cNvSpPr txBox="1"/>
          <p:nvPr/>
        </p:nvSpPr>
        <p:spPr>
          <a:xfrm>
            <a:off x="4440629" y="29994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3" name="TextBox 22">
            <a:extLst>
              <a:ext uri="{FF2B5EF4-FFF2-40B4-BE49-F238E27FC236}">
                <a16:creationId xmlns:a16="http://schemas.microsoft.com/office/drawing/2014/main" id="{0654D865-F828-E849-1FF9-80649A10373F}"/>
              </a:ext>
            </a:extLst>
          </p:cNvPr>
          <p:cNvSpPr txBox="1"/>
          <p:nvPr/>
        </p:nvSpPr>
        <p:spPr>
          <a:xfrm>
            <a:off x="5298903" y="3006351"/>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4" name="TextBox 23">
            <a:extLst>
              <a:ext uri="{FF2B5EF4-FFF2-40B4-BE49-F238E27FC236}">
                <a16:creationId xmlns:a16="http://schemas.microsoft.com/office/drawing/2014/main" id="{A5414901-2BC9-3432-4DED-5F98FE18936B}"/>
              </a:ext>
            </a:extLst>
          </p:cNvPr>
          <p:cNvSpPr txBox="1"/>
          <p:nvPr/>
        </p:nvSpPr>
        <p:spPr>
          <a:xfrm>
            <a:off x="6157177" y="2978438"/>
            <a:ext cx="1109221" cy="369332"/>
          </a:xfrm>
          <a:prstGeom prst="rect">
            <a:avLst/>
          </a:prstGeom>
          <a:solidFill>
            <a:schemeClr val="bg1"/>
          </a:solidFill>
        </p:spPr>
        <p:txBody>
          <a:bodyPr wrap="square" rtlCol="0">
            <a:spAutoFit/>
          </a:bodyPr>
          <a:lstStyle>
            <a:defPPr>
              <a:defRPr lang="en-US"/>
            </a:defPPr>
            <a:lvl1pPr>
              <a:defRPr b="1">
                <a:latin typeface="Century Gothic" panose="020B0502020202020204" pitchFamily="34" charset="0"/>
              </a:defRPr>
            </a:lvl1pPr>
          </a:lstStyle>
          <a:p>
            <a:r>
              <a:rPr lang="en-US" dirty="0">
                <a:latin typeface="+mn-lt"/>
              </a:rPr>
              <a:t>____</a:t>
            </a:r>
            <a:r>
              <a:rPr lang="en-US" dirty="0"/>
              <a:t> !</a:t>
            </a:r>
            <a:endParaRPr lang="en-GB" dirty="0"/>
          </a:p>
        </p:txBody>
      </p:sp>
      <p:sp>
        <p:nvSpPr>
          <p:cNvPr id="25" name="TextBox 24">
            <a:extLst>
              <a:ext uri="{FF2B5EF4-FFF2-40B4-BE49-F238E27FC236}">
                <a16:creationId xmlns:a16="http://schemas.microsoft.com/office/drawing/2014/main" id="{F7A14BA9-518B-90A5-2E23-AEABAD8897C9}"/>
              </a:ext>
            </a:extLst>
          </p:cNvPr>
          <p:cNvSpPr txBox="1"/>
          <p:nvPr/>
        </p:nvSpPr>
        <p:spPr>
          <a:xfrm>
            <a:off x="931036" y="3763207"/>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Land</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kern="0" dirty="0" err="1">
                <a:solidFill>
                  <a:srgbClr val="002060"/>
                </a:solidFill>
                <a:latin typeface="Century Gothic" panose="020B0502020202020204" pitchFamily="34" charset="0"/>
                <a:cs typeface="Arial"/>
                <a:sym typeface="Arial"/>
              </a:rPr>
              <a:t>schön</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45CE9DCF-FC7A-6634-CCB4-862624D6FD2B}"/>
              </a:ext>
            </a:extLst>
          </p:cNvPr>
          <p:cNvSpPr txBox="1"/>
          <p:nvPr/>
        </p:nvSpPr>
        <p:spPr>
          <a:xfrm>
            <a:off x="1743601" y="3853193"/>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7" name="TextBox 26">
            <a:extLst>
              <a:ext uri="{FF2B5EF4-FFF2-40B4-BE49-F238E27FC236}">
                <a16:creationId xmlns:a16="http://schemas.microsoft.com/office/drawing/2014/main" id="{BC380895-7B3E-B2DD-21DE-A7529E308E04}"/>
              </a:ext>
            </a:extLst>
          </p:cNvPr>
          <p:cNvSpPr txBox="1"/>
          <p:nvPr/>
        </p:nvSpPr>
        <p:spPr>
          <a:xfrm>
            <a:off x="4550488"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29" name="TextBox 28">
            <a:extLst>
              <a:ext uri="{FF2B5EF4-FFF2-40B4-BE49-F238E27FC236}">
                <a16:creationId xmlns:a16="http://schemas.microsoft.com/office/drawing/2014/main" id="{CD5BD184-40A6-86E9-337C-D8B9EB0C507A}"/>
              </a:ext>
            </a:extLst>
          </p:cNvPr>
          <p:cNvSpPr txBox="1"/>
          <p:nvPr/>
        </p:nvSpPr>
        <p:spPr>
          <a:xfrm>
            <a:off x="5334913" y="3870009"/>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30" name="TextBox 29">
            <a:extLst>
              <a:ext uri="{FF2B5EF4-FFF2-40B4-BE49-F238E27FC236}">
                <a16:creationId xmlns:a16="http://schemas.microsoft.com/office/drawing/2014/main" id="{DAF40F0C-3E80-3ED8-61E2-2098D416EEF7}"/>
              </a:ext>
            </a:extLst>
          </p:cNvPr>
          <p:cNvSpPr txBox="1"/>
          <p:nvPr/>
        </p:nvSpPr>
        <p:spPr>
          <a:xfrm>
            <a:off x="6068352" y="3870009"/>
            <a:ext cx="1446126" cy="369332"/>
          </a:xfrm>
          <a:prstGeom prst="rect">
            <a:avLst/>
          </a:prstGeom>
          <a:solidFill>
            <a:schemeClr val="bg1"/>
          </a:solidFill>
        </p:spPr>
        <p:txBody>
          <a:bodyPr wrap="square" rtlCol="0">
            <a:spAutoFit/>
          </a:bodyPr>
          <a:lstStyle/>
          <a:p>
            <a:r>
              <a:rPr lang="en-US" b="1" dirty="0"/>
              <a:t>______ </a:t>
            </a:r>
            <a:r>
              <a:rPr lang="en-US" b="1" dirty="0">
                <a:latin typeface="Century Gothic" panose="020B0502020202020204" pitchFamily="34" charset="0"/>
              </a:rPr>
              <a:t>!</a:t>
            </a:r>
            <a:endParaRPr lang="en-GB" b="1" dirty="0">
              <a:latin typeface="Century Gothic" panose="020B0502020202020204" pitchFamily="34" charset="0"/>
            </a:endParaRPr>
          </a:p>
        </p:txBody>
      </p:sp>
      <p:sp>
        <p:nvSpPr>
          <p:cNvPr id="32" name="TextBox 31">
            <a:extLst>
              <a:ext uri="{FF2B5EF4-FFF2-40B4-BE49-F238E27FC236}">
                <a16:creationId xmlns:a16="http://schemas.microsoft.com/office/drawing/2014/main" id="{EDB573F3-4B49-C0AF-1643-68EA54EBE952}"/>
              </a:ext>
            </a:extLst>
          </p:cNvPr>
          <p:cNvSpPr txBox="1"/>
          <p:nvPr/>
        </p:nvSpPr>
        <p:spPr>
          <a:xfrm>
            <a:off x="931036" y="453630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Hunde.    </a:t>
            </a:r>
            <a:r>
              <a:rPr lang="es-AR" sz="2800" b="1" u="sng" kern="0" dirty="0" err="1">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err="1">
                <a:solidFill>
                  <a:srgbClr val="002060"/>
                </a:solidFill>
                <a:latin typeface="Century Gothic" panose="020B0502020202020204" pitchFamily="34" charset="0"/>
                <a:cs typeface="Arial"/>
                <a:sym typeface="Arial"/>
              </a:rPr>
              <a:t>toll</a:t>
            </a:r>
            <a:r>
              <a:rPr lang="es-AR" sz="2800" b="1" u="sng" kern="0" dirty="0">
                <a:solidFill>
                  <a:srgbClr val="002060"/>
                </a:solidFill>
                <a:latin typeface="Century Gothic" panose="020B0502020202020204" pitchFamily="34" charset="0"/>
                <a:cs typeface="Arial"/>
                <a:sym typeface="Arial"/>
              </a:rPr>
              <a: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1599101A-8917-D145-E6C2-7323AE234C3A}"/>
              </a:ext>
            </a:extLst>
          </p:cNvPr>
          <p:cNvSpPr txBox="1"/>
          <p:nvPr/>
        </p:nvSpPr>
        <p:spPr>
          <a:xfrm>
            <a:off x="1830686" y="4659874"/>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0" name="TextBox 59">
            <a:extLst>
              <a:ext uri="{FF2B5EF4-FFF2-40B4-BE49-F238E27FC236}">
                <a16:creationId xmlns:a16="http://schemas.microsoft.com/office/drawing/2014/main" id="{1F79E1FC-94C5-9C89-5CE4-35110DF2F009}"/>
              </a:ext>
            </a:extLst>
          </p:cNvPr>
          <p:cNvSpPr txBox="1"/>
          <p:nvPr/>
        </p:nvSpPr>
        <p:spPr>
          <a:xfrm>
            <a:off x="4917930" y="462984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1" name="TextBox 60">
            <a:extLst>
              <a:ext uri="{FF2B5EF4-FFF2-40B4-BE49-F238E27FC236}">
                <a16:creationId xmlns:a16="http://schemas.microsoft.com/office/drawing/2014/main" id="{C1DBEF8C-1803-F59E-8EF3-CEE841EDCDC5}"/>
              </a:ext>
            </a:extLst>
          </p:cNvPr>
          <p:cNvSpPr txBox="1"/>
          <p:nvPr/>
        </p:nvSpPr>
        <p:spPr>
          <a:xfrm>
            <a:off x="5812272" y="4659873"/>
            <a:ext cx="957364" cy="369332"/>
          </a:xfrm>
          <a:prstGeom prst="rect">
            <a:avLst/>
          </a:prstGeom>
          <a:solidFill>
            <a:schemeClr val="bg1"/>
          </a:solidFill>
        </p:spPr>
        <p:txBody>
          <a:bodyPr wrap="square" rtlCol="0">
            <a:spAutoFit/>
          </a:bodyPr>
          <a:lstStyle/>
          <a:p>
            <a:pPr algn="ctr"/>
            <a:r>
              <a:rPr lang="en-US" b="1" dirty="0"/>
              <a:t>____</a:t>
            </a:r>
            <a:endParaRPr lang="en-GB" b="1" dirty="0"/>
          </a:p>
        </p:txBody>
      </p:sp>
      <p:sp>
        <p:nvSpPr>
          <p:cNvPr id="62" name="TextBox 61">
            <a:extLst>
              <a:ext uri="{FF2B5EF4-FFF2-40B4-BE49-F238E27FC236}">
                <a16:creationId xmlns:a16="http://schemas.microsoft.com/office/drawing/2014/main" id="{CDA0A704-3F5B-1EA1-AC08-14722EDD9B12}"/>
              </a:ext>
            </a:extLst>
          </p:cNvPr>
          <p:cNvSpPr txBox="1"/>
          <p:nvPr/>
        </p:nvSpPr>
        <p:spPr>
          <a:xfrm>
            <a:off x="6847831" y="4655573"/>
            <a:ext cx="957365" cy="369332"/>
          </a:xfrm>
          <a:prstGeom prst="rect">
            <a:avLst/>
          </a:prstGeom>
          <a:solidFill>
            <a:schemeClr val="bg1"/>
          </a:solidFill>
        </p:spPr>
        <p:txBody>
          <a:bodyPr wrap="square" rtlCol="0">
            <a:spAutoFit/>
          </a:bodyPr>
          <a:lstStyle/>
          <a:p>
            <a:r>
              <a:rPr lang="en-US" b="1" dirty="0"/>
              <a:t>____ !</a:t>
            </a:r>
            <a:endParaRPr lang="en-GB" b="1" dirty="0"/>
          </a:p>
        </p:txBody>
      </p:sp>
      <p:sp>
        <p:nvSpPr>
          <p:cNvPr id="63" name="TextBox 62">
            <a:extLst>
              <a:ext uri="{FF2B5EF4-FFF2-40B4-BE49-F238E27FC236}">
                <a16:creationId xmlns:a16="http://schemas.microsoft.com/office/drawing/2014/main" id="{80D8B5FF-BAEA-4E9B-9466-CFF0FEA1993A}"/>
              </a:ext>
            </a:extLst>
          </p:cNvPr>
          <p:cNvSpPr txBox="1"/>
          <p:nvPr/>
        </p:nvSpPr>
        <p:spPr>
          <a:xfrm>
            <a:off x="970794" y="5382151"/>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dirty="0" err="1">
                <a:solidFill>
                  <a:srgbClr val="002060"/>
                </a:solidFill>
                <a:latin typeface="Century Gothic" panose="020B0502020202020204" pitchFamily="34" charset="0"/>
                <a:cs typeface="Arial"/>
                <a:sym typeface="Arial"/>
              </a:rPr>
              <a:t>sind</a:t>
            </a:r>
            <a:r>
              <a:rPr lang="es-AR" sz="2800" kern="0" noProof="0" dirty="0">
                <a:solidFill>
                  <a:srgbClr val="002060"/>
                </a:solidFill>
                <a:latin typeface="Century Gothic" panose="020B0502020202020204" pitchFamily="34" charset="0"/>
                <a:cs typeface="Arial"/>
                <a:sym typeface="Arial"/>
              </a:rPr>
              <a:t>  die </a:t>
            </a:r>
            <a:r>
              <a:rPr lang="es-AR" sz="2800" kern="0" noProof="0" dirty="0" err="1">
                <a:solidFill>
                  <a:srgbClr val="002060"/>
                </a:solidFill>
                <a:latin typeface="Century Gothic" panose="020B0502020202020204" pitchFamily="34" charset="0"/>
                <a:cs typeface="Arial"/>
                <a:sym typeface="Arial"/>
              </a:rPr>
              <a:t>Antworten</a:t>
            </a:r>
            <a:r>
              <a:rPr lang="es-AR" sz="2800" kern="0" noProof="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Sie</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sind</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gut!</a:t>
            </a:r>
            <a:endParaRPr kumimoji="0" lang="es-AR" sz="2800" b="1"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D7BACBBA-6204-0995-FA46-B406D338639F}"/>
              </a:ext>
            </a:extLst>
          </p:cNvPr>
          <p:cNvSpPr txBox="1"/>
          <p:nvPr/>
        </p:nvSpPr>
        <p:spPr>
          <a:xfrm>
            <a:off x="1863653" y="5484232"/>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5" name="TextBox 64">
            <a:extLst>
              <a:ext uri="{FF2B5EF4-FFF2-40B4-BE49-F238E27FC236}">
                <a16:creationId xmlns:a16="http://schemas.microsoft.com/office/drawing/2014/main" id="{0ACB8334-3097-3AE0-2D81-CCACDCE9C204}"/>
              </a:ext>
            </a:extLst>
          </p:cNvPr>
          <p:cNvSpPr txBox="1"/>
          <p:nvPr/>
        </p:nvSpPr>
        <p:spPr>
          <a:xfrm>
            <a:off x="5431299" y="5489236"/>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6" name="TextBox 65">
            <a:extLst>
              <a:ext uri="{FF2B5EF4-FFF2-40B4-BE49-F238E27FC236}">
                <a16:creationId xmlns:a16="http://schemas.microsoft.com/office/drawing/2014/main" id="{D36D2803-F117-9018-21BF-17BEAA773EE8}"/>
              </a:ext>
            </a:extLst>
          </p:cNvPr>
          <p:cNvSpPr txBox="1"/>
          <p:nvPr/>
        </p:nvSpPr>
        <p:spPr>
          <a:xfrm>
            <a:off x="6339727" y="5488318"/>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67" name="TextBox 66">
            <a:extLst>
              <a:ext uri="{FF2B5EF4-FFF2-40B4-BE49-F238E27FC236}">
                <a16:creationId xmlns:a16="http://schemas.microsoft.com/office/drawing/2014/main" id="{A41323B9-B4A5-19B2-B9A7-47483A538128}"/>
              </a:ext>
            </a:extLst>
          </p:cNvPr>
          <p:cNvSpPr txBox="1"/>
          <p:nvPr/>
        </p:nvSpPr>
        <p:spPr>
          <a:xfrm>
            <a:off x="7248155" y="5493329"/>
            <a:ext cx="1297083" cy="369332"/>
          </a:xfrm>
          <a:prstGeom prst="rect">
            <a:avLst/>
          </a:prstGeom>
          <a:solidFill>
            <a:schemeClr val="bg1"/>
          </a:solidFill>
        </p:spPr>
        <p:txBody>
          <a:bodyPr wrap="square" rtlCol="0">
            <a:spAutoFit/>
          </a:bodyPr>
          <a:lstStyle/>
          <a:p>
            <a:r>
              <a:rPr lang="en-US" b="1" dirty="0"/>
              <a:t>____ !</a:t>
            </a:r>
            <a:endParaRPr lang="en-GB" b="1" dirty="0"/>
          </a:p>
        </p:txBody>
      </p:sp>
      <p:sp>
        <p:nvSpPr>
          <p:cNvPr id="68" name="TextBox 67">
            <a:extLst>
              <a:ext uri="{FF2B5EF4-FFF2-40B4-BE49-F238E27FC236}">
                <a16:creationId xmlns:a16="http://schemas.microsoft.com/office/drawing/2014/main" id="{7C4C3AF2-7597-1DF5-9CD6-AB7C82D15F82}"/>
              </a:ext>
            </a:extLst>
          </p:cNvPr>
          <p:cNvSpPr txBox="1"/>
          <p:nvPr/>
        </p:nvSpPr>
        <p:spPr>
          <a:xfrm>
            <a:off x="898997" y="6082490"/>
            <a:ext cx="114162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noProof="0" dirty="0">
                <a:solidFill>
                  <a:srgbClr val="002060"/>
                </a:solidFill>
                <a:latin typeface="Century Gothic" panose="020B0502020202020204" pitchFamily="34" charset="0"/>
                <a:cs typeface="Arial"/>
                <a:sym typeface="Arial"/>
              </a:rPr>
              <a:t>Das  </a:t>
            </a:r>
            <a:r>
              <a:rPr lang="es-AR" sz="2800" b="1" u="sng" kern="0" noProof="0" dirty="0" err="1">
                <a:solidFill>
                  <a:srgbClr val="002060"/>
                </a:solidFill>
                <a:latin typeface="Century Gothic" panose="020B0502020202020204" pitchFamily="34" charset="0"/>
                <a:cs typeface="Arial"/>
                <a:sym typeface="Arial"/>
              </a:rPr>
              <a:t>ist</a:t>
            </a:r>
            <a:r>
              <a:rPr lang="es-AR" sz="2800" b="1" kern="0" noProof="0" dirty="0">
                <a:solidFill>
                  <a:srgbClr val="002060"/>
                </a:solidFill>
                <a:latin typeface="Century Gothic" panose="020B0502020202020204" pitchFamily="34" charset="0"/>
                <a:cs typeface="Arial"/>
                <a:sym typeface="Arial"/>
              </a:rPr>
              <a:t> </a:t>
            </a:r>
            <a:r>
              <a:rPr lang="es-AR" sz="2800" kern="0" noProof="0" dirty="0">
                <a:solidFill>
                  <a:srgbClr val="002060"/>
                </a:solidFill>
                <a:latin typeface="Century Gothic" panose="020B0502020202020204" pitchFamily="34" charset="0"/>
                <a:cs typeface="Arial"/>
                <a:sym typeface="Arial"/>
              </a:rPr>
              <a:t>  das </a:t>
            </a:r>
            <a:r>
              <a:rPr lang="es-AR" sz="2800" kern="0" noProof="0" dirty="0" err="1">
                <a:solidFill>
                  <a:srgbClr val="002060"/>
                </a:solidFill>
                <a:latin typeface="Century Gothic" panose="020B0502020202020204" pitchFamily="34" charset="0"/>
                <a:cs typeface="Arial"/>
                <a:sym typeface="Arial"/>
              </a:rPr>
              <a:t>Konzert</a:t>
            </a:r>
            <a:r>
              <a:rPr lang="es-AR" sz="2800" kern="0" noProof="0" dirty="0">
                <a:solidFill>
                  <a:srgbClr val="002060"/>
                </a:solidFill>
                <a:latin typeface="Century Gothic" panose="020B0502020202020204" pitchFamily="34" charset="0"/>
                <a:cs typeface="Arial"/>
                <a:sym typeface="Arial"/>
              </a:rPr>
              <a:t>.    </a:t>
            </a:r>
            <a:r>
              <a:rPr lang="es-AR" sz="2800" b="1" u="sng" kern="0" noProof="0" dirty="0">
                <a:solidFill>
                  <a:srgbClr val="002060"/>
                </a:solidFill>
                <a:latin typeface="Century Gothic" panose="020B0502020202020204" pitchFamily="34" charset="0"/>
                <a:cs typeface="Arial"/>
                <a:sym typeface="Arial"/>
              </a:rPr>
              <a:t>Es</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ist</a:t>
            </a:r>
            <a:r>
              <a:rPr lang="es-AR" sz="2800" b="1" kern="0" dirty="0">
                <a:solidFill>
                  <a:srgbClr val="002060"/>
                </a:solidFill>
                <a:latin typeface="Century Gothic" panose="020B0502020202020204" pitchFamily="34" charset="0"/>
                <a:cs typeface="Arial"/>
                <a:sym typeface="Arial"/>
              </a:rPr>
              <a:t>   </a:t>
            </a:r>
            <a:r>
              <a:rPr lang="es-AR" sz="2800" b="1" u="sng" kern="0" dirty="0">
                <a:solidFill>
                  <a:srgbClr val="002060"/>
                </a:solidFill>
                <a:latin typeface="Century Gothic" panose="020B0502020202020204" pitchFamily="34" charset="0"/>
                <a:cs typeface="Arial"/>
                <a:sym typeface="Arial"/>
              </a:rPr>
              <a:t>super</a:t>
            </a:r>
            <a:r>
              <a:rPr lang="es-AR" sz="2800" u="sng" kern="0" dirty="0">
                <a:solidFill>
                  <a:srgbClr val="002060"/>
                </a:solidFill>
                <a:latin typeface="Century Gothic" panose="020B0502020202020204" pitchFamily="34" charset="0"/>
                <a:cs typeface="Arial"/>
                <a:sym typeface="Arial"/>
              </a:rPr>
              <a:t>!</a:t>
            </a:r>
            <a:endParaRPr kumimoji="0" lang="es-AR" sz="2800" i="0" u="sng"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FD325B56-BC21-83D4-A40B-C00ADCC13182}"/>
              </a:ext>
            </a:extLst>
          </p:cNvPr>
          <p:cNvSpPr txBox="1"/>
          <p:nvPr/>
        </p:nvSpPr>
        <p:spPr>
          <a:xfrm>
            <a:off x="1743601" y="6180062"/>
            <a:ext cx="761946" cy="400110"/>
          </a:xfrm>
          <a:prstGeom prst="rect">
            <a:avLst/>
          </a:prstGeom>
          <a:solidFill>
            <a:schemeClr val="bg1"/>
          </a:solidFill>
        </p:spPr>
        <p:txBody>
          <a:bodyPr wrap="square" rtlCol="0">
            <a:spAutoFit/>
          </a:bodyPr>
          <a:lstStyle/>
          <a:p>
            <a:r>
              <a:rPr lang="en-US" sz="2000" b="1" dirty="0"/>
              <a:t>___</a:t>
            </a:r>
            <a:endParaRPr lang="en-GB" sz="2000" b="1" dirty="0"/>
          </a:p>
        </p:txBody>
      </p:sp>
      <p:sp>
        <p:nvSpPr>
          <p:cNvPr id="70" name="TextBox 69">
            <a:extLst>
              <a:ext uri="{FF2B5EF4-FFF2-40B4-BE49-F238E27FC236}">
                <a16:creationId xmlns:a16="http://schemas.microsoft.com/office/drawing/2014/main" id="{976C5770-FAE1-FE69-B33F-33D36EC0895C}"/>
              </a:ext>
            </a:extLst>
          </p:cNvPr>
          <p:cNvSpPr txBox="1"/>
          <p:nvPr/>
        </p:nvSpPr>
        <p:spPr>
          <a:xfrm>
            <a:off x="4787715"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1" name="TextBox 70">
            <a:extLst>
              <a:ext uri="{FF2B5EF4-FFF2-40B4-BE49-F238E27FC236}">
                <a16:creationId xmlns:a16="http://schemas.microsoft.com/office/drawing/2014/main" id="{10137003-421C-B024-ADAA-3CB84E66C63F}"/>
              </a:ext>
            </a:extLst>
          </p:cNvPr>
          <p:cNvSpPr txBox="1"/>
          <p:nvPr/>
        </p:nvSpPr>
        <p:spPr>
          <a:xfrm>
            <a:off x="5517573" y="6174235"/>
            <a:ext cx="761946" cy="369332"/>
          </a:xfrm>
          <a:prstGeom prst="rect">
            <a:avLst/>
          </a:prstGeom>
          <a:solidFill>
            <a:schemeClr val="bg1"/>
          </a:solidFill>
        </p:spPr>
        <p:txBody>
          <a:bodyPr wrap="square" rtlCol="0">
            <a:spAutoFit/>
          </a:bodyPr>
          <a:lstStyle/>
          <a:p>
            <a:r>
              <a:rPr lang="en-US" b="1" dirty="0"/>
              <a:t>____</a:t>
            </a:r>
            <a:endParaRPr lang="en-GB" b="1" dirty="0"/>
          </a:p>
        </p:txBody>
      </p:sp>
      <p:sp>
        <p:nvSpPr>
          <p:cNvPr id="72" name="TextBox 71">
            <a:extLst>
              <a:ext uri="{FF2B5EF4-FFF2-40B4-BE49-F238E27FC236}">
                <a16:creationId xmlns:a16="http://schemas.microsoft.com/office/drawing/2014/main" id="{921AA674-566B-EF6B-6746-F49DD67A233D}"/>
              </a:ext>
            </a:extLst>
          </p:cNvPr>
          <p:cNvSpPr txBox="1"/>
          <p:nvPr/>
        </p:nvSpPr>
        <p:spPr>
          <a:xfrm>
            <a:off x="6339727" y="6176874"/>
            <a:ext cx="2333018" cy="369332"/>
          </a:xfrm>
          <a:prstGeom prst="rect">
            <a:avLst/>
          </a:prstGeom>
          <a:solidFill>
            <a:schemeClr val="bg1"/>
          </a:solidFill>
        </p:spPr>
        <p:txBody>
          <a:bodyPr wrap="square" rtlCol="0">
            <a:spAutoFit/>
          </a:bodyPr>
          <a:lstStyle/>
          <a:p>
            <a:r>
              <a:rPr lang="en-US" b="1" dirty="0"/>
              <a:t>____________ !</a:t>
            </a:r>
            <a:endParaRPr lang="en-GB" b="1" dirty="0"/>
          </a:p>
        </p:txBody>
      </p:sp>
      <p:pic>
        <p:nvPicPr>
          <p:cNvPr id="4098" name="Picture 2" descr="Free vector graphics of Girl">
            <a:extLst>
              <a:ext uri="{FF2B5EF4-FFF2-40B4-BE49-F238E27FC236}">
                <a16:creationId xmlns:a16="http://schemas.microsoft.com/office/drawing/2014/main" id="{20FA742C-A209-1BF0-63FA-1071EAD23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8566" y="2094883"/>
            <a:ext cx="2383930" cy="2524161"/>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6C51DABB-31F3-7AE6-2BF4-4775BBA5A74D}"/>
              </a:ext>
            </a:extLst>
          </p:cNvPr>
          <p:cNvSpPr txBox="1"/>
          <p:nvPr/>
        </p:nvSpPr>
        <p:spPr>
          <a:xfrm rot="20357894">
            <a:off x="10026353" y="2715755"/>
            <a:ext cx="1297083" cy="400110"/>
          </a:xfrm>
          <a:prstGeom prst="rect">
            <a:avLst/>
          </a:prstGeom>
          <a:noFill/>
        </p:spPr>
        <p:txBody>
          <a:bodyPr wrap="square" rtlCol="0">
            <a:spAutoFit/>
          </a:bodyPr>
          <a:lstStyle/>
          <a:p>
            <a:r>
              <a:rPr lang="en-US" sz="2000" b="1" dirty="0">
                <a:latin typeface="Arial Nova Cond Light" panose="020B0604020202020204" pitchFamily="34" charset="0"/>
              </a:rPr>
              <a:t>sein</a:t>
            </a:r>
            <a:endParaRPr lang="en-GB" sz="2000" b="1" dirty="0">
              <a:latin typeface="Arial Nova Cond Light" panose="020B0604020202020204" pitchFamily="34" charset="0"/>
            </a:endParaRPr>
          </a:p>
        </p:txBody>
      </p:sp>
      <p:pic>
        <p:nvPicPr>
          <p:cNvPr id="4" name="Picture 3">
            <a:extLst>
              <a:ext uri="{FF2B5EF4-FFF2-40B4-BE49-F238E27FC236}">
                <a16:creationId xmlns:a16="http://schemas.microsoft.com/office/drawing/2014/main" id="{A1A1F087-C325-F9FD-BD33-39FEC5D8936D}"/>
              </a:ext>
            </a:extLst>
          </p:cNvPr>
          <p:cNvPicPr>
            <a:picLocks noChangeAspect="1"/>
          </p:cNvPicPr>
          <p:nvPr/>
        </p:nvPicPr>
        <p:blipFill>
          <a:blip r:embed="rId8"/>
          <a:stretch>
            <a:fillRect/>
          </a:stretch>
        </p:blipFill>
        <p:spPr>
          <a:xfrm>
            <a:off x="78213" y="77520"/>
            <a:ext cx="524301" cy="481626"/>
          </a:xfrm>
          <a:prstGeom prst="rect">
            <a:avLst/>
          </a:prstGeom>
        </p:spPr>
      </p:pic>
      <p:sp>
        <p:nvSpPr>
          <p:cNvPr id="48" name="TextBox 47">
            <a:extLst>
              <a:ext uri="{FF2B5EF4-FFF2-40B4-BE49-F238E27FC236}">
                <a16:creationId xmlns:a16="http://schemas.microsoft.com/office/drawing/2014/main" id="{27B998BA-6D72-409E-A1A7-1004EAB4CC4C}"/>
              </a:ext>
            </a:extLst>
          </p:cNvPr>
          <p:cNvSpPr txBox="1"/>
          <p:nvPr/>
        </p:nvSpPr>
        <p:spPr>
          <a:xfrm>
            <a:off x="8326034" y="5156224"/>
            <a:ext cx="3865966" cy="1323439"/>
          </a:xfrm>
          <a:prstGeom prst="rect">
            <a:avLst/>
          </a:prstGeom>
          <a:solidFill>
            <a:schemeClr val="tx2"/>
          </a:solidFill>
          <a:ln>
            <a:solidFill>
              <a:schemeClr val="accent1"/>
            </a:solidFill>
          </a:ln>
        </p:spPr>
        <p:txBody>
          <a:bodyPr wrap="square" rtlCol="0">
            <a:spAutoFit/>
          </a:bodyPr>
          <a:lstStyle/>
          <a:p>
            <a:pPr algn="ctr"/>
            <a:r>
              <a:rPr lang="en-US" sz="2000" dirty="0" err="1">
                <a:latin typeface="Century Gothic" panose="020B0502020202020204" pitchFamily="34" charset="0"/>
              </a:rPr>
              <a:t>blau</a:t>
            </a:r>
            <a:r>
              <a:rPr lang="en-US" sz="2000" dirty="0">
                <a:latin typeface="Century Gothic" panose="020B0502020202020204" pitchFamily="34" charset="0"/>
              </a:rPr>
              <a:t> - </a:t>
            </a:r>
            <a:r>
              <a:rPr lang="en-US" sz="2000" dirty="0" err="1">
                <a:latin typeface="Century Gothic" panose="020B0502020202020204" pitchFamily="34" charset="0"/>
              </a:rPr>
              <a:t>falsch</a:t>
            </a:r>
            <a:r>
              <a:rPr lang="en-US" sz="2000" dirty="0">
                <a:latin typeface="Century Gothic" panose="020B0502020202020204" pitchFamily="34" charset="0"/>
              </a:rPr>
              <a:t> – </a:t>
            </a:r>
            <a:r>
              <a:rPr lang="en-US" sz="2000" dirty="0" err="1">
                <a:latin typeface="Century Gothic" panose="020B0502020202020204" pitchFamily="34" charset="0"/>
              </a:rPr>
              <a:t>freundlich</a:t>
            </a:r>
            <a:r>
              <a:rPr lang="en-US" sz="2000" dirty="0">
                <a:latin typeface="Century Gothic" panose="020B0502020202020204" pitchFamily="34" charset="0"/>
              </a:rPr>
              <a:t> – </a:t>
            </a:r>
            <a:r>
              <a:rPr lang="en-US" sz="2000" dirty="0" err="1">
                <a:latin typeface="Century Gothic" panose="020B0502020202020204" pitchFamily="34" charset="0"/>
              </a:rPr>
              <a:t>groß</a:t>
            </a:r>
            <a:r>
              <a:rPr lang="en-US" sz="2000" dirty="0">
                <a:latin typeface="Century Gothic" panose="020B0502020202020204" pitchFamily="34" charset="0"/>
              </a:rPr>
              <a:t> - gut – </a:t>
            </a:r>
            <a:r>
              <a:rPr lang="en-US" sz="2000" dirty="0" err="1">
                <a:latin typeface="Century Gothic" panose="020B0502020202020204" pitchFamily="34" charset="0"/>
              </a:rPr>
              <a:t>klar</a:t>
            </a:r>
            <a:r>
              <a:rPr lang="en-US" sz="2000" dirty="0">
                <a:latin typeface="Century Gothic" panose="020B0502020202020204" pitchFamily="34" charset="0"/>
              </a:rPr>
              <a:t> – </a:t>
            </a:r>
            <a:r>
              <a:rPr lang="en-US" sz="2000" dirty="0" err="1">
                <a:latin typeface="Century Gothic" panose="020B0502020202020204" pitchFamily="34" charset="0"/>
              </a:rPr>
              <a:t>klein</a:t>
            </a:r>
            <a:r>
              <a:rPr lang="en-US" sz="2000" dirty="0">
                <a:latin typeface="Century Gothic" panose="020B0502020202020204" pitchFamily="34" charset="0"/>
              </a:rPr>
              <a:t> – </a:t>
            </a:r>
            <a:r>
              <a:rPr lang="en-US" sz="2000" dirty="0" err="1">
                <a:latin typeface="Century Gothic" panose="020B0502020202020204" pitchFamily="34" charset="0"/>
              </a:rPr>
              <a:t>kurz</a:t>
            </a:r>
            <a:r>
              <a:rPr lang="en-US" sz="2000" dirty="0">
                <a:latin typeface="Century Gothic" panose="020B0502020202020204" pitchFamily="34" charset="0"/>
              </a:rPr>
              <a:t> – lang – </a:t>
            </a:r>
            <a:r>
              <a:rPr lang="en-US" sz="2000" dirty="0" err="1">
                <a:latin typeface="Century Gothic" panose="020B0502020202020204" pitchFamily="34" charset="0"/>
              </a:rPr>
              <a:t>nett</a:t>
            </a:r>
            <a:r>
              <a:rPr lang="en-US" sz="2000" dirty="0">
                <a:latin typeface="Century Gothic" panose="020B0502020202020204" pitchFamily="34" charset="0"/>
              </a:rPr>
              <a:t> – </a:t>
            </a:r>
            <a:r>
              <a:rPr lang="en-US" sz="2000" dirty="0" err="1">
                <a:latin typeface="Century Gothic" panose="020B0502020202020204" pitchFamily="34" charset="0"/>
              </a:rPr>
              <a:t>richtig</a:t>
            </a:r>
            <a:r>
              <a:rPr lang="en-US" sz="2000" dirty="0">
                <a:latin typeface="Century Gothic" panose="020B0502020202020204" pitchFamily="34" charset="0"/>
              </a:rPr>
              <a:t> – rot – super - toll – wunderbar </a:t>
            </a:r>
            <a:endParaRPr lang="en-GB" sz="2000" dirty="0">
              <a:latin typeface="Century Gothic" panose="020B0502020202020204" pitchFamily="34" charset="0"/>
            </a:endParaRPr>
          </a:p>
        </p:txBody>
      </p:sp>
    </p:spTree>
    <p:extLst>
      <p:ext uri="{BB962C8B-B14F-4D97-AF65-F5344CB8AC3E}">
        <p14:creationId xmlns:p14="http://schemas.microsoft.com/office/powerpoint/2010/main" val="28528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21" grpId="0" animBg="1"/>
      <p:bldP spid="22" grpId="0" animBg="1"/>
      <p:bldP spid="23" grpId="0" animBg="1"/>
      <p:bldP spid="24" grpId="0" animBg="1"/>
      <p:bldP spid="26" grpId="0" animBg="1"/>
      <p:bldP spid="27" grpId="0" animBg="1"/>
      <p:bldP spid="29" grpId="0" animBg="1"/>
      <p:bldP spid="30" grpId="0" animBg="1"/>
      <p:bldP spid="33" grpId="0" animBg="1"/>
      <p:bldP spid="60" grpId="0" animBg="1"/>
      <p:bldP spid="61" grpId="0" animBg="1"/>
      <p:bldP spid="62" grpId="0" animBg="1"/>
      <p:bldP spid="64" grpId="0" animBg="1"/>
      <p:bldP spid="65" grpId="0" animBg="1"/>
      <p:bldP spid="66" grpId="0" animBg="1"/>
      <p:bldP spid="67" grpId="0" animBg="1"/>
      <p:bldP spid="69" grpId="0" animBg="1"/>
      <p:bldP spid="70" grpId="0" animBg="1"/>
      <p:bldP spid="71" grpId="0" animBg="1"/>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42846" y="-82853"/>
            <a:ext cx="7267988" cy="1144800"/>
          </a:xfrm>
        </p:spPr>
        <p:txBody>
          <a:bodyPr>
            <a:normAutofit/>
          </a:bodyPr>
          <a:lstStyle/>
          <a:p>
            <a:r>
              <a:rPr lang="en-GB" sz="2800" b="1" spc="-1" dirty="0">
                <a:latin typeface="Century Gothic" panose="020B0502020202020204" pitchFamily="34" charset="0"/>
              </a:rPr>
              <a:t>Follow up 5:</a:t>
            </a:r>
            <a:endParaRPr lang="en-GB" sz="2800" dirty="0"/>
          </a:p>
        </p:txBody>
      </p:sp>
      <p:grpSp>
        <p:nvGrpSpPr>
          <p:cNvPr id="8" name="Group 7">
            <a:extLst>
              <a:ext uri="{FF2B5EF4-FFF2-40B4-BE49-F238E27FC236}">
                <a16:creationId xmlns:a16="http://schemas.microsoft.com/office/drawing/2014/main" id="{AAB97624-68C7-6E1D-E871-0D50A778260B}"/>
              </a:ext>
            </a:extLst>
          </p:cNvPr>
          <p:cNvGrpSpPr/>
          <p:nvPr/>
        </p:nvGrpSpPr>
        <p:grpSpPr>
          <a:xfrm>
            <a:off x="0" y="1928658"/>
            <a:ext cx="1454046" cy="1529107"/>
            <a:chOff x="194736" y="1163992"/>
            <a:chExt cx="2522417" cy="2880000"/>
          </a:xfrm>
        </p:grpSpPr>
        <p:pic>
          <p:nvPicPr>
            <p:cNvPr id="9" name="Picture 8">
              <a:extLst>
                <a:ext uri="{FF2B5EF4-FFF2-40B4-BE49-F238E27FC236}">
                  <a16:creationId xmlns:a16="http://schemas.microsoft.com/office/drawing/2014/main" id="{81532620-EEAE-422A-FD0E-D2D487561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10" name="TextBox 9">
              <a:extLst>
                <a:ext uri="{FF2B5EF4-FFF2-40B4-BE49-F238E27FC236}">
                  <a16:creationId xmlns:a16="http://schemas.microsoft.com/office/drawing/2014/main" id="{8E20E2BF-565C-AA42-114E-61139732CEA0}"/>
                </a:ext>
              </a:extLst>
            </p:cNvPr>
            <p:cNvSpPr txBox="1"/>
            <p:nvPr/>
          </p:nvSpPr>
          <p:spPr>
            <a:xfrm>
              <a:off x="440923" y="2603991"/>
              <a:ext cx="10150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der</a:t>
              </a:r>
            </a:p>
          </p:txBody>
        </p:sp>
      </p:grpSp>
      <p:grpSp>
        <p:nvGrpSpPr>
          <p:cNvPr id="13" name="Group 12">
            <a:extLst>
              <a:ext uri="{FF2B5EF4-FFF2-40B4-BE49-F238E27FC236}">
                <a16:creationId xmlns:a16="http://schemas.microsoft.com/office/drawing/2014/main" id="{9E2DF743-83A5-D9B3-21BE-9B01364DE3DB}"/>
              </a:ext>
            </a:extLst>
          </p:cNvPr>
          <p:cNvGrpSpPr/>
          <p:nvPr/>
        </p:nvGrpSpPr>
        <p:grpSpPr>
          <a:xfrm>
            <a:off x="5105499" y="5156616"/>
            <a:ext cx="1849938" cy="1502332"/>
            <a:chOff x="4221626" y="3753113"/>
            <a:chExt cx="2880000" cy="2522417"/>
          </a:xfrm>
        </p:grpSpPr>
        <p:pic>
          <p:nvPicPr>
            <p:cNvPr id="14" name="Picture 13">
              <a:extLst>
                <a:ext uri="{FF2B5EF4-FFF2-40B4-BE49-F238E27FC236}">
                  <a16:creationId xmlns:a16="http://schemas.microsoft.com/office/drawing/2014/main" id="{92FE4F26-C9C8-DF04-C02E-ECC5E85F7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400417" y="3574322"/>
              <a:ext cx="2522417" cy="2880000"/>
            </a:xfrm>
            <a:prstGeom prst="rect">
              <a:avLst/>
            </a:prstGeom>
          </p:spPr>
        </p:pic>
        <p:sp>
          <p:nvSpPr>
            <p:cNvPr id="15" name="TextBox 14">
              <a:extLst>
                <a:ext uri="{FF2B5EF4-FFF2-40B4-BE49-F238E27FC236}">
                  <a16:creationId xmlns:a16="http://schemas.microsoft.com/office/drawing/2014/main" id="{28714BF7-B773-95F8-BD4F-1730B4D69C96}"/>
                </a:ext>
              </a:extLst>
            </p:cNvPr>
            <p:cNvSpPr txBox="1"/>
            <p:nvPr/>
          </p:nvSpPr>
          <p:spPr>
            <a:xfrm>
              <a:off x="5174152" y="5014321"/>
              <a:ext cx="974947" cy="7078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die</a:t>
              </a:r>
            </a:p>
          </p:txBody>
        </p:sp>
      </p:grpSp>
      <p:grpSp>
        <p:nvGrpSpPr>
          <p:cNvPr id="16" name="Group 15">
            <a:extLst>
              <a:ext uri="{FF2B5EF4-FFF2-40B4-BE49-F238E27FC236}">
                <a16:creationId xmlns:a16="http://schemas.microsoft.com/office/drawing/2014/main" id="{45FEEDE2-EC64-12E0-957C-B50A0C99A288}"/>
              </a:ext>
            </a:extLst>
          </p:cNvPr>
          <p:cNvGrpSpPr/>
          <p:nvPr/>
        </p:nvGrpSpPr>
        <p:grpSpPr>
          <a:xfrm>
            <a:off x="10596040" y="2135123"/>
            <a:ext cx="1454046" cy="1529108"/>
            <a:chOff x="9957525" y="-3740"/>
            <a:chExt cx="2522417" cy="2880000"/>
          </a:xfrm>
        </p:grpSpPr>
        <p:pic>
          <p:nvPicPr>
            <p:cNvPr id="17" name="Picture 16">
              <a:extLst>
                <a:ext uri="{FF2B5EF4-FFF2-40B4-BE49-F238E27FC236}">
                  <a16:creationId xmlns:a16="http://schemas.microsoft.com/office/drawing/2014/main" id="{63BD30F1-134C-A586-3B01-F3B523276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57525" y="-3740"/>
              <a:ext cx="2522417" cy="2880000"/>
            </a:xfrm>
            <a:prstGeom prst="rect">
              <a:avLst/>
            </a:prstGeom>
          </p:spPr>
        </p:pic>
        <p:sp>
          <p:nvSpPr>
            <p:cNvPr id="18" name="TextBox 17">
              <a:extLst>
                <a:ext uri="{FF2B5EF4-FFF2-40B4-BE49-F238E27FC236}">
                  <a16:creationId xmlns:a16="http://schemas.microsoft.com/office/drawing/2014/main" id="{4B999D28-4640-B6CE-91B7-E697029DCC6B}"/>
                </a:ext>
              </a:extLst>
            </p:cNvPr>
            <p:cNvSpPr txBox="1"/>
            <p:nvPr/>
          </p:nvSpPr>
          <p:spPr>
            <a:xfrm>
              <a:off x="10273796" y="1401333"/>
              <a:ext cx="10871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rPr>
                <a:t>das</a:t>
              </a:r>
            </a:p>
          </p:txBody>
        </p:sp>
      </p:grpSp>
      <p:sp>
        <p:nvSpPr>
          <p:cNvPr id="19" name="TextBox 18">
            <a:extLst>
              <a:ext uri="{FF2B5EF4-FFF2-40B4-BE49-F238E27FC236}">
                <a16:creationId xmlns:a16="http://schemas.microsoft.com/office/drawing/2014/main" id="{49784B7D-E9F6-34E0-24B5-9BA2AE082DDA}"/>
              </a:ext>
            </a:extLst>
          </p:cNvPr>
          <p:cNvSpPr txBox="1"/>
          <p:nvPr/>
        </p:nvSpPr>
        <p:spPr>
          <a:xfrm>
            <a:off x="4520028" y="776666"/>
            <a:ext cx="1418224"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Bruder</a:t>
            </a:r>
            <a:endParaRPr lang="en-GB" sz="24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C4814E71-345B-901C-2E14-56223A997FCE}"/>
              </a:ext>
            </a:extLst>
          </p:cNvPr>
          <p:cNvSpPr txBox="1"/>
          <p:nvPr/>
        </p:nvSpPr>
        <p:spPr>
          <a:xfrm>
            <a:off x="5866680" y="1437530"/>
            <a:ext cx="1572659"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Partner</a:t>
            </a:r>
            <a:endParaRPr lang="en-GB" sz="2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E3D2445A-3C36-B3A5-5060-295D2B5A1D07}"/>
              </a:ext>
            </a:extLst>
          </p:cNvPr>
          <p:cNvSpPr txBox="1"/>
          <p:nvPr/>
        </p:nvSpPr>
        <p:spPr>
          <a:xfrm>
            <a:off x="6253749" y="824593"/>
            <a:ext cx="1454046"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Musik</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4880CDB7-D718-B982-9F5B-90D6B1F443FC}"/>
              </a:ext>
            </a:extLst>
          </p:cNvPr>
          <p:cNvSpPr txBox="1"/>
          <p:nvPr/>
        </p:nvSpPr>
        <p:spPr>
          <a:xfrm>
            <a:off x="4520028" y="1398980"/>
            <a:ext cx="108875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Show</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CDF7C982-BA68-6C1F-6065-6BE784CA64E0}"/>
              </a:ext>
            </a:extLst>
          </p:cNvPr>
          <p:cNvSpPr txBox="1"/>
          <p:nvPr/>
        </p:nvSpPr>
        <p:spPr>
          <a:xfrm>
            <a:off x="4530021" y="2096047"/>
            <a:ext cx="145404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Land</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B404B317-E697-A595-743F-22EB96653891}"/>
              </a:ext>
            </a:extLst>
          </p:cNvPr>
          <p:cNvSpPr txBox="1"/>
          <p:nvPr/>
        </p:nvSpPr>
        <p:spPr>
          <a:xfrm>
            <a:off x="7891114" y="809672"/>
            <a:ext cx="1197472"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Karte</a:t>
            </a:r>
            <a:endParaRPr lang="en-GB" sz="24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C8292D2-74BC-F09B-9B63-EF748E824F34}"/>
              </a:ext>
            </a:extLst>
          </p:cNvPr>
          <p:cNvSpPr txBox="1"/>
          <p:nvPr/>
        </p:nvSpPr>
        <p:spPr>
          <a:xfrm>
            <a:off x="6170180" y="2121410"/>
            <a:ext cx="1720933"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Computer</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47BDA54-8E85-B173-E279-FBD4EDB3C34E}"/>
              </a:ext>
            </a:extLst>
          </p:cNvPr>
          <p:cNvSpPr txBox="1"/>
          <p:nvPr/>
        </p:nvSpPr>
        <p:spPr>
          <a:xfrm>
            <a:off x="7699673" y="1406530"/>
            <a:ext cx="1088756" cy="461665"/>
          </a:xfrm>
          <a:prstGeom prst="rect">
            <a:avLst/>
          </a:prstGeom>
          <a:solidFill>
            <a:schemeClr val="accent3">
              <a:lumMod val="20000"/>
              <a:lumOff val="80000"/>
            </a:schemeClr>
          </a:solidFill>
        </p:spPr>
        <p:txBody>
          <a:bodyPr wrap="square" rtlCol="0">
            <a:spAutoFit/>
          </a:bodyPr>
          <a:lstStyle/>
          <a:p>
            <a:pPr algn="ctr"/>
            <a:r>
              <a:rPr lang="en-US" sz="2400" b="1" dirty="0">
                <a:solidFill>
                  <a:srgbClr val="002060"/>
                </a:solidFill>
                <a:latin typeface="Century Gothic" panose="020B0502020202020204" pitchFamily="34" charset="0"/>
              </a:rPr>
              <a:t>Film</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DF6B2F2A-F558-2066-811F-2A960BCDF4A1}"/>
              </a:ext>
            </a:extLst>
          </p:cNvPr>
          <p:cNvSpPr txBox="1"/>
          <p:nvPr/>
        </p:nvSpPr>
        <p:spPr>
          <a:xfrm>
            <a:off x="8021164" y="2096046"/>
            <a:ext cx="1720933" cy="461665"/>
          </a:xfrm>
          <a:prstGeom prst="rect">
            <a:avLst/>
          </a:prstGeom>
          <a:solidFill>
            <a:schemeClr val="accent3">
              <a:lumMod val="20000"/>
              <a:lumOff val="80000"/>
            </a:schemeClr>
          </a:solidFill>
        </p:spPr>
        <p:txBody>
          <a:bodyPr wrap="square" rtlCol="0">
            <a:spAutoFit/>
          </a:bodyPr>
          <a:lstStyle/>
          <a:p>
            <a:pPr algn="ctr"/>
            <a:r>
              <a:rPr lang="en-US" sz="2400" b="1" dirty="0" err="1">
                <a:solidFill>
                  <a:srgbClr val="002060"/>
                </a:solidFill>
                <a:latin typeface="Century Gothic" panose="020B0502020202020204" pitchFamily="34" charset="0"/>
              </a:rPr>
              <a:t>Partnerin</a:t>
            </a:r>
            <a:endParaRPr lang="en-GB" sz="2400" b="1" dirty="0">
              <a:solidFill>
                <a:srgbClr val="002060"/>
              </a:solidFill>
              <a:latin typeface="Century Gothic" panose="020B0502020202020204" pitchFamily="34" charset="0"/>
            </a:endParaRPr>
          </a:p>
        </p:txBody>
      </p:sp>
      <p:sp>
        <p:nvSpPr>
          <p:cNvPr id="43" name="Speech Bubble: Rectangle with Corners Rounded 42">
            <a:extLst>
              <a:ext uri="{FF2B5EF4-FFF2-40B4-BE49-F238E27FC236}">
                <a16:creationId xmlns:a16="http://schemas.microsoft.com/office/drawing/2014/main" id="{E0080BF0-0A95-CEAB-7184-F94823DE6977}"/>
              </a:ext>
            </a:extLst>
          </p:cNvPr>
          <p:cNvSpPr/>
          <p:nvPr/>
        </p:nvSpPr>
        <p:spPr>
          <a:xfrm>
            <a:off x="4622289" y="141458"/>
            <a:ext cx="5324029" cy="582075"/>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3358F4D9-F3D0-DB7F-B53A-D79F32553C6A}"/>
              </a:ext>
            </a:extLst>
          </p:cNvPr>
          <p:cNvSpPr txBox="1"/>
          <p:nvPr/>
        </p:nvSpPr>
        <p:spPr>
          <a:xfrm>
            <a:off x="4732661" y="144886"/>
            <a:ext cx="4869731" cy="523220"/>
          </a:xfrm>
          <a:prstGeom prst="rect">
            <a:avLst/>
          </a:prstGeom>
          <a:noFill/>
        </p:spPr>
        <p:txBody>
          <a:bodyPr wrap="none" rtlCol="0">
            <a:spAutoFit/>
          </a:bodyPr>
          <a:lstStyle/>
          <a:p>
            <a:pPr lvl="0" algn="ctr">
              <a:buClr>
                <a:srgbClr val="000000"/>
              </a:buClr>
              <a:defRPr/>
            </a:pP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das </a:t>
            </a:r>
            <a:r>
              <a:rPr lang="en-GB" sz="2800" b="1" spc="-1" dirty="0">
                <a:solidFill>
                  <a:srgbClr val="00B0F0"/>
                </a:solidFill>
                <a:latin typeface="Century Gothic" panose="020B0502020202020204" pitchFamily="34" charset="0"/>
                <a:ea typeface="Century Gothic"/>
              </a:rPr>
              <a:t>der</a:t>
            </a:r>
            <a:r>
              <a:rPr lang="en-GB" sz="2800" b="1" spc="-1" dirty="0">
                <a:solidFill>
                  <a:srgbClr val="002060"/>
                </a:solidFill>
                <a:latin typeface="Century Gothic" panose="020B0502020202020204" pitchFamily="34" charset="0"/>
                <a:ea typeface="Century Gothic"/>
              </a:rPr>
              <a:t>, </a:t>
            </a:r>
            <a:r>
              <a:rPr lang="en-GB" sz="2800" b="1" spc="-1" dirty="0">
                <a:solidFill>
                  <a:srgbClr val="FF0066"/>
                </a:solidFill>
                <a:latin typeface="Century Gothic" panose="020B0502020202020204" pitchFamily="34" charset="0"/>
                <a:ea typeface="Century Gothic"/>
              </a:rPr>
              <a:t>die</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oder</a:t>
            </a:r>
            <a:r>
              <a:rPr lang="en-GB" sz="2800" b="1" spc="-1" dirty="0">
                <a:solidFill>
                  <a:srgbClr val="002060"/>
                </a:solidFill>
                <a:latin typeface="Century Gothic" panose="020B0502020202020204" pitchFamily="34" charset="0"/>
                <a:ea typeface="Century Gothic"/>
              </a:rPr>
              <a:t> </a:t>
            </a:r>
            <a:r>
              <a:rPr lang="en-GB" sz="2800" b="1" spc="-1" dirty="0">
                <a:solidFill>
                  <a:srgbClr val="00B050"/>
                </a:solidFill>
                <a:latin typeface="Century Gothic" panose="020B0502020202020204" pitchFamily="34" charset="0"/>
                <a:ea typeface="Century Gothic"/>
              </a:rPr>
              <a:t>das</a:t>
            </a:r>
            <a:r>
              <a:rPr lang="en-GB" sz="2800" b="1" spc="-1" dirty="0">
                <a:solidFill>
                  <a:srgbClr val="002060"/>
                </a:solidFill>
                <a:latin typeface="Century Gothic" panose="020B0502020202020204" pitchFamily="34" charset="0"/>
                <a:ea typeface="Century Gothic"/>
              </a:rPr>
              <a:t>?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5" name="Graphic 44" descr="Teacher">
            <a:extLst>
              <a:ext uri="{FF2B5EF4-FFF2-40B4-BE49-F238E27FC236}">
                <a16:creationId xmlns:a16="http://schemas.microsoft.com/office/drawing/2014/main" id="{2BC58BA4-B7AB-8FAC-ADA8-C5F8D55C8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0323" y="32347"/>
            <a:ext cx="914400" cy="914400"/>
          </a:xfrm>
          <a:prstGeom prst="rect">
            <a:avLst/>
          </a:prstGeom>
        </p:spPr>
      </p:pic>
      <p:pic>
        <p:nvPicPr>
          <p:cNvPr id="6146" name="Picture 2" descr="Free vector graphics of Handball">
            <a:extLst>
              <a:ext uri="{FF2B5EF4-FFF2-40B4-BE49-F238E27FC236}">
                <a16:creationId xmlns:a16="http://schemas.microsoft.com/office/drawing/2014/main" id="{C7805AF4-02AF-5016-0BDE-1409097633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1187" y="4624558"/>
            <a:ext cx="1736165" cy="1783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D49757-4B98-7022-3874-C04607078222}"/>
              </a:ext>
            </a:extLst>
          </p:cNvPr>
          <p:cNvPicPr>
            <a:picLocks noChangeAspect="1"/>
          </p:cNvPicPr>
          <p:nvPr/>
        </p:nvPicPr>
        <p:blipFill>
          <a:blip r:embed="rId8"/>
          <a:stretch>
            <a:fillRect/>
          </a:stretch>
        </p:blipFill>
        <p:spPr>
          <a:xfrm>
            <a:off x="228661" y="149035"/>
            <a:ext cx="524301" cy="481626"/>
          </a:xfrm>
          <a:prstGeom prst="rect">
            <a:avLst/>
          </a:prstGeom>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435 -0.00532 L -0.02435 -0.00509 C -0.0293 -0.00394 -0.03425 -0.00278 -0.0392 -0.00116 C -0.0405 -0.0007 -0.04154 0.00093 -0.04284 0.00116 C -0.06289 0.00255 -0.08308 0.00255 -0.10313 0.00324 C -0.12657 0.00926 -0.09076 0.00046 -0.12891 0.00764 C -0.13099 0.0081 -0.13308 0.00926 -0.13503 0.00995 C -0.1375 0.01065 -0.13998 0.01134 -0.14245 0.01204 C -0.14753 0.01343 -0.15339 0.01458 -0.15847 0.01643 C -0.1737 0.02176 -0.15261 0.01458 -0.16823 0.02292 C -0.17071 0.0243 -0.17318 0.02454 -0.17565 0.02523 C -0.19115 0.03611 -0.17162 0.02315 -0.1892 0.03171 C -0.19128 0.03264 -0.19323 0.03495 -0.19532 0.03611 C -0.1974 0.03704 -0.19948 0.0375 -0.20144 0.03819 C -0.20547 0.03958 -0.2099 0.04028 -0.21381 0.04259 C -0.21628 0.04421 -0.2224 0.04861 -0.22487 0.05139 C -0.2306 0.05787 -0.22852 0.0581 -0.23464 0.06227 C -0.23633 0.06343 -0.23802 0.06366 -0.23959 0.06458 C -0.24167 0.06667 -0.24388 0.06829 -0.24571 0.07106 C -0.24818 0.07477 -0.24844 0.0794 -0.24948 0.08426 C -0.25026 0.08773 -0.25118 0.09143 -0.25196 0.09514 C -0.25326 0.10139 -0.25339 0.10347 -0.2543 0.11042 C -0.25391 0.11852 -0.25378 0.12639 -0.25313 0.13449 C -0.25183 0.15139 -0.25196 0.13565 -0.25196 0.14329 L -0.25065 0.14329 L -0.25196 0.13657 " pathEditMode="relative" rAng="0" ptsTypes="AAAAAAAAAAAAAAAAAAAAAAAAAA">
                                      <p:cBhvr>
                                        <p:cTn id="6" dur="2000" fill="hold"/>
                                        <p:tgtEl>
                                          <p:spTgt spid="19"/>
                                        </p:tgtEl>
                                        <p:attrNameLst>
                                          <p:attrName>ppt_x</p:attrName>
                                          <p:attrName>ppt_y</p:attrName>
                                        </p:attrNameLst>
                                      </p:cBhvr>
                                      <p:rCtr x="-11497" y="743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95833E-6 -3.7037E-6 L 3.95833E-6 0.00024 C -0.03763 0.10024 0.00481 -0.01759 -0.03698 0.11783 C -0.04636 0.14838 -0.05495 0.1801 -0.06524 0.20973 C -0.06849 0.21922 -0.07201 0.22848 -0.07513 0.2382 C -0.0793 0.25116 -0.08243 0.26528 -0.08737 0.27755 L -0.09974 0.30811 C -0.1017 0.3132 -0.10378 0.31829 -0.10586 0.32338 C -0.10704 0.32639 -0.10834 0.32894 -0.10951 0.33218 C -0.11029 0.33426 -0.11107 0.33658 -0.11198 0.33866 C -0.11355 0.34167 -0.1155 0.34422 -0.11693 0.34746 C -0.11875 0.35139 -0.1198 0.35649 -0.12188 0.36042 C -0.12396 0.36459 -0.12696 0.36736 -0.12917 0.3713 C -0.1319 0.37616 -0.13399 0.38172 -0.13659 0.38681 C -0.14102 0.39491 -0.14558 0.40278 -0.15013 0.41065 C -0.15443 0.41852 -0.15599 0.42176 -0.1612 0.42824 C -0.16433 0.43218 -0.16771 0.43588 -0.17097 0.43912 C -0.17422 0.44236 -0.17761 0.44468 -0.18086 0.44792 C -0.18789 0.45486 -0.1944 0.46389 -0.20183 0.46968 C -0.20547 0.47269 -0.20925 0.47524 -0.21289 0.47848 C -0.2155 0.48102 -0.21771 0.48473 -0.22019 0.48727 C -0.22344 0.49051 -0.22696 0.4926 -0.23008 0.49607 C -0.24818 0.51482 -0.23581 0.50186 -0.2448 0.51574 C -0.24636 0.51806 -0.24818 0.51968 -0.24974 0.52223 C -0.25547 0.53125 -0.25547 0.53218 -0.25951 0.5419 C -0.25756 0.55996 -0.25808 0.54908 -0.25951 0.57477 L -0.25951 0.575 " pathEditMode="relative" rAng="0" ptsTypes="AAAAAAAAAAAAAAAAAAAAAAAAAAA">
                                      <p:cBhvr>
                                        <p:cTn id="10" dur="2000" fill="hold"/>
                                        <p:tgtEl>
                                          <p:spTgt spid="24"/>
                                        </p:tgtEl>
                                        <p:attrNameLst>
                                          <p:attrName>ppt_x</p:attrName>
                                          <p:attrName>ppt_y</p:attrName>
                                        </p:attrNameLst>
                                      </p:cBhvr>
                                      <p:rCtr x="-12982" y="2875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82 0.00162 L -0.00182 0.00185 C -0.00351 0.0088 -0.0052 0.01597 -0.00677 0.02338 C -0.00729 0.02546 -0.00742 0.02778 -0.00807 0.02986 C -0.01211 0.04421 -0.01276 0.04144 -0.01914 0.05625 C -0.0319 0.08565 -0.01445 0.05069 -0.03138 0.08681 C -0.03697 0.09861 -0.04283 0.11019 -0.04856 0.12176 C -0.05182 0.12824 -0.05468 0.13588 -0.05846 0.14144 C -0.06093 0.14514 -0.06328 0.14884 -0.06575 0.15232 C -0.06822 0.15556 -0.07096 0.15764 -0.07317 0.16111 C -0.0763 0.16574 -0.07877 0.17153 -0.08177 0.17639 C -0.08528 0.18194 -0.08919 0.18634 -0.09283 0.19167 C -0.09583 0.19583 -0.09817 0.20139 -0.10143 0.20486 C -0.10351 0.20694 -0.10572 0.2088 -0.10755 0.21134 C -0.11224 0.21759 -0.11614 0.22569 -0.12109 0.23102 C -0.12317 0.2331 -0.12552 0.23472 -0.12721 0.2375 C -0.13164 0.24444 -0.13645 0.25069 -0.13958 0.25949 C -0.14362 0.27107 -0.147 0.2838 -0.15182 0.29421 C -0.15351 0.29792 -0.1552 0.30139 -0.15677 0.30509 C -0.15898 0.31111 -0.16054 0.31713 -0.16289 0.32292 C -0.16914 0.33773 -0.17942 0.35857 -0.1875 0.37083 C -0.19075 0.37593 -0.19427 0.38079 -0.19726 0.38611 C -0.19961 0.39028 -0.20117 0.39537 -0.20351 0.39931 C -0.20612 0.40417 -0.2095 0.40741 -0.21211 0.4125 C -0.21445 0.41713 -0.21601 0.42292 -0.21822 0.42778 C -0.22057 0.4331 -0.22356 0.4375 -0.22565 0.44306 C -0.23138 0.4588 -0.23112 0.46296 -0.23424 0.47801 C -0.23541 0.4838 -0.23671 0.48958 -0.23789 0.4956 C -0.23828 0.5 -0.23867 0.5044 -0.23906 0.50833 C -0.23984 0.51551 -0.24036 0.51759 -0.24153 0.52361 C -0.24192 0.53333 -0.24218 0.54282 -0.24283 0.55232 C -0.24296 0.55509 -0.24322 0.55833 -0.24401 0.56111 C -0.24453 0.56273 -0.2457 0.56389 -0.24648 0.56551 C -0.25065 0.57407 -0.25013 0.57107 -0.25013 0.57824 L -0.25013 0.5787 L -0.25013 0.57824 " pathEditMode="relative" rAng="0" ptsTypes="AAAAAAAAAAAAAAAAAAAAAAAAAAAAAAAAAAAA">
                                      <p:cBhvr>
                                        <p:cTn id="14" dur="2000" fill="hold"/>
                                        <p:tgtEl>
                                          <p:spTgt spid="39"/>
                                        </p:tgtEl>
                                        <p:attrNameLst>
                                          <p:attrName>ppt_x</p:attrName>
                                          <p:attrName>ppt_y</p:attrName>
                                        </p:attrNameLst>
                                      </p:cBhvr>
                                      <p:rCtr x="-12422" y="2884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4.58333E-6 0 L -4.58333E-6 0 C 0.00131 0.00741 0.00222 0.01574 0.00404 0.02361 C 0.00547 0.02963 0.0073 0.03565 0.00821 0.0412 C 0.01003 0.04954 0.00821 0.05764 0.01277 0.06551 C 0.02149 0.08079 0.04805 0.09676 0.06459 0.10949 C 0.0724 0.11505 0.07839 0.1213 0.0862 0.12685 C 0.09571 0.13333 0.10821 0.13819 0.1168 0.14444 C 0.13881 0.16157 0.16732 0.1919 0.18607 0.21019 C 0.20209 0.22685 0.19297 0.21968 0.21172 0.23241 C 0.22136 0.25116 0.20899 0.23009 0.22917 0.25208 C 0.23607 0.25926 0.23972 0.26713 0.24662 0.27431 C 0.24935 0.27731 0.25261 0.27986 0.25534 0.28287 C 0.28555 0.31759 0.24701 0.27431 0.2681 0.30278 C 0.27045 0.30556 0.27409 0.30856 0.27683 0.31134 C 0.29115 0.34051 0.28464 0.32315 0.29024 0.36412 C 0.28972 0.36481 0.28243 0.39491 0.28152 0.39722 C 0.27969 0.39977 0.27553 0.40162 0.27279 0.40394 C 0.26954 0.4081 0.26628 0.41227 0.26407 0.4169 C 0.2586 0.42778 0.26133 0.42269 0.25534 0.43218 C 0.25118 0.44676 0.253 0.44722 0.24245 0.46088 C 0.23933 0.46458 0.2375 0.46829 0.23373 0.47176 C 0.23008 0.47523 0.22644 0.47847 0.22045 0.48079 C 0.21589 0.48241 0.20899 0.48218 0.20352 0.48287 C 0.19623 0.4838 0.18152 0.48519 0.18152 0.48565 L 0.18152 0.48519 " pathEditMode="relative" rAng="0" ptsTypes="AAAAAAAAAAAAAAAAAAAAAAAAAA">
                                      <p:cBhvr>
                                        <p:cTn id="18" dur="2000" fill="hold"/>
                                        <p:tgtEl>
                                          <p:spTgt spid="29"/>
                                        </p:tgtEl>
                                        <p:attrNameLst>
                                          <p:attrName>ppt_x</p:attrName>
                                          <p:attrName>ppt_y</p:attrName>
                                        </p:attrNameLst>
                                      </p:cBhvr>
                                      <p:rCtr x="14505" y="2428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02 -0.00278 L -0.01302 -0.00255 C -0.01836 0.00069 -0.02356 0.00555 -0.02903 0.0081 C -0.03307 0.00995 -0.03724 0.00926 -0.0414 0.01018 C -0.04752 0.01157 -0.05364 0.01319 -0.05976 0.01458 L -0.08073 0.01898 C -0.08685 0.02037 -0.09297 0.02222 -0.09922 0.02338 C -0.10442 0.0243 -0.10989 0.0243 -0.1151 0.02546 C -0.17435 0.03865 -0.12786 0.03125 -0.16315 0.03634 C -0.16679 0.03796 -0.17044 0.03981 -0.17422 0.04074 C -0.22109 0.05301 -0.17265 0.0375 -0.21601 0.04953 C -0.22786 0.05277 -0.23984 0.05625 -0.25169 0.06041 C -0.25573 0.0618 -0.25976 0.06365 -0.26393 0.06481 C -0.28828 0.07199 -0.25742 0.06065 -0.28606 0.07129 C -0.3125 0.08125 -0.28007 0.06944 -0.31067 0.08217 C -0.32747 0.08935 -0.31757 0.08426 -0.33034 0.08889 C -0.33203 0.08935 -0.33359 0.09027 -0.33528 0.09097 C -0.33724 0.0919 -0.33932 0.09236 -0.3414 0.09305 C -0.3457 0.09699 -0.34778 0.09907 -0.35247 0.10185 C -0.35403 0.10277 -0.35573 0.10324 -0.35742 0.10416 C -0.36028 0.10926 -0.36445 0.11273 -0.36601 0.11944 C -0.36679 0.12291 -0.36718 0.12708 -0.36849 0.13032 C -0.36927 0.1324 -0.37109 0.13287 -0.37213 0.13472 C -0.37278 0.13588 -0.37291 0.1375 -0.3733 0.13912 L -0.3733 0.13935 L -0.3733 0.13912 " pathEditMode="relative" rAng="0" ptsTypes="AAAAAAAAAAAAAAAAAAAAAAAAAA">
                                      <p:cBhvr>
                                        <p:cTn id="22" dur="2000" fill="hold"/>
                                        <p:tgtEl>
                                          <p:spTgt spid="23"/>
                                        </p:tgtEl>
                                        <p:attrNameLst>
                                          <p:attrName>ppt_x</p:attrName>
                                          <p:attrName>ppt_y</p:attrName>
                                        </p:attrNameLst>
                                      </p:cBhvr>
                                      <p:rCtr x="-18021" y="7106"/>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2526 -0.00926 L 0.02526 -0.00903 C 0.01901 -0.00648 0.01302 -0.00278 0.00677 -0.0007 C 0.00365 0.00046 -0.02526 0.00347 -0.02643 0.0037 C -0.03333 0.00486 -0.07474 0.01342 -0.07812 0.01458 C -0.09961 0.02268 -0.1207 0.03379 -0.14206 0.04305 L -0.19857 0.06713 L -0.26875 0.10648 C -0.27969 0.1125 -0.29088 0.11805 -0.30195 0.12384 L -0.33385 0.14143 C -0.34375 0.14676 -0.35364 0.15092 -0.36341 0.15671 C -0.3707 0.16111 -0.37812 0.16574 -0.38554 0.1699 C -0.39127 0.17291 -0.39713 0.17523 -0.40273 0.17847 C -0.41263 0.18472 -0.422 0.19421 -0.43229 0.19815 C -0.43594 0.19977 -0.43971 0.20069 -0.44336 0.20254 C -0.45703 0.20949 -0.44049 0.20555 -0.45924 0.21134 C -0.46146 0.21203 -0.48112 0.21551 -0.48268 0.21574 C -0.48685 0.22315 -0.48515 0.21805 -0.48515 0.23333 L -0.48515 0.23356 " pathEditMode="relative" rAng="0" ptsTypes="AAAAAAAAAAAAAAAAAAA">
                                      <p:cBhvr>
                                        <p:cTn id="26" dur="2000" fill="hold"/>
                                        <p:tgtEl>
                                          <p:spTgt spid="41"/>
                                        </p:tgtEl>
                                        <p:attrNameLst>
                                          <p:attrName>ppt_x</p:attrName>
                                          <p:attrName>ppt_y</p:attrName>
                                        </p:attrNameLst>
                                      </p:cBhvr>
                                      <p:rCtr x="-25547" y="1213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2.08333E-7 0.04931 L 2.08333E-7 0.05 L 0.03893 0.04213 C 0.04206 0.04144 0.04518 0.0375 0.04844 0.03588 C 0.05469 0.03264 0.06094 0.03194 0.06745 0.02894 C 0.07135 0.02755 0.07526 0.02569 0.0793 0.02269 C 0.08151 0.02083 0.08398 0.01713 0.08646 0.01574 C 0.10482 0.00602 0.12357 0.00116 0.14193 -0.00972 L 0.17409 -0.03009 C 0.2082 -0.04815 0.20078 -0.03958 0.23802 -0.05556 C 0.24596 -0.05995 0.25391 -0.06667 0.26185 -0.06875 C 0.2776 -0.07361 0.29349 -0.07361 0.30937 -0.07593 C 0.33125 -0.08218 0.34375 -0.09097 0.36732 -0.06875 C 0.36992 -0.06667 0.37122 -0.05069 0.37318 -0.04306 C 0.37474 -0.0375 0.37656 -0.03426 0.37799 -0.03009 C 0.37956 -0.01898 0.38138 -0.00903 0.38281 0.00278 C 0.38828 0.05185 0.3862 0.04005 0.38867 0.07454 C 0.39115 0.10926 0.38893 0.10741 0.39245 0.10741 L 0.39245 0.10833 L 0.39245 0.10741 " pathEditMode="relative" rAng="0" ptsTypes="AAAAAAAAAAAAAAAAAAAA">
                                      <p:cBhvr>
                                        <p:cTn id="30" dur="2000" fill="hold"/>
                                        <p:tgtEl>
                                          <p:spTgt spid="32"/>
                                        </p:tgtEl>
                                        <p:attrNameLst>
                                          <p:attrName>ppt_x</p:attrName>
                                          <p:attrName>ppt_y</p:attrName>
                                        </p:attrNameLst>
                                      </p:cBhvr>
                                      <p:rCtr x="19622" y="-368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3685 0.02014 L 0.02448 0.01366 C 0.00078 0.01505 -0.02317 0.01412 -0.04726 0.01783 C -0.0638 0.02061 -0.07995 0.02894 -0.09635 0.03311 C -0.12851 0.04144 -0.13073 0.04144 -0.16979 0.0551 C -0.19362 0.06343 -0.21718 0.07315 -0.24101 0.08125 C -0.29218 0.09862 -0.24336 0.07963 -0.28776 0.10324 C -0.29583 0.10741 -0.30429 0.10973 -0.31237 0.11412 C -0.32929 0.12338 -0.34596 0.13449 -0.36276 0.14468 L -0.38125 0.15556 C -0.38411 0.15926 -0.38724 0.16227 -0.38984 0.16667 C -0.39388 0.17315 -0.3957 0.18403 -0.39713 0.19283 C -0.39817 0.19815 -0.39791 0.21088 -0.40208 0.21459 C -0.40286 0.21528 -0.40377 0.21459 -0.40455 0.21459 L -0.40573 0.21019 " pathEditMode="relative" rAng="0" ptsTypes="AAAAAAAAAAAAAAA">
                                      <p:cBhvr>
                                        <p:cTn id="34" dur="2000" fill="hold"/>
                                        <p:tgtEl>
                                          <p:spTgt spid="40"/>
                                        </p:tgtEl>
                                        <p:attrNameLst>
                                          <p:attrName>ppt_x</p:attrName>
                                          <p:attrName>ppt_y</p:attrName>
                                        </p:attrNameLst>
                                      </p:cBhvr>
                                      <p:rCtr x="-22135" y="9398"/>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4.375E-6 -3.7037E-7 L 4.375E-6 0.00023 C -0.00053 0.0213 0.00052 0.04329 -0.00131 0.06505 C -0.00404 0.0963 -0.01602 0.1544 -0.02344 0.18241 C -0.02657 0.19421 -0.0306 0.20532 -0.03451 0.2162 C -0.04323 0.24028 -0.05469 0.26042 -0.06159 0.28681 C -0.06368 0.29491 -0.06563 0.30255 -0.06771 0.31042 C -0.06967 0.31759 -0.07214 0.32407 -0.07383 0.33102 C -0.07618 0.34051 -0.07787 0.35046 -0.08008 0.35995 C -0.10287 0.45718 -0.07318 0.32824 -0.09115 0.39884 C -0.09258 0.40509 -0.09362 0.41134 -0.0948 0.41759 C -0.09519 0.42153 -0.09597 0.42616 -0.09597 0.43056 C -0.09597 0.4375 -0.09584 0.44468 -0.0948 0.45116 C -0.09414 0.45625 -0.08998 0.47338 -0.08737 0.48009 C -0.08672 0.48194 -0.08581 0.48357 -0.0849 0.48542 L -0.08373 0.49329 L -0.08373 0.49375 " pathEditMode="relative" rAng="0" ptsTypes="AAAAAAAAAAAAAAAAA">
                                      <p:cBhvr>
                                        <p:cTn id="38" dur="2000" fill="hold"/>
                                        <p:tgtEl>
                                          <p:spTgt spid="42"/>
                                        </p:tgtEl>
                                        <p:attrNameLst>
                                          <p:attrName>ppt_x</p:attrName>
                                          <p:attrName>ppt_y</p:attrName>
                                        </p:attrNameLst>
                                      </p:cBhvr>
                                      <p:rCtr x="-4805" y="24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9" grpId="0" animBg="1"/>
      <p:bldP spid="32" grpId="0" animBg="1"/>
      <p:bldP spid="39" grpId="0" animBg="1"/>
      <p:bldP spid="40" grpId="0" animBg="1"/>
      <p:bldP spid="41"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TotalTime>
  <Words>2265</Words>
  <Application>Microsoft Office PowerPoint</Application>
  <PresentationFormat>Widescreen</PresentationFormat>
  <Paragraphs>437</Paragraphs>
  <Slides>12</Slides>
  <Notes>12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Arial</vt:lpstr>
      <vt:lpstr>Arial Nova Cond Light</vt:lpstr>
      <vt:lpstr>Calibri</vt:lpstr>
      <vt:lpstr>Century gothic</vt:lpstr>
      <vt:lpstr>Century gothic</vt:lpstr>
      <vt:lpstr>Modern Love</vt:lpstr>
      <vt:lpstr>Nirmala UI</vt:lpstr>
      <vt:lpstr>Segoe Print</vt:lpstr>
      <vt:lpstr>1_Office Theme</vt:lpstr>
      <vt:lpstr>Interacting</vt:lpstr>
      <vt:lpstr>aussprechen</vt:lpstr>
      <vt:lpstr>aussprechen</vt:lpstr>
      <vt:lpstr>Follow up 1</vt:lpstr>
      <vt:lpstr>Follow up 2</vt:lpstr>
      <vt:lpstr>Follow up 3</vt:lpstr>
      <vt:lpstr>Follow up 4: </vt:lpstr>
      <vt:lpstr>Follow up 4: </vt:lpstr>
      <vt:lpstr>Follow up 5:</vt:lpstr>
      <vt:lpstr>Extra: </vt:lpstr>
      <vt:lpstr>Extra: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66</cp:revision>
  <dcterms:created xsi:type="dcterms:W3CDTF">2021-06-12T06:20:35Z</dcterms:created>
  <dcterms:modified xsi:type="dcterms:W3CDTF">2023-09-03T16:35:36Z</dcterms:modified>
</cp:coreProperties>
</file>