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77" r:id="rId3"/>
    <p:sldId id="299" r:id="rId4"/>
    <p:sldId id="953" r:id="rId5"/>
    <p:sldId id="444" r:id="rId6"/>
    <p:sldId id="954" r:id="rId7"/>
    <p:sldId id="296" r:id="rId8"/>
    <p:sldId id="295" r:id="rId9"/>
    <p:sldId id="929" r:id="rId10"/>
    <p:sldId id="943" r:id="rId11"/>
    <p:sldId id="947" r:id="rId12"/>
    <p:sldId id="944" r:id="rId13"/>
    <p:sldId id="948" r:id="rId14"/>
    <p:sldId id="945" r:id="rId15"/>
    <p:sldId id="949" r:id="rId16"/>
    <p:sldId id="946" r:id="rId17"/>
    <p:sldId id="950" r:id="rId18"/>
    <p:sldId id="933" r:id="rId19"/>
    <p:sldId id="934" r:id="rId20"/>
    <p:sldId id="958" r:id="rId21"/>
    <p:sldId id="955" r:id="rId22"/>
    <p:sldId id="9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D1"/>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47B66-3931-467D-BC31-A38ED265BB88}" v="691" dt="2023-08-10T16:29:51.579"/>
    <p1510:client id="{4E806D10-6C6F-FEBE-6D4F-13A88C6108B2}" v="3" dt="2023-08-14T08:36:55.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66960" autoAdjust="0"/>
  </p:normalViewPr>
  <p:slideViewPr>
    <p:cSldViewPr snapToGrid="0">
      <p:cViewPr varScale="1">
        <p:scale>
          <a:sx n="39" d="100"/>
          <a:sy n="39" d="100"/>
        </p:scale>
        <p:origin x="40" y="2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A892D183-C3F1-B6E5-6FBF-468C78C9D723}"/>
    <pc:docChg chg="modSld">
      <pc:chgData name="Heike Krusemann" userId="S::jx903880@reading.ac.uk::22b930c6-ce99-468c-835c-dba6438d8ea3" providerId="AD" clId="Web-{A892D183-C3F1-B6E5-6FBF-468C78C9D723}" dt="2023-09-05T13:19:37.480" v="16"/>
      <pc:docMkLst>
        <pc:docMk/>
      </pc:docMkLst>
      <pc:sldChg chg="modNotes">
        <pc:chgData name="Heike Krusemann" userId="S::jx903880@reading.ac.uk::22b930c6-ce99-468c-835c-dba6438d8ea3" providerId="AD" clId="Web-{A892D183-C3F1-B6E5-6FBF-468C78C9D723}" dt="2023-09-05T13:19:37.480" v="16"/>
        <pc:sldMkLst>
          <pc:docMk/>
          <pc:sldMk cId="3217149698"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[ei]</a:t>
            </a:r>
          </a:p>
          <a:p>
            <a:pPr marL="216000" indent="-216000">
              <a:lnSpc>
                <a:spcPct val="100000"/>
              </a:lnSpc>
            </a:pPr>
            <a:r>
              <a:rPr lang="de-DE" sz="1800" b="0" i="0" strike="noStrike" spc="-1" dirty="0">
                <a:solidFill>
                  <a:srgbClr val="002060"/>
                </a:solidFill>
                <a:latin typeface="Century Gothic"/>
                <a:ea typeface="Century Gothic"/>
              </a:rPr>
              <a:t>frei [318] ein [5] klein [114] sein [3] allein [258]</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a:t>
            </a:r>
            <a:r>
              <a:rPr lang="it-IT" sz="1800" b="1" strike="noStrike" spc="-1" dirty="0">
                <a:solidFill>
                  <a:srgbClr val="002060"/>
                </a:solidFill>
                <a:latin typeface="Century Gothic"/>
                <a:ea typeface="Century Gothic"/>
              </a:rPr>
              <a:t> </a:t>
            </a:r>
            <a:r>
              <a:rPr lang="de-DE" sz="1800" b="1" strike="noStrike" spc="-1" dirty="0">
                <a:solidFill>
                  <a:srgbClr val="002060"/>
                </a:solidFill>
                <a:latin typeface="Century Gothic"/>
                <a:ea typeface="Century Gothic"/>
              </a:rPr>
              <a:t>dreizehn </a:t>
            </a:r>
            <a:r>
              <a:rPr lang="de-DE" sz="1800" b="0" strike="noStrike" spc="-1" dirty="0">
                <a:solidFill>
                  <a:srgbClr val="002060"/>
                </a:solidFill>
                <a:latin typeface="Century Gothic"/>
                <a:ea typeface="Century Gothic"/>
              </a:rPr>
              <a:t>[4772] </a:t>
            </a:r>
            <a:r>
              <a:rPr lang="de-DE" sz="1800" b="1" strike="noStrike" spc="-1" dirty="0">
                <a:solidFill>
                  <a:srgbClr val="002060"/>
                </a:solidFill>
                <a:latin typeface="Century Gothic"/>
                <a:ea typeface="Century Gothic"/>
              </a:rPr>
              <a:t>vierzehn</a:t>
            </a:r>
            <a:r>
              <a:rPr lang="de-DE" sz="1800" b="0" strike="noStrike" spc="-1" dirty="0">
                <a:solidFill>
                  <a:srgbClr val="002060"/>
                </a:solidFill>
                <a:latin typeface="Century Gothic"/>
                <a:ea typeface="Century Gothic"/>
              </a:rPr>
              <a:t> [3950] </a:t>
            </a:r>
            <a:r>
              <a:rPr lang="de-DE" sz="1800" b="1" strike="noStrike" spc="-1" dirty="0">
                <a:solidFill>
                  <a:srgbClr val="002060"/>
                </a:solidFill>
                <a:latin typeface="Century Gothic"/>
                <a:ea typeface="Century Gothic"/>
              </a:rPr>
              <a:t>fünfzehn </a:t>
            </a:r>
            <a:r>
              <a:rPr lang="de-DE" sz="1800" b="0" strike="noStrike" spc="-1" dirty="0">
                <a:solidFill>
                  <a:srgbClr val="002060"/>
                </a:solidFill>
                <a:latin typeface="Century Gothic"/>
                <a:ea typeface="Century Gothic"/>
              </a:rPr>
              <a:t>[2858]</a:t>
            </a:r>
            <a:r>
              <a:rPr lang="de-DE" sz="1800" b="1" strike="noStrike" spc="-1" dirty="0">
                <a:solidFill>
                  <a:srgbClr val="002060"/>
                </a:solidFill>
                <a:latin typeface="Century Gothic"/>
                <a:ea typeface="Century Gothic"/>
              </a:rPr>
              <a:t> sechzehn </a:t>
            </a:r>
            <a:r>
              <a:rPr lang="de-DE" sz="1800" b="0" strike="noStrike" spc="-1" dirty="0">
                <a:solidFill>
                  <a:srgbClr val="002060"/>
                </a:solidFill>
                <a:latin typeface="Century Gothic"/>
                <a:ea typeface="Century Gothic"/>
              </a:rPr>
              <a:t>[4924] </a:t>
            </a:r>
            <a:r>
              <a:rPr lang="de-DE" sz="1800" b="1" strike="noStrike" spc="-1" dirty="0">
                <a:solidFill>
                  <a:srgbClr val="002060"/>
                </a:solidFill>
                <a:latin typeface="Century Gothic"/>
                <a:ea typeface="Century Gothic"/>
              </a:rPr>
              <a:t>siebzehn</a:t>
            </a:r>
            <a:r>
              <a:rPr lang="de-DE" sz="1800" b="0" strike="noStrike" spc="-1" dirty="0">
                <a:solidFill>
                  <a:srgbClr val="002060"/>
                </a:solidFill>
                <a:latin typeface="Century Gothic"/>
                <a:ea typeface="Century Gothic"/>
              </a:rPr>
              <a:t> [n/a]</a:t>
            </a:r>
            <a:r>
              <a:rPr lang="de-DE" sz="1800" b="1" strike="noStrike" spc="-1" dirty="0">
                <a:solidFill>
                  <a:srgbClr val="002060"/>
                </a:solidFill>
                <a:latin typeface="Century Gothic"/>
                <a:ea typeface="Century Gothic"/>
              </a:rPr>
              <a:t> achtzehn </a:t>
            </a:r>
            <a:r>
              <a:rPr lang="de-DE" sz="1800" b="0" strike="noStrike" spc="-1" dirty="0">
                <a:solidFill>
                  <a:srgbClr val="002060"/>
                </a:solidFill>
                <a:latin typeface="Century Gothic"/>
                <a:ea typeface="Century Gothic"/>
              </a:rPr>
              <a:t>[3741] </a:t>
            </a:r>
            <a:r>
              <a:rPr lang="de-DE" sz="1800" b="1" strike="noStrike" spc="-1" dirty="0">
                <a:solidFill>
                  <a:srgbClr val="002060"/>
                </a:solidFill>
                <a:latin typeface="Century Gothic"/>
                <a:ea typeface="Century Gothic"/>
              </a:rPr>
              <a:t>neunzehn </a:t>
            </a:r>
            <a:r>
              <a:rPr lang="de-DE" sz="1800" b="0" strike="noStrike" spc="-1" dirty="0">
                <a:solidFill>
                  <a:srgbClr val="002060"/>
                </a:solidFill>
                <a:latin typeface="Century Gothic"/>
                <a:ea typeface="Century Gothic"/>
              </a:rPr>
              <a:t>[n/a] </a:t>
            </a:r>
            <a:r>
              <a:rPr lang="de-DE" sz="1800" b="1" strike="noStrike" spc="-1" dirty="0">
                <a:solidFill>
                  <a:srgbClr val="002060"/>
                </a:solidFill>
                <a:latin typeface="Century Gothic"/>
                <a:ea typeface="Century Gothic"/>
              </a:rPr>
              <a:t>zwanzig </a:t>
            </a:r>
            <a:r>
              <a:rPr lang="de-DE" sz="1800" b="0" strike="noStrike" spc="-1" dirty="0">
                <a:solidFill>
                  <a:srgbClr val="002060"/>
                </a:solidFill>
                <a:latin typeface="Century Gothic"/>
                <a:ea typeface="Century Gothic"/>
              </a:rPr>
              <a:t>[1359] </a:t>
            </a:r>
            <a:r>
              <a:rPr lang="de-DE" sz="1800" b="1" strike="noStrike" spc="-1" dirty="0">
                <a:solidFill>
                  <a:srgbClr val="002060"/>
                </a:solidFill>
                <a:latin typeface="Century Gothic"/>
                <a:ea typeface="Century Gothic"/>
              </a:rPr>
              <a:t>zweiundzwanzig</a:t>
            </a:r>
            <a:r>
              <a:rPr lang="de-DE" sz="1800" b="0" strike="noStrike" spc="-1" dirty="0">
                <a:solidFill>
                  <a:srgbClr val="002060"/>
                </a:solidFill>
                <a:latin typeface="Century Gothic"/>
                <a:ea typeface="Century Gothic"/>
              </a:rPr>
              <a:t> [n/a] </a:t>
            </a:r>
            <a:r>
              <a:rPr lang="de-DE" sz="1800" b="1" strike="noStrike" spc="-1" dirty="0">
                <a:solidFill>
                  <a:srgbClr val="002060"/>
                </a:solidFill>
                <a:latin typeface="Century Gothic"/>
                <a:ea typeface="Century Gothic"/>
              </a:rPr>
              <a:t>dreißig</a:t>
            </a:r>
            <a:r>
              <a:rPr lang="de-DE" sz="1800" b="0" strike="noStrike" spc="-1" dirty="0">
                <a:solidFill>
                  <a:srgbClr val="002060"/>
                </a:solidFill>
                <a:latin typeface="Century Gothic"/>
                <a:ea typeface="Century Gothic"/>
              </a:rPr>
              <a:t> [2046] </a:t>
            </a:r>
            <a:r>
              <a:rPr lang="de-DE" sz="1800" b="1" strike="noStrike" spc="-1" dirty="0">
                <a:solidFill>
                  <a:srgbClr val="002060"/>
                </a:solidFill>
                <a:latin typeface="Century Gothic"/>
                <a:ea typeface="Century Gothic"/>
              </a:rPr>
              <a:t> einunddreißig  </a:t>
            </a:r>
            <a:r>
              <a:rPr lang="de-DE" sz="1800" b="0" strike="noStrike" spc="-1" dirty="0">
                <a:solidFill>
                  <a:srgbClr val="002060"/>
                </a:solidFill>
                <a:latin typeface="Century Gothic"/>
                <a:ea typeface="Century Gothic"/>
              </a:rPr>
              <a:t>[n/a] </a:t>
            </a:r>
            <a:r>
              <a:rPr lang="de-DE" sz="1800" b="1" strike="noStrike" spc="-1" dirty="0">
                <a:solidFill>
                  <a:srgbClr val="002060"/>
                </a:solidFill>
                <a:latin typeface="Century Gothic"/>
                <a:ea typeface="Century Gothic"/>
              </a:rPr>
              <a:t>an </a:t>
            </a:r>
            <a:r>
              <a:rPr lang="de-DE" sz="1800" b="0" strike="noStrike" spc="-1" dirty="0">
                <a:solidFill>
                  <a:srgbClr val="002060"/>
                </a:solidFill>
                <a:latin typeface="Century Gothic"/>
                <a:ea typeface="Century Gothic"/>
              </a:rPr>
              <a:t>[19]</a:t>
            </a:r>
            <a:endParaRPr lang="it-IT" sz="1800" b="0" strike="noStrike" spc="-1" dirty="0">
              <a:solidFill>
                <a:srgbClr val="002060"/>
              </a:solidFill>
              <a:latin typeface="Century Gothic"/>
              <a:ea typeface="Century Gothic"/>
            </a:endParaRPr>
          </a:p>
          <a:p>
            <a:pPr marL="215900" indent="-215900">
              <a:lnSpc>
                <a:spcPct val="100000"/>
              </a:lnSpc>
            </a:pPr>
            <a:r>
              <a:rPr lang="en-GB" sz="1600" dirty="0">
                <a:solidFill>
                  <a:sysClr val="windowText" lastClr="000000"/>
                </a:solidFill>
                <a:effectLst/>
                <a:latin typeface="+mn-lt"/>
                <a:ea typeface="+mn-ea"/>
                <a:cs typeface="+mn-cs"/>
              </a:rPr>
              <a:t>Jones, R.L &amp; Tschirner,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5900" indent="-215900"/>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a:solidFill>
                  <a:srgbClr val="000000"/>
                </a:solidFill>
                <a:latin typeface="Calibri"/>
                <a:ea typeface="Calibri"/>
              </a:rPr>
              <a:t>words that occur incidentally in this PowerPoint, frequency rankings will be provided in the notes field wherever possible.</a:t>
            </a:r>
            <a:endParaRPr lang="en-GB" sz="1800" spc="-1">
              <a:solidFill>
                <a:srgbClr val="000000"/>
              </a:solidFill>
              <a:latin typeface="Calibri"/>
              <a:ea typeface="Calibri"/>
            </a:endParaRPr>
          </a:p>
          <a:p>
            <a:pPr marL="215900" indent="-215900"/>
            <a:endParaRPr lang="en-GB" sz="1800" spc="-1" dirty="0">
              <a:latin typeface="Calibri"/>
              <a:ea typeface="Calibri"/>
              <a:cs typeface="Calibri"/>
            </a:endParaRPr>
          </a:p>
          <a:p>
            <a:r>
              <a:rPr lang="en-GB" spc="-1"/>
              <a:t>Remember that at the start of the course (first three lessons of Rot/Gelb) pupils learnt language (for greetings and register taking) that can still be part of the lesson routines in upper KS2 (Blau/Grün).  They are not re-taught, as we anticipate that teachers have built these in from early in lower KS2.</a:t>
            </a:r>
            <a:endParaRPr lang="en-GB"/>
          </a:p>
          <a:p>
            <a:pPr marL="215900" indent="-215900"/>
            <a:br>
              <a:rPr lang="en-GB" sz="1800" spc="-1" dirty="0">
                <a:latin typeface="Calibri"/>
                <a:ea typeface="Calibri"/>
                <a:cs typeface="Calibri"/>
              </a:rPr>
            </a:br>
            <a:br>
              <a:rPr lang="en-GB" sz="1800" spc="-1" dirty="0">
                <a:latin typeface="Calibri"/>
                <a:cs typeface="Calibri"/>
              </a:rPr>
            </a:br>
            <a:endParaRPr lang="en-GB" sz="1800" b="0" strike="noStrike" spc="-1">
              <a:latin typeface="Calibri"/>
              <a:cs typeface="Calibri"/>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[3/10]</a:t>
            </a:r>
          </a:p>
          <a:p>
            <a:endParaRPr lang="en-GB" b="0" dirty="0"/>
          </a:p>
          <a:p>
            <a:r>
              <a:rPr lang="en-GB" b="0" dirty="0"/>
              <a:t>Sentence 2/5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371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[4/10]</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7489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0" dirty="0"/>
              <a:t>Sentence 3/5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963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[6/10]</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3017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[7/10]</a:t>
            </a:r>
          </a:p>
          <a:p>
            <a:endParaRPr lang="en-GB" b="0" dirty="0"/>
          </a:p>
          <a:p>
            <a:r>
              <a:rPr lang="en-GB" b="0" dirty="0"/>
              <a:t>Sentence 4/5</a:t>
            </a:r>
          </a:p>
          <a:p>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40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[8/10]</a:t>
            </a:r>
          </a:p>
          <a:p>
            <a:endParaRPr lang="en-GB" b="0" dirty="0"/>
          </a:p>
          <a:p>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357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[9/10]</a:t>
            </a:r>
          </a:p>
          <a:p>
            <a:endParaRPr lang="en-GB" b="0" dirty="0"/>
          </a:p>
          <a:p>
            <a:r>
              <a:rPr lang="en-GB" b="0" dirty="0"/>
              <a:t>Sentence 5/5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7055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[10/10]</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0244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H</a:t>
            </a:r>
            <a:r>
              <a:rPr lang="en-GB" b="1" dirty="0" err="1"/>
              <a:t>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760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1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 minutes </a:t>
            </a:r>
          </a:p>
          <a:p>
            <a:endParaRPr lang="en-US" b="1" dirty="0"/>
          </a:p>
          <a:p>
            <a:r>
              <a:rPr lang="en-US" b="1" dirty="0"/>
              <a:t>Aim: </a:t>
            </a:r>
            <a:r>
              <a:rPr lang="en-US" b="0" dirty="0"/>
              <a:t>to </a:t>
            </a:r>
            <a:r>
              <a:rPr lang="en-US" b="0" dirty="0" err="1"/>
              <a:t>practise</a:t>
            </a:r>
            <a:r>
              <a:rPr lang="en-US" b="0" dirty="0"/>
              <a:t> aural recognition of SSC [</a:t>
            </a:r>
            <a:r>
              <a:rPr lang="en-US" b="0" dirty="0" err="1"/>
              <a:t>ei</a:t>
            </a:r>
            <a:r>
              <a:rPr lang="en-US" b="0" dirty="0"/>
              <a:t>]</a:t>
            </a:r>
            <a:endParaRPr lang="en-US" b="1" dirty="0"/>
          </a:p>
          <a:p>
            <a:endParaRPr lang="en-US" b="1" dirty="0"/>
          </a:p>
          <a:p>
            <a:r>
              <a:rPr lang="en-US" b="1" dirty="0"/>
              <a:t>Procedure:</a:t>
            </a:r>
          </a:p>
          <a:p>
            <a:r>
              <a:rPr lang="en-US" b="0" dirty="0"/>
              <a:t>1. Click the numbers to play the audio. Tell pupils they are going to hear the letter ‘a’ followed by a German word and  ‘b’ followed by a German word.</a:t>
            </a:r>
          </a:p>
          <a:p>
            <a:r>
              <a:rPr lang="en-US" b="0" dirty="0"/>
              <a:t>2. They write 1-5 and choose if ‘a’ or ‘b’ is a word containing the SSC [</a:t>
            </a:r>
            <a:r>
              <a:rPr lang="en-US" b="0" dirty="0" err="1"/>
              <a:t>ei</a:t>
            </a:r>
            <a:r>
              <a:rPr lang="en-US" b="0" dirty="0"/>
              <a:t>].</a:t>
            </a:r>
          </a:p>
          <a:p>
            <a:r>
              <a:rPr lang="en-US" b="0" dirty="0"/>
              <a:t>3. Click to reveal the answers.</a:t>
            </a:r>
          </a:p>
          <a:p>
            <a:endParaRPr lang="en-US" b="0" dirty="0"/>
          </a:p>
          <a:p>
            <a:r>
              <a:rPr lang="en-US" b="1" dirty="0"/>
              <a:t>Transcript:</a:t>
            </a:r>
          </a:p>
          <a:p>
            <a:pPr marL="228600" indent="-228600">
              <a:buAutoNum type="arabicPeriod"/>
            </a:pPr>
            <a:r>
              <a:rPr lang="en-US" b="0" dirty="0"/>
              <a:t>a) </a:t>
            </a:r>
            <a:r>
              <a:rPr lang="en-US" b="0" dirty="0" err="1"/>
              <a:t>ein</a:t>
            </a:r>
            <a:r>
              <a:rPr lang="en-US" b="0" dirty="0"/>
              <a:t> b) an</a:t>
            </a:r>
          </a:p>
          <a:p>
            <a:pPr marL="228600" indent="-228600">
              <a:buAutoNum type="arabicPeriod"/>
            </a:pPr>
            <a:r>
              <a:rPr lang="en-US" b="0" dirty="0"/>
              <a:t>a) </a:t>
            </a:r>
            <a:r>
              <a:rPr lang="en-GB" b="0" dirty="0" err="1"/>
              <a:t>treiben</a:t>
            </a:r>
            <a:r>
              <a:rPr lang="en-GB" b="0" dirty="0"/>
              <a:t> b) </a:t>
            </a:r>
            <a:r>
              <a:rPr lang="en-GB" b="0" dirty="0" err="1"/>
              <a:t>traben</a:t>
            </a:r>
            <a:r>
              <a:rPr lang="en-GB" b="0" dirty="0"/>
              <a:t> </a:t>
            </a:r>
            <a:endParaRPr lang="en-GB" baseline="0" dirty="0"/>
          </a:p>
          <a:p>
            <a:pPr marL="228600" indent="-228600">
              <a:buAutoNum type="arabicPeriod"/>
            </a:pPr>
            <a:r>
              <a:rPr lang="en-US" b="0" dirty="0"/>
              <a:t>a) </a:t>
            </a:r>
            <a:r>
              <a:rPr lang="en-US" b="0" dirty="0" err="1"/>
              <a:t>dein</a:t>
            </a:r>
            <a:r>
              <a:rPr lang="en-US" b="0" dirty="0"/>
              <a:t> b) </a:t>
            </a:r>
            <a:r>
              <a:rPr lang="en-US" b="0" dirty="0" err="1"/>
              <a:t>dann</a:t>
            </a:r>
            <a:endParaRPr lang="en-US" b="0" dirty="0"/>
          </a:p>
          <a:p>
            <a:pPr marL="228600" indent="-228600">
              <a:buAutoNum type="arabicPeriod"/>
            </a:pPr>
            <a:r>
              <a:rPr lang="en-US" b="0" dirty="0"/>
              <a:t>a) Laden b)  </a:t>
            </a:r>
            <a:r>
              <a:rPr lang="en-US" b="0" dirty="0" err="1"/>
              <a:t>leiden</a:t>
            </a:r>
            <a:endParaRPr lang="en-US" b="0" dirty="0"/>
          </a:p>
          <a:p>
            <a:pPr marL="228600" indent="-228600">
              <a:buAutoNum type="arabicPeriod"/>
            </a:pPr>
            <a:r>
              <a:rPr lang="en-US" b="0" dirty="0"/>
              <a:t>a) Ah b) Ei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Note</a:t>
            </a:r>
            <a:r>
              <a:rPr lang="en-GB" sz="1200" b="0" strike="noStrike" spc="-1" dirty="0">
                <a:latin typeface="Arial"/>
              </a:rPr>
              <a:t>: some words are known, some are unknown. Here the focus is on recognising the SSC [</a:t>
            </a:r>
            <a:r>
              <a:rPr lang="en-GB" sz="1200" b="0" strike="noStrike" spc="-1" dirty="0" err="1">
                <a:latin typeface="Arial"/>
              </a:rPr>
              <a:t>ei</a:t>
            </a:r>
            <a:r>
              <a:rPr lang="en-GB" sz="1200" b="0" strike="noStrike" spc="-1" dirty="0">
                <a:latin typeface="Arial"/>
              </a:rPr>
              <a:t>] rather than on word meaning, though there are pictures / words to support meaning that appear with the</a:t>
            </a:r>
          </a:p>
          <a:p>
            <a:pPr marL="216000" indent="-216000">
              <a:lnSpc>
                <a:spcPct val="100000"/>
              </a:lnSpc>
            </a:pPr>
            <a:r>
              <a:rPr lang="en-GB" sz="1200" b="0" strike="noStrike" spc="-1" dirty="0">
                <a:latin typeface="Arial"/>
              </a:rPr>
              <a:t>answer ticks. This is to ensure there are always opportunities for incidental word learning or reinforcement. </a:t>
            </a:r>
          </a:p>
          <a:p>
            <a:pPr marL="216000" indent="-216000">
              <a:lnSpc>
                <a:spcPct val="100000"/>
              </a:lnSpc>
            </a:pPr>
            <a:endParaRPr lang="en-GB" sz="1200" b="0" strike="noStrike" spc="-1" dirty="0">
              <a:latin typeface="Arial"/>
            </a:endParaRPr>
          </a:p>
          <a:p>
            <a:pPr algn="l" rtl="0" fontAlgn="base"/>
            <a:r>
              <a:rPr lang="en-GB" b="1" i="0" u="none" strike="noStrike" dirty="0">
                <a:solidFill>
                  <a:srgbClr val="000000"/>
                </a:solidFill>
                <a:effectLst/>
                <a:latin typeface="Calibri" panose="020F0502020204030204" pitchFamily="34" charset="0"/>
              </a:rPr>
              <a:t>Vocabulary</a:t>
            </a:r>
            <a:r>
              <a:rPr lang="en-GB" b="0" i="0" u="none" strike="noStrike" dirty="0">
                <a:solidFill>
                  <a:srgbClr val="000000"/>
                </a:solidFill>
                <a:effectLst/>
                <a:latin typeface="Calibri" panose="020F0502020204030204" pitchFamily="34" charset="0"/>
              </a:rPr>
              <a:t>:</a:t>
            </a:r>
            <a:r>
              <a:rPr lang="en-GB" b="1" i="0" u="none" strike="noStrike" dirty="0">
                <a:solidFill>
                  <a:srgbClr val="000000"/>
                </a:solidFill>
                <a:effectLst/>
                <a:latin typeface="Calibri" panose="020F0502020204030204" pitchFamily="34" charset="0"/>
              </a:rPr>
              <a:t> Ah </a:t>
            </a:r>
            <a:r>
              <a:rPr lang="en-GB" b="0" i="0" u="none" strike="noStrike" dirty="0">
                <a:solidFill>
                  <a:srgbClr val="000000"/>
                </a:solidFill>
                <a:effectLst/>
                <a:latin typeface="Calibri" panose="020F0502020204030204" pitchFamily="34" charset="0"/>
              </a:rPr>
              <a:t>[N/A]</a:t>
            </a:r>
            <a:r>
              <a:rPr lang="en-GB" b="1" i="0" u="none" strike="noStrike" dirty="0">
                <a:solidFill>
                  <a:srgbClr val="000000"/>
                </a:solidFill>
                <a:effectLst/>
                <a:latin typeface="Calibri" panose="020F0502020204030204" pitchFamily="34" charset="0"/>
              </a:rPr>
              <a:t> </a:t>
            </a:r>
            <a:r>
              <a:rPr lang="en-GB" b="1" i="0" u="none" strike="noStrike" dirty="0" err="1">
                <a:solidFill>
                  <a:srgbClr val="000000"/>
                </a:solidFill>
                <a:effectLst/>
                <a:latin typeface="Calibri" panose="020F0502020204030204" pitchFamily="34" charset="0"/>
              </a:rPr>
              <a:t>dann</a:t>
            </a:r>
            <a:r>
              <a:rPr lang="en-GB" b="1" i="0" u="none" strike="noStrike" dirty="0">
                <a:solidFill>
                  <a:srgbClr val="000000"/>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[41] </a:t>
            </a:r>
            <a:r>
              <a:rPr lang="en-GB" b="1" i="0" u="none" strike="noStrike" dirty="0">
                <a:solidFill>
                  <a:srgbClr val="000000"/>
                </a:solidFill>
                <a:effectLst/>
                <a:latin typeface="Calibri" panose="020F0502020204030204" pitchFamily="34" charset="0"/>
              </a:rPr>
              <a:t>Ei </a:t>
            </a:r>
            <a:r>
              <a:rPr lang="en-GB" b="0" i="0" u="none" strike="noStrike" dirty="0">
                <a:solidFill>
                  <a:srgbClr val="000000"/>
                </a:solidFill>
                <a:effectLst/>
                <a:latin typeface="Calibri" panose="020F0502020204030204" pitchFamily="34" charset="0"/>
              </a:rPr>
              <a:t>[1999] </a:t>
            </a:r>
            <a:r>
              <a:rPr lang="en-GB" b="1" i="0" u="none" strike="noStrike" dirty="0" err="1">
                <a:solidFill>
                  <a:srgbClr val="000000"/>
                </a:solidFill>
                <a:effectLst/>
                <a:latin typeface="Calibri" panose="020F0502020204030204" pitchFamily="34" charset="0"/>
              </a:rPr>
              <a:t>hassen</a:t>
            </a:r>
            <a:r>
              <a:rPr lang="en-GB" b="1" i="0" u="none" strike="noStrike" dirty="0">
                <a:solidFill>
                  <a:srgbClr val="000000"/>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[2673]</a:t>
            </a:r>
            <a:r>
              <a:rPr lang="en-GB" b="1" i="0" u="none" strike="noStrike" dirty="0">
                <a:solidFill>
                  <a:srgbClr val="000000"/>
                </a:solidFill>
                <a:effectLst/>
                <a:latin typeface="Calibri" panose="020F0502020204030204" pitchFamily="34" charset="0"/>
              </a:rPr>
              <a:t> </a:t>
            </a:r>
            <a:r>
              <a:rPr lang="en-GB" b="1" i="0" u="none" strike="noStrike" dirty="0" err="1">
                <a:solidFill>
                  <a:srgbClr val="000000"/>
                </a:solidFill>
                <a:effectLst/>
                <a:latin typeface="Calibri" panose="020F0502020204030204" pitchFamily="34" charset="0"/>
              </a:rPr>
              <a:t>leiden</a:t>
            </a:r>
            <a:r>
              <a:rPr lang="en-GB" b="1" i="0" u="none" strike="noStrike" dirty="0">
                <a:solidFill>
                  <a:srgbClr val="000000"/>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[942] </a:t>
            </a:r>
            <a:r>
              <a:rPr lang="en-GB" b="1" i="0" u="none" strike="noStrike" dirty="0" err="1">
                <a:solidFill>
                  <a:srgbClr val="000000"/>
                </a:solidFill>
                <a:effectLst/>
                <a:latin typeface="Calibri" panose="020F0502020204030204" pitchFamily="34" charset="0"/>
              </a:rPr>
              <a:t>traben</a:t>
            </a:r>
            <a:r>
              <a:rPr lang="en-GB" b="1" i="0" u="none" strike="noStrike" dirty="0">
                <a:solidFill>
                  <a:srgbClr val="000000"/>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[N/A] </a:t>
            </a:r>
            <a:r>
              <a:rPr lang="en-GB" b="1" i="0" u="none" strike="noStrike" dirty="0" err="1">
                <a:solidFill>
                  <a:srgbClr val="000000"/>
                </a:solidFill>
                <a:effectLst/>
                <a:latin typeface="Calibri" panose="020F0502020204030204" pitchFamily="34" charset="0"/>
              </a:rPr>
              <a:t>treiben</a:t>
            </a:r>
            <a:r>
              <a:rPr lang="en-GB" b="0" i="0" u="none" strike="noStrike" dirty="0">
                <a:solidFill>
                  <a:srgbClr val="000000"/>
                </a:solidFill>
                <a:effectLst/>
                <a:latin typeface="Calibri" panose="020F0502020204030204" pitchFamily="34" charset="0"/>
              </a:rPr>
              <a:t> [964] </a:t>
            </a: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Jones, R.L &amp; </a:t>
            </a:r>
            <a:r>
              <a:rPr lang="en-GB" b="0" i="0" u="none" strike="noStrike" dirty="0" err="1">
                <a:solidFill>
                  <a:srgbClr val="000000"/>
                </a:solidFill>
                <a:effectLst/>
                <a:latin typeface="Calibri" panose="020F0502020204030204" pitchFamily="34" charset="0"/>
              </a:rPr>
              <a:t>Tschirner</a:t>
            </a:r>
            <a:r>
              <a:rPr lang="en-GB" b="0" i="0" u="none" strike="noStrike" dirty="0">
                <a:solidFill>
                  <a:srgbClr val="000000"/>
                </a:solidFill>
                <a:effectLst/>
                <a:latin typeface="Calibri" panose="020F0502020204030204" pitchFamily="34" charset="0"/>
              </a:rPr>
              <a:t>, E. (2019). A frequency dictionary of German: Core vocabulary for learners. London: Routledge.</a:t>
            </a:r>
            <a:endParaRPr lang="en-US" b="0" i="0" dirty="0">
              <a:solidFill>
                <a:srgbClr val="444444"/>
              </a:solidFill>
              <a:effectLst/>
              <a:latin typeface="Calibri" panose="020F0502020204030204" pitchFamily="34" charset="0"/>
            </a:endParaRPr>
          </a:p>
          <a:p>
            <a:pPr marL="216000" indent="-216000">
              <a:lnSpc>
                <a:spcPct val="100000"/>
              </a:lnSpc>
            </a:pPr>
            <a:endParaRPr lang="en-GB" sz="1200" b="0" strike="noStrike" spc="-1" dirty="0">
              <a:latin typeface="Arial"/>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Use this recap slide ahead of Follow up 3.</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2 minutes</a:t>
            </a:r>
            <a:br>
              <a:rPr lang="en-GB" b="0" baseline="0" dirty="0"/>
            </a:br>
            <a:br>
              <a:rPr lang="en-GB" b="0" baseline="0" dirty="0"/>
            </a:br>
            <a:r>
              <a:rPr lang="en-GB" b="1" baseline="0" dirty="0"/>
              <a:t>Aim: </a:t>
            </a:r>
            <a:r>
              <a:rPr lang="en-GB" b="0" baseline="0" dirty="0"/>
              <a:t>to recap the use of “am” with the meaning of “(on)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Click to present the information.  It is animated to allow for a paced, interactive delivery. </a:t>
            </a:r>
            <a:br>
              <a:rPr lang="en-GB" b="0" baseline="0" dirty="0"/>
            </a:br>
            <a:r>
              <a:rPr lang="en-GB" b="1" baseline="0" dirty="0"/>
              <a:t>2</a:t>
            </a:r>
            <a:r>
              <a:rPr lang="en-GB" b="0" baseline="0" dirty="0"/>
              <a:t>. Elicit the English translation from the German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dates in the listening modality through a simple translation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five sentences with dates which they need to translate into English.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audio button 1 to play the first sentence. Elicit the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2-5.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teachers may want to draw pupils’ attention to the fact that in English we tend to say the time phrase/date at the end of the sentence, but in German it comes first, after the verb and before the other details.  We are not focusing on this formally, but it is useful to raise awareness.</a:t>
            </a:r>
            <a:br>
              <a:rPr lang="en-GB" dirty="0"/>
            </a:br>
            <a:br>
              <a:rPr lang="en-GB" dirty="0"/>
            </a:br>
            <a:r>
              <a:rPr lang="en-GB" b="1" dirty="0"/>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bin am 7. Mai in der Stadt.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Er ist am 23. Juni in Österreich.</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Heute ist der neunte September.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ist am zweiten März im Zug.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bin am 30. Juli im Restaurant.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Vocabulary: </a:t>
            </a:r>
            <a:r>
              <a:rPr lang="en-GB" b="0" dirty="0" err="1"/>
              <a:t>übersetzen</a:t>
            </a:r>
            <a:r>
              <a:rPr lang="en-GB" b="1" dirty="0"/>
              <a:t> [1765]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862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revisited vocabulary as well as the numbers.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 1. Pupils read the texts 1-3 and fill in the table.</a:t>
            </a:r>
          </a:p>
          <a:p>
            <a:pPr marL="0" marR="0" lvl="0" indent="0" algn="l" rtl="0">
              <a:lnSpc>
                <a:spcPct val="100000"/>
              </a:lnSpc>
              <a:spcBef>
                <a:spcPts val="0"/>
              </a:spcBef>
              <a:spcAft>
                <a:spcPts val="0"/>
              </a:spcAft>
              <a:buClr>
                <a:schemeClr val="dk1"/>
              </a:buClr>
              <a:buSzPts val="1200"/>
              <a:buFont typeface="Calibri"/>
              <a:buNone/>
            </a:pPr>
            <a:r>
              <a:rPr lang="en-GB" b="0" dirty="0"/>
              <a:t>2. Elicit answers, click to reveal each cell in turn.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effectLst/>
                <a:latin typeface="Century Gothic"/>
                <a:ea typeface="+mn-ea"/>
                <a:cs typeface="+mn-cs"/>
              </a:rPr>
              <a:t>Vocabulary:  Kerze </a:t>
            </a:r>
            <a:r>
              <a:rPr lang="de-DE" sz="1400" b="0" i="0" strike="noStrike" spc="-1" dirty="0">
                <a:solidFill>
                  <a:srgbClr val="002060"/>
                </a:solidFill>
                <a:effectLst/>
                <a:latin typeface="Century Gothic"/>
                <a:ea typeface="+mn-ea"/>
                <a:cs typeface="+mn-cs"/>
              </a:rPr>
              <a:t>[3981] </a:t>
            </a:r>
            <a:r>
              <a:rPr lang="de-DE" sz="1400" b="1" i="0" strike="noStrike" spc="-1" dirty="0">
                <a:solidFill>
                  <a:srgbClr val="002060"/>
                </a:solidFill>
                <a:effectLst/>
                <a:latin typeface="Century Gothic"/>
                <a:ea typeface="+mn-ea"/>
                <a:cs typeface="+mn-cs"/>
              </a:rPr>
              <a:t> Schinken </a:t>
            </a:r>
            <a:r>
              <a:rPr lang="de-DE" sz="1400" b="0" i="0" strike="noStrike" spc="-1" dirty="0">
                <a:solidFill>
                  <a:srgbClr val="002060"/>
                </a:solidFill>
                <a:effectLst/>
                <a:latin typeface="Century Gothic"/>
                <a:ea typeface="+mn-ea"/>
                <a:cs typeface="+mn-cs"/>
              </a:rPr>
              <a:t>[N/A] </a:t>
            </a:r>
            <a:r>
              <a:rPr lang="de-DE" sz="1400" b="1" i="0" strike="noStrike" spc="-1" dirty="0">
                <a:solidFill>
                  <a:srgbClr val="002060"/>
                </a:solidFill>
                <a:effectLst/>
                <a:latin typeface="Century Gothic"/>
                <a:ea typeface="+mn-ea"/>
                <a:cs typeface="+mn-cs"/>
              </a:rPr>
              <a:t>feiern </a:t>
            </a:r>
            <a:r>
              <a:rPr lang="de-DE" sz="1400" b="0" i="0" strike="noStrike" spc="-1" dirty="0">
                <a:solidFill>
                  <a:srgbClr val="002060"/>
                </a:solidFill>
                <a:effectLst/>
                <a:latin typeface="Century Gothic"/>
                <a:ea typeface="+mn-ea"/>
                <a:cs typeface="+mn-cs"/>
              </a:rPr>
              <a:t>[869</a:t>
            </a:r>
            <a:r>
              <a:rPr lang="de-DE" sz="1400" b="0" i="0" strike="noStrike" spc="-1">
                <a:solidFill>
                  <a:srgbClr val="002060"/>
                </a:solidFill>
                <a:effectLst/>
                <a:latin typeface="Century Gothic"/>
                <a:ea typeface="+mn-ea"/>
                <a:cs typeface="+mn-cs"/>
              </a:rPr>
              <a:t>]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a:solidFill>
                  <a:sysClr val="windowText" lastClr="000000"/>
                </a:solidFill>
                <a:effectLst/>
                <a:latin typeface="+mn-lt"/>
                <a:ea typeface="+mn-ea"/>
                <a:cs typeface="+mn-cs"/>
              </a:rPr>
              <a:t>Jones</a:t>
            </a:r>
            <a:r>
              <a:rPr lang="en-GB" sz="1200" dirty="0">
                <a:solidFill>
                  <a:sysClr val="windowText" lastClr="000000"/>
                </a:solidFill>
                <a:effectLst/>
                <a:latin typeface="+mn-lt"/>
                <a:ea typeface="+mn-ea"/>
                <a:cs typeface="+mn-cs"/>
              </a:rPr>
              <a:t>,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select and produce orally key vocabulary to ask about and give dates; to practise the scaffolded oral production of longer sentences.</a:t>
            </a:r>
          </a:p>
          <a:p>
            <a:endParaRPr lang="en-GB" b="0" dirty="0"/>
          </a:p>
          <a:p>
            <a:r>
              <a:rPr lang="en-GB" b="0" dirty="0"/>
              <a:t>Sentence 1/5</a:t>
            </a:r>
          </a:p>
          <a:p>
            <a:endParaRPr lang="en-GB" b="1" dirty="0"/>
          </a:p>
          <a:p>
            <a:r>
              <a:rPr lang="en-GB" b="1" dirty="0"/>
              <a:t>Procedure:</a:t>
            </a:r>
          </a:p>
          <a:p>
            <a:pPr>
              <a:buAutoNum type="arabicPeriod"/>
            </a:pPr>
            <a:r>
              <a:rPr lang="en-GB" b="0" dirty="0"/>
              <a:t> Tell pupils they need to use one word from each row, starting from the bottom, to climb up the mountain (And translate the sentence!). </a:t>
            </a:r>
          </a:p>
          <a:p>
            <a:pPr>
              <a:buAutoNum type="arabicPeriod"/>
            </a:pPr>
            <a:r>
              <a:rPr lang="en-GB" b="0" dirty="0"/>
              <a:t> Ask pupils to work in pairs to practise first.</a:t>
            </a:r>
          </a:p>
          <a:p>
            <a:pPr>
              <a:buAutoNum type="arabicPeriod"/>
            </a:pPr>
            <a:r>
              <a:rPr lang="en-GB" b="0" dirty="0"/>
              <a:t> Click to trigger the countdown (15 seconds per sentence).</a:t>
            </a:r>
          </a:p>
          <a:p>
            <a:pPr>
              <a:buAutoNum type="arabicPeriod"/>
            </a:pPr>
            <a:r>
              <a:rPr lang="en-GB" b="0" dirty="0"/>
              <a:t> Ask a volunteer from a pair to say the German sentence out loud – next slide reveals the answer.</a:t>
            </a:r>
          </a:p>
          <a:p>
            <a:pPr>
              <a:buAutoNum type="arabicPeriod"/>
            </a:pPr>
            <a:r>
              <a:rPr lang="en-GB" b="0" dirty="0"/>
              <a:t> Repeat with the next 4 sentences (there are 5 in total).</a:t>
            </a:r>
          </a:p>
          <a:p>
            <a:pPr>
              <a:buAutoNum type="arabicPeriod"/>
            </a:pPr>
            <a:r>
              <a:rPr lang="en-GB"/>
              <a:t> </a:t>
            </a:r>
            <a:r>
              <a:rPr lang="en-GB" b="0"/>
              <a:t>Audio version has the correct sentence audio on the answer slide (clicking on the </a:t>
            </a:r>
            <a:r>
              <a:rPr lang="en-GB"/>
              <a:t>last green colour</a:t>
            </a:r>
            <a:r>
              <a:rPr lang="en-GB" b="0"/>
              <a:t> </a:t>
            </a:r>
            <a:r>
              <a:rPr lang="en-GB"/>
              <a:t>rectangle),</a:t>
            </a:r>
            <a:endParaRPr lang="en-GB">
              <a:cs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[2/10]</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28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60212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25.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9.pn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27.wav"/><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25.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9.png"/><Relationship Id="rId7" Type="http://schemas.openxmlformats.org/officeDocument/2006/relationships/image" Target="../media/image12.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28.wav"/><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25.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9.png"/><Relationship Id="rId7"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29.wav"/><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25.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9.png"/><Relationship Id="rId7" Type="http://schemas.openxmlformats.org/officeDocument/2006/relationships/image" Target="../media/image12.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0.wav"/><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audio" Target="../media/audio52.wav"/><Relationship Id="rId3" Type="http://schemas.openxmlformats.org/officeDocument/2006/relationships/audio" Target="../media/audio32.wav"/><Relationship Id="rId21" Type="http://schemas.openxmlformats.org/officeDocument/2006/relationships/audio" Target="../media/audio47.wav"/><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audio" Target="../media/audio51.wav"/><Relationship Id="rId2" Type="http://schemas.openxmlformats.org/officeDocument/2006/relationships/notesSlide" Target="../notesSlides/notesSlide19.xml"/><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audio" Target="../media/audio37.wav"/><Relationship Id="rId24" Type="http://schemas.openxmlformats.org/officeDocument/2006/relationships/audio" Target="../media/audio50.wav"/><Relationship Id="rId5" Type="http://schemas.openxmlformats.org/officeDocument/2006/relationships/image" Target="../media/image42.png"/><Relationship Id="rId15" Type="http://schemas.openxmlformats.org/officeDocument/2006/relationships/audio" Target="../media/audio41.wav"/><Relationship Id="rId23" Type="http://schemas.openxmlformats.org/officeDocument/2006/relationships/audio" Target="../media/audio49.wav"/><Relationship Id="rId10" Type="http://schemas.openxmlformats.org/officeDocument/2006/relationships/audio" Target="../media/audio36.wav"/><Relationship Id="rId19" Type="http://schemas.openxmlformats.org/officeDocument/2006/relationships/audio" Target="../media/audio45.wav"/><Relationship Id="rId4" Type="http://schemas.openxmlformats.org/officeDocument/2006/relationships/image" Target="../media/image41.png"/><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audio" Target="../media/audio48.wav"/><Relationship Id="rId27" Type="http://schemas.openxmlformats.org/officeDocument/2006/relationships/audio" Target="../media/audio53.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audio" Target="../media/audio54.wav"/></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audio" Target="../media/audio7.wav"/><Relationship Id="rId21" Type="http://schemas.openxmlformats.org/officeDocument/2006/relationships/image" Target="../media/image23.png"/><Relationship Id="rId7" Type="http://schemas.openxmlformats.org/officeDocument/2006/relationships/audio" Target="../media/audio11.wav"/><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3.png"/><Relationship Id="rId5" Type="http://schemas.openxmlformats.org/officeDocument/2006/relationships/audio" Target="../media/audio9.wav"/><Relationship Id="rId15" Type="http://schemas.openxmlformats.org/officeDocument/2006/relationships/image" Target="../media/image17.png"/><Relationship Id="rId10" Type="http://schemas.openxmlformats.org/officeDocument/2006/relationships/audio" Target="../media/audio12.wav"/><Relationship Id="rId19" Type="http://schemas.openxmlformats.org/officeDocument/2006/relationships/image" Target="../media/image21.png"/><Relationship Id="rId4" Type="http://schemas.openxmlformats.org/officeDocument/2006/relationships/audio" Target="../media/audio8.wav"/><Relationship Id="rId9" Type="http://schemas.openxmlformats.org/officeDocument/2006/relationships/image" Target="../media/image12.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3.wav"/><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audio" Target="../media/audio15.wav"/><Relationship Id="rId10" Type="http://schemas.openxmlformats.org/officeDocument/2006/relationships/image" Target="../media/image27.png"/><Relationship Id="rId4" Type="http://schemas.openxmlformats.org/officeDocument/2006/relationships/audio" Target="../media/audio14.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31.png"/><Relationship Id="rId3" Type="http://schemas.openxmlformats.org/officeDocument/2006/relationships/audio" Target="../media/audio16.wav"/><Relationship Id="rId7" Type="http://schemas.openxmlformats.org/officeDocument/2006/relationships/audio" Target="../media/audio19.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image" Target="../media/image29.png"/><Relationship Id="rId5" Type="http://schemas.openxmlformats.org/officeDocument/2006/relationships/audio" Target="../media/audio17.wav"/><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audio" Target="../media/audio21.wav"/><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22.wav"/><Relationship Id="rId7"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25.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9.png"/><Relationship Id="rId7"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26.wav"/><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4</a:t>
            </a:r>
          </a:p>
        </p:txBody>
      </p:sp>
      <p:sp>
        <p:nvSpPr>
          <p:cNvPr id="3" name="TextBox 2">
            <a:extLst>
              <a:ext uri="{FF2B5EF4-FFF2-40B4-BE49-F238E27FC236}">
                <a16:creationId xmlns:a16="http://schemas.microsoft.com/office/drawing/2014/main" id="{2A41D2C3-5CA5-B36D-C614-A312674FA072}"/>
              </a:ext>
            </a:extLst>
          </p:cNvPr>
          <p:cNvSpPr txBox="1"/>
          <p:nvPr/>
        </p:nvSpPr>
        <p:spPr>
          <a:xfrm rot="349106">
            <a:off x="-291238" y="1217038"/>
            <a:ext cx="4878247" cy="1446550"/>
          </a:xfrm>
          <a:prstGeom prst="rect">
            <a:avLst/>
          </a:prstGeom>
          <a:noFill/>
        </p:spPr>
        <p:txBody>
          <a:bodyPr wrap="square" rtlCol="0">
            <a:spAutoFit/>
          </a:bodyPr>
          <a:lstStyle/>
          <a:p>
            <a:pPr algn="ctr"/>
            <a:r>
              <a:rPr lang="en-GB" sz="4400" b="1" dirty="0" err="1">
                <a:solidFill>
                  <a:schemeClr val="bg1"/>
                </a:solidFill>
                <a:latin typeface="Segoe Print" panose="02000600000000000000" pitchFamily="2" charset="0"/>
              </a:rPr>
              <a:t>Konzerte</a:t>
            </a:r>
            <a:r>
              <a:rPr lang="en-GB" sz="4400" b="1" dirty="0">
                <a:solidFill>
                  <a:schemeClr val="bg1"/>
                </a:solidFill>
                <a:latin typeface="Segoe Print" panose="02000600000000000000" pitchFamily="2" charset="0"/>
              </a:rPr>
              <a:t> </a:t>
            </a:r>
            <a:br>
              <a:rPr lang="en-GB" sz="4400" b="1" dirty="0">
                <a:solidFill>
                  <a:schemeClr val="bg1"/>
                </a:solidFill>
                <a:latin typeface="Segoe Print" panose="02000600000000000000" pitchFamily="2" charset="0"/>
              </a:rPr>
            </a:br>
            <a:r>
              <a:rPr lang="en-GB" sz="4400" b="1" dirty="0">
                <a:solidFill>
                  <a:schemeClr val="bg1"/>
                </a:solidFill>
                <a:latin typeface="Segoe Print" panose="02000600000000000000" pitchFamily="2" charset="0"/>
              </a:rPr>
              <a:t>und Shows</a:t>
            </a:r>
          </a:p>
        </p:txBody>
      </p:sp>
      <p:pic>
        <p:nvPicPr>
          <p:cNvPr id="4" name="Picture 3">
            <a:extLst>
              <a:ext uri="{FF2B5EF4-FFF2-40B4-BE49-F238E27FC236}">
                <a16:creationId xmlns:a16="http://schemas.microsoft.com/office/drawing/2014/main" id="{D56AF578-10E0-290C-218C-169DD47C58AC}"/>
              </a:ext>
            </a:extLst>
          </p:cNvPr>
          <p:cNvPicPr>
            <a:picLocks noChangeAspect="1"/>
          </p:cNvPicPr>
          <p:nvPr/>
        </p:nvPicPr>
        <p:blipFill>
          <a:blip r:embed="rId4"/>
          <a:stretch>
            <a:fillRect/>
          </a:stretch>
        </p:blipFill>
        <p:spPr>
          <a:xfrm>
            <a:off x="2478799" y="3262019"/>
            <a:ext cx="1515975" cy="1503181"/>
          </a:xfrm>
          <a:prstGeom prst="rect">
            <a:avLst/>
          </a:prstGeom>
        </p:spPr>
      </p:pic>
      <p:pic>
        <p:nvPicPr>
          <p:cNvPr id="5" name="Picture 4">
            <a:extLst>
              <a:ext uri="{FF2B5EF4-FFF2-40B4-BE49-F238E27FC236}">
                <a16:creationId xmlns:a16="http://schemas.microsoft.com/office/drawing/2014/main" id="{C0747219-F4CE-5494-1058-55B878FD9E3A}"/>
              </a:ext>
            </a:extLst>
          </p:cNvPr>
          <p:cNvPicPr>
            <a:picLocks noChangeAspect="1"/>
          </p:cNvPicPr>
          <p:nvPr/>
        </p:nvPicPr>
        <p:blipFill>
          <a:blip r:embed="rId5"/>
          <a:stretch>
            <a:fillRect/>
          </a:stretch>
        </p:blipFill>
        <p:spPr>
          <a:xfrm>
            <a:off x="170309" y="3437599"/>
            <a:ext cx="1977576" cy="1408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H</a:t>
            </a:r>
            <a:r>
              <a:rPr lang="en-GB" sz="2500" b="1" kern="0" dirty="0" err="1">
                <a:solidFill>
                  <a:srgbClr val="002060"/>
                </a:solidFill>
                <a:latin typeface="Century Gothic" panose="020B0502020202020204" pitchFamily="34" charset="0"/>
                <a:ea typeface="Montserrat"/>
                <a:cs typeface="Montserrat"/>
                <a:sym typeface="Montserrat"/>
              </a:rPr>
              <a:t>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dem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198903" y="842357"/>
            <a:ext cx="4623382"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Today</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1st </a:t>
            </a:r>
            <a:r>
              <a:rPr lang="es-AR" sz="2800" dirty="0" err="1">
                <a:solidFill>
                  <a:schemeClr val="bg1"/>
                </a:solidFill>
                <a:latin typeface="Century Gothic" panose="020B0502020202020204" pitchFamily="34" charset="0"/>
              </a:rPr>
              <a:t>February</a:t>
            </a:r>
            <a:r>
              <a:rPr lang="es-AR" sz="2800" dirty="0">
                <a:solidFill>
                  <a:schemeClr val="bg1"/>
                </a:solidFill>
                <a:latin typeface="Century Gothic" panose="020B0502020202020204" pitchFamily="34" charset="0"/>
              </a:rPr>
              <a:t>.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erste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ersten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Morgen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Februar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März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7"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DC2B1E71-5C35-0852-EE7B-2358508C267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303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H</a:t>
            </a:r>
            <a:r>
              <a:rPr lang="en-GB" sz="2500" b="1" kern="0" dirty="0" err="1">
                <a:solidFill>
                  <a:srgbClr val="002060"/>
                </a:solidFill>
                <a:latin typeface="Century Gothic" panose="020B0502020202020204" pitchFamily="34" charset="0"/>
                <a:ea typeface="Montserrat"/>
                <a:cs typeface="Montserrat"/>
                <a:sym typeface="Montserrat"/>
              </a:rPr>
              <a:t>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dem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erste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ersten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Morgen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hlinkClick r:id="" action="ppaction://noaction">
              <a:snd r:embed="rId5" name="T1_W4F_8.3.wav"/>
            </a:hlinkClick>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Februar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März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8"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8"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B6EE452D-065D-4330-885F-03DDDF600F82}"/>
              </a:ext>
            </a:extLst>
          </p:cNvPr>
          <p:cNvSpPr/>
          <p:nvPr/>
        </p:nvSpPr>
        <p:spPr>
          <a:xfrm>
            <a:off x="142592" y="12133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3AE46A5D-4DC3-4DAF-5997-F1DF4DFBB4C9}"/>
              </a:ext>
            </a:extLst>
          </p:cNvPr>
          <p:cNvSpPr txBox="1"/>
          <p:nvPr/>
        </p:nvSpPr>
        <p:spPr>
          <a:xfrm>
            <a:off x="198903" y="842357"/>
            <a:ext cx="4623382"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Today</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1st </a:t>
            </a:r>
            <a:r>
              <a:rPr lang="es-AR" sz="2800" dirty="0" err="1">
                <a:solidFill>
                  <a:schemeClr val="bg1"/>
                </a:solidFill>
                <a:latin typeface="Century Gothic" panose="020B0502020202020204" pitchFamily="34" charset="0"/>
              </a:rPr>
              <a:t>February</a:t>
            </a:r>
            <a:r>
              <a:rPr lang="es-AR" sz="28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2319406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I</a:t>
            </a:r>
            <a:r>
              <a:rPr lang="en-GB" sz="2500" b="1" kern="0" dirty="0">
                <a:solidFill>
                  <a:srgbClr val="002060"/>
                </a:solidFill>
                <a:latin typeface="Century Gothic" panose="020B0502020202020204" pitchFamily="34" charset="0"/>
                <a:ea typeface="Montserrat"/>
                <a:cs typeface="Montserrat"/>
                <a:sym typeface="Montserrat"/>
              </a:rPr>
              <a:t>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135560" y="4726104"/>
            <a:ext cx="1936087" cy="793650"/>
          </a:xfrm>
          <a:custGeom>
            <a:avLst/>
            <a:gdLst>
              <a:gd name="connsiteX0" fmla="*/ 0 w 1936087"/>
              <a:gd name="connsiteY0" fmla="*/ 0 h 793650"/>
              <a:gd name="connsiteX1" fmla="*/ 445300 w 1936087"/>
              <a:gd name="connsiteY1" fmla="*/ 0 h 793650"/>
              <a:gd name="connsiteX2" fmla="*/ 929322 w 1936087"/>
              <a:gd name="connsiteY2" fmla="*/ 0 h 793650"/>
              <a:gd name="connsiteX3" fmla="*/ 1355261 w 1936087"/>
              <a:gd name="connsiteY3" fmla="*/ 0 h 793650"/>
              <a:gd name="connsiteX4" fmla="*/ 1936087 w 1936087"/>
              <a:gd name="connsiteY4" fmla="*/ 0 h 793650"/>
              <a:gd name="connsiteX5" fmla="*/ 1936087 w 1936087"/>
              <a:gd name="connsiteY5" fmla="*/ 404762 h 793650"/>
              <a:gd name="connsiteX6" fmla="*/ 1936087 w 1936087"/>
              <a:gd name="connsiteY6" fmla="*/ 793650 h 793650"/>
              <a:gd name="connsiteX7" fmla="*/ 1432704 w 1936087"/>
              <a:gd name="connsiteY7" fmla="*/ 793650 h 793650"/>
              <a:gd name="connsiteX8" fmla="*/ 909961 w 1936087"/>
              <a:gd name="connsiteY8" fmla="*/ 793650 h 793650"/>
              <a:gd name="connsiteX9" fmla="*/ 0 w 1936087"/>
              <a:gd name="connsiteY9" fmla="*/ 793650 h 793650"/>
              <a:gd name="connsiteX10" fmla="*/ 0 w 1936087"/>
              <a:gd name="connsiteY10" fmla="*/ 420635 h 793650"/>
              <a:gd name="connsiteX11" fmla="*/ 0 w 1936087"/>
              <a:gd name="connsiteY11"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6087" h="793650" fill="none" extrusionOk="0">
                <a:moveTo>
                  <a:pt x="0" y="0"/>
                </a:moveTo>
                <a:cubicBezTo>
                  <a:pt x="190986" y="-9857"/>
                  <a:pt x="298061" y="24418"/>
                  <a:pt x="445300" y="0"/>
                </a:cubicBezTo>
                <a:cubicBezTo>
                  <a:pt x="592539" y="-24418"/>
                  <a:pt x="782295" y="46792"/>
                  <a:pt x="929322" y="0"/>
                </a:cubicBezTo>
                <a:cubicBezTo>
                  <a:pt x="1076349" y="-46792"/>
                  <a:pt x="1239230" y="14297"/>
                  <a:pt x="1355261" y="0"/>
                </a:cubicBezTo>
                <a:cubicBezTo>
                  <a:pt x="1471292" y="-14297"/>
                  <a:pt x="1728642" y="1868"/>
                  <a:pt x="1936087" y="0"/>
                </a:cubicBezTo>
                <a:cubicBezTo>
                  <a:pt x="1938699" y="130954"/>
                  <a:pt x="1929944" y="277487"/>
                  <a:pt x="1936087" y="404762"/>
                </a:cubicBezTo>
                <a:cubicBezTo>
                  <a:pt x="1942230" y="532037"/>
                  <a:pt x="1935963" y="673107"/>
                  <a:pt x="1936087" y="793650"/>
                </a:cubicBezTo>
                <a:cubicBezTo>
                  <a:pt x="1765203" y="840706"/>
                  <a:pt x="1638100" y="771109"/>
                  <a:pt x="1432704" y="793650"/>
                </a:cubicBezTo>
                <a:cubicBezTo>
                  <a:pt x="1227308" y="816191"/>
                  <a:pt x="1165665" y="769635"/>
                  <a:pt x="909961" y="793650"/>
                </a:cubicBezTo>
                <a:cubicBezTo>
                  <a:pt x="654257" y="817665"/>
                  <a:pt x="354775" y="785002"/>
                  <a:pt x="0" y="793650"/>
                </a:cubicBezTo>
                <a:cubicBezTo>
                  <a:pt x="-42430" y="681509"/>
                  <a:pt x="7457" y="550638"/>
                  <a:pt x="0" y="420635"/>
                </a:cubicBezTo>
                <a:cubicBezTo>
                  <a:pt x="-7457" y="290633"/>
                  <a:pt x="368" y="171069"/>
                  <a:pt x="0" y="0"/>
                </a:cubicBezTo>
                <a:close/>
              </a:path>
              <a:path w="1936087" h="793650" stroke="0" extrusionOk="0">
                <a:moveTo>
                  <a:pt x="0" y="0"/>
                </a:moveTo>
                <a:cubicBezTo>
                  <a:pt x="114672" y="-9155"/>
                  <a:pt x="252615" y="38144"/>
                  <a:pt x="484022" y="0"/>
                </a:cubicBezTo>
                <a:cubicBezTo>
                  <a:pt x="715429" y="-38144"/>
                  <a:pt x="814353" y="6128"/>
                  <a:pt x="909961" y="0"/>
                </a:cubicBezTo>
                <a:cubicBezTo>
                  <a:pt x="1005569" y="-6128"/>
                  <a:pt x="1245548" y="52324"/>
                  <a:pt x="1432704" y="0"/>
                </a:cubicBezTo>
                <a:cubicBezTo>
                  <a:pt x="1619860" y="-52324"/>
                  <a:pt x="1784053" y="8168"/>
                  <a:pt x="1936087" y="0"/>
                </a:cubicBezTo>
                <a:cubicBezTo>
                  <a:pt x="1963068" y="75646"/>
                  <a:pt x="1909205" y="260737"/>
                  <a:pt x="1936087" y="373016"/>
                </a:cubicBezTo>
                <a:cubicBezTo>
                  <a:pt x="1962969" y="485295"/>
                  <a:pt x="1888052" y="654596"/>
                  <a:pt x="1936087" y="793650"/>
                </a:cubicBezTo>
                <a:cubicBezTo>
                  <a:pt x="1744541" y="800510"/>
                  <a:pt x="1602511" y="791467"/>
                  <a:pt x="1471426" y="793650"/>
                </a:cubicBezTo>
                <a:cubicBezTo>
                  <a:pt x="1340341" y="795833"/>
                  <a:pt x="1124572" y="732071"/>
                  <a:pt x="948683" y="793650"/>
                </a:cubicBezTo>
                <a:cubicBezTo>
                  <a:pt x="772794" y="855229"/>
                  <a:pt x="574042" y="777577"/>
                  <a:pt x="445300" y="793650"/>
                </a:cubicBezTo>
                <a:cubicBezTo>
                  <a:pt x="316558" y="809723"/>
                  <a:pt x="109388" y="771868"/>
                  <a:pt x="0" y="793650"/>
                </a:cubicBezTo>
                <a:cubicBezTo>
                  <a:pt x="-14234" y="680949"/>
                  <a:pt x="42256" y="477750"/>
                  <a:pt x="0" y="388889"/>
                </a:cubicBezTo>
                <a:cubicBezTo>
                  <a:pt x="-42256" y="300028"/>
                  <a:pt x="13761" y="1136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447702" y="3831574"/>
            <a:ext cx="1795818" cy="793650"/>
          </a:xfrm>
          <a:custGeom>
            <a:avLst/>
            <a:gdLst>
              <a:gd name="connsiteX0" fmla="*/ 0 w 1795818"/>
              <a:gd name="connsiteY0" fmla="*/ 0 h 793650"/>
              <a:gd name="connsiteX1" fmla="*/ 598606 w 1795818"/>
              <a:gd name="connsiteY1" fmla="*/ 0 h 793650"/>
              <a:gd name="connsiteX2" fmla="*/ 1233128 w 1795818"/>
              <a:gd name="connsiteY2" fmla="*/ 0 h 793650"/>
              <a:gd name="connsiteX3" fmla="*/ 1795817 w 1795818"/>
              <a:gd name="connsiteY3" fmla="*/ 0 h 793650"/>
              <a:gd name="connsiteX4" fmla="*/ 1795817 w 1795818"/>
              <a:gd name="connsiteY4" fmla="*/ 396825 h 793650"/>
              <a:gd name="connsiteX5" fmla="*/ 1795817 w 1795818"/>
              <a:gd name="connsiteY5" fmla="*/ 793650 h 793650"/>
              <a:gd name="connsiteX6" fmla="*/ 1197211 w 1795818"/>
              <a:gd name="connsiteY6" fmla="*/ 793650 h 793650"/>
              <a:gd name="connsiteX7" fmla="*/ 562689 w 1795818"/>
              <a:gd name="connsiteY7" fmla="*/ 793650 h 793650"/>
              <a:gd name="connsiteX8" fmla="*/ 0 w 1795818"/>
              <a:gd name="connsiteY8" fmla="*/ 793650 h 793650"/>
              <a:gd name="connsiteX9" fmla="*/ 0 w 1795818"/>
              <a:gd name="connsiteY9" fmla="*/ 388889 h 793650"/>
              <a:gd name="connsiteX10" fmla="*/ 0 w 179581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818" h="793650" fill="none" extrusionOk="0">
                <a:moveTo>
                  <a:pt x="0" y="0"/>
                </a:moveTo>
                <a:cubicBezTo>
                  <a:pt x="293385" y="-34739"/>
                  <a:pt x="425549" y="17155"/>
                  <a:pt x="598606" y="0"/>
                </a:cubicBezTo>
                <a:cubicBezTo>
                  <a:pt x="771663" y="-17155"/>
                  <a:pt x="993875" y="37846"/>
                  <a:pt x="1233128" y="0"/>
                </a:cubicBezTo>
                <a:cubicBezTo>
                  <a:pt x="1472381" y="-37846"/>
                  <a:pt x="1645427" y="10716"/>
                  <a:pt x="1795817" y="0"/>
                </a:cubicBezTo>
                <a:cubicBezTo>
                  <a:pt x="1827276" y="147357"/>
                  <a:pt x="1768583" y="242389"/>
                  <a:pt x="1795817" y="396825"/>
                </a:cubicBezTo>
                <a:cubicBezTo>
                  <a:pt x="1823051" y="551262"/>
                  <a:pt x="1761721" y="687806"/>
                  <a:pt x="1795817" y="793650"/>
                </a:cubicBezTo>
                <a:cubicBezTo>
                  <a:pt x="1632906" y="833539"/>
                  <a:pt x="1343502" y="725360"/>
                  <a:pt x="1197211" y="793650"/>
                </a:cubicBezTo>
                <a:cubicBezTo>
                  <a:pt x="1050920" y="861940"/>
                  <a:pt x="749432" y="735374"/>
                  <a:pt x="562689" y="793650"/>
                </a:cubicBezTo>
                <a:cubicBezTo>
                  <a:pt x="375946" y="851926"/>
                  <a:pt x="203180" y="748348"/>
                  <a:pt x="0" y="793650"/>
                </a:cubicBezTo>
                <a:cubicBezTo>
                  <a:pt x="-3588" y="679834"/>
                  <a:pt x="42863" y="503887"/>
                  <a:pt x="0" y="388889"/>
                </a:cubicBezTo>
                <a:cubicBezTo>
                  <a:pt x="-42863" y="273891"/>
                  <a:pt x="22479" y="167721"/>
                  <a:pt x="0" y="0"/>
                </a:cubicBezTo>
                <a:close/>
              </a:path>
              <a:path w="1795818" h="793650" stroke="0" extrusionOk="0">
                <a:moveTo>
                  <a:pt x="0" y="0"/>
                </a:moveTo>
                <a:cubicBezTo>
                  <a:pt x="287896" y="-68941"/>
                  <a:pt x="320905" y="66285"/>
                  <a:pt x="580647" y="0"/>
                </a:cubicBezTo>
                <a:cubicBezTo>
                  <a:pt x="840389" y="-66285"/>
                  <a:pt x="964927" y="47732"/>
                  <a:pt x="1161295" y="0"/>
                </a:cubicBezTo>
                <a:cubicBezTo>
                  <a:pt x="1357663" y="-47732"/>
                  <a:pt x="1652682" y="21374"/>
                  <a:pt x="1795817" y="0"/>
                </a:cubicBezTo>
                <a:cubicBezTo>
                  <a:pt x="1820160" y="168992"/>
                  <a:pt x="1753723" y="260866"/>
                  <a:pt x="1795817" y="388889"/>
                </a:cubicBezTo>
                <a:cubicBezTo>
                  <a:pt x="1837911" y="516912"/>
                  <a:pt x="1777486" y="597580"/>
                  <a:pt x="1795817" y="793650"/>
                </a:cubicBezTo>
                <a:cubicBezTo>
                  <a:pt x="1655632" y="822181"/>
                  <a:pt x="1467192" y="733887"/>
                  <a:pt x="1161295" y="793650"/>
                </a:cubicBezTo>
                <a:cubicBezTo>
                  <a:pt x="855398" y="853413"/>
                  <a:pt x="738044" y="775417"/>
                  <a:pt x="526773" y="793650"/>
                </a:cubicBezTo>
                <a:cubicBezTo>
                  <a:pt x="315502" y="811883"/>
                  <a:pt x="153105" y="762879"/>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in </a:t>
            </a:r>
            <a:r>
              <a:rPr lang="en-US" sz="2500" b="1" kern="0" dirty="0" err="1">
                <a:solidFill>
                  <a:srgbClr val="002060"/>
                </a:solidFill>
                <a:latin typeface="Century Gothic" panose="020B0502020202020204" pitchFamily="34" charset="0"/>
                <a:ea typeface="Montserrat"/>
                <a:cs typeface="Montserrat"/>
                <a:sym typeface="Montserrat"/>
              </a:rPr>
              <a:t>Österreich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der Schweiz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9069896" y="4753751"/>
            <a:ext cx="1841507" cy="793650"/>
          </a:xfrm>
          <a:custGeom>
            <a:avLst/>
            <a:gdLst>
              <a:gd name="connsiteX0" fmla="*/ 0 w 1841507"/>
              <a:gd name="connsiteY0" fmla="*/ 0 h 793650"/>
              <a:gd name="connsiteX1" fmla="*/ 423547 w 1841507"/>
              <a:gd name="connsiteY1" fmla="*/ 0 h 793650"/>
              <a:gd name="connsiteX2" fmla="*/ 920754 w 1841507"/>
              <a:gd name="connsiteY2" fmla="*/ 0 h 793650"/>
              <a:gd name="connsiteX3" fmla="*/ 1344300 w 1841507"/>
              <a:gd name="connsiteY3" fmla="*/ 0 h 793650"/>
              <a:gd name="connsiteX4" fmla="*/ 1841507 w 1841507"/>
              <a:gd name="connsiteY4" fmla="*/ 0 h 793650"/>
              <a:gd name="connsiteX5" fmla="*/ 1841507 w 1841507"/>
              <a:gd name="connsiteY5" fmla="*/ 396825 h 793650"/>
              <a:gd name="connsiteX6" fmla="*/ 1841507 w 1841507"/>
              <a:gd name="connsiteY6" fmla="*/ 793650 h 793650"/>
              <a:gd name="connsiteX7" fmla="*/ 1381130 w 1841507"/>
              <a:gd name="connsiteY7" fmla="*/ 793650 h 793650"/>
              <a:gd name="connsiteX8" fmla="*/ 902338 w 1841507"/>
              <a:gd name="connsiteY8" fmla="*/ 793650 h 793650"/>
              <a:gd name="connsiteX9" fmla="*/ 478792 w 1841507"/>
              <a:gd name="connsiteY9" fmla="*/ 793650 h 793650"/>
              <a:gd name="connsiteX10" fmla="*/ 0 w 1841507"/>
              <a:gd name="connsiteY10" fmla="*/ 793650 h 793650"/>
              <a:gd name="connsiteX11" fmla="*/ 0 w 1841507"/>
              <a:gd name="connsiteY11" fmla="*/ 412698 h 793650"/>
              <a:gd name="connsiteX12" fmla="*/ 0 w 184150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507" h="793650" fill="none" extrusionOk="0">
                <a:moveTo>
                  <a:pt x="0" y="0"/>
                </a:moveTo>
                <a:cubicBezTo>
                  <a:pt x="152181" y="-47900"/>
                  <a:pt x="317657" y="6090"/>
                  <a:pt x="423547" y="0"/>
                </a:cubicBezTo>
                <a:cubicBezTo>
                  <a:pt x="529437" y="-6090"/>
                  <a:pt x="683086" y="21483"/>
                  <a:pt x="920754" y="0"/>
                </a:cubicBezTo>
                <a:cubicBezTo>
                  <a:pt x="1158422" y="-21483"/>
                  <a:pt x="1158348" y="29309"/>
                  <a:pt x="1344300" y="0"/>
                </a:cubicBezTo>
                <a:cubicBezTo>
                  <a:pt x="1530252" y="-29309"/>
                  <a:pt x="1600378" y="635"/>
                  <a:pt x="1841507" y="0"/>
                </a:cubicBezTo>
                <a:cubicBezTo>
                  <a:pt x="1888348" y="182054"/>
                  <a:pt x="1805350" y="310919"/>
                  <a:pt x="1841507" y="396825"/>
                </a:cubicBezTo>
                <a:cubicBezTo>
                  <a:pt x="1877664" y="482732"/>
                  <a:pt x="1808328" y="659732"/>
                  <a:pt x="1841507" y="793650"/>
                </a:cubicBezTo>
                <a:cubicBezTo>
                  <a:pt x="1623339" y="837253"/>
                  <a:pt x="1520047" y="778177"/>
                  <a:pt x="1381130" y="793650"/>
                </a:cubicBezTo>
                <a:cubicBezTo>
                  <a:pt x="1242213" y="809123"/>
                  <a:pt x="1065381" y="788639"/>
                  <a:pt x="902338" y="793650"/>
                </a:cubicBezTo>
                <a:cubicBezTo>
                  <a:pt x="739295" y="798661"/>
                  <a:pt x="570447" y="757520"/>
                  <a:pt x="478792" y="793650"/>
                </a:cubicBezTo>
                <a:cubicBezTo>
                  <a:pt x="387137" y="829780"/>
                  <a:pt x="151315" y="784371"/>
                  <a:pt x="0" y="793650"/>
                </a:cubicBezTo>
                <a:cubicBezTo>
                  <a:pt x="-44701" y="684788"/>
                  <a:pt x="4413" y="505878"/>
                  <a:pt x="0" y="412698"/>
                </a:cubicBezTo>
                <a:cubicBezTo>
                  <a:pt x="-4413" y="319518"/>
                  <a:pt x="28691" y="92545"/>
                  <a:pt x="0" y="0"/>
                </a:cubicBezTo>
                <a:close/>
              </a:path>
              <a:path w="1841507" h="793650" stroke="0" extrusionOk="0">
                <a:moveTo>
                  <a:pt x="0" y="0"/>
                </a:moveTo>
                <a:cubicBezTo>
                  <a:pt x="96945" y="-27581"/>
                  <a:pt x="235094" y="48177"/>
                  <a:pt x="423547" y="0"/>
                </a:cubicBezTo>
                <a:cubicBezTo>
                  <a:pt x="612000" y="-48177"/>
                  <a:pt x="696189" y="49128"/>
                  <a:pt x="847093" y="0"/>
                </a:cubicBezTo>
                <a:cubicBezTo>
                  <a:pt x="997997" y="-49128"/>
                  <a:pt x="1231175" y="43725"/>
                  <a:pt x="1344300" y="0"/>
                </a:cubicBezTo>
                <a:cubicBezTo>
                  <a:pt x="1457425" y="-43725"/>
                  <a:pt x="1643726" y="5249"/>
                  <a:pt x="1841507" y="0"/>
                </a:cubicBezTo>
                <a:cubicBezTo>
                  <a:pt x="1851644" y="112715"/>
                  <a:pt x="1825153" y="228430"/>
                  <a:pt x="1841507" y="373016"/>
                </a:cubicBezTo>
                <a:cubicBezTo>
                  <a:pt x="1857861" y="517602"/>
                  <a:pt x="1795497" y="665622"/>
                  <a:pt x="1841507" y="793650"/>
                </a:cubicBezTo>
                <a:cubicBezTo>
                  <a:pt x="1636690" y="834287"/>
                  <a:pt x="1532861" y="745657"/>
                  <a:pt x="1381130" y="793650"/>
                </a:cubicBezTo>
                <a:cubicBezTo>
                  <a:pt x="1229399" y="841643"/>
                  <a:pt x="1048261" y="756258"/>
                  <a:pt x="920754" y="793650"/>
                </a:cubicBezTo>
                <a:cubicBezTo>
                  <a:pt x="793247" y="831042"/>
                  <a:pt x="641817" y="750536"/>
                  <a:pt x="441962" y="793650"/>
                </a:cubicBezTo>
                <a:cubicBezTo>
                  <a:pt x="242107" y="836764"/>
                  <a:pt x="106726" y="774179"/>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defRPr/>
            </a:pPr>
            <a:r>
              <a:rPr lang="en-US" sz="2500" b="1" kern="0" dirty="0">
                <a:solidFill>
                  <a:srgbClr val="002060"/>
                </a:solidFill>
                <a:latin typeface="Century Gothic" panose="020B0502020202020204" pitchFamily="34" charset="0"/>
                <a:ea typeface="Montserrat"/>
                <a:cs typeface="Montserrat"/>
                <a:sym typeface="Montserrat"/>
              </a:rPr>
              <a:t>s</a:t>
            </a:r>
            <a:r>
              <a:rPr lang="en-GB" sz="2500" b="1" kern="0" dirty="0" err="1">
                <a:solidFill>
                  <a:srgbClr val="002060"/>
                </a:solidFill>
                <a:latin typeface="Century Gothic" panose="020B0502020202020204" pitchFamily="34" charset="0"/>
                <a:ea typeface="Montserrat"/>
                <a:cs typeface="Montserrat"/>
                <a:sym typeface="Montserrat"/>
              </a:rPr>
              <a:t>eid</a:t>
            </a:r>
            <a:endPar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62350" y="3865457"/>
            <a:ext cx="2035673" cy="793650"/>
          </a:xfrm>
          <a:custGeom>
            <a:avLst/>
            <a:gdLst>
              <a:gd name="connsiteX0" fmla="*/ 0 w 2035673"/>
              <a:gd name="connsiteY0" fmla="*/ 0 h 793650"/>
              <a:gd name="connsiteX1" fmla="*/ 549632 w 2035673"/>
              <a:gd name="connsiteY1" fmla="*/ 0 h 793650"/>
              <a:gd name="connsiteX2" fmla="*/ 997480 w 2035673"/>
              <a:gd name="connsiteY2" fmla="*/ 0 h 793650"/>
              <a:gd name="connsiteX3" fmla="*/ 1506398 w 2035673"/>
              <a:gd name="connsiteY3" fmla="*/ 0 h 793650"/>
              <a:gd name="connsiteX4" fmla="*/ 2035673 w 2035673"/>
              <a:gd name="connsiteY4" fmla="*/ 0 h 793650"/>
              <a:gd name="connsiteX5" fmla="*/ 2035673 w 2035673"/>
              <a:gd name="connsiteY5" fmla="*/ 380952 h 793650"/>
              <a:gd name="connsiteX6" fmla="*/ 2035673 w 2035673"/>
              <a:gd name="connsiteY6" fmla="*/ 793650 h 793650"/>
              <a:gd name="connsiteX7" fmla="*/ 1486041 w 2035673"/>
              <a:gd name="connsiteY7" fmla="*/ 793650 h 793650"/>
              <a:gd name="connsiteX8" fmla="*/ 1038193 w 2035673"/>
              <a:gd name="connsiteY8" fmla="*/ 793650 h 793650"/>
              <a:gd name="connsiteX9" fmla="*/ 549632 w 2035673"/>
              <a:gd name="connsiteY9" fmla="*/ 793650 h 793650"/>
              <a:gd name="connsiteX10" fmla="*/ 0 w 2035673"/>
              <a:gd name="connsiteY10" fmla="*/ 793650 h 793650"/>
              <a:gd name="connsiteX11" fmla="*/ 0 w 2035673"/>
              <a:gd name="connsiteY11" fmla="*/ 420635 h 793650"/>
              <a:gd name="connsiteX12" fmla="*/ 0 w 20356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5673" h="793650" fill="none" extrusionOk="0">
                <a:moveTo>
                  <a:pt x="0" y="0"/>
                </a:moveTo>
                <a:cubicBezTo>
                  <a:pt x="169268" y="-38837"/>
                  <a:pt x="356152" y="47530"/>
                  <a:pt x="549632" y="0"/>
                </a:cubicBezTo>
                <a:cubicBezTo>
                  <a:pt x="743112" y="-47530"/>
                  <a:pt x="801412" y="5501"/>
                  <a:pt x="997480" y="0"/>
                </a:cubicBezTo>
                <a:cubicBezTo>
                  <a:pt x="1193548" y="-5501"/>
                  <a:pt x="1322538" y="11853"/>
                  <a:pt x="1506398" y="0"/>
                </a:cubicBezTo>
                <a:cubicBezTo>
                  <a:pt x="1690258" y="-11853"/>
                  <a:pt x="1863973" y="61756"/>
                  <a:pt x="2035673" y="0"/>
                </a:cubicBezTo>
                <a:cubicBezTo>
                  <a:pt x="2056715" y="149403"/>
                  <a:pt x="2033026" y="257988"/>
                  <a:pt x="2035673" y="380952"/>
                </a:cubicBezTo>
                <a:cubicBezTo>
                  <a:pt x="2038320" y="503916"/>
                  <a:pt x="2020345" y="656430"/>
                  <a:pt x="2035673" y="793650"/>
                </a:cubicBezTo>
                <a:cubicBezTo>
                  <a:pt x="1786388" y="840819"/>
                  <a:pt x="1735788" y="779724"/>
                  <a:pt x="1486041" y="793650"/>
                </a:cubicBezTo>
                <a:cubicBezTo>
                  <a:pt x="1236294" y="807576"/>
                  <a:pt x="1157696" y="761933"/>
                  <a:pt x="1038193" y="793650"/>
                </a:cubicBezTo>
                <a:cubicBezTo>
                  <a:pt x="918690" y="825367"/>
                  <a:pt x="787388" y="763121"/>
                  <a:pt x="549632" y="793650"/>
                </a:cubicBezTo>
                <a:cubicBezTo>
                  <a:pt x="311876" y="824179"/>
                  <a:pt x="204488" y="769954"/>
                  <a:pt x="0" y="793650"/>
                </a:cubicBezTo>
                <a:cubicBezTo>
                  <a:pt x="-10617" y="642247"/>
                  <a:pt x="38318" y="552437"/>
                  <a:pt x="0" y="420635"/>
                </a:cubicBezTo>
                <a:cubicBezTo>
                  <a:pt x="-38318" y="288833"/>
                  <a:pt x="18553" y="177164"/>
                  <a:pt x="0" y="0"/>
                </a:cubicBezTo>
                <a:close/>
              </a:path>
              <a:path w="2035673" h="793650" stroke="0" extrusionOk="0">
                <a:moveTo>
                  <a:pt x="0" y="0"/>
                </a:moveTo>
                <a:cubicBezTo>
                  <a:pt x="172331" y="-51884"/>
                  <a:pt x="296718" y="22041"/>
                  <a:pt x="529275" y="0"/>
                </a:cubicBezTo>
                <a:cubicBezTo>
                  <a:pt x="761832" y="-22041"/>
                  <a:pt x="930873" y="37814"/>
                  <a:pt x="1038193" y="0"/>
                </a:cubicBezTo>
                <a:cubicBezTo>
                  <a:pt x="1145513" y="-37814"/>
                  <a:pt x="1465375" y="2940"/>
                  <a:pt x="1587825" y="0"/>
                </a:cubicBezTo>
                <a:cubicBezTo>
                  <a:pt x="1710275" y="-2940"/>
                  <a:pt x="1867081" y="5706"/>
                  <a:pt x="2035673" y="0"/>
                </a:cubicBezTo>
                <a:cubicBezTo>
                  <a:pt x="2048620" y="96672"/>
                  <a:pt x="2006916" y="287332"/>
                  <a:pt x="2035673" y="396825"/>
                </a:cubicBezTo>
                <a:cubicBezTo>
                  <a:pt x="2064430" y="506319"/>
                  <a:pt x="1998572" y="634534"/>
                  <a:pt x="2035673" y="793650"/>
                </a:cubicBezTo>
                <a:cubicBezTo>
                  <a:pt x="1882760" y="794331"/>
                  <a:pt x="1650940" y="788783"/>
                  <a:pt x="1547111" y="793650"/>
                </a:cubicBezTo>
                <a:cubicBezTo>
                  <a:pt x="1443282" y="798517"/>
                  <a:pt x="1193011" y="755398"/>
                  <a:pt x="1099263" y="793650"/>
                </a:cubicBezTo>
                <a:cubicBezTo>
                  <a:pt x="1005515" y="831902"/>
                  <a:pt x="751473" y="748838"/>
                  <a:pt x="549632" y="793650"/>
                </a:cubicBezTo>
                <a:cubicBezTo>
                  <a:pt x="347791" y="838462"/>
                  <a:pt x="178500" y="777221"/>
                  <a:pt x="0" y="793650"/>
                </a:cubicBezTo>
                <a:cubicBezTo>
                  <a:pt x="-42407" y="660760"/>
                  <a:pt x="19301" y="511552"/>
                  <a:pt x="0" y="388889"/>
                </a:cubicBezTo>
                <a:cubicBezTo>
                  <a:pt x="-19301" y="266226"/>
                  <a:pt x="10510" y="14339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Deutschland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10184627" y="3875549"/>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Zug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712975" y="986191"/>
            <a:ext cx="7521611"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You</a:t>
            </a:r>
            <a:r>
              <a:rPr lang="es-AR" sz="2800" dirty="0">
                <a:solidFill>
                  <a:schemeClr val="bg1"/>
                </a:solidFill>
                <a:latin typeface="Century Gothic" panose="020B0502020202020204" pitchFamily="34" charset="0"/>
              </a:rPr>
              <a:t> are in Austria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21st </a:t>
            </a:r>
            <a:r>
              <a:rPr lang="es-AR" sz="2800" dirty="0" err="1">
                <a:solidFill>
                  <a:schemeClr val="bg1"/>
                </a:solidFill>
                <a:latin typeface="Century Gothic" panose="020B0502020202020204" pitchFamily="34" charset="0"/>
              </a:rPr>
              <a:t>September</a:t>
            </a:r>
            <a:r>
              <a:rPr lang="es-AR" sz="2800" dirty="0">
                <a:solidFill>
                  <a:schemeClr val="bg1"/>
                </a:solidFill>
                <a:latin typeface="Century Gothic" panose="020B0502020202020204" pitchFamily="34" charset="0"/>
              </a:rPr>
              <a:t>.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September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4447701" y="2968786"/>
            <a:ext cx="2208747" cy="793650"/>
          </a:xfrm>
          <a:custGeom>
            <a:avLst/>
            <a:gdLst>
              <a:gd name="connsiteX0" fmla="*/ 0 w 2208747"/>
              <a:gd name="connsiteY0" fmla="*/ 0 h 793650"/>
              <a:gd name="connsiteX1" fmla="*/ 485924 w 2208747"/>
              <a:gd name="connsiteY1" fmla="*/ 0 h 793650"/>
              <a:gd name="connsiteX2" fmla="*/ 993936 w 2208747"/>
              <a:gd name="connsiteY2" fmla="*/ 0 h 793650"/>
              <a:gd name="connsiteX3" fmla="*/ 1546123 w 2208747"/>
              <a:gd name="connsiteY3" fmla="*/ 0 h 793650"/>
              <a:gd name="connsiteX4" fmla="*/ 2208747 w 2208747"/>
              <a:gd name="connsiteY4" fmla="*/ 0 h 793650"/>
              <a:gd name="connsiteX5" fmla="*/ 2208747 w 2208747"/>
              <a:gd name="connsiteY5" fmla="*/ 380952 h 793650"/>
              <a:gd name="connsiteX6" fmla="*/ 2208747 w 2208747"/>
              <a:gd name="connsiteY6" fmla="*/ 793650 h 793650"/>
              <a:gd name="connsiteX7" fmla="*/ 1656560 w 2208747"/>
              <a:gd name="connsiteY7" fmla="*/ 793650 h 793650"/>
              <a:gd name="connsiteX8" fmla="*/ 1060199 w 2208747"/>
              <a:gd name="connsiteY8" fmla="*/ 793650 h 793650"/>
              <a:gd name="connsiteX9" fmla="*/ 530099 w 2208747"/>
              <a:gd name="connsiteY9" fmla="*/ 793650 h 793650"/>
              <a:gd name="connsiteX10" fmla="*/ 0 w 2208747"/>
              <a:gd name="connsiteY10" fmla="*/ 793650 h 793650"/>
              <a:gd name="connsiteX11" fmla="*/ 0 w 2208747"/>
              <a:gd name="connsiteY11" fmla="*/ 388889 h 793650"/>
              <a:gd name="connsiteX12" fmla="*/ 0 w 220874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747" h="793650" fill="none" extrusionOk="0">
                <a:moveTo>
                  <a:pt x="0" y="0"/>
                </a:moveTo>
                <a:cubicBezTo>
                  <a:pt x="113150" y="-32558"/>
                  <a:pt x="285621" y="7339"/>
                  <a:pt x="485924" y="0"/>
                </a:cubicBezTo>
                <a:cubicBezTo>
                  <a:pt x="686227" y="-7339"/>
                  <a:pt x="818142" y="60357"/>
                  <a:pt x="993936" y="0"/>
                </a:cubicBezTo>
                <a:cubicBezTo>
                  <a:pt x="1169730" y="-60357"/>
                  <a:pt x="1423263" y="19831"/>
                  <a:pt x="1546123" y="0"/>
                </a:cubicBezTo>
                <a:cubicBezTo>
                  <a:pt x="1668983" y="-19831"/>
                  <a:pt x="2031111" y="43642"/>
                  <a:pt x="2208747" y="0"/>
                </a:cubicBezTo>
                <a:cubicBezTo>
                  <a:pt x="2235735" y="82190"/>
                  <a:pt x="2183054" y="271798"/>
                  <a:pt x="2208747" y="380952"/>
                </a:cubicBezTo>
                <a:cubicBezTo>
                  <a:pt x="2234440" y="490106"/>
                  <a:pt x="2168548" y="638804"/>
                  <a:pt x="2208747" y="793650"/>
                </a:cubicBezTo>
                <a:cubicBezTo>
                  <a:pt x="1985159" y="814095"/>
                  <a:pt x="1882338" y="765848"/>
                  <a:pt x="1656560" y="793650"/>
                </a:cubicBezTo>
                <a:cubicBezTo>
                  <a:pt x="1430782" y="821452"/>
                  <a:pt x="1193852" y="770609"/>
                  <a:pt x="1060199" y="793650"/>
                </a:cubicBezTo>
                <a:cubicBezTo>
                  <a:pt x="926546" y="816691"/>
                  <a:pt x="755580" y="780536"/>
                  <a:pt x="530099" y="793650"/>
                </a:cubicBezTo>
                <a:cubicBezTo>
                  <a:pt x="304618" y="806764"/>
                  <a:pt x="172821" y="737951"/>
                  <a:pt x="0" y="793650"/>
                </a:cubicBezTo>
                <a:cubicBezTo>
                  <a:pt x="-14308" y="697863"/>
                  <a:pt x="34969" y="586389"/>
                  <a:pt x="0" y="388889"/>
                </a:cubicBezTo>
                <a:cubicBezTo>
                  <a:pt x="-34969" y="191389"/>
                  <a:pt x="8433" y="110906"/>
                  <a:pt x="0" y="0"/>
                </a:cubicBezTo>
                <a:close/>
              </a:path>
              <a:path w="2208747" h="793650" stroke="0" extrusionOk="0">
                <a:moveTo>
                  <a:pt x="0" y="0"/>
                </a:moveTo>
                <a:cubicBezTo>
                  <a:pt x="141261" y="-19650"/>
                  <a:pt x="339682" y="45375"/>
                  <a:pt x="530099" y="0"/>
                </a:cubicBezTo>
                <a:cubicBezTo>
                  <a:pt x="720516" y="-45375"/>
                  <a:pt x="980411" y="28400"/>
                  <a:pt x="1104374" y="0"/>
                </a:cubicBezTo>
                <a:cubicBezTo>
                  <a:pt x="1228337" y="-28400"/>
                  <a:pt x="1525636" y="56117"/>
                  <a:pt x="1634473" y="0"/>
                </a:cubicBezTo>
                <a:cubicBezTo>
                  <a:pt x="1743310" y="-56117"/>
                  <a:pt x="1984413" y="41004"/>
                  <a:pt x="2208747" y="0"/>
                </a:cubicBezTo>
                <a:cubicBezTo>
                  <a:pt x="2234856" y="105041"/>
                  <a:pt x="2180130" y="229912"/>
                  <a:pt x="2208747" y="373016"/>
                </a:cubicBezTo>
                <a:cubicBezTo>
                  <a:pt x="2237364" y="516120"/>
                  <a:pt x="2174677" y="620362"/>
                  <a:pt x="2208747" y="793650"/>
                </a:cubicBezTo>
                <a:cubicBezTo>
                  <a:pt x="2001731" y="834228"/>
                  <a:pt x="1852508" y="775257"/>
                  <a:pt x="1678648" y="793650"/>
                </a:cubicBezTo>
                <a:cubicBezTo>
                  <a:pt x="1504788" y="812043"/>
                  <a:pt x="1365316" y="788565"/>
                  <a:pt x="1170636" y="793650"/>
                </a:cubicBezTo>
                <a:cubicBezTo>
                  <a:pt x="975956" y="798735"/>
                  <a:pt x="742715" y="753731"/>
                  <a:pt x="596362" y="793650"/>
                </a:cubicBezTo>
                <a:cubicBezTo>
                  <a:pt x="450009" y="833569"/>
                  <a:pt x="202880" y="761021"/>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einunzwanzig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6701484" y="296878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8311312" y="2997347"/>
            <a:ext cx="3160688" cy="793650"/>
          </a:xfrm>
          <a:custGeom>
            <a:avLst/>
            <a:gdLst>
              <a:gd name="connsiteX0" fmla="*/ 0 w 3160688"/>
              <a:gd name="connsiteY0" fmla="*/ 0 h 793650"/>
              <a:gd name="connsiteX1" fmla="*/ 526781 w 3160688"/>
              <a:gd name="connsiteY1" fmla="*/ 0 h 793650"/>
              <a:gd name="connsiteX2" fmla="*/ 958742 w 3160688"/>
              <a:gd name="connsiteY2" fmla="*/ 0 h 793650"/>
              <a:gd name="connsiteX3" fmla="*/ 1422310 w 3160688"/>
              <a:gd name="connsiteY3" fmla="*/ 0 h 793650"/>
              <a:gd name="connsiteX4" fmla="*/ 1980698 w 3160688"/>
              <a:gd name="connsiteY4" fmla="*/ 0 h 793650"/>
              <a:gd name="connsiteX5" fmla="*/ 2475872 w 3160688"/>
              <a:gd name="connsiteY5" fmla="*/ 0 h 793650"/>
              <a:gd name="connsiteX6" fmla="*/ 3160688 w 3160688"/>
              <a:gd name="connsiteY6" fmla="*/ 0 h 793650"/>
              <a:gd name="connsiteX7" fmla="*/ 3160688 w 3160688"/>
              <a:gd name="connsiteY7" fmla="*/ 404762 h 793650"/>
              <a:gd name="connsiteX8" fmla="*/ 3160688 w 3160688"/>
              <a:gd name="connsiteY8" fmla="*/ 793650 h 793650"/>
              <a:gd name="connsiteX9" fmla="*/ 2602300 w 3160688"/>
              <a:gd name="connsiteY9" fmla="*/ 793650 h 793650"/>
              <a:gd name="connsiteX10" fmla="*/ 2043912 w 3160688"/>
              <a:gd name="connsiteY10" fmla="*/ 793650 h 793650"/>
              <a:gd name="connsiteX11" fmla="*/ 1453916 w 3160688"/>
              <a:gd name="connsiteY11" fmla="*/ 793650 h 793650"/>
              <a:gd name="connsiteX12" fmla="*/ 863921 w 3160688"/>
              <a:gd name="connsiteY12" fmla="*/ 793650 h 793650"/>
              <a:gd name="connsiteX13" fmla="*/ 0 w 3160688"/>
              <a:gd name="connsiteY13" fmla="*/ 793650 h 793650"/>
              <a:gd name="connsiteX14" fmla="*/ 0 w 3160688"/>
              <a:gd name="connsiteY14" fmla="*/ 412698 h 793650"/>
              <a:gd name="connsiteX15" fmla="*/ 0 w 3160688"/>
              <a:gd name="connsiteY15"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0688" h="793650" fill="none" extrusionOk="0">
                <a:moveTo>
                  <a:pt x="0" y="0"/>
                </a:moveTo>
                <a:cubicBezTo>
                  <a:pt x="236487" y="-16379"/>
                  <a:pt x="274948" y="9832"/>
                  <a:pt x="526781" y="0"/>
                </a:cubicBezTo>
                <a:cubicBezTo>
                  <a:pt x="778614" y="-9832"/>
                  <a:pt x="831220" y="11205"/>
                  <a:pt x="958742" y="0"/>
                </a:cubicBezTo>
                <a:cubicBezTo>
                  <a:pt x="1086264" y="-11205"/>
                  <a:pt x="1258193" y="43144"/>
                  <a:pt x="1422310" y="0"/>
                </a:cubicBezTo>
                <a:cubicBezTo>
                  <a:pt x="1586427" y="-43144"/>
                  <a:pt x="1815645" y="21897"/>
                  <a:pt x="1980698" y="0"/>
                </a:cubicBezTo>
                <a:cubicBezTo>
                  <a:pt x="2145751" y="-21897"/>
                  <a:pt x="2235853" y="58189"/>
                  <a:pt x="2475872" y="0"/>
                </a:cubicBezTo>
                <a:cubicBezTo>
                  <a:pt x="2715891" y="-58189"/>
                  <a:pt x="2989582" y="12075"/>
                  <a:pt x="3160688" y="0"/>
                </a:cubicBezTo>
                <a:cubicBezTo>
                  <a:pt x="3163209" y="158250"/>
                  <a:pt x="3112306" y="320676"/>
                  <a:pt x="3160688" y="404762"/>
                </a:cubicBezTo>
                <a:cubicBezTo>
                  <a:pt x="3209070" y="488848"/>
                  <a:pt x="3160092" y="646138"/>
                  <a:pt x="3160688" y="793650"/>
                </a:cubicBezTo>
                <a:cubicBezTo>
                  <a:pt x="2912026" y="794554"/>
                  <a:pt x="2863089" y="790529"/>
                  <a:pt x="2602300" y="793650"/>
                </a:cubicBezTo>
                <a:cubicBezTo>
                  <a:pt x="2341511" y="796771"/>
                  <a:pt x="2282274" y="777719"/>
                  <a:pt x="2043912" y="793650"/>
                </a:cubicBezTo>
                <a:cubicBezTo>
                  <a:pt x="1805550" y="809581"/>
                  <a:pt x="1595963" y="768678"/>
                  <a:pt x="1453916" y="793650"/>
                </a:cubicBezTo>
                <a:cubicBezTo>
                  <a:pt x="1311869" y="818622"/>
                  <a:pt x="1137186" y="764881"/>
                  <a:pt x="863921" y="793650"/>
                </a:cubicBezTo>
                <a:cubicBezTo>
                  <a:pt x="590657" y="822419"/>
                  <a:pt x="394386" y="719068"/>
                  <a:pt x="0" y="793650"/>
                </a:cubicBezTo>
                <a:cubicBezTo>
                  <a:pt x="-817" y="637696"/>
                  <a:pt x="13587" y="599687"/>
                  <a:pt x="0" y="412698"/>
                </a:cubicBezTo>
                <a:cubicBezTo>
                  <a:pt x="-13587" y="225709"/>
                  <a:pt x="5781" y="137050"/>
                  <a:pt x="0" y="0"/>
                </a:cubicBezTo>
                <a:close/>
              </a:path>
              <a:path w="3160688" h="793650" stroke="0" extrusionOk="0">
                <a:moveTo>
                  <a:pt x="0" y="0"/>
                </a:moveTo>
                <a:cubicBezTo>
                  <a:pt x="179974" y="-45294"/>
                  <a:pt x="427527" y="52969"/>
                  <a:pt x="558388" y="0"/>
                </a:cubicBezTo>
                <a:cubicBezTo>
                  <a:pt x="689249" y="-52969"/>
                  <a:pt x="842166" y="13482"/>
                  <a:pt x="1085170" y="0"/>
                </a:cubicBezTo>
                <a:cubicBezTo>
                  <a:pt x="1328174" y="-13482"/>
                  <a:pt x="1394250" y="51147"/>
                  <a:pt x="1675165" y="0"/>
                </a:cubicBezTo>
                <a:cubicBezTo>
                  <a:pt x="1956081" y="-51147"/>
                  <a:pt x="1959252" y="3726"/>
                  <a:pt x="2201946" y="0"/>
                </a:cubicBezTo>
                <a:cubicBezTo>
                  <a:pt x="2444640" y="-3726"/>
                  <a:pt x="2797792" y="75169"/>
                  <a:pt x="3160688" y="0"/>
                </a:cubicBezTo>
                <a:cubicBezTo>
                  <a:pt x="3163483" y="179430"/>
                  <a:pt x="3123587" y="237709"/>
                  <a:pt x="3160688" y="396825"/>
                </a:cubicBezTo>
                <a:cubicBezTo>
                  <a:pt x="3197789" y="555941"/>
                  <a:pt x="3143747" y="611828"/>
                  <a:pt x="3160688" y="793650"/>
                </a:cubicBezTo>
                <a:cubicBezTo>
                  <a:pt x="2941190" y="839996"/>
                  <a:pt x="2707311" y="769082"/>
                  <a:pt x="2570693" y="793650"/>
                </a:cubicBezTo>
                <a:cubicBezTo>
                  <a:pt x="2434076" y="818218"/>
                  <a:pt x="2206765" y="735113"/>
                  <a:pt x="1980698" y="793650"/>
                </a:cubicBezTo>
                <a:cubicBezTo>
                  <a:pt x="1754632" y="852187"/>
                  <a:pt x="1599896" y="763212"/>
                  <a:pt x="1422310" y="793650"/>
                </a:cubicBezTo>
                <a:cubicBezTo>
                  <a:pt x="1244724" y="824088"/>
                  <a:pt x="1052092" y="786973"/>
                  <a:pt x="863921" y="793650"/>
                </a:cubicBezTo>
                <a:cubicBezTo>
                  <a:pt x="675750" y="800327"/>
                  <a:pt x="192359" y="760236"/>
                  <a:pt x="0" y="793650"/>
                </a:cubicBezTo>
                <a:cubicBezTo>
                  <a:pt x="-31933" y="674289"/>
                  <a:pt x="30866" y="579094"/>
                  <a:pt x="0" y="396825"/>
                </a:cubicBezTo>
                <a:cubicBezTo>
                  <a:pt x="-30866" y="214556"/>
                  <a:pt x="17544" y="19666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einundzwanzigsten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706695" cy="793650"/>
          </a:xfrm>
          <a:custGeom>
            <a:avLst/>
            <a:gdLst>
              <a:gd name="connsiteX0" fmla="*/ 0 w 1706695"/>
              <a:gd name="connsiteY0" fmla="*/ 0 h 793650"/>
              <a:gd name="connsiteX1" fmla="*/ 603032 w 1706695"/>
              <a:gd name="connsiteY1" fmla="*/ 0 h 793650"/>
              <a:gd name="connsiteX2" fmla="*/ 1206064 w 1706695"/>
              <a:gd name="connsiteY2" fmla="*/ 0 h 793650"/>
              <a:gd name="connsiteX3" fmla="*/ 1706695 w 1706695"/>
              <a:gd name="connsiteY3" fmla="*/ 0 h 793650"/>
              <a:gd name="connsiteX4" fmla="*/ 1706695 w 1706695"/>
              <a:gd name="connsiteY4" fmla="*/ 412698 h 793650"/>
              <a:gd name="connsiteX5" fmla="*/ 1706695 w 1706695"/>
              <a:gd name="connsiteY5" fmla="*/ 793650 h 793650"/>
              <a:gd name="connsiteX6" fmla="*/ 1137797 w 1706695"/>
              <a:gd name="connsiteY6" fmla="*/ 793650 h 793650"/>
              <a:gd name="connsiteX7" fmla="*/ 603032 w 1706695"/>
              <a:gd name="connsiteY7" fmla="*/ 793650 h 793650"/>
              <a:gd name="connsiteX8" fmla="*/ 0 w 1706695"/>
              <a:gd name="connsiteY8" fmla="*/ 793650 h 793650"/>
              <a:gd name="connsiteX9" fmla="*/ 0 w 1706695"/>
              <a:gd name="connsiteY9" fmla="*/ 388889 h 793650"/>
              <a:gd name="connsiteX10" fmla="*/ 0 w 170669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6695" h="793650" fill="none" extrusionOk="0">
                <a:moveTo>
                  <a:pt x="0" y="0"/>
                </a:moveTo>
                <a:cubicBezTo>
                  <a:pt x="203097" y="-8746"/>
                  <a:pt x="430530" y="18896"/>
                  <a:pt x="603032" y="0"/>
                </a:cubicBezTo>
                <a:cubicBezTo>
                  <a:pt x="775534" y="-18896"/>
                  <a:pt x="1083910" y="18486"/>
                  <a:pt x="1206064" y="0"/>
                </a:cubicBezTo>
                <a:cubicBezTo>
                  <a:pt x="1328218" y="-18486"/>
                  <a:pt x="1474992" y="34262"/>
                  <a:pt x="1706695" y="0"/>
                </a:cubicBezTo>
                <a:cubicBezTo>
                  <a:pt x="1753456" y="172384"/>
                  <a:pt x="1702722" y="298643"/>
                  <a:pt x="1706695" y="412698"/>
                </a:cubicBezTo>
                <a:cubicBezTo>
                  <a:pt x="1710668" y="526753"/>
                  <a:pt x="1696491" y="713394"/>
                  <a:pt x="1706695" y="793650"/>
                </a:cubicBezTo>
                <a:cubicBezTo>
                  <a:pt x="1558228" y="860909"/>
                  <a:pt x="1390422" y="791835"/>
                  <a:pt x="1137797" y="793650"/>
                </a:cubicBezTo>
                <a:cubicBezTo>
                  <a:pt x="885172" y="795465"/>
                  <a:pt x="753627" y="755654"/>
                  <a:pt x="603032" y="793650"/>
                </a:cubicBezTo>
                <a:cubicBezTo>
                  <a:pt x="452437" y="831646"/>
                  <a:pt x="241564" y="738695"/>
                  <a:pt x="0" y="793650"/>
                </a:cubicBezTo>
                <a:cubicBezTo>
                  <a:pt x="-37253" y="695990"/>
                  <a:pt x="18139" y="555713"/>
                  <a:pt x="0" y="388889"/>
                </a:cubicBezTo>
                <a:cubicBezTo>
                  <a:pt x="-18139" y="222065"/>
                  <a:pt x="20604" y="156462"/>
                  <a:pt x="0" y="0"/>
                </a:cubicBezTo>
                <a:close/>
              </a:path>
              <a:path w="1706695" h="793650" stroke="0" extrusionOk="0">
                <a:moveTo>
                  <a:pt x="0" y="0"/>
                </a:moveTo>
                <a:cubicBezTo>
                  <a:pt x="233503" y="-17435"/>
                  <a:pt x="273238" y="59255"/>
                  <a:pt x="534764" y="0"/>
                </a:cubicBezTo>
                <a:cubicBezTo>
                  <a:pt x="796290" y="-59255"/>
                  <a:pt x="877608" y="49149"/>
                  <a:pt x="1069529" y="0"/>
                </a:cubicBezTo>
                <a:cubicBezTo>
                  <a:pt x="1261450" y="-49149"/>
                  <a:pt x="1513730" y="19894"/>
                  <a:pt x="1706695" y="0"/>
                </a:cubicBezTo>
                <a:cubicBezTo>
                  <a:pt x="1730247" y="189479"/>
                  <a:pt x="1681119" y="281266"/>
                  <a:pt x="1706695" y="388889"/>
                </a:cubicBezTo>
                <a:cubicBezTo>
                  <a:pt x="1732271" y="496512"/>
                  <a:pt x="1675523" y="648435"/>
                  <a:pt x="1706695" y="793650"/>
                </a:cubicBezTo>
                <a:cubicBezTo>
                  <a:pt x="1493696" y="842335"/>
                  <a:pt x="1309119" y="772833"/>
                  <a:pt x="1137797" y="793650"/>
                </a:cubicBezTo>
                <a:cubicBezTo>
                  <a:pt x="966475" y="814467"/>
                  <a:pt x="721620" y="784467"/>
                  <a:pt x="603032" y="793650"/>
                </a:cubicBezTo>
                <a:cubicBezTo>
                  <a:pt x="484445" y="802833"/>
                  <a:pt x="219464" y="792350"/>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Dezember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Oktober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7"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FD0C277B-69C0-B385-8F2A-8018FD6D136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326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135560" y="4726104"/>
            <a:ext cx="1936087" cy="793650"/>
          </a:xfrm>
          <a:custGeom>
            <a:avLst/>
            <a:gdLst>
              <a:gd name="connsiteX0" fmla="*/ 0 w 1936087"/>
              <a:gd name="connsiteY0" fmla="*/ 0 h 793650"/>
              <a:gd name="connsiteX1" fmla="*/ 445300 w 1936087"/>
              <a:gd name="connsiteY1" fmla="*/ 0 h 793650"/>
              <a:gd name="connsiteX2" fmla="*/ 929322 w 1936087"/>
              <a:gd name="connsiteY2" fmla="*/ 0 h 793650"/>
              <a:gd name="connsiteX3" fmla="*/ 1355261 w 1936087"/>
              <a:gd name="connsiteY3" fmla="*/ 0 h 793650"/>
              <a:gd name="connsiteX4" fmla="*/ 1936087 w 1936087"/>
              <a:gd name="connsiteY4" fmla="*/ 0 h 793650"/>
              <a:gd name="connsiteX5" fmla="*/ 1936087 w 1936087"/>
              <a:gd name="connsiteY5" fmla="*/ 404762 h 793650"/>
              <a:gd name="connsiteX6" fmla="*/ 1936087 w 1936087"/>
              <a:gd name="connsiteY6" fmla="*/ 793650 h 793650"/>
              <a:gd name="connsiteX7" fmla="*/ 1432704 w 1936087"/>
              <a:gd name="connsiteY7" fmla="*/ 793650 h 793650"/>
              <a:gd name="connsiteX8" fmla="*/ 909961 w 1936087"/>
              <a:gd name="connsiteY8" fmla="*/ 793650 h 793650"/>
              <a:gd name="connsiteX9" fmla="*/ 0 w 1936087"/>
              <a:gd name="connsiteY9" fmla="*/ 793650 h 793650"/>
              <a:gd name="connsiteX10" fmla="*/ 0 w 1936087"/>
              <a:gd name="connsiteY10" fmla="*/ 420635 h 793650"/>
              <a:gd name="connsiteX11" fmla="*/ 0 w 1936087"/>
              <a:gd name="connsiteY11"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6087" h="793650" fill="none" extrusionOk="0">
                <a:moveTo>
                  <a:pt x="0" y="0"/>
                </a:moveTo>
                <a:cubicBezTo>
                  <a:pt x="190986" y="-9857"/>
                  <a:pt x="298061" y="24418"/>
                  <a:pt x="445300" y="0"/>
                </a:cubicBezTo>
                <a:cubicBezTo>
                  <a:pt x="592539" y="-24418"/>
                  <a:pt x="782295" y="46792"/>
                  <a:pt x="929322" y="0"/>
                </a:cubicBezTo>
                <a:cubicBezTo>
                  <a:pt x="1076349" y="-46792"/>
                  <a:pt x="1239230" y="14297"/>
                  <a:pt x="1355261" y="0"/>
                </a:cubicBezTo>
                <a:cubicBezTo>
                  <a:pt x="1471292" y="-14297"/>
                  <a:pt x="1728642" y="1868"/>
                  <a:pt x="1936087" y="0"/>
                </a:cubicBezTo>
                <a:cubicBezTo>
                  <a:pt x="1938699" y="130954"/>
                  <a:pt x="1929944" y="277487"/>
                  <a:pt x="1936087" y="404762"/>
                </a:cubicBezTo>
                <a:cubicBezTo>
                  <a:pt x="1942230" y="532037"/>
                  <a:pt x="1935963" y="673107"/>
                  <a:pt x="1936087" y="793650"/>
                </a:cubicBezTo>
                <a:cubicBezTo>
                  <a:pt x="1765203" y="840706"/>
                  <a:pt x="1638100" y="771109"/>
                  <a:pt x="1432704" y="793650"/>
                </a:cubicBezTo>
                <a:cubicBezTo>
                  <a:pt x="1227308" y="816191"/>
                  <a:pt x="1165665" y="769635"/>
                  <a:pt x="909961" y="793650"/>
                </a:cubicBezTo>
                <a:cubicBezTo>
                  <a:pt x="654257" y="817665"/>
                  <a:pt x="354775" y="785002"/>
                  <a:pt x="0" y="793650"/>
                </a:cubicBezTo>
                <a:cubicBezTo>
                  <a:pt x="-42430" y="681509"/>
                  <a:pt x="7457" y="550638"/>
                  <a:pt x="0" y="420635"/>
                </a:cubicBezTo>
                <a:cubicBezTo>
                  <a:pt x="-7457" y="290633"/>
                  <a:pt x="368" y="171069"/>
                  <a:pt x="0" y="0"/>
                </a:cubicBezTo>
                <a:close/>
              </a:path>
              <a:path w="1936087" h="793650" stroke="0" extrusionOk="0">
                <a:moveTo>
                  <a:pt x="0" y="0"/>
                </a:moveTo>
                <a:cubicBezTo>
                  <a:pt x="114672" y="-9155"/>
                  <a:pt x="252615" y="38144"/>
                  <a:pt x="484022" y="0"/>
                </a:cubicBezTo>
                <a:cubicBezTo>
                  <a:pt x="715429" y="-38144"/>
                  <a:pt x="814353" y="6128"/>
                  <a:pt x="909961" y="0"/>
                </a:cubicBezTo>
                <a:cubicBezTo>
                  <a:pt x="1005569" y="-6128"/>
                  <a:pt x="1245548" y="52324"/>
                  <a:pt x="1432704" y="0"/>
                </a:cubicBezTo>
                <a:cubicBezTo>
                  <a:pt x="1619860" y="-52324"/>
                  <a:pt x="1784053" y="8168"/>
                  <a:pt x="1936087" y="0"/>
                </a:cubicBezTo>
                <a:cubicBezTo>
                  <a:pt x="1963068" y="75646"/>
                  <a:pt x="1909205" y="260737"/>
                  <a:pt x="1936087" y="373016"/>
                </a:cubicBezTo>
                <a:cubicBezTo>
                  <a:pt x="1962969" y="485295"/>
                  <a:pt x="1888052" y="654596"/>
                  <a:pt x="1936087" y="793650"/>
                </a:cubicBezTo>
                <a:cubicBezTo>
                  <a:pt x="1744541" y="800510"/>
                  <a:pt x="1602511" y="791467"/>
                  <a:pt x="1471426" y="793650"/>
                </a:cubicBezTo>
                <a:cubicBezTo>
                  <a:pt x="1340341" y="795833"/>
                  <a:pt x="1124572" y="732071"/>
                  <a:pt x="948683" y="793650"/>
                </a:cubicBezTo>
                <a:cubicBezTo>
                  <a:pt x="772794" y="855229"/>
                  <a:pt x="574042" y="777577"/>
                  <a:pt x="445300" y="793650"/>
                </a:cubicBezTo>
                <a:cubicBezTo>
                  <a:pt x="316558" y="809723"/>
                  <a:pt x="109388" y="771868"/>
                  <a:pt x="0" y="793650"/>
                </a:cubicBezTo>
                <a:cubicBezTo>
                  <a:pt x="-14234" y="680949"/>
                  <a:pt x="42256" y="477750"/>
                  <a:pt x="0" y="388889"/>
                </a:cubicBezTo>
                <a:cubicBezTo>
                  <a:pt x="-42256" y="300028"/>
                  <a:pt x="13761" y="11368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509341" y="3847445"/>
            <a:ext cx="1712568" cy="793650"/>
          </a:xfrm>
          <a:custGeom>
            <a:avLst/>
            <a:gdLst>
              <a:gd name="connsiteX0" fmla="*/ 0 w 1712568"/>
              <a:gd name="connsiteY0" fmla="*/ 0 h 793650"/>
              <a:gd name="connsiteX1" fmla="*/ 570856 w 1712568"/>
              <a:gd name="connsiteY1" fmla="*/ 0 h 793650"/>
              <a:gd name="connsiteX2" fmla="*/ 1175963 w 1712568"/>
              <a:gd name="connsiteY2" fmla="*/ 0 h 793650"/>
              <a:gd name="connsiteX3" fmla="*/ 1712568 w 1712568"/>
              <a:gd name="connsiteY3" fmla="*/ 0 h 793650"/>
              <a:gd name="connsiteX4" fmla="*/ 1712568 w 1712568"/>
              <a:gd name="connsiteY4" fmla="*/ 396825 h 793650"/>
              <a:gd name="connsiteX5" fmla="*/ 1712568 w 1712568"/>
              <a:gd name="connsiteY5" fmla="*/ 793650 h 793650"/>
              <a:gd name="connsiteX6" fmla="*/ 1141712 w 1712568"/>
              <a:gd name="connsiteY6" fmla="*/ 793650 h 793650"/>
              <a:gd name="connsiteX7" fmla="*/ 536605 w 1712568"/>
              <a:gd name="connsiteY7" fmla="*/ 793650 h 793650"/>
              <a:gd name="connsiteX8" fmla="*/ 0 w 1712568"/>
              <a:gd name="connsiteY8" fmla="*/ 793650 h 793650"/>
              <a:gd name="connsiteX9" fmla="*/ 0 w 1712568"/>
              <a:gd name="connsiteY9" fmla="*/ 388889 h 793650"/>
              <a:gd name="connsiteX10" fmla="*/ 0 w 171256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2568" h="793650" fill="none" extrusionOk="0">
                <a:moveTo>
                  <a:pt x="0" y="0"/>
                </a:moveTo>
                <a:cubicBezTo>
                  <a:pt x="284079" y="-60108"/>
                  <a:pt x="404199" y="24026"/>
                  <a:pt x="570856" y="0"/>
                </a:cubicBezTo>
                <a:cubicBezTo>
                  <a:pt x="737513" y="-24026"/>
                  <a:pt x="1015335" y="72082"/>
                  <a:pt x="1175963" y="0"/>
                </a:cubicBezTo>
                <a:cubicBezTo>
                  <a:pt x="1336591" y="-72082"/>
                  <a:pt x="1529216" y="37472"/>
                  <a:pt x="1712568" y="0"/>
                </a:cubicBezTo>
                <a:cubicBezTo>
                  <a:pt x="1744027" y="147357"/>
                  <a:pt x="1685334" y="242389"/>
                  <a:pt x="1712568" y="396825"/>
                </a:cubicBezTo>
                <a:cubicBezTo>
                  <a:pt x="1739802" y="551262"/>
                  <a:pt x="1678472" y="687806"/>
                  <a:pt x="1712568" y="793650"/>
                </a:cubicBezTo>
                <a:cubicBezTo>
                  <a:pt x="1450558" y="862063"/>
                  <a:pt x="1365864" y="762298"/>
                  <a:pt x="1141712" y="793650"/>
                </a:cubicBezTo>
                <a:cubicBezTo>
                  <a:pt x="917560" y="825002"/>
                  <a:pt x="697829" y="736290"/>
                  <a:pt x="536605" y="793650"/>
                </a:cubicBezTo>
                <a:cubicBezTo>
                  <a:pt x="375381" y="851010"/>
                  <a:pt x="209562" y="776127"/>
                  <a:pt x="0" y="793650"/>
                </a:cubicBezTo>
                <a:cubicBezTo>
                  <a:pt x="-3588" y="679834"/>
                  <a:pt x="42863" y="503887"/>
                  <a:pt x="0" y="388889"/>
                </a:cubicBezTo>
                <a:cubicBezTo>
                  <a:pt x="-42863" y="273891"/>
                  <a:pt x="22479" y="167721"/>
                  <a:pt x="0" y="0"/>
                </a:cubicBezTo>
                <a:close/>
              </a:path>
              <a:path w="1712568" h="793650" stroke="0" extrusionOk="0">
                <a:moveTo>
                  <a:pt x="0" y="0"/>
                </a:moveTo>
                <a:cubicBezTo>
                  <a:pt x="274318" y="-23868"/>
                  <a:pt x="345193" y="39158"/>
                  <a:pt x="553730" y="0"/>
                </a:cubicBezTo>
                <a:cubicBezTo>
                  <a:pt x="762267" y="-39158"/>
                  <a:pt x="904553" y="49994"/>
                  <a:pt x="1107461" y="0"/>
                </a:cubicBezTo>
                <a:cubicBezTo>
                  <a:pt x="1310369" y="-49994"/>
                  <a:pt x="1470107" y="59612"/>
                  <a:pt x="1712568" y="0"/>
                </a:cubicBezTo>
                <a:cubicBezTo>
                  <a:pt x="1736911" y="168992"/>
                  <a:pt x="1670474" y="260866"/>
                  <a:pt x="1712568" y="388889"/>
                </a:cubicBezTo>
                <a:cubicBezTo>
                  <a:pt x="1754662" y="516912"/>
                  <a:pt x="1694237" y="597580"/>
                  <a:pt x="1712568" y="793650"/>
                </a:cubicBezTo>
                <a:cubicBezTo>
                  <a:pt x="1543327" y="826006"/>
                  <a:pt x="1364836" y="789501"/>
                  <a:pt x="1107461" y="793650"/>
                </a:cubicBezTo>
                <a:cubicBezTo>
                  <a:pt x="850086" y="797799"/>
                  <a:pt x="755734" y="728182"/>
                  <a:pt x="502353" y="793650"/>
                </a:cubicBezTo>
                <a:cubicBezTo>
                  <a:pt x="248972" y="859118"/>
                  <a:pt x="213920" y="784187"/>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in </a:t>
            </a:r>
            <a:r>
              <a:rPr lang="en-US" sz="2500" b="1" kern="0" dirty="0" err="1">
                <a:solidFill>
                  <a:srgbClr val="002060"/>
                </a:solidFill>
                <a:latin typeface="Century Gothic" panose="020B0502020202020204" pitchFamily="34" charset="0"/>
                <a:ea typeface="Montserrat"/>
                <a:cs typeface="Montserrat"/>
                <a:sym typeface="Montserrat"/>
              </a:rPr>
              <a:t>Österreich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der Schweiz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9069896" y="4753751"/>
            <a:ext cx="1841507" cy="793650"/>
          </a:xfrm>
          <a:custGeom>
            <a:avLst/>
            <a:gdLst>
              <a:gd name="connsiteX0" fmla="*/ 0 w 1841507"/>
              <a:gd name="connsiteY0" fmla="*/ 0 h 793650"/>
              <a:gd name="connsiteX1" fmla="*/ 423547 w 1841507"/>
              <a:gd name="connsiteY1" fmla="*/ 0 h 793650"/>
              <a:gd name="connsiteX2" fmla="*/ 920754 w 1841507"/>
              <a:gd name="connsiteY2" fmla="*/ 0 h 793650"/>
              <a:gd name="connsiteX3" fmla="*/ 1344300 w 1841507"/>
              <a:gd name="connsiteY3" fmla="*/ 0 h 793650"/>
              <a:gd name="connsiteX4" fmla="*/ 1841507 w 1841507"/>
              <a:gd name="connsiteY4" fmla="*/ 0 h 793650"/>
              <a:gd name="connsiteX5" fmla="*/ 1841507 w 1841507"/>
              <a:gd name="connsiteY5" fmla="*/ 396825 h 793650"/>
              <a:gd name="connsiteX6" fmla="*/ 1841507 w 1841507"/>
              <a:gd name="connsiteY6" fmla="*/ 793650 h 793650"/>
              <a:gd name="connsiteX7" fmla="*/ 1381130 w 1841507"/>
              <a:gd name="connsiteY7" fmla="*/ 793650 h 793650"/>
              <a:gd name="connsiteX8" fmla="*/ 902338 w 1841507"/>
              <a:gd name="connsiteY8" fmla="*/ 793650 h 793650"/>
              <a:gd name="connsiteX9" fmla="*/ 478792 w 1841507"/>
              <a:gd name="connsiteY9" fmla="*/ 793650 h 793650"/>
              <a:gd name="connsiteX10" fmla="*/ 0 w 1841507"/>
              <a:gd name="connsiteY10" fmla="*/ 793650 h 793650"/>
              <a:gd name="connsiteX11" fmla="*/ 0 w 1841507"/>
              <a:gd name="connsiteY11" fmla="*/ 412698 h 793650"/>
              <a:gd name="connsiteX12" fmla="*/ 0 w 184150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507" h="793650" fill="none" extrusionOk="0">
                <a:moveTo>
                  <a:pt x="0" y="0"/>
                </a:moveTo>
                <a:cubicBezTo>
                  <a:pt x="152181" y="-47900"/>
                  <a:pt x="317657" y="6090"/>
                  <a:pt x="423547" y="0"/>
                </a:cubicBezTo>
                <a:cubicBezTo>
                  <a:pt x="529437" y="-6090"/>
                  <a:pt x="683086" y="21483"/>
                  <a:pt x="920754" y="0"/>
                </a:cubicBezTo>
                <a:cubicBezTo>
                  <a:pt x="1158422" y="-21483"/>
                  <a:pt x="1158348" y="29309"/>
                  <a:pt x="1344300" y="0"/>
                </a:cubicBezTo>
                <a:cubicBezTo>
                  <a:pt x="1530252" y="-29309"/>
                  <a:pt x="1600378" y="635"/>
                  <a:pt x="1841507" y="0"/>
                </a:cubicBezTo>
                <a:cubicBezTo>
                  <a:pt x="1888348" y="182054"/>
                  <a:pt x="1805350" y="310919"/>
                  <a:pt x="1841507" y="396825"/>
                </a:cubicBezTo>
                <a:cubicBezTo>
                  <a:pt x="1877664" y="482732"/>
                  <a:pt x="1808328" y="659732"/>
                  <a:pt x="1841507" y="793650"/>
                </a:cubicBezTo>
                <a:cubicBezTo>
                  <a:pt x="1623339" y="837253"/>
                  <a:pt x="1520047" y="778177"/>
                  <a:pt x="1381130" y="793650"/>
                </a:cubicBezTo>
                <a:cubicBezTo>
                  <a:pt x="1242213" y="809123"/>
                  <a:pt x="1065381" y="788639"/>
                  <a:pt x="902338" y="793650"/>
                </a:cubicBezTo>
                <a:cubicBezTo>
                  <a:pt x="739295" y="798661"/>
                  <a:pt x="570447" y="757520"/>
                  <a:pt x="478792" y="793650"/>
                </a:cubicBezTo>
                <a:cubicBezTo>
                  <a:pt x="387137" y="829780"/>
                  <a:pt x="151315" y="784371"/>
                  <a:pt x="0" y="793650"/>
                </a:cubicBezTo>
                <a:cubicBezTo>
                  <a:pt x="-44701" y="684788"/>
                  <a:pt x="4413" y="505878"/>
                  <a:pt x="0" y="412698"/>
                </a:cubicBezTo>
                <a:cubicBezTo>
                  <a:pt x="-4413" y="319518"/>
                  <a:pt x="28691" y="92545"/>
                  <a:pt x="0" y="0"/>
                </a:cubicBezTo>
                <a:close/>
              </a:path>
              <a:path w="1841507" h="793650" stroke="0" extrusionOk="0">
                <a:moveTo>
                  <a:pt x="0" y="0"/>
                </a:moveTo>
                <a:cubicBezTo>
                  <a:pt x="96945" y="-27581"/>
                  <a:pt x="235094" y="48177"/>
                  <a:pt x="423547" y="0"/>
                </a:cubicBezTo>
                <a:cubicBezTo>
                  <a:pt x="612000" y="-48177"/>
                  <a:pt x="696189" y="49128"/>
                  <a:pt x="847093" y="0"/>
                </a:cubicBezTo>
                <a:cubicBezTo>
                  <a:pt x="997997" y="-49128"/>
                  <a:pt x="1231175" y="43725"/>
                  <a:pt x="1344300" y="0"/>
                </a:cubicBezTo>
                <a:cubicBezTo>
                  <a:pt x="1457425" y="-43725"/>
                  <a:pt x="1643726" y="5249"/>
                  <a:pt x="1841507" y="0"/>
                </a:cubicBezTo>
                <a:cubicBezTo>
                  <a:pt x="1851644" y="112715"/>
                  <a:pt x="1825153" y="228430"/>
                  <a:pt x="1841507" y="373016"/>
                </a:cubicBezTo>
                <a:cubicBezTo>
                  <a:pt x="1857861" y="517602"/>
                  <a:pt x="1795497" y="665622"/>
                  <a:pt x="1841507" y="793650"/>
                </a:cubicBezTo>
                <a:cubicBezTo>
                  <a:pt x="1636690" y="834287"/>
                  <a:pt x="1532861" y="745657"/>
                  <a:pt x="1381130" y="793650"/>
                </a:cubicBezTo>
                <a:cubicBezTo>
                  <a:pt x="1229399" y="841643"/>
                  <a:pt x="1048261" y="756258"/>
                  <a:pt x="920754" y="793650"/>
                </a:cubicBezTo>
                <a:cubicBezTo>
                  <a:pt x="793247" y="831042"/>
                  <a:pt x="641817" y="750536"/>
                  <a:pt x="441962" y="793650"/>
                </a:cubicBezTo>
                <a:cubicBezTo>
                  <a:pt x="242107" y="836764"/>
                  <a:pt x="106726" y="774179"/>
                  <a:pt x="0" y="793650"/>
                </a:cubicBezTo>
                <a:cubicBezTo>
                  <a:pt x="-6834" y="708792"/>
                  <a:pt x="6589" y="514716"/>
                  <a:pt x="0" y="420635"/>
                </a:cubicBezTo>
                <a:cubicBezTo>
                  <a:pt x="-6589" y="326555"/>
                  <a:pt x="6453" y="14738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seid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67627" y="3850088"/>
            <a:ext cx="2204538" cy="832118"/>
          </a:xfrm>
          <a:custGeom>
            <a:avLst/>
            <a:gdLst>
              <a:gd name="connsiteX0" fmla="*/ 0 w 2204538"/>
              <a:gd name="connsiteY0" fmla="*/ 0 h 832118"/>
              <a:gd name="connsiteX1" fmla="*/ 595225 w 2204538"/>
              <a:gd name="connsiteY1" fmla="*/ 0 h 832118"/>
              <a:gd name="connsiteX2" fmla="*/ 1080224 w 2204538"/>
              <a:gd name="connsiteY2" fmla="*/ 0 h 832118"/>
              <a:gd name="connsiteX3" fmla="*/ 1631358 w 2204538"/>
              <a:gd name="connsiteY3" fmla="*/ 0 h 832118"/>
              <a:gd name="connsiteX4" fmla="*/ 2204538 w 2204538"/>
              <a:gd name="connsiteY4" fmla="*/ 0 h 832118"/>
              <a:gd name="connsiteX5" fmla="*/ 2204538 w 2204538"/>
              <a:gd name="connsiteY5" fmla="*/ 399417 h 832118"/>
              <a:gd name="connsiteX6" fmla="*/ 2204538 w 2204538"/>
              <a:gd name="connsiteY6" fmla="*/ 832118 h 832118"/>
              <a:gd name="connsiteX7" fmla="*/ 1609313 w 2204538"/>
              <a:gd name="connsiteY7" fmla="*/ 832118 h 832118"/>
              <a:gd name="connsiteX8" fmla="*/ 1124314 w 2204538"/>
              <a:gd name="connsiteY8" fmla="*/ 832118 h 832118"/>
              <a:gd name="connsiteX9" fmla="*/ 595225 w 2204538"/>
              <a:gd name="connsiteY9" fmla="*/ 832118 h 832118"/>
              <a:gd name="connsiteX10" fmla="*/ 0 w 2204538"/>
              <a:gd name="connsiteY10" fmla="*/ 832118 h 832118"/>
              <a:gd name="connsiteX11" fmla="*/ 0 w 2204538"/>
              <a:gd name="connsiteY11" fmla="*/ 441023 h 832118"/>
              <a:gd name="connsiteX12" fmla="*/ 0 w 2204538"/>
              <a:gd name="connsiteY12" fmla="*/ 0 h 8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538" h="832118" fill="none" extrusionOk="0">
                <a:moveTo>
                  <a:pt x="0" y="0"/>
                </a:moveTo>
                <a:cubicBezTo>
                  <a:pt x="185755" y="-70054"/>
                  <a:pt x="354174" y="43083"/>
                  <a:pt x="595225" y="0"/>
                </a:cubicBezTo>
                <a:cubicBezTo>
                  <a:pt x="836277" y="-43083"/>
                  <a:pt x="935867" y="40514"/>
                  <a:pt x="1080224" y="0"/>
                </a:cubicBezTo>
                <a:cubicBezTo>
                  <a:pt x="1224581" y="-40514"/>
                  <a:pt x="1517231" y="6855"/>
                  <a:pt x="1631358" y="0"/>
                </a:cubicBezTo>
                <a:cubicBezTo>
                  <a:pt x="1745485" y="-6855"/>
                  <a:pt x="2061675" y="416"/>
                  <a:pt x="2204538" y="0"/>
                </a:cubicBezTo>
                <a:cubicBezTo>
                  <a:pt x="2218811" y="109616"/>
                  <a:pt x="2159380" y="258792"/>
                  <a:pt x="2204538" y="399417"/>
                </a:cubicBezTo>
                <a:cubicBezTo>
                  <a:pt x="2249696" y="540042"/>
                  <a:pt x="2196057" y="738182"/>
                  <a:pt x="2204538" y="832118"/>
                </a:cubicBezTo>
                <a:cubicBezTo>
                  <a:pt x="1937760" y="892133"/>
                  <a:pt x="1784758" y="825466"/>
                  <a:pt x="1609313" y="832118"/>
                </a:cubicBezTo>
                <a:cubicBezTo>
                  <a:pt x="1433869" y="838770"/>
                  <a:pt x="1269777" y="827814"/>
                  <a:pt x="1124314" y="832118"/>
                </a:cubicBezTo>
                <a:cubicBezTo>
                  <a:pt x="978851" y="836422"/>
                  <a:pt x="748166" y="824470"/>
                  <a:pt x="595225" y="832118"/>
                </a:cubicBezTo>
                <a:cubicBezTo>
                  <a:pt x="442284" y="839766"/>
                  <a:pt x="213629" y="830023"/>
                  <a:pt x="0" y="832118"/>
                </a:cubicBezTo>
                <a:cubicBezTo>
                  <a:pt x="-28528" y="719418"/>
                  <a:pt x="21724" y="612596"/>
                  <a:pt x="0" y="441023"/>
                </a:cubicBezTo>
                <a:cubicBezTo>
                  <a:pt x="-21724" y="269450"/>
                  <a:pt x="23571" y="100760"/>
                  <a:pt x="0" y="0"/>
                </a:cubicBezTo>
                <a:close/>
              </a:path>
              <a:path w="2204538" h="832118" stroke="0" extrusionOk="0">
                <a:moveTo>
                  <a:pt x="0" y="0"/>
                </a:moveTo>
                <a:cubicBezTo>
                  <a:pt x="159592" y="-53542"/>
                  <a:pt x="290920" y="11772"/>
                  <a:pt x="573180" y="0"/>
                </a:cubicBezTo>
                <a:cubicBezTo>
                  <a:pt x="855440" y="-11772"/>
                  <a:pt x="1011133" y="41853"/>
                  <a:pt x="1124314" y="0"/>
                </a:cubicBezTo>
                <a:cubicBezTo>
                  <a:pt x="1237495" y="-41853"/>
                  <a:pt x="1442715" y="29637"/>
                  <a:pt x="1719540" y="0"/>
                </a:cubicBezTo>
                <a:cubicBezTo>
                  <a:pt x="1996365" y="-29637"/>
                  <a:pt x="1962892" y="42154"/>
                  <a:pt x="2204538" y="0"/>
                </a:cubicBezTo>
                <a:cubicBezTo>
                  <a:pt x="2234133" y="149774"/>
                  <a:pt x="2178458" y="325846"/>
                  <a:pt x="2204538" y="416059"/>
                </a:cubicBezTo>
                <a:cubicBezTo>
                  <a:pt x="2230618" y="506272"/>
                  <a:pt x="2190136" y="666740"/>
                  <a:pt x="2204538" y="832118"/>
                </a:cubicBezTo>
                <a:cubicBezTo>
                  <a:pt x="1974620" y="850029"/>
                  <a:pt x="1939319" y="797469"/>
                  <a:pt x="1675449" y="832118"/>
                </a:cubicBezTo>
                <a:cubicBezTo>
                  <a:pt x="1411579" y="866767"/>
                  <a:pt x="1334884" y="828459"/>
                  <a:pt x="1190451" y="832118"/>
                </a:cubicBezTo>
                <a:cubicBezTo>
                  <a:pt x="1046018" y="835777"/>
                  <a:pt x="814120" y="797435"/>
                  <a:pt x="595225" y="832118"/>
                </a:cubicBezTo>
                <a:cubicBezTo>
                  <a:pt x="376330" y="866801"/>
                  <a:pt x="239025" y="763448"/>
                  <a:pt x="0" y="832118"/>
                </a:cubicBezTo>
                <a:cubicBezTo>
                  <a:pt x="-41187" y="706037"/>
                  <a:pt x="38586" y="582934"/>
                  <a:pt x="0" y="407738"/>
                </a:cubicBezTo>
                <a:cubicBezTo>
                  <a:pt x="-38586" y="232542"/>
                  <a:pt x="42003" y="15792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Deutschland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10267764" y="3875549"/>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Zug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hlinkClick r:id="" action="ppaction://noaction">
              <a:snd r:embed="rId5" name="T1_W4F_8.4.wav"/>
            </a:hlinkClick>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September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4447701" y="2968786"/>
            <a:ext cx="2208747" cy="793650"/>
          </a:xfrm>
          <a:custGeom>
            <a:avLst/>
            <a:gdLst>
              <a:gd name="connsiteX0" fmla="*/ 0 w 2208747"/>
              <a:gd name="connsiteY0" fmla="*/ 0 h 793650"/>
              <a:gd name="connsiteX1" fmla="*/ 485924 w 2208747"/>
              <a:gd name="connsiteY1" fmla="*/ 0 h 793650"/>
              <a:gd name="connsiteX2" fmla="*/ 993936 w 2208747"/>
              <a:gd name="connsiteY2" fmla="*/ 0 h 793650"/>
              <a:gd name="connsiteX3" fmla="*/ 1546123 w 2208747"/>
              <a:gd name="connsiteY3" fmla="*/ 0 h 793650"/>
              <a:gd name="connsiteX4" fmla="*/ 2208747 w 2208747"/>
              <a:gd name="connsiteY4" fmla="*/ 0 h 793650"/>
              <a:gd name="connsiteX5" fmla="*/ 2208747 w 2208747"/>
              <a:gd name="connsiteY5" fmla="*/ 380952 h 793650"/>
              <a:gd name="connsiteX6" fmla="*/ 2208747 w 2208747"/>
              <a:gd name="connsiteY6" fmla="*/ 793650 h 793650"/>
              <a:gd name="connsiteX7" fmla="*/ 1656560 w 2208747"/>
              <a:gd name="connsiteY7" fmla="*/ 793650 h 793650"/>
              <a:gd name="connsiteX8" fmla="*/ 1060199 w 2208747"/>
              <a:gd name="connsiteY8" fmla="*/ 793650 h 793650"/>
              <a:gd name="connsiteX9" fmla="*/ 530099 w 2208747"/>
              <a:gd name="connsiteY9" fmla="*/ 793650 h 793650"/>
              <a:gd name="connsiteX10" fmla="*/ 0 w 2208747"/>
              <a:gd name="connsiteY10" fmla="*/ 793650 h 793650"/>
              <a:gd name="connsiteX11" fmla="*/ 0 w 2208747"/>
              <a:gd name="connsiteY11" fmla="*/ 388889 h 793650"/>
              <a:gd name="connsiteX12" fmla="*/ 0 w 220874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747" h="793650" fill="none" extrusionOk="0">
                <a:moveTo>
                  <a:pt x="0" y="0"/>
                </a:moveTo>
                <a:cubicBezTo>
                  <a:pt x="113150" y="-32558"/>
                  <a:pt x="285621" y="7339"/>
                  <a:pt x="485924" y="0"/>
                </a:cubicBezTo>
                <a:cubicBezTo>
                  <a:pt x="686227" y="-7339"/>
                  <a:pt x="818142" y="60357"/>
                  <a:pt x="993936" y="0"/>
                </a:cubicBezTo>
                <a:cubicBezTo>
                  <a:pt x="1169730" y="-60357"/>
                  <a:pt x="1423263" y="19831"/>
                  <a:pt x="1546123" y="0"/>
                </a:cubicBezTo>
                <a:cubicBezTo>
                  <a:pt x="1668983" y="-19831"/>
                  <a:pt x="2031111" y="43642"/>
                  <a:pt x="2208747" y="0"/>
                </a:cubicBezTo>
                <a:cubicBezTo>
                  <a:pt x="2235735" y="82190"/>
                  <a:pt x="2183054" y="271798"/>
                  <a:pt x="2208747" y="380952"/>
                </a:cubicBezTo>
                <a:cubicBezTo>
                  <a:pt x="2234440" y="490106"/>
                  <a:pt x="2168548" y="638804"/>
                  <a:pt x="2208747" y="793650"/>
                </a:cubicBezTo>
                <a:cubicBezTo>
                  <a:pt x="1985159" y="814095"/>
                  <a:pt x="1882338" y="765848"/>
                  <a:pt x="1656560" y="793650"/>
                </a:cubicBezTo>
                <a:cubicBezTo>
                  <a:pt x="1430782" y="821452"/>
                  <a:pt x="1193852" y="770609"/>
                  <a:pt x="1060199" y="793650"/>
                </a:cubicBezTo>
                <a:cubicBezTo>
                  <a:pt x="926546" y="816691"/>
                  <a:pt x="755580" y="780536"/>
                  <a:pt x="530099" y="793650"/>
                </a:cubicBezTo>
                <a:cubicBezTo>
                  <a:pt x="304618" y="806764"/>
                  <a:pt x="172821" y="737951"/>
                  <a:pt x="0" y="793650"/>
                </a:cubicBezTo>
                <a:cubicBezTo>
                  <a:pt x="-14308" y="697863"/>
                  <a:pt x="34969" y="586389"/>
                  <a:pt x="0" y="388889"/>
                </a:cubicBezTo>
                <a:cubicBezTo>
                  <a:pt x="-34969" y="191389"/>
                  <a:pt x="8433" y="110906"/>
                  <a:pt x="0" y="0"/>
                </a:cubicBezTo>
                <a:close/>
              </a:path>
              <a:path w="2208747" h="793650" stroke="0" extrusionOk="0">
                <a:moveTo>
                  <a:pt x="0" y="0"/>
                </a:moveTo>
                <a:cubicBezTo>
                  <a:pt x="141261" y="-19650"/>
                  <a:pt x="339682" y="45375"/>
                  <a:pt x="530099" y="0"/>
                </a:cubicBezTo>
                <a:cubicBezTo>
                  <a:pt x="720516" y="-45375"/>
                  <a:pt x="980411" y="28400"/>
                  <a:pt x="1104374" y="0"/>
                </a:cubicBezTo>
                <a:cubicBezTo>
                  <a:pt x="1228337" y="-28400"/>
                  <a:pt x="1525636" y="56117"/>
                  <a:pt x="1634473" y="0"/>
                </a:cubicBezTo>
                <a:cubicBezTo>
                  <a:pt x="1743310" y="-56117"/>
                  <a:pt x="1984413" y="41004"/>
                  <a:pt x="2208747" y="0"/>
                </a:cubicBezTo>
                <a:cubicBezTo>
                  <a:pt x="2234856" y="105041"/>
                  <a:pt x="2180130" y="229912"/>
                  <a:pt x="2208747" y="373016"/>
                </a:cubicBezTo>
                <a:cubicBezTo>
                  <a:pt x="2237364" y="516120"/>
                  <a:pt x="2174677" y="620362"/>
                  <a:pt x="2208747" y="793650"/>
                </a:cubicBezTo>
                <a:cubicBezTo>
                  <a:pt x="2001731" y="834228"/>
                  <a:pt x="1852508" y="775257"/>
                  <a:pt x="1678648" y="793650"/>
                </a:cubicBezTo>
                <a:cubicBezTo>
                  <a:pt x="1504788" y="812043"/>
                  <a:pt x="1365316" y="788565"/>
                  <a:pt x="1170636" y="793650"/>
                </a:cubicBezTo>
                <a:cubicBezTo>
                  <a:pt x="975956" y="798735"/>
                  <a:pt x="742715" y="753731"/>
                  <a:pt x="596362" y="793650"/>
                </a:cubicBezTo>
                <a:cubicBezTo>
                  <a:pt x="450009" y="833569"/>
                  <a:pt x="202880" y="761021"/>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einunzwanzig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6701484" y="296878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8311312" y="2997347"/>
            <a:ext cx="3160688" cy="793650"/>
          </a:xfrm>
          <a:custGeom>
            <a:avLst/>
            <a:gdLst>
              <a:gd name="connsiteX0" fmla="*/ 0 w 3160688"/>
              <a:gd name="connsiteY0" fmla="*/ 0 h 793650"/>
              <a:gd name="connsiteX1" fmla="*/ 526781 w 3160688"/>
              <a:gd name="connsiteY1" fmla="*/ 0 h 793650"/>
              <a:gd name="connsiteX2" fmla="*/ 958742 w 3160688"/>
              <a:gd name="connsiteY2" fmla="*/ 0 h 793650"/>
              <a:gd name="connsiteX3" fmla="*/ 1422310 w 3160688"/>
              <a:gd name="connsiteY3" fmla="*/ 0 h 793650"/>
              <a:gd name="connsiteX4" fmla="*/ 1980698 w 3160688"/>
              <a:gd name="connsiteY4" fmla="*/ 0 h 793650"/>
              <a:gd name="connsiteX5" fmla="*/ 2475872 w 3160688"/>
              <a:gd name="connsiteY5" fmla="*/ 0 h 793650"/>
              <a:gd name="connsiteX6" fmla="*/ 3160688 w 3160688"/>
              <a:gd name="connsiteY6" fmla="*/ 0 h 793650"/>
              <a:gd name="connsiteX7" fmla="*/ 3160688 w 3160688"/>
              <a:gd name="connsiteY7" fmla="*/ 404762 h 793650"/>
              <a:gd name="connsiteX8" fmla="*/ 3160688 w 3160688"/>
              <a:gd name="connsiteY8" fmla="*/ 793650 h 793650"/>
              <a:gd name="connsiteX9" fmla="*/ 2602300 w 3160688"/>
              <a:gd name="connsiteY9" fmla="*/ 793650 h 793650"/>
              <a:gd name="connsiteX10" fmla="*/ 2043912 w 3160688"/>
              <a:gd name="connsiteY10" fmla="*/ 793650 h 793650"/>
              <a:gd name="connsiteX11" fmla="*/ 1453916 w 3160688"/>
              <a:gd name="connsiteY11" fmla="*/ 793650 h 793650"/>
              <a:gd name="connsiteX12" fmla="*/ 863921 w 3160688"/>
              <a:gd name="connsiteY12" fmla="*/ 793650 h 793650"/>
              <a:gd name="connsiteX13" fmla="*/ 0 w 3160688"/>
              <a:gd name="connsiteY13" fmla="*/ 793650 h 793650"/>
              <a:gd name="connsiteX14" fmla="*/ 0 w 3160688"/>
              <a:gd name="connsiteY14" fmla="*/ 412698 h 793650"/>
              <a:gd name="connsiteX15" fmla="*/ 0 w 3160688"/>
              <a:gd name="connsiteY15"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0688" h="793650" fill="none" extrusionOk="0">
                <a:moveTo>
                  <a:pt x="0" y="0"/>
                </a:moveTo>
                <a:cubicBezTo>
                  <a:pt x="236487" y="-16379"/>
                  <a:pt x="274948" y="9832"/>
                  <a:pt x="526781" y="0"/>
                </a:cubicBezTo>
                <a:cubicBezTo>
                  <a:pt x="778614" y="-9832"/>
                  <a:pt x="831220" y="11205"/>
                  <a:pt x="958742" y="0"/>
                </a:cubicBezTo>
                <a:cubicBezTo>
                  <a:pt x="1086264" y="-11205"/>
                  <a:pt x="1258193" y="43144"/>
                  <a:pt x="1422310" y="0"/>
                </a:cubicBezTo>
                <a:cubicBezTo>
                  <a:pt x="1586427" y="-43144"/>
                  <a:pt x="1815645" y="21897"/>
                  <a:pt x="1980698" y="0"/>
                </a:cubicBezTo>
                <a:cubicBezTo>
                  <a:pt x="2145751" y="-21897"/>
                  <a:pt x="2235853" y="58189"/>
                  <a:pt x="2475872" y="0"/>
                </a:cubicBezTo>
                <a:cubicBezTo>
                  <a:pt x="2715891" y="-58189"/>
                  <a:pt x="2989582" y="12075"/>
                  <a:pt x="3160688" y="0"/>
                </a:cubicBezTo>
                <a:cubicBezTo>
                  <a:pt x="3163209" y="158250"/>
                  <a:pt x="3112306" y="320676"/>
                  <a:pt x="3160688" y="404762"/>
                </a:cubicBezTo>
                <a:cubicBezTo>
                  <a:pt x="3209070" y="488848"/>
                  <a:pt x="3160092" y="646138"/>
                  <a:pt x="3160688" y="793650"/>
                </a:cubicBezTo>
                <a:cubicBezTo>
                  <a:pt x="2912026" y="794554"/>
                  <a:pt x="2863089" y="790529"/>
                  <a:pt x="2602300" y="793650"/>
                </a:cubicBezTo>
                <a:cubicBezTo>
                  <a:pt x="2341511" y="796771"/>
                  <a:pt x="2282274" y="777719"/>
                  <a:pt x="2043912" y="793650"/>
                </a:cubicBezTo>
                <a:cubicBezTo>
                  <a:pt x="1805550" y="809581"/>
                  <a:pt x="1595963" y="768678"/>
                  <a:pt x="1453916" y="793650"/>
                </a:cubicBezTo>
                <a:cubicBezTo>
                  <a:pt x="1311869" y="818622"/>
                  <a:pt x="1137186" y="764881"/>
                  <a:pt x="863921" y="793650"/>
                </a:cubicBezTo>
                <a:cubicBezTo>
                  <a:pt x="590657" y="822419"/>
                  <a:pt x="394386" y="719068"/>
                  <a:pt x="0" y="793650"/>
                </a:cubicBezTo>
                <a:cubicBezTo>
                  <a:pt x="-817" y="637696"/>
                  <a:pt x="13587" y="599687"/>
                  <a:pt x="0" y="412698"/>
                </a:cubicBezTo>
                <a:cubicBezTo>
                  <a:pt x="-13587" y="225709"/>
                  <a:pt x="5781" y="137050"/>
                  <a:pt x="0" y="0"/>
                </a:cubicBezTo>
                <a:close/>
              </a:path>
              <a:path w="3160688" h="793650" stroke="0" extrusionOk="0">
                <a:moveTo>
                  <a:pt x="0" y="0"/>
                </a:moveTo>
                <a:cubicBezTo>
                  <a:pt x="179974" y="-45294"/>
                  <a:pt x="427527" y="52969"/>
                  <a:pt x="558388" y="0"/>
                </a:cubicBezTo>
                <a:cubicBezTo>
                  <a:pt x="689249" y="-52969"/>
                  <a:pt x="842166" y="13482"/>
                  <a:pt x="1085170" y="0"/>
                </a:cubicBezTo>
                <a:cubicBezTo>
                  <a:pt x="1328174" y="-13482"/>
                  <a:pt x="1394250" y="51147"/>
                  <a:pt x="1675165" y="0"/>
                </a:cubicBezTo>
                <a:cubicBezTo>
                  <a:pt x="1956081" y="-51147"/>
                  <a:pt x="1959252" y="3726"/>
                  <a:pt x="2201946" y="0"/>
                </a:cubicBezTo>
                <a:cubicBezTo>
                  <a:pt x="2444640" y="-3726"/>
                  <a:pt x="2797792" y="75169"/>
                  <a:pt x="3160688" y="0"/>
                </a:cubicBezTo>
                <a:cubicBezTo>
                  <a:pt x="3163483" y="179430"/>
                  <a:pt x="3123587" y="237709"/>
                  <a:pt x="3160688" y="396825"/>
                </a:cubicBezTo>
                <a:cubicBezTo>
                  <a:pt x="3197789" y="555941"/>
                  <a:pt x="3143747" y="611828"/>
                  <a:pt x="3160688" y="793650"/>
                </a:cubicBezTo>
                <a:cubicBezTo>
                  <a:pt x="2941190" y="839996"/>
                  <a:pt x="2707311" y="769082"/>
                  <a:pt x="2570693" y="793650"/>
                </a:cubicBezTo>
                <a:cubicBezTo>
                  <a:pt x="2434076" y="818218"/>
                  <a:pt x="2206765" y="735113"/>
                  <a:pt x="1980698" y="793650"/>
                </a:cubicBezTo>
                <a:cubicBezTo>
                  <a:pt x="1754632" y="852187"/>
                  <a:pt x="1599896" y="763212"/>
                  <a:pt x="1422310" y="793650"/>
                </a:cubicBezTo>
                <a:cubicBezTo>
                  <a:pt x="1244724" y="824088"/>
                  <a:pt x="1052092" y="786973"/>
                  <a:pt x="863921" y="793650"/>
                </a:cubicBezTo>
                <a:cubicBezTo>
                  <a:pt x="675750" y="800327"/>
                  <a:pt x="192359" y="760236"/>
                  <a:pt x="0" y="793650"/>
                </a:cubicBezTo>
                <a:cubicBezTo>
                  <a:pt x="-31933" y="674289"/>
                  <a:pt x="30866" y="579094"/>
                  <a:pt x="0" y="396825"/>
                </a:cubicBezTo>
                <a:cubicBezTo>
                  <a:pt x="-30866" y="214556"/>
                  <a:pt x="17544" y="19666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einundzwanzigsten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706695" cy="793650"/>
          </a:xfrm>
          <a:custGeom>
            <a:avLst/>
            <a:gdLst>
              <a:gd name="connsiteX0" fmla="*/ 0 w 1706695"/>
              <a:gd name="connsiteY0" fmla="*/ 0 h 793650"/>
              <a:gd name="connsiteX1" fmla="*/ 603032 w 1706695"/>
              <a:gd name="connsiteY1" fmla="*/ 0 h 793650"/>
              <a:gd name="connsiteX2" fmla="*/ 1206064 w 1706695"/>
              <a:gd name="connsiteY2" fmla="*/ 0 h 793650"/>
              <a:gd name="connsiteX3" fmla="*/ 1706695 w 1706695"/>
              <a:gd name="connsiteY3" fmla="*/ 0 h 793650"/>
              <a:gd name="connsiteX4" fmla="*/ 1706695 w 1706695"/>
              <a:gd name="connsiteY4" fmla="*/ 412698 h 793650"/>
              <a:gd name="connsiteX5" fmla="*/ 1706695 w 1706695"/>
              <a:gd name="connsiteY5" fmla="*/ 793650 h 793650"/>
              <a:gd name="connsiteX6" fmla="*/ 1137797 w 1706695"/>
              <a:gd name="connsiteY6" fmla="*/ 793650 h 793650"/>
              <a:gd name="connsiteX7" fmla="*/ 603032 w 1706695"/>
              <a:gd name="connsiteY7" fmla="*/ 793650 h 793650"/>
              <a:gd name="connsiteX8" fmla="*/ 0 w 1706695"/>
              <a:gd name="connsiteY8" fmla="*/ 793650 h 793650"/>
              <a:gd name="connsiteX9" fmla="*/ 0 w 1706695"/>
              <a:gd name="connsiteY9" fmla="*/ 388889 h 793650"/>
              <a:gd name="connsiteX10" fmla="*/ 0 w 170669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6695" h="793650" fill="none" extrusionOk="0">
                <a:moveTo>
                  <a:pt x="0" y="0"/>
                </a:moveTo>
                <a:cubicBezTo>
                  <a:pt x="203097" y="-8746"/>
                  <a:pt x="430530" y="18896"/>
                  <a:pt x="603032" y="0"/>
                </a:cubicBezTo>
                <a:cubicBezTo>
                  <a:pt x="775534" y="-18896"/>
                  <a:pt x="1083910" y="18486"/>
                  <a:pt x="1206064" y="0"/>
                </a:cubicBezTo>
                <a:cubicBezTo>
                  <a:pt x="1328218" y="-18486"/>
                  <a:pt x="1474992" y="34262"/>
                  <a:pt x="1706695" y="0"/>
                </a:cubicBezTo>
                <a:cubicBezTo>
                  <a:pt x="1753456" y="172384"/>
                  <a:pt x="1702722" y="298643"/>
                  <a:pt x="1706695" y="412698"/>
                </a:cubicBezTo>
                <a:cubicBezTo>
                  <a:pt x="1710668" y="526753"/>
                  <a:pt x="1696491" y="713394"/>
                  <a:pt x="1706695" y="793650"/>
                </a:cubicBezTo>
                <a:cubicBezTo>
                  <a:pt x="1558228" y="860909"/>
                  <a:pt x="1390422" y="791835"/>
                  <a:pt x="1137797" y="793650"/>
                </a:cubicBezTo>
                <a:cubicBezTo>
                  <a:pt x="885172" y="795465"/>
                  <a:pt x="753627" y="755654"/>
                  <a:pt x="603032" y="793650"/>
                </a:cubicBezTo>
                <a:cubicBezTo>
                  <a:pt x="452437" y="831646"/>
                  <a:pt x="241564" y="738695"/>
                  <a:pt x="0" y="793650"/>
                </a:cubicBezTo>
                <a:cubicBezTo>
                  <a:pt x="-37253" y="695990"/>
                  <a:pt x="18139" y="555713"/>
                  <a:pt x="0" y="388889"/>
                </a:cubicBezTo>
                <a:cubicBezTo>
                  <a:pt x="-18139" y="222065"/>
                  <a:pt x="20604" y="156462"/>
                  <a:pt x="0" y="0"/>
                </a:cubicBezTo>
                <a:close/>
              </a:path>
              <a:path w="1706695" h="793650" stroke="0" extrusionOk="0">
                <a:moveTo>
                  <a:pt x="0" y="0"/>
                </a:moveTo>
                <a:cubicBezTo>
                  <a:pt x="233503" y="-17435"/>
                  <a:pt x="273238" y="59255"/>
                  <a:pt x="534764" y="0"/>
                </a:cubicBezTo>
                <a:cubicBezTo>
                  <a:pt x="796290" y="-59255"/>
                  <a:pt x="877608" y="49149"/>
                  <a:pt x="1069529" y="0"/>
                </a:cubicBezTo>
                <a:cubicBezTo>
                  <a:pt x="1261450" y="-49149"/>
                  <a:pt x="1513730" y="19894"/>
                  <a:pt x="1706695" y="0"/>
                </a:cubicBezTo>
                <a:cubicBezTo>
                  <a:pt x="1730247" y="189479"/>
                  <a:pt x="1681119" y="281266"/>
                  <a:pt x="1706695" y="388889"/>
                </a:cubicBezTo>
                <a:cubicBezTo>
                  <a:pt x="1732271" y="496512"/>
                  <a:pt x="1675523" y="648435"/>
                  <a:pt x="1706695" y="793650"/>
                </a:cubicBezTo>
                <a:cubicBezTo>
                  <a:pt x="1493696" y="842335"/>
                  <a:pt x="1309119" y="772833"/>
                  <a:pt x="1137797" y="793650"/>
                </a:cubicBezTo>
                <a:cubicBezTo>
                  <a:pt x="966475" y="814467"/>
                  <a:pt x="721620" y="784467"/>
                  <a:pt x="603032" y="793650"/>
                </a:cubicBezTo>
                <a:cubicBezTo>
                  <a:pt x="484445" y="802833"/>
                  <a:pt x="219464" y="792350"/>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Dezember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Oktober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8"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8"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A96B8634-6152-FF67-29EF-D8058E45539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872AEFBB-A1B6-236A-98E6-96740B6C833C}"/>
              </a:ext>
            </a:extLst>
          </p:cNvPr>
          <p:cNvSpPr txBox="1"/>
          <p:nvPr/>
        </p:nvSpPr>
        <p:spPr>
          <a:xfrm>
            <a:off x="712975" y="986191"/>
            <a:ext cx="7521611"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You</a:t>
            </a:r>
            <a:r>
              <a:rPr lang="es-AR" sz="2800" dirty="0">
                <a:solidFill>
                  <a:schemeClr val="bg1"/>
                </a:solidFill>
                <a:latin typeface="Century Gothic" panose="020B0502020202020204" pitchFamily="34" charset="0"/>
              </a:rPr>
              <a:t> are in Austria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21st </a:t>
            </a:r>
            <a:r>
              <a:rPr lang="es-AR" sz="2800" dirty="0" err="1">
                <a:solidFill>
                  <a:schemeClr val="bg1"/>
                </a:solidFill>
                <a:latin typeface="Century Gothic" panose="020B0502020202020204" pitchFamily="34" charset="0"/>
              </a:rPr>
              <a:t>September</a:t>
            </a:r>
            <a:r>
              <a:rPr lang="es-AR" sz="28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1340857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a:solidFill>
                  <a:srgbClr val="002060"/>
                </a:solidFill>
                <a:latin typeface="Century Gothic" panose="020B0502020202020204" pitchFamily="34" charset="0"/>
                <a:ea typeface="Montserrat"/>
                <a:cs typeface="Montserrat"/>
                <a:sym typeface="Montserrat"/>
              </a:rPr>
              <a:t>M</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orgen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a</a:t>
            </a: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 dem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 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198903" y="842357"/>
            <a:ext cx="4982454"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Tomorrow</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ist</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16th June.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Juli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725437" y="2984212"/>
            <a:ext cx="2078535" cy="793650"/>
          </a:xfrm>
          <a:custGeom>
            <a:avLst/>
            <a:gdLst>
              <a:gd name="connsiteX0" fmla="*/ 0 w 2078535"/>
              <a:gd name="connsiteY0" fmla="*/ 0 h 793650"/>
              <a:gd name="connsiteX1" fmla="*/ 478063 w 2078535"/>
              <a:gd name="connsiteY1" fmla="*/ 0 h 793650"/>
              <a:gd name="connsiteX2" fmla="*/ 997697 w 2078535"/>
              <a:gd name="connsiteY2" fmla="*/ 0 h 793650"/>
              <a:gd name="connsiteX3" fmla="*/ 1517331 w 2078535"/>
              <a:gd name="connsiteY3" fmla="*/ 0 h 793650"/>
              <a:gd name="connsiteX4" fmla="*/ 2078535 w 2078535"/>
              <a:gd name="connsiteY4" fmla="*/ 0 h 793650"/>
              <a:gd name="connsiteX5" fmla="*/ 2078535 w 2078535"/>
              <a:gd name="connsiteY5" fmla="*/ 373016 h 793650"/>
              <a:gd name="connsiteX6" fmla="*/ 2078535 w 2078535"/>
              <a:gd name="connsiteY6" fmla="*/ 793650 h 793650"/>
              <a:gd name="connsiteX7" fmla="*/ 1558901 w 2078535"/>
              <a:gd name="connsiteY7" fmla="*/ 793650 h 793650"/>
              <a:gd name="connsiteX8" fmla="*/ 1101624 w 2078535"/>
              <a:gd name="connsiteY8" fmla="*/ 793650 h 793650"/>
              <a:gd name="connsiteX9" fmla="*/ 581990 w 2078535"/>
              <a:gd name="connsiteY9" fmla="*/ 793650 h 793650"/>
              <a:gd name="connsiteX10" fmla="*/ 0 w 2078535"/>
              <a:gd name="connsiteY10" fmla="*/ 793650 h 793650"/>
              <a:gd name="connsiteX11" fmla="*/ 0 w 2078535"/>
              <a:gd name="connsiteY11" fmla="*/ 404762 h 793650"/>
              <a:gd name="connsiteX12" fmla="*/ 0 w 207853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8535" h="793650" fill="none" extrusionOk="0">
                <a:moveTo>
                  <a:pt x="0" y="0"/>
                </a:moveTo>
                <a:cubicBezTo>
                  <a:pt x="107811" y="-42865"/>
                  <a:pt x="262446" y="26787"/>
                  <a:pt x="478063" y="0"/>
                </a:cubicBezTo>
                <a:cubicBezTo>
                  <a:pt x="693680" y="-26787"/>
                  <a:pt x="797435" y="39549"/>
                  <a:pt x="997697" y="0"/>
                </a:cubicBezTo>
                <a:cubicBezTo>
                  <a:pt x="1197959" y="-39549"/>
                  <a:pt x="1346778" y="31435"/>
                  <a:pt x="1517331" y="0"/>
                </a:cubicBezTo>
                <a:cubicBezTo>
                  <a:pt x="1687884" y="-31435"/>
                  <a:pt x="1946199" y="10736"/>
                  <a:pt x="2078535" y="0"/>
                </a:cubicBezTo>
                <a:cubicBezTo>
                  <a:pt x="2099168" y="141104"/>
                  <a:pt x="2071855" y="231315"/>
                  <a:pt x="2078535" y="373016"/>
                </a:cubicBezTo>
                <a:cubicBezTo>
                  <a:pt x="2085215" y="514717"/>
                  <a:pt x="2029262" y="612773"/>
                  <a:pt x="2078535" y="793650"/>
                </a:cubicBezTo>
                <a:cubicBezTo>
                  <a:pt x="1931418" y="839298"/>
                  <a:pt x="1753708" y="789288"/>
                  <a:pt x="1558901" y="793650"/>
                </a:cubicBezTo>
                <a:cubicBezTo>
                  <a:pt x="1364094" y="798012"/>
                  <a:pt x="1289912" y="759131"/>
                  <a:pt x="1101624" y="793650"/>
                </a:cubicBezTo>
                <a:cubicBezTo>
                  <a:pt x="913336" y="828169"/>
                  <a:pt x="817502" y="760641"/>
                  <a:pt x="581990" y="793650"/>
                </a:cubicBezTo>
                <a:cubicBezTo>
                  <a:pt x="346478" y="826659"/>
                  <a:pt x="196245" y="762882"/>
                  <a:pt x="0" y="793650"/>
                </a:cubicBezTo>
                <a:cubicBezTo>
                  <a:pt x="-21683" y="715627"/>
                  <a:pt x="10029" y="556131"/>
                  <a:pt x="0" y="404762"/>
                </a:cubicBezTo>
                <a:cubicBezTo>
                  <a:pt x="-10029" y="253393"/>
                  <a:pt x="163" y="148462"/>
                  <a:pt x="0" y="0"/>
                </a:cubicBezTo>
                <a:close/>
              </a:path>
              <a:path w="2078535" h="793650" stroke="0" extrusionOk="0">
                <a:moveTo>
                  <a:pt x="0" y="0"/>
                </a:moveTo>
                <a:cubicBezTo>
                  <a:pt x="231269" y="-58751"/>
                  <a:pt x="371907" y="45533"/>
                  <a:pt x="498848" y="0"/>
                </a:cubicBezTo>
                <a:cubicBezTo>
                  <a:pt x="625789" y="-45533"/>
                  <a:pt x="810664" y="20695"/>
                  <a:pt x="997697" y="0"/>
                </a:cubicBezTo>
                <a:cubicBezTo>
                  <a:pt x="1184730" y="-20695"/>
                  <a:pt x="1315991" y="12732"/>
                  <a:pt x="1538116" y="0"/>
                </a:cubicBezTo>
                <a:cubicBezTo>
                  <a:pt x="1760241" y="-12732"/>
                  <a:pt x="1815274" y="17653"/>
                  <a:pt x="2078535" y="0"/>
                </a:cubicBezTo>
                <a:cubicBezTo>
                  <a:pt x="2110506" y="146099"/>
                  <a:pt x="2036042" y="245453"/>
                  <a:pt x="2078535" y="396825"/>
                </a:cubicBezTo>
                <a:cubicBezTo>
                  <a:pt x="2121028" y="548197"/>
                  <a:pt x="2043232" y="622367"/>
                  <a:pt x="2078535" y="793650"/>
                </a:cubicBezTo>
                <a:cubicBezTo>
                  <a:pt x="1911479" y="815486"/>
                  <a:pt x="1777019" y="747198"/>
                  <a:pt x="1621257" y="793650"/>
                </a:cubicBezTo>
                <a:cubicBezTo>
                  <a:pt x="1465495" y="840102"/>
                  <a:pt x="1229927" y="767163"/>
                  <a:pt x="1080838" y="793650"/>
                </a:cubicBezTo>
                <a:cubicBezTo>
                  <a:pt x="931749" y="820137"/>
                  <a:pt x="688683" y="737393"/>
                  <a:pt x="540419" y="793650"/>
                </a:cubicBezTo>
                <a:cubicBezTo>
                  <a:pt x="392155" y="849907"/>
                  <a:pt x="158813" y="744904"/>
                  <a:pt x="0" y="793650"/>
                </a:cubicBezTo>
                <a:cubicBezTo>
                  <a:pt x="-11312" y="664987"/>
                  <a:pt x="4098" y="596572"/>
                  <a:pt x="0" y="404762"/>
                </a:cubicBezTo>
                <a:cubicBezTo>
                  <a:pt x="-4098" y="212952"/>
                  <a:pt x="739" y="9312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sechzehnten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887846" y="2968581"/>
            <a:ext cx="2197749" cy="793650"/>
          </a:xfrm>
          <a:custGeom>
            <a:avLst/>
            <a:gdLst>
              <a:gd name="connsiteX0" fmla="*/ 0 w 2197749"/>
              <a:gd name="connsiteY0" fmla="*/ 0 h 793650"/>
              <a:gd name="connsiteX1" fmla="*/ 483505 w 2197749"/>
              <a:gd name="connsiteY1" fmla="*/ 0 h 793650"/>
              <a:gd name="connsiteX2" fmla="*/ 988987 w 2197749"/>
              <a:gd name="connsiteY2" fmla="*/ 0 h 793650"/>
              <a:gd name="connsiteX3" fmla="*/ 1538424 w 2197749"/>
              <a:gd name="connsiteY3" fmla="*/ 0 h 793650"/>
              <a:gd name="connsiteX4" fmla="*/ 2197749 w 2197749"/>
              <a:gd name="connsiteY4" fmla="*/ 0 h 793650"/>
              <a:gd name="connsiteX5" fmla="*/ 2197749 w 2197749"/>
              <a:gd name="connsiteY5" fmla="*/ 380952 h 793650"/>
              <a:gd name="connsiteX6" fmla="*/ 2197749 w 2197749"/>
              <a:gd name="connsiteY6" fmla="*/ 793650 h 793650"/>
              <a:gd name="connsiteX7" fmla="*/ 1648312 w 2197749"/>
              <a:gd name="connsiteY7" fmla="*/ 793650 h 793650"/>
              <a:gd name="connsiteX8" fmla="*/ 1054920 w 2197749"/>
              <a:gd name="connsiteY8" fmla="*/ 793650 h 793650"/>
              <a:gd name="connsiteX9" fmla="*/ 527460 w 2197749"/>
              <a:gd name="connsiteY9" fmla="*/ 793650 h 793650"/>
              <a:gd name="connsiteX10" fmla="*/ 0 w 2197749"/>
              <a:gd name="connsiteY10" fmla="*/ 793650 h 793650"/>
              <a:gd name="connsiteX11" fmla="*/ 0 w 2197749"/>
              <a:gd name="connsiteY11" fmla="*/ 388889 h 793650"/>
              <a:gd name="connsiteX12" fmla="*/ 0 w 2197749"/>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7749" h="793650" fill="none" extrusionOk="0">
                <a:moveTo>
                  <a:pt x="0" y="0"/>
                </a:moveTo>
                <a:cubicBezTo>
                  <a:pt x="226458" y="-19828"/>
                  <a:pt x="296039" y="12925"/>
                  <a:pt x="483505" y="0"/>
                </a:cubicBezTo>
                <a:cubicBezTo>
                  <a:pt x="670971" y="-12925"/>
                  <a:pt x="850787" y="11981"/>
                  <a:pt x="988987" y="0"/>
                </a:cubicBezTo>
                <a:cubicBezTo>
                  <a:pt x="1127187" y="-11981"/>
                  <a:pt x="1282873" y="46730"/>
                  <a:pt x="1538424" y="0"/>
                </a:cubicBezTo>
                <a:cubicBezTo>
                  <a:pt x="1793975" y="-46730"/>
                  <a:pt x="2058956" y="70655"/>
                  <a:pt x="2197749" y="0"/>
                </a:cubicBezTo>
                <a:cubicBezTo>
                  <a:pt x="2224737" y="82190"/>
                  <a:pt x="2172056" y="271798"/>
                  <a:pt x="2197749" y="380952"/>
                </a:cubicBezTo>
                <a:cubicBezTo>
                  <a:pt x="2223442" y="490106"/>
                  <a:pt x="2157550" y="638804"/>
                  <a:pt x="2197749" y="793650"/>
                </a:cubicBezTo>
                <a:cubicBezTo>
                  <a:pt x="2012493" y="795615"/>
                  <a:pt x="1902826" y="735543"/>
                  <a:pt x="1648312" y="793650"/>
                </a:cubicBezTo>
                <a:cubicBezTo>
                  <a:pt x="1393798" y="851757"/>
                  <a:pt x="1285552" y="770837"/>
                  <a:pt x="1054920" y="793650"/>
                </a:cubicBezTo>
                <a:cubicBezTo>
                  <a:pt x="824288" y="816463"/>
                  <a:pt x="777323" y="744853"/>
                  <a:pt x="527460" y="793650"/>
                </a:cubicBezTo>
                <a:cubicBezTo>
                  <a:pt x="277597" y="842447"/>
                  <a:pt x="125671" y="787742"/>
                  <a:pt x="0" y="793650"/>
                </a:cubicBezTo>
                <a:cubicBezTo>
                  <a:pt x="-14308" y="697863"/>
                  <a:pt x="34969" y="586389"/>
                  <a:pt x="0" y="388889"/>
                </a:cubicBezTo>
                <a:cubicBezTo>
                  <a:pt x="-34969" y="191389"/>
                  <a:pt x="8433" y="110906"/>
                  <a:pt x="0" y="0"/>
                </a:cubicBezTo>
                <a:close/>
              </a:path>
              <a:path w="2197749" h="793650" stroke="0" extrusionOk="0">
                <a:moveTo>
                  <a:pt x="0" y="0"/>
                </a:moveTo>
                <a:cubicBezTo>
                  <a:pt x="168658" y="-1527"/>
                  <a:pt x="319052" y="54779"/>
                  <a:pt x="527460" y="0"/>
                </a:cubicBezTo>
                <a:cubicBezTo>
                  <a:pt x="735868" y="-54779"/>
                  <a:pt x="886397" y="28478"/>
                  <a:pt x="1098875" y="0"/>
                </a:cubicBezTo>
                <a:cubicBezTo>
                  <a:pt x="1311353" y="-28478"/>
                  <a:pt x="1367425" y="33289"/>
                  <a:pt x="1626334" y="0"/>
                </a:cubicBezTo>
                <a:cubicBezTo>
                  <a:pt x="1885243" y="-33289"/>
                  <a:pt x="1997387" y="26679"/>
                  <a:pt x="2197749" y="0"/>
                </a:cubicBezTo>
                <a:cubicBezTo>
                  <a:pt x="2223858" y="105041"/>
                  <a:pt x="2169132" y="229912"/>
                  <a:pt x="2197749" y="373016"/>
                </a:cubicBezTo>
                <a:cubicBezTo>
                  <a:pt x="2226366" y="516120"/>
                  <a:pt x="2163679" y="620362"/>
                  <a:pt x="2197749" y="793650"/>
                </a:cubicBezTo>
                <a:cubicBezTo>
                  <a:pt x="1980835" y="802948"/>
                  <a:pt x="1818814" y="760913"/>
                  <a:pt x="1670289" y="793650"/>
                </a:cubicBezTo>
                <a:cubicBezTo>
                  <a:pt x="1521764" y="826387"/>
                  <a:pt x="1282708" y="747925"/>
                  <a:pt x="1164807" y="793650"/>
                </a:cubicBezTo>
                <a:cubicBezTo>
                  <a:pt x="1046906" y="839375"/>
                  <a:pt x="864095" y="791930"/>
                  <a:pt x="593392" y="793650"/>
                </a:cubicBezTo>
                <a:cubicBezTo>
                  <a:pt x="322689" y="795370"/>
                  <a:pt x="211612" y="741700"/>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sechzehnte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9168877" y="296858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sechsten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Juni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März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7"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21AD94D6-F5C6-AB2E-C592-C71E6925D41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2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a:solidFill>
                  <a:srgbClr val="002060"/>
                </a:solidFill>
                <a:latin typeface="Century Gothic" panose="020B0502020202020204" pitchFamily="34" charset="0"/>
                <a:ea typeface="Montserrat"/>
                <a:cs typeface="Montserrat"/>
                <a:sym typeface="Montserrat"/>
              </a:rPr>
              <a:t>M</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orgen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an d</a:t>
            </a:r>
            <a:r>
              <a:rPr lang="en-GB" sz="2500" b="1" kern="0" dirty="0" err="1">
                <a:solidFill>
                  <a:srgbClr val="002060"/>
                </a:solidFill>
                <a:latin typeface="Century Gothic" panose="020B0502020202020204" pitchFamily="34" charset="0"/>
                <a:ea typeface="Montserrat"/>
                <a:cs typeface="Montserrat"/>
                <a:sym typeface="Montserrat"/>
              </a:rPr>
              <a:t>em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d</a:t>
            </a:r>
            <a:r>
              <a:rPr lang="en-GB" sz="2500" b="1" kern="0" dirty="0">
                <a:solidFill>
                  <a:srgbClr val="002060"/>
                </a:solidFill>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 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198903" y="842357"/>
            <a:ext cx="4982454"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Tomorrow</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ist</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16th June.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Juli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725437" y="2984212"/>
            <a:ext cx="2078535" cy="793650"/>
          </a:xfrm>
          <a:custGeom>
            <a:avLst/>
            <a:gdLst>
              <a:gd name="connsiteX0" fmla="*/ 0 w 2078535"/>
              <a:gd name="connsiteY0" fmla="*/ 0 h 793650"/>
              <a:gd name="connsiteX1" fmla="*/ 478063 w 2078535"/>
              <a:gd name="connsiteY1" fmla="*/ 0 h 793650"/>
              <a:gd name="connsiteX2" fmla="*/ 997697 w 2078535"/>
              <a:gd name="connsiteY2" fmla="*/ 0 h 793650"/>
              <a:gd name="connsiteX3" fmla="*/ 1517331 w 2078535"/>
              <a:gd name="connsiteY3" fmla="*/ 0 h 793650"/>
              <a:gd name="connsiteX4" fmla="*/ 2078535 w 2078535"/>
              <a:gd name="connsiteY4" fmla="*/ 0 h 793650"/>
              <a:gd name="connsiteX5" fmla="*/ 2078535 w 2078535"/>
              <a:gd name="connsiteY5" fmla="*/ 373016 h 793650"/>
              <a:gd name="connsiteX6" fmla="*/ 2078535 w 2078535"/>
              <a:gd name="connsiteY6" fmla="*/ 793650 h 793650"/>
              <a:gd name="connsiteX7" fmla="*/ 1558901 w 2078535"/>
              <a:gd name="connsiteY7" fmla="*/ 793650 h 793650"/>
              <a:gd name="connsiteX8" fmla="*/ 1101624 w 2078535"/>
              <a:gd name="connsiteY8" fmla="*/ 793650 h 793650"/>
              <a:gd name="connsiteX9" fmla="*/ 581990 w 2078535"/>
              <a:gd name="connsiteY9" fmla="*/ 793650 h 793650"/>
              <a:gd name="connsiteX10" fmla="*/ 0 w 2078535"/>
              <a:gd name="connsiteY10" fmla="*/ 793650 h 793650"/>
              <a:gd name="connsiteX11" fmla="*/ 0 w 2078535"/>
              <a:gd name="connsiteY11" fmla="*/ 404762 h 793650"/>
              <a:gd name="connsiteX12" fmla="*/ 0 w 207853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8535" h="793650" fill="none" extrusionOk="0">
                <a:moveTo>
                  <a:pt x="0" y="0"/>
                </a:moveTo>
                <a:cubicBezTo>
                  <a:pt x="107811" y="-42865"/>
                  <a:pt x="262446" y="26787"/>
                  <a:pt x="478063" y="0"/>
                </a:cubicBezTo>
                <a:cubicBezTo>
                  <a:pt x="693680" y="-26787"/>
                  <a:pt x="797435" y="39549"/>
                  <a:pt x="997697" y="0"/>
                </a:cubicBezTo>
                <a:cubicBezTo>
                  <a:pt x="1197959" y="-39549"/>
                  <a:pt x="1346778" y="31435"/>
                  <a:pt x="1517331" y="0"/>
                </a:cubicBezTo>
                <a:cubicBezTo>
                  <a:pt x="1687884" y="-31435"/>
                  <a:pt x="1946199" y="10736"/>
                  <a:pt x="2078535" y="0"/>
                </a:cubicBezTo>
                <a:cubicBezTo>
                  <a:pt x="2099168" y="141104"/>
                  <a:pt x="2071855" y="231315"/>
                  <a:pt x="2078535" y="373016"/>
                </a:cubicBezTo>
                <a:cubicBezTo>
                  <a:pt x="2085215" y="514717"/>
                  <a:pt x="2029262" y="612773"/>
                  <a:pt x="2078535" y="793650"/>
                </a:cubicBezTo>
                <a:cubicBezTo>
                  <a:pt x="1931418" y="839298"/>
                  <a:pt x="1753708" y="789288"/>
                  <a:pt x="1558901" y="793650"/>
                </a:cubicBezTo>
                <a:cubicBezTo>
                  <a:pt x="1364094" y="798012"/>
                  <a:pt x="1289912" y="759131"/>
                  <a:pt x="1101624" y="793650"/>
                </a:cubicBezTo>
                <a:cubicBezTo>
                  <a:pt x="913336" y="828169"/>
                  <a:pt x="817502" y="760641"/>
                  <a:pt x="581990" y="793650"/>
                </a:cubicBezTo>
                <a:cubicBezTo>
                  <a:pt x="346478" y="826659"/>
                  <a:pt x="196245" y="762882"/>
                  <a:pt x="0" y="793650"/>
                </a:cubicBezTo>
                <a:cubicBezTo>
                  <a:pt x="-21683" y="715627"/>
                  <a:pt x="10029" y="556131"/>
                  <a:pt x="0" y="404762"/>
                </a:cubicBezTo>
                <a:cubicBezTo>
                  <a:pt x="-10029" y="253393"/>
                  <a:pt x="163" y="148462"/>
                  <a:pt x="0" y="0"/>
                </a:cubicBezTo>
                <a:close/>
              </a:path>
              <a:path w="2078535" h="793650" stroke="0" extrusionOk="0">
                <a:moveTo>
                  <a:pt x="0" y="0"/>
                </a:moveTo>
                <a:cubicBezTo>
                  <a:pt x="231269" y="-58751"/>
                  <a:pt x="371907" y="45533"/>
                  <a:pt x="498848" y="0"/>
                </a:cubicBezTo>
                <a:cubicBezTo>
                  <a:pt x="625789" y="-45533"/>
                  <a:pt x="810664" y="20695"/>
                  <a:pt x="997697" y="0"/>
                </a:cubicBezTo>
                <a:cubicBezTo>
                  <a:pt x="1184730" y="-20695"/>
                  <a:pt x="1315991" y="12732"/>
                  <a:pt x="1538116" y="0"/>
                </a:cubicBezTo>
                <a:cubicBezTo>
                  <a:pt x="1760241" y="-12732"/>
                  <a:pt x="1815274" y="17653"/>
                  <a:pt x="2078535" y="0"/>
                </a:cubicBezTo>
                <a:cubicBezTo>
                  <a:pt x="2110506" y="146099"/>
                  <a:pt x="2036042" y="245453"/>
                  <a:pt x="2078535" y="396825"/>
                </a:cubicBezTo>
                <a:cubicBezTo>
                  <a:pt x="2121028" y="548197"/>
                  <a:pt x="2043232" y="622367"/>
                  <a:pt x="2078535" y="793650"/>
                </a:cubicBezTo>
                <a:cubicBezTo>
                  <a:pt x="1911479" y="815486"/>
                  <a:pt x="1777019" y="747198"/>
                  <a:pt x="1621257" y="793650"/>
                </a:cubicBezTo>
                <a:cubicBezTo>
                  <a:pt x="1465495" y="840102"/>
                  <a:pt x="1229927" y="767163"/>
                  <a:pt x="1080838" y="793650"/>
                </a:cubicBezTo>
                <a:cubicBezTo>
                  <a:pt x="931749" y="820137"/>
                  <a:pt x="688683" y="737393"/>
                  <a:pt x="540419" y="793650"/>
                </a:cubicBezTo>
                <a:cubicBezTo>
                  <a:pt x="392155" y="849907"/>
                  <a:pt x="158813" y="744904"/>
                  <a:pt x="0" y="793650"/>
                </a:cubicBezTo>
                <a:cubicBezTo>
                  <a:pt x="-11312" y="664987"/>
                  <a:pt x="4098" y="596572"/>
                  <a:pt x="0" y="404762"/>
                </a:cubicBezTo>
                <a:cubicBezTo>
                  <a:pt x="-4098" y="212952"/>
                  <a:pt x="739" y="9312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sechzehnten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887846" y="2968581"/>
            <a:ext cx="2197749" cy="793650"/>
          </a:xfrm>
          <a:custGeom>
            <a:avLst/>
            <a:gdLst>
              <a:gd name="connsiteX0" fmla="*/ 0 w 2197749"/>
              <a:gd name="connsiteY0" fmla="*/ 0 h 793650"/>
              <a:gd name="connsiteX1" fmla="*/ 483505 w 2197749"/>
              <a:gd name="connsiteY1" fmla="*/ 0 h 793650"/>
              <a:gd name="connsiteX2" fmla="*/ 988987 w 2197749"/>
              <a:gd name="connsiteY2" fmla="*/ 0 h 793650"/>
              <a:gd name="connsiteX3" fmla="*/ 1538424 w 2197749"/>
              <a:gd name="connsiteY3" fmla="*/ 0 h 793650"/>
              <a:gd name="connsiteX4" fmla="*/ 2197749 w 2197749"/>
              <a:gd name="connsiteY4" fmla="*/ 0 h 793650"/>
              <a:gd name="connsiteX5" fmla="*/ 2197749 w 2197749"/>
              <a:gd name="connsiteY5" fmla="*/ 380952 h 793650"/>
              <a:gd name="connsiteX6" fmla="*/ 2197749 w 2197749"/>
              <a:gd name="connsiteY6" fmla="*/ 793650 h 793650"/>
              <a:gd name="connsiteX7" fmla="*/ 1648312 w 2197749"/>
              <a:gd name="connsiteY7" fmla="*/ 793650 h 793650"/>
              <a:gd name="connsiteX8" fmla="*/ 1054920 w 2197749"/>
              <a:gd name="connsiteY8" fmla="*/ 793650 h 793650"/>
              <a:gd name="connsiteX9" fmla="*/ 527460 w 2197749"/>
              <a:gd name="connsiteY9" fmla="*/ 793650 h 793650"/>
              <a:gd name="connsiteX10" fmla="*/ 0 w 2197749"/>
              <a:gd name="connsiteY10" fmla="*/ 793650 h 793650"/>
              <a:gd name="connsiteX11" fmla="*/ 0 w 2197749"/>
              <a:gd name="connsiteY11" fmla="*/ 388889 h 793650"/>
              <a:gd name="connsiteX12" fmla="*/ 0 w 2197749"/>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7749" h="793650" fill="none" extrusionOk="0">
                <a:moveTo>
                  <a:pt x="0" y="0"/>
                </a:moveTo>
                <a:cubicBezTo>
                  <a:pt x="226458" y="-19828"/>
                  <a:pt x="296039" y="12925"/>
                  <a:pt x="483505" y="0"/>
                </a:cubicBezTo>
                <a:cubicBezTo>
                  <a:pt x="670971" y="-12925"/>
                  <a:pt x="850787" y="11981"/>
                  <a:pt x="988987" y="0"/>
                </a:cubicBezTo>
                <a:cubicBezTo>
                  <a:pt x="1127187" y="-11981"/>
                  <a:pt x="1282873" y="46730"/>
                  <a:pt x="1538424" y="0"/>
                </a:cubicBezTo>
                <a:cubicBezTo>
                  <a:pt x="1793975" y="-46730"/>
                  <a:pt x="2058956" y="70655"/>
                  <a:pt x="2197749" y="0"/>
                </a:cubicBezTo>
                <a:cubicBezTo>
                  <a:pt x="2224737" y="82190"/>
                  <a:pt x="2172056" y="271798"/>
                  <a:pt x="2197749" y="380952"/>
                </a:cubicBezTo>
                <a:cubicBezTo>
                  <a:pt x="2223442" y="490106"/>
                  <a:pt x="2157550" y="638804"/>
                  <a:pt x="2197749" y="793650"/>
                </a:cubicBezTo>
                <a:cubicBezTo>
                  <a:pt x="2012493" y="795615"/>
                  <a:pt x="1902826" y="735543"/>
                  <a:pt x="1648312" y="793650"/>
                </a:cubicBezTo>
                <a:cubicBezTo>
                  <a:pt x="1393798" y="851757"/>
                  <a:pt x="1285552" y="770837"/>
                  <a:pt x="1054920" y="793650"/>
                </a:cubicBezTo>
                <a:cubicBezTo>
                  <a:pt x="824288" y="816463"/>
                  <a:pt x="777323" y="744853"/>
                  <a:pt x="527460" y="793650"/>
                </a:cubicBezTo>
                <a:cubicBezTo>
                  <a:pt x="277597" y="842447"/>
                  <a:pt x="125671" y="787742"/>
                  <a:pt x="0" y="793650"/>
                </a:cubicBezTo>
                <a:cubicBezTo>
                  <a:pt x="-14308" y="697863"/>
                  <a:pt x="34969" y="586389"/>
                  <a:pt x="0" y="388889"/>
                </a:cubicBezTo>
                <a:cubicBezTo>
                  <a:pt x="-34969" y="191389"/>
                  <a:pt x="8433" y="110906"/>
                  <a:pt x="0" y="0"/>
                </a:cubicBezTo>
                <a:close/>
              </a:path>
              <a:path w="2197749" h="793650" stroke="0" extrusionOk="0">
                <a:moveTo>
                  <a:pt x="0" y="0"/>
                </a:moveTo>
                <a:cubicBezTo>
                  <a:pt x="168658" y="-1527"/>
                  <a:pt x="319052" y="54779"/>
                  <a:pt x="527460" y="0"/>
                </a:cubicBezTo>
                <a:cubicBezTo>
                  <a:pt x="735868" y="-54779"/>
                  <a:pt x="886397" y="28478"/>
                  <a:pt x="1098875" y="0"/>
                </a:cubicBezTo>
                <a:cubicBezTo>
                  <a:pt x="1311353" y="-28478"/>
                  <a:pt x="1367425" y="33289"/>
                  <a:pt x="1626334" y="0"/>
                </a:cubicBezTo>
                <a:cubicBezTo>
                  <a:pt x="1885243" y="-33289"/>
                  <a:pt x="1997387" y="26679"/>
                  <a:pt x="2197749" y="0"/>
                </a:cubicBezTo>
                <a:cubicBezTo>
                  <a:pt x="2223858" y="105041"/>
                  <a:pt x="2169132" y="229912"/>
                  <a:pt x="2197749" y="373016"/>
                </a:cubicBezTo>
                <a:cubicBezTo>
                  <a:pt x="2226366" y="516120"/>
                  <a:pt x="2163679" y="620362"/>
                  <a:pt x="2197749" y="793650"/>
                </a:cubicBezTo>
                <a:cubicBezTo>
                  <a:pt x="1980835" y="802948"/>
                  <a:pt x="1818814" y="760913"/>
                  <a:pt x="1670289" y="793650"/>
                </a:cubicBezTo>
                <a:cubicBezTo>
                  <a:pt x="1521764" y="826387"/>
                  <a:pt x="1282708" y="747925"/>
                  <a:pt x="1164807" y="793650"/>
                </a:cubicBezTo>
                <a:cubicBezTo>
                  <a:pt x="1046906" y="839375"/>
                  <a:pt x="864095" y="791930"/>
                  <a:pt x="593392" y="793650"/>
                </a:cubicBezTo>
                <a:cubicBezTo>
                  <a:pt x="322689" y="795370"/>
                  <a:pt x="211612" y="741700"/>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sechzehnte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9168877" y="296858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sechsten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hlinkClick r:id="" action="ppaction://noaction">
              <a:snd r:embed="rId5" name="T1_W4F_8.5.wav"/>
            </a:hlinkClick>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Juni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März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8"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8"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703E8666-E21B-3B42-4D23-8171B321B19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120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7395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5299419" y="3875049"/>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dreißigten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seid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380200" y="3876410"/>
            <a:ext cx="2076955" cy="793650"/>
          </a:xfrm>
          <a:custGeom>
            <a:avLst/>
            <a:gdLst>
              <a:gd name="connsiteX0" fmla="*/ 0 w 2076955"/>
              <a:gd name="connsiteY0" fmla="*/ 0 h 793650"/>
              <a:gd name="connsiteX1" fmla="*/ 560778 w 2076955"/>
              <a:gd name="connsiteY1" fmla="*/ 0 h 793650"/>
              <a:gd name="connsiteX2" fmla="*/ 1017708 w 2076955"/>
              <a:gd name="connsiteY2" fmla="*/ 0 h 793650"/>
              <a:gd name="connsiteX3" fmla="*/ 1536947 w 2076955"/>
              <a:gd name="connsiteY3" fmla="*/ 0 h 793650"/>
              <a:gd name="connsiteX4" fmla="*/ 2076955 w 2076955"/>
              <a:gd name="connsiteY4" fmla="*/ 0 h 793650"/>
              <a:gd name="connsiteX5" fmla="*/ 2076955 w 2076955"/>
              <a:gd name="connsiteY5" fmla="*/ 380952 h 793650"/>
              <a:gd name="connsiteX6" fmla="*/ 2076955 w 2076955"/>
              <a:gd name="connsiteY6" fmla="*/ 793650 h 793650"/>
              <a:gd name="connsiteX7" fmla="*/ 1516177 w 2076955"/>
              <a:gd name="connsiteY7" fmla="*/ 793650 h 793650"/>
              <a:gd name="connsiteX8" fmla="*/ 1059247 w 2076955"/>
              <a:gd name="connsiteY8" fmla="*/ 793650 h 793650"/>
              <a:gd name="connsiteX9" fmla="*/ 560778 w 2076955"/>
              <a:gd name="connsiteY9" fmla="*/ 793650 h 793650"/>
              <a:gd name="connsiteX10" fmla="*/ 0 w 2076955"/>
              <a:gd name="connsiteY10" fmla="*/ 793650 h 793650"/>
              <a:gd name="connsiteX11" fmla="*/ 0 w 2076955"/>
              <a:gd name="connsiteY11" fmla="*/ 420635 h 793650"/>
              <a:gd name="connsiteX12" fmla="*/ 0 w 207695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955" h="793650" fill="none" extrusionOk="0">
                <a:moveTo>
                  <a:pt x="0" y="0"/>
                </a:moveTo>
                <a:cubicBezTo>
                  <a:pt x="154641" y="-46688"/>
                  <a:pt x="327045" y="8548"/>
                  <a:pt x="560778" y="0"/>
                </a:cubicBezTo>
                <a:cubicBezTo>
                  <a:pt x="794511" y="-8548"/>
                  <a:pt x="863798" y="11404"/>
                  <a:pt x="1017708" y="0"/>
                </a:cubicBezTo>
                <a:cubicBezTo>
                  <a:pt x="1171618" y="-11404"/>
                  <a:pt x="1322554" y="38038"/>
                  <a:pt x="1536947" y="0"/>
                </a:cubicBezTo>
                <a:cubicBezTo>
                  <a:pt x="1751340" y="-38038"/>
                  <a:pt x="1848804" y="39874"/>
                  <a:pt x="2076955" y="0"/>
                </a:cubicBezTo>
                <a:cubicBezTo>
                  <a:pt x="2097997" y="149403"/>
                  <a:pt x="2074308" y="257988"/>
                  <a:pt x="2076955" y="380952"/>
                </a:cubicBezTo>
                <a:cubicBezTo>
                  <a:pt x="2079602" y="503916"/>
                  <a:pt x="2061627" y="656430"/>
                  <a:pt x="2076955" y="793650"/>
                </a:cubicBezTo>
                <a:cubicBezTo>
                  <a:pt x="1800204" y="847250"/>
                  <a:pt x="1652040" y="732347"/>
                  <a:pt x="1516177" y="793650"/>
                </a:cubicBezTo>
                <a:cubicBezTo>
                  <a:pt x="1380314" y="854953"/>
                  <a:pt x="1237926" y="789297"/>
                  <a:pt x="1059247" y="793650"/>
                </a:cubicBezTo>
                <a:cubicBezTo>
                  <a:pt x="880568" y="798003"/>
                  <a:pt x="715120" y="777464"/>
                  <a:pt x="560778" y="793650"/>
                </a:cubicBezTo>
                <a:cubicBezTo>
                  <a:pt x="406436" y="809836"/>
                  <a:pt x="230489" y="731645"/>
                  <a:pt x="0" y="793650"/>
                </a:cubicBezTo>
                <a:cubicBezTo>
                  <a:pt x="-10617" y="642247"/>
                  <a:pt x="38318" y="552437"/>
                  <a:pt x="0" y="420635"/>
                </a:cubicBezTo>
                <a:cubicBezTo>
                  <a:pt x="-38318" y="288833"/>
                  <a:pt x="18553" y="177164"/>
                  <a:pt x="0" y="0"/>
                </a:cubicBezTo>
                <a:close/>
              </a:path>
              <a:path w="2076955" h="793650" stroke="0" extrusionOk="0">
                <a:moveTo>
                  <a:pt x="0" y="0"/>
                </a:moveTo>
                <a:cubicBezTo>
                  <a:pt x="153764" y="-44031"/>
                  <a:pt x="420201" y="8778"/>
                  <a:pt x="540008" y="0"/>
                </a:cubicBezTo>
                <a:cubicBezTo>
                  <a:pt x="659815" y="-8778"/>
                  <a:pt x="823637" y="25482"/>
                  <a:pt x="1059247" y="0"/>
                </a:cubicBezTo>
                <a:cubicBezTo>
                  <a:pt x="1294857" y="-25482"/>
                  <a:pt x="1375093" y="4748"/>
                  <a:pt x="1620025" y="0"/>
                </a:cubicBezTo>
                <a:cubicBezTo>
                  <a:pt x="1864957" y="-4748"/>
                  <a:pt x="1971753" y="38405"/>
                  <a:pt x="2076955" y="0"/>
                </a:cubicBezTo>
                <a:cubicBezTo>
                  <a:pt x="2089902" y="96672"/>
                  <a:pt x="2048198" y="287332"/>
                  <a:pt x="2076955" y="396825"/>
                </a:cubicBezTo>
                <a:cubicBezTo>
                  <a:pt x="2105712" y="506319"/>
                  <a:pt x="2039854" y="634534"/>
                  <a:pt x="2076955" y="793650"/>
                </a:cubicBezTo>
                <a:cubicBezTo>
                  <a:pt x="1893243" y="842776"/>
                  <a:pt x="1716934" y="773928"/>
                  <a:pt x="1578486" y="793650"/>
                </a:cubicBezTo>
                <a:cubicBezTo>
                  <a:pt x="1440038" y="813372"/>
                  <a:pt x="1272761" y="778116"/>
                  <a:pt x="1121556" y="793650"/>
                </a:cubicBezTo>
                <a:cubicBezTo>
                  <a:pt x="970351" y="809184"/>
                  <a:pt x="781180" y="744987"/>
                  <a:pt x="560778" y="793650"/>
                </a:cubicBezTo>
                <a:cubicBezTo>
                  <a:pt x="340376" y="842313"/>
                  <a:pt x="180798" y="754976"/>
                  <a:pt x="0" y="793650"/>
                </a:cubicBezTo>
                <a:cubicBezTo>
                  <a:pt x="-42407" y="660760"/>
                  <a:pt x="19301" y="511552"/>
                  <a:pt x="0" y="388889"/>
                </a:cubicBezTo>
                <a:cubicBezTo>
                  <a:pt x="-19301" y="266226"/>
                  <a:pt x="10510" y="14339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dreißigsten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544516" y="3876410"/>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dritten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644541" y="911730"/>
            <a:ext cx="7322838"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We</a:t>
            </a:r>
            <a:r>
              <a:rPr lang="es-AR" sz="2800" dirty="0">
                <a:solidFill>
                  <a:schemeClr val="bg1"/>
                </a:solidFill>
                <a:latin typeface="Century Gothic" panose="020B0502020202020204" pitchFamily="34" charset="0"/>
              </a:rPr>
              <a:t> are in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town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30th March.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panose="020B0502020202020204" pitchFamily="34" charset="0"/>
                <a:ea typeface="Montserrat"/>
                <a:cs typeface="Montserrat"/>
                <a:sym typeface="Montserrat"/>
              </a:rPr>
              <a:t>in der Schweiz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März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Februar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August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Wir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der Stadt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a:t>
            </a:r>
            <a:r>
              <a:rPr kumimoji="0" lang="en-US"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Park</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7"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AD79E8A6-1E3F-18F6-6F11-16D88DE6EC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664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5299419" y="3875049"/>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dreißigten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seid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380200" y="3876410"/>
            <a:ext cx="2076955" cy="793650"/>
          </a:xfrm>
          <a:custGeom>
            <a:avLst/>
            <a:gdLst>
              <a:gd name="connsiteX0" fmla="*/ 0 w 2076955"/>
              <a:gd name="connsiteY0" fmla="*/ 0 h 793650"/>
              <a:gd name="connsiteX1" fmla="*/ 560778 w 2076955"/>
              <a:gd name="connsiteY1" fmla="*/ 0 h 793650"/>
              <a:gd name="connsiteX2" fmla="*/ 1017708 w 2076955"/>
              <a:gd name="connsiteY2" fmla="*/ 0 h 793650"/>
              <a:gd name="connsiteX3" fmla="*/ 1536947 w 2076955"/>
              <a:gd name="connsiteY3" fmla="*/ 0 h 793650"/>
              <a:gd name="connsiteX4" fmla="*/ 2076955 w 2076955"/>
              <a:gd name="connsiteY4" fmla="*/ 0 h 793650"/>
              <a:gd name="connsiteX5" fmla="*/ 2076955 w 2076955"/>
              <a:gd name="connsiteY5" fmla="*/ 380952 h 793650"/>
              <a:gd name="connsiteX6" fmla="*/ 2076955 w 2076955"/>
              <a:gd name="connsiteY6" fmla="*/ 793650 h 793650"/>
              <a:gd name="connsiteX7" fmla="*/ 1516177 w 2076955"/>
              <a:gd name="connsiteY7" fmla="*/ 793650 h 793650"/>
              <a:gd name="connsiteX8" fmla="*/ 1059247 w 2076955"/>
              <a:gd name="connsiteY8" fmla="*/ 793650 h 793650"/>
              <a:gd name="connsiteX9" fmla="*/ 560778 w 2076955"/>
              <a:gd name="connsiteY9" fmla="*/ 793650 h 793650"/>
              <a:gd name="connsiteX10" fmla="*/ 0 w 2076955"/>
              <a:gd name="connsiteY10" fmla="*/ 793650 h 793650"/>
              <a:gd name="connsiteX11" fmla="*/ 0 w 2076955"/>
              <a:gd name="connsiteY11" fmla="*/ 420635 h 793650"/>
              <a:gd name="connsiteX12" fmla="*/ 0 w 207695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955" h="793650" fill="none" extrusionOk="0">
                <a:moveTo>
                  <a:pt x="0" y="0"/>
                </a:moveTo>
                <a:cubicBezTo>
                  <a:pt x="154641" y="-46688"/>
                  <a:pt x="327045" y="8548"/>
                  <a:pt x="560778" y="0"/>
                </a:cubicBezTo>
                <a:cubicBezTo>
                  <a:pt x="794511" y="-8548"/>
                  <a:pt x="863798" y="11404"/>
                  <a:pt x="1017708" y="0"/>
                </a:cubicBezTo>
                <a:cubicBezTo>
                  <a:pt x="1171618" y="-11404"/>
                  <a:pt x="1322554" y="38038"/>
                  <a:pt x="1536947" y="0"/>
                </a:cubicBezTo>
                <a:cubicBezTo>
                  <a:pt x="1751340" y="-38038"/>
                  <a:pt x="1848804" y="39874"/>
                  <a:pt x="2076955" y="0"/>
                </a:cubicBezTo>
                <a:cubicBezTo>
                  <a:pt x="2097997" y="149403"/>
                  <a:pt x="2074308" y="257988"/>
                  <a:pt x="2076955" y="380952"/>
                </a:cubicBezTo>
                <a:cubicBezTo>
                  <a:pt x="2079602" y="503916"/>
                  <a:pt x="2061627" y="656430"/>
                  <a:pt x="2076955" y="793650"/>
                </a:cubicBezTo>
                <a:cubicBezTo>
                  <a:pt x="1800204" y="847250"/>
                  <a:pt x="1652040" y="732347"/>
                  <a:pt x="1516177" y="793650"/>
                </a:cubicBezTo>
                <a:cubicBezTo>
                  <a:pt x="1380314" y="854953"/>
                  <a:pt x="1237926" y="789297"/>
                  <a:pt x="1059247" y="793650"/>
                </a:cubicBezTo>
                <a:cubicBezTo>
                  <a:pt x="880568" y="798003"/>
                  <a:pt x="715120" y="777464"/>
                  <a:pt x="560778" y="793650"/>
                </a:cubicBezTo>
                <a:cubicBezTo>
                  <a:pt x="406436" y="809836"/>
                  <a:pt x="230489" y="731645"/>
                  <a:pt x="0" y="793650"/>
                </a:cubicBezTo>
                <a:cubicBezTo>
                  <a:pt x="-10617" y="642247"/>
                  <a:pt x="38318" y="552437"/>
                  <a:pt x="0" y="420635"/>
                </a:cubicBezTo>
                <a:cubicBezTo>
                  <a:pt x="-38318" y="288833"/>
                  <a:pt x="18553" y="177164"/>
                  <a:pt x="0" y="0"/>
                </a:cubicBezTo>
                <a:close/>
              </a:path>
              <a:path w="2076955" h="793650" stroke="0" extrusionOk="0">
                <a:moveTo>
                  <a:pt x="0" y="0"/>
                </a:moveTo>
                <a:cubicBezTo>
                  <a:pt x="153764" y="-44031"/>
                  <a:pt x="420201" y="8778"/>
                  <a:pt x="540008" y="0"/>
                </a:cubicBezTo>
                <a:cubicBezTo>
                  <a:pt x="659815" y="-8778"/>
                  <a:pt x="823637" y="25482"/>
                  <a:pt x="1059247" y="0"/>
                </a:cubicBezTo>
                <a:cubicBezTo>
                  <a:pt x="1294857" y="-25482"/>
                  <a:pt x="1375093" y="4748"/>
                  <a:pt x="1620025" y="0"/>
                </a:cubicBezTo>
                <a:cubicBezTo>
                  <a:pt x="1864957" y="-4748"/>
                  <a:pt x="1971753" y="38405"/>
                  <a:pt x="2076955" y="0"/>
                </a:cubicBezTo>
                <a:cubicBezTo>
                  <a:pt x="2089902" y="96672"/>
                  <a:pt x="2048198" y="287332"/>
                  <a:pt x="2076955" y="396825"/>
                </a:cubicBezTo>
                <a:cubicBezTo>
                  <a:pt x="2105712" y="506319"/>
                  <a:pt x="2039854" y="634534"/>
                  <a:pt x="2076955" y="793650"/>
                </a:cubicBezTo>
                <a:cubicBezTo>
                  <a:pt x="1893243" y="842776"/>
                  <a:pt x="1716934" y="773928"/>
                  <a:pt x="1578486" y="793650"/>
                </a:cubicBezTo>
                <a:cubicBezTo>
                  <a:pt x="1440038" y="813372"/>
                  <a:pt x="1272761" y="778116"/>
                  <a:pt x="1121556" y="793650"/>
                </a:cubicBezTo>
                <a:cubicBezTo>
                  <a:pt x="970351" y="809184"/>
                  <a:pt x="781180" y="744987"/>
                  <a:pt x="560778" y="793650"/>
                </a:cubicBezTo>
                <a:cubicBezTo>
                  <a:pt x="340376" y="842313"/>
                  <a:pt x="180798" y="754976"/>
                  <a:pt x="0" y="793650"/>
                </a:cubicBezTo>
                <a:cubicBezTo>
                  <a:pt x="-42407" y="660760"/>
                  <a:pt x="19301" y="511552"/>
                  <a:pt x="0" y="388889"/>
                </a:cubicBezTo>
                <a:cubicBezTo>
                  <a:pt x="-19301" y="266226"/>
                  <a:pt x="10510" y="14339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dreißigsten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544516" y="3876410"/>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dritten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panose="020B0502020202020204" pitchFamily="34" charset="0"/>
                <a:ea typeface="Montserrat"/>
                <a:cs typeface="Montserrat"/>
                <a:sym typeface="Montserrat"/>
              </a:rPr>
              <a:t>in der Schweiz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März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Februar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August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Wir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hlinkClick r:id="" action="ppaction://noaction">
              <a:snd r:embed="rId5" name="T1_W4F_8.6.wav"/>
            </a:hlinkClick>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der Stadt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a:t>
            </a:r>
            <a:r>
              <a:rPr lang="en-US" sz="2400" b="1" kern="0" dirty="0">
                <a:solidFill>
                  <a:srgbClr val="002060"/>
                </a:solidFill>
                <a:latin typeface="Century Gothic" panose="020B0502020202020204" pitchFamily="34" charset="0"/>
                <a:ea typeface="Montserrat"/>
                <a:cs typeface="Montserrat"/>
                <a:sym typeface="Montserrat"/>
              </a:rPr>
              <a:t>m Park</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8"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8"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23548DB7-65DE-C86D-3BEA-141C42FF2D0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E0B4BA1A-38BB-30B6-BEBF-6FE2D56B6A09}"/>
              </a:ext>
            </a:extLst>
          </p:cNvPr>
          <p:cNvSpPr txBox="1"/>
          <p:nvPr/>
        </p:nvSpPr>
        <p:spPr>
          <a:xfrm>
            <a:off x="644541" y="911730"/>
            <a:ext cx="7322838"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We</a:t>
            </a:r>
            <a:r>
              <a:rPr lang="es-AR" sz="2800" dirty="0">
                <a:solidFill>
                  <a:schemeClr val="bg1"/>
                </a:solidFill>
                <a:latin typeface="Century Gothic" panose="020B0502020202020204" pitchFamily="34" charset="0"/>
              </a:rPr>
              <a:t> are in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town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30th March. </a:t>
            </a:r>
          </a:p>
        </p:txBody>
      </p:sp>
    </p:spTree>
    <p:extLst>
      <p:ext uri="{BB962C8B-B14F-4D97-AF65-F5344CB8AC3E}">
        <p14:creationId xmlns:p14="http://schemas.microsoft.com/office/powerpoint/2010/main" val="319574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2826868834"/>
              </p:ext>
            </p:extLst>
          </p:nvPr>
        </p:nvGraphicFramePr>
        <p:xfrm>
          <a:off x="578883" y="6879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0233">
                  <a:extLst>
                    <a:ext uri="{9D8B030D-6E8A-4147-A177-3AD203B41FA5}">
                      <a16:colId xmlns:a16="http://schemas.microsoft.com/office/drawing/2014/main" val="1810222861"/>
                    </a:ext>
                  </a:extLst>
                </a:gridCol>
                <a:gridCol w="270661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Vater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m</a:t>
                      </a:r>
                      <a:r>
                        <a:rPr lang="en-GB" sz="2400" b="1" dirty="0" err="1">
                          <a:solidFill>
                            <a:srgbClr val="00B0F0"/>
                          </a:solidFill>
                          <a:latin typeface="Century Gothic" panose="020B0502020202020204" pitchFamily="34" charset="0"/>
                        </a:rPr>
                        <a:t>üde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ruhig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Opa</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lieb</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i</a:t>
                      </a:r>
                      <a:r>
                        <a:rPr lang="en-GB" sz="2400" b="1" dirty="0">
                          <a:solidFill>
                            <a:srgbClr val="92D050"/>
                          </a:solidFill>
                          <a:latin typeface="Century Gothic" panose="020B0502020202020204" pitchFamily="34" charset="0"/>
                        </a:rPr>
                        <a:t>hr </a:t>
                      </a:r>
                      <a:r>
                        <a:rPr lang="en-GB" sz="2400" b="1" dirty="0" err="1">
                          <a:solidFill>
                            <a:srgbClr val="92D050"/>
                          </a:solidFill>
                          <a:latin typeface="Century Gothic" panose="020B0502020202020204" pitchFamily="34" charset="0"/>
                        </a:rPr>
                        <a:t>seid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wir</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sind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a:t>
                      </a:r>
                      <a:r>
                        <a:rPr lang="en-GB" sz="2400" b="1" dirty="0" err="1">
                          <a:solidFill>
                            <a:srgbClr val="92D050"/>
                          </a:solidFill>
                          <a:latin typeface="Century Gothic" panose="020B0502020202020204" pitchFamily="34" charset="0"/>
                        </a:rPr>
                        <a:t>ustria</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s</a:t>
                      </a:r>
                      <a:r>
                        <a:rPr lang="en-GB" sz="2400" b="1" dirty="0" err="1">
                          <a:solidFill>
                            <a:srgbClr val="92D050"/>
                          </a:solidFill>
                          <a:latin typeface="Century Gothic" panose="020B0502020202020204" pitchFamily="34" charset="0"/>
                        </a:rPr>
                        <a:t>chön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Zug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ein</a:t>
                      </a:r>
                      <a:r>
                        <a:rPr lang="en-GB" sz="2400" b="1" dirty="0" err="1">
                          <a:solidFill>
                            <a:srgbClr val="FF3399"/>
                          </a:solidFill>
                          <a:latin typeface="Century Gothic" panose="020B0502020202020204" pitchFamily="34" charset="0"/>
                        </a:rPr>
                        <a:t>undzwanzig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sechzehn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reißig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achtzehn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siebzehn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zwanzig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einunddreißig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neunzehn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4F_18.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83" name="TextBox 82">
            <a:extLst>
              <a:ext uri="{FF2B5EF4-FFF2-40B4-BE49-F238E27FC236}">
                <a16:creationId xmlns:a16="http://schemas.microsoft.com/office/drawing/2014/main" id="{5A35728C-839D-41A4-9028-1C18821D1BC4}"/>
              </a:ext>
            </a:extLst>
          </p:cNvPr>
          <p:cNvSpPr txBox="1"/>
          <p:nvPr/>
        </p:nvSpPr>
        <p:spPr>
          <a:xfrm>
            <a:off x="2313281" y="6147341"/>
            <a:ext cx="2340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twenty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4" name="TextBox 83">
            <a:extLst>
              <a:ext uri="{FF2B5EF4-FFF2-40B4-BE49-F238E27FC236}">
                <a16:creationId xmlns:a16="http://schemas.microsoft.com/office/drawing/2014/main" id="{ADBEAE35-C8FD-4A6E-AF0F-49DC4EE2B669}"/>
              </a:ext>
            </a:extLst>
          </p:cNvPr>
          <p:cNvSpPr txBox="1"/>
          <p:nvPr/>
        </p:nvSpPr>
        <p:spPr>
          <a:xfrm>
            <a:off x="5034442" y="6225046"/>
            <a:ext cx="22473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thirty-one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5" name="TextBox 84">
            <a:extLst>
              <a:ext uri="{FF2B5EF4-FFF2-40B4-BE49-F238E27FC236}">
                <a16:creationId xmlns:a16="http://schemas.microsoft.com/office/drawing/2014/main" id="{73537AA6-752A-4B1E-8B23-859D6FD6D7D4}"/>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nineteen</a:t>
            </a:r>
          </a:p>
        </p:txBody>
      </p:sp>
      <p:sp>
        <p:nvSpPr>
          <p:cNvPr id="86" name="TextBox 85">
            <a:extLst>
              <a:ext uri="{FF2B5EF4-FFF2-40B4-BE49-F238E27FC236}">
                <a16:creationId xmlns:a16="http://schemas.microsoft.com/office/drawing/2014/main" id="{5EB2FE60-EEEF-4953-8A57-B04FF7DE3654}"/>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eighteen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7" name="TextBox 86">
            <a:extLst>
              <a:ext uri="{FF2B5EF4-FFF2-40B4-BE49-F238E27FC236}">
                <a16:creationId xmlns:a16="http://schemas.microsoft.com/office/drawing/2014/main" id="{D85B289F-A6A7-4378-9DF4-BAA39756C9AF}"/>
              </a:ext>
            </a:extLst>
          </p:cNvPr>
          <p:cNvSpPr txBox="1"/>
          <p:nvPr/>
        </p:nvSpPr>
        <p:spPr>
          <a:xfrm>
            <a:off x="5031097" y="531289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seventeen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8" name="TextBox 87">
            <a:extLst>
              <a:ext uri="{FF2B5EF4-FFF2-40B4-BE49-F238E27FC236}">
                <a16:creationId xmlns:a16="http://schemas.microsoft.com/office/drawing/2014/main" id="{7D271837-2E8F-4190-8694-430E347E2253}"/>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 at</a:t>
            </a:r>
          </a:p>
        </p:txBody>
      </p:sp>
      <p:sp>
        <p:nvSpPr>
          <p:cNvPr id="89" name="TextBox 88">
            <a:extLst>
              <a:ext uri="{FF2B5EF4-FFF2-40B4-BE49-F238E27FC236}">
                <a16:creationId xmlns:a16="http://schemas.microsoft.com/office/drawing/2014/main" id="{E7F74348-6D8B-4BCB-A067-008E451EE1A9}"/>
              </a:ext>
            </a:extLst>
          </p:cNvPr>
          <p:cNvSpPr txBox="1"/>
          <p:nvPr/>
        </p:nvSpPr>
        <p:spPr>
          <a:xfrm>
            <a:off x="2246062" y="4455927"/>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twenty-one</a:t>
            </a:r>
          </a:p>
        </p:txBody>
      </p:sp>
      <p:sp>
        <p:nvSpPr>
          <p:cNvPr id="90" name="TextBox 89">
            <a:extLst>
              <a:ext uri="{FF2B5EF4-FFF2-40B4-BE49-F238E27FC236}">
                <a16:creationId xmlns:a16="http://schemas.microsoft.com/office/drawing/2014/main" id="{C615AC55-3477-47E0-9E6F-939B1AC87665}"/>
              </a:ext>
            </a:extLst>
          </p:cNvPr>
          <p:cNvSpPr txBox="1"/>
          <p:nvPr/>
        </p:nvSpPr>
        <p:spPr>
          <a:xfrm>
            <a:off x="5025023" y="44631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sixteen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1" name="TextBox 90">
            <a:extLst>
              <a:ext uri="{FF2B5EF4-FFF2-40B4-BE49-F238E27FC236}">
                <a16:creationId xmlns:a16="http://schemas.microsoft.com/office/drawing/2014/main" id="{955E1D96-B75D-40B2-AE80-0C87A1BBF75E}"/>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thirty</a:t>
            </a:r>
          </a:p>
        </p:txBody>
      </p:sp>
      <p:sp>
        <p:nvSpPr>
          <p:cNvPr id="92" name="TextBox 91">
            <a:extLst>
              <a:ext uri="{FF2B5EF4-FFF2-40B4-BE49-F238E27FC236}">
                <a16:creationId xmlns:a16="http://schemas.microsoft.com/office/drawing/2014/main" id="{CE4321BB-EC96-41ED-9144-8224515BDE36}"/>
              </a:ext>
            </a:extLst>
          </p:cNvPr>
          <p:cNvSpPr txBox="1"/>
          <p:nvPr/>
        </p:nvSpPr>
        <p:spPr>
          <a:xfrm>
            <a:off x="2246061" y="3623148"/>
            <a:ext cx="26736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lovely, beautiful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3" name="TextBox 92">
            <a:extLst>
              <a:ext uri="{FF2B5EF4-FFF2-40B4-BE49-F238E27FC236}">
                <a16:creationId xmlns:a16="http://schemas.microsoft.com/office/drawing/2014/main" id="{F7DFE5CB-8D03-4537-AD9E-AD0EF1FA9826}"/>
              </a:ext>
            </a:extLst>
          </p:cNvPr>
          <p:cNvSpPr txBox="1"/>
          <p:nvPr/>
        </p:nvSpPr>
        <p:spPr>
          <a:xfrm>
            <a:off x="4919678" y="3599012"/>
            <a:ext cx="2469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town</a:t>
            </a:r>
          </a:p>
        </p:txBody>
      </p:sp>
      <p:sp>
        <p:nvSpPr>
          <p:cNvPr id="94" name="TextBox 93">
            <a:extLst>
              <a:ext uri="{FF2B5EF4-FFF2-40B4-BE49-F238E27FC236}">
                <a16:creationId xmlns:a16="http://schemas.microsoft.com/office/drawing/2014/main" id="{25187689-AE0E-499E-A383-D6589A6B7442}"/>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train</a:t>
            </a:r>
          </a:p>
        </p:txBody>
      </p:sp>
      <p:sp>
        <p:nvSpPr>
          <p:cNvPr id="95" name="TextBox 94">
            <a:extLst>
              <a:ext uri="{FF2B5EF4-FFF2-40B4-BE49-F238E27FC236}">
                <a16:creationId xmlns:a16="http://schemas.microsoft.com/office/drawing/2014/main" id="{933582D1-112D-4B46-AF4B-D74CF702474B}"/>
              </a:ext>
            </a:extLst>
          </p:cNvPr>
          <p:cNvSpPr txBox="1"/>
          <p:nvPr/>
        </p:nvSpPr>
        <p:spPr>
          <a:xfrm>
            <a:off x="2246060" y="2743519"/>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you (all)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6" name="TextBox 95">
            <a:extLst>
              <a:ext uri="{FF2B5EF4-FFF2-40B4-BE49-F238E27FC236}">
                <a16:creationId xmlns:a16="http://schemas.microsoft.com/office/drawing/2014/main" id="{DFD8CBB8-A8E6-4CB6-A3FE-49F164063818}"/>
              </a:ext>
            </a:extLst>
          </p:cNvPr>
          <p:cNvSpPr txBox="1"/>
          <p:nvPr/>
        </p:nvSpPr>
        <p:spPr>
          <a:xfrm>
            <a:off x="5025024" y="273129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we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7" name="TextBox 96">
            <a:extLst>
              <a:ext uri="{FF2B5EF4-FFF2-40B4-BE49-F238E27FC236}">
                <a16:creationId xmlns:a16="http://schemas.microsoft.com/office/drawing/2014/main" id="{7D4F1F19-8E0A-4935-B4F1-1C5DCD31F076}"/>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Österreich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8" name="TextBox 97">
            <a:extLst>
              <a:ext uri="{FF2B5EF4-FFF2-40B4-BE49-F238E27FC236}">
                <a16:creationId xmlns:a16="http://schemas.microsoft.com/office/drawing/2014/main" id="{8D082786-BDB8-40A5-97F6-6E9DAC8305A5}"/>
              </a:ext>
            </a:extLst>
          </p:cNvPr>
          <p:cNvSpPr txBox="1"/>
          <p:nvPr/>
        </p:nvSpPr>
        <p:spPr>
          <a:xfrm>
            <a:off x="2313279" y="1877910"/>
            <a:ext cx="23401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grandpa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9" name="TextBox 98">
            <a:extLst>
              <a:ext uri="{FF2B5EF4-FFF2-40B4-BE49-F238E27FC236}">
                <a16:creationId xmlns:a16="http://schemas.microsoft.com/office/drawing/2014/main" id="{20C02E5C-D03E-457C-A22E-F37091C3C85F}"/>
              </a:ext>
            </a:extLst>
          </p:cNvPr>
          <p:cNvSpPr txBox="1"/>
          <p:nvPr/>
        </p:nvSpPr>
        <p:spPr>
          <a:xfrm>
            <a:off x="5031098" y="1865086"/>
            <a:ext cx="2706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kind, dear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0" name="TextBox 99">
            <a:extLst>
              <a:ext uri="{FF2B5EF4-FFF2-40B4-BE49-F238E27FC236}">
                <a16:creationId xmlns:a16="http://schemas.microsoft.com/office/drawing/2014/main" id="{6CDE9231-C0CA-4AE3-91C5-81BEE2256B75}"/>
              </a:ext>
            </a:extLst>
          </p:cNvPr>
          <p:cNvSpPr txBox="1"/>
          <p:nvPr/>
        </p:nvSpPr>
        <p:spPr>
          <a:xfrm>
            <a:off x="7666976" y="1877910"/>
            <a:ext cx="24791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mother</a:t>
            </a:r>
          </a:p>
        </p:txBody>
      </p:sp>
      <p:sp>
        <p:nvSpPr>
          <p:cNvPr id="101" name="TextBox 100">
            <a:extLst>
              <a:ext uri="{FF2B5EF4-FFF2-40B4-BE49-F238E27FC236}">
                <a16:creationId xmlns:a16="http://schemas.microsoft.com/office/drawing/2014/main" id="{65FFDAC7-E58E-4BDF-95EA-B7444B0E0964}"/>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father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2" name="TextBox 101">
            <a:extLst>
              <a:ext uri="{FF2B5EF4-FFF2-40B4-BE49-F238E27FC236}">
                <a16:creationId xmlns:a16="http://schemas.microsoft.com/office/drawing/2014/main" id="{74BC1825-B92C-461D-8E15-2FECF14876F4}"/>
              </a:ext>
            </a:extLst>
          </p:cNvPr>
          <p:cNvSpPr txBox="1"/>
          <p:nvPr/>
        </p:nvSpPr>
        <p:spPr>
          <a:xfrm>
            <a:off x="4994063" y="99888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tired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3" name="TextBox 102">
            <a:extLst>
              <a:ext uri="{FF2B5EF4-FFF2-40B4-BE49-F238E27FC236}">
                <a16:creationId xmlns:a16="http://schemas.microsoft.com/office/drawing/2014/main" id="{2F296288-2BE3-42B1-8E4A-033EF6BBE2B5}"/>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quiet, calm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 name="Google Shape;167;p2">
            <a:extLst>
              <a:ext uri="{FF2B5EF4-FFF2-40B4-BE49-F238E27FC236}">
                <a16:creationId xmlns:a16="http://schemas.microsoft.com/office/drawing/2014/main" id="{D6E79943-C65B-E433-989D-A2106CA920E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82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60360369"/>
              </p:ext>
            </p:extLst>
          </p:nvPr>
        </p:nvGraphicFramePr>
        <p:xfrm>
          <a:off x="607861" y="61249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quiet, calm</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kind, dear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grandpa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f</a:t>
                      </a:r>
                      <a:r>
                        <a:rPr lang="en-GB" sz="2400" b="1" dirty="0" err="1">
                          <a:solidFill>
                            <a:srgbClr val="00B0F0"/>
                          </a:solidFill>
                          <a:latin typeface="Century Gothic" panose="020B0502020202020204" pitchFamily="34" charset="0"/>
                        </a:rPr>
                        <a:t>ather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a:t>
                      </a:r>
                      <a:r>
                        <a:rPr lang="en-GB" sz="2400" b="1" dirty="0" err="1">
                          <a:solidFill>
                            <a:srgbClr val="00B0F0"/>
                          </a:solidFill>
                          <a:latin typeface="Century Gothic" panose="020B0502020202020204" pitchFamily="34" charset="0"/>
                        </a:rPr>
                        <a:t>ired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town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a:t>
                      </a:r>
                      <a:r>
                        <a:rPr lang="en-GB" sz="2400" b="1" dirty="0" err="1">
                          <a:solidFill>
                            <a:srgbClr val="92D050"/>
                          </a:solidFill>
                          <a:latin typeface="Century Gothic" panose="020B0502020202020204" pitchFamily="34" charset="0"/>
                        </a:rPr>
                        <a:t>ustra</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train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w</a:t>
                      </a:r>
                      <a:r>
                        <a:rPr lang="en-GB" sz="2400" b="1" dirty="0">
                          <a:solidFill>
                            <a:srgbClr val="92D050"/>
                          </a:solidFill>
                          <a:latin typeface="Century Gothic" panose="020B0502020202020204" pitchFamily="34" charset="0"/>
                        </a:rPr>
                        <a:t>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lovely, beautiful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y</a:t>
                      </a:r>
                      <a:r>
                        <a:rPr lang="en-GB" sz="2400" b="1" dirty="0" err="1">
                          <a:solidFill>
                            <a:srgbClr val="92D050"/>
                          </a:solidFill>
                          <a:latin typeface="Century Gothic" panose="020B0502020202020204" pitchFamily="34" charset="0"/>
                        </a:rPr>
                        <a:t>ou</a:t>
                      </a:r>
                      <a:r>
                        <a:rPr lang="en-GB" sz="2400" b="1" dirty="0">
                          <a:solidFill>
                            <a:srgbClr val="92D050"/>
                          </a:solidFill>
                          <a:latin typeface="Century Gothic" panose="020B0502020202020204" pitchFamily="34" charset="0"/>
                        </a:rPr>
                        <a:t> (all)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twenty-one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n</a:t>
                      </a:r>
                      <a:r>
                        <a:rPr lang="en-GB" sz="2400" b="1" dirty="0" err="1">
                          <a:solidFill>
                            <a:srgbClr val="FF3399"/>
                          </a:solidFill>
                          <a:latin typeface="Century Gothic" panose="020B0502020202020204" pitchFamily="34" charset="0"/>
                        </a:rPr>
                        <a:t>ineteen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err="1">
                          <a:solidFill>
                            <a:srgbClr val="FF3399"/>
                          </a:solidFill>
                          <a:latin typeface="Century Gothic" panose="020B0502020202020204" pitchFamily="34" charset="0"/>
                        </a:rPr>
                        <a:t>hirty</a:t>
                      </a:r>
                      <a:r>
                        <a:rPr lang="en-GB" sz="2400" b="1" dirty="0">
                          <a:solidFill>
                            <a:srgbClr val="FF3399"/>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thirty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on,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eventeen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sixteen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eighteen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twenty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4F_18.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1_W4F_18.3.wav"/>
            </a:hlinkClick>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sechzehn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1_W4F_18.4.wav"/>
            </a:hlinkClick>
            <a:extLst>
              <a:ext uri="{FF2B5EF4-FFF2-40B4-BE49-F238E27FC236}">
                <a16:creationId xmlns:a16="http://schemas.microsoft.com/office/drawing/2014/main" id="{862CFA1C-E682-4099-8294-19B044354D55}"/>
              </a:ext>
            </a:extLst>
          </p:cNvPr>
          <p:cNvSpPr txBox="1"/>
          <p:nvPr/>
        </p:nvSpPr>
        <p:spPr>
          <a:xfrm>
            <a:off x="4709168" y="615290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achtzehn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1_W4F_18.5.wav"/>
            </a:hlinkClick>
            <a:extLst>
              <a:ext uri="{FF2B5EF4-FFF2-40B4-BE49-F238E27FC236}">
                <a16:creationId xmlns:a16="http://schemas.microsoft.com/office/drawing/2014/main" id="{DF64A05B-A2E8-4E6A-AE16-0B9A2F39F702}"/>
              </a:ext>
            </a:extLst>
          </p:cNvPr>
          <p:cNvSpPr txBox="1"/>
          <p:nvPr/>
        </p:nvSpPr>
        <p:spPr>
          <a:xfrm>
            <a:off x="7718262" y="614810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zwanzig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1_W4F_18.6.wav"/>
            </a:hlinkClick>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dreißig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1_W4F_18.7.wav"/>
            </a:hlinkClick>
            <a:extLst>
              <a:ext uri="{FF2B5EF4-FFF2-40B4-BE49-F238E27FC236}">
                <a16:creationId xmlns:a16="http://schemas.microsoft.com/office/drawing/2014/main" id="{5EAB8AEE-2EFB-4FCD-B290-9EBB073016C9}"/>
              </a:ext>
            </a:extLst>
          </p:cNvPr>
          <p:cNvSpPr txBox="1"/>
          <p:nvPr/>
        </p:nvSpPr>
        <p:spPr>
          <a:xfrm>
            <a:off x="4708819" y="530731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a:t>
            </a:r>
          </a:p>
        </p:txBody>
      </p:sp>
      <p:sp>
        <p:nvSpPr>
          <p:cNvPr id="60" name="TextBox 59">
            <a:hlinkClick r:id="" action="ppaction://noaction">
              <a:snd r:embed="rId12" name="T1_W4F_18.8.wav"/>
            </a:hlinkClick>
            <a:extLst>
              <a:ext uri="{FF2B5EF4-FFF2-40B4-BE49-F238E27FC236}">
                <a16:creationId xmlns:a16="http://schemas.microsoft.com/office/drawing/2014/main" id="{D18B8898-B477-43E3-BE8C-9D0576976DA9}"/>
              </a:ext>
            </a:extLst>
          </p:cNvPr>
          <p:cNvSpPr txBox="1"/>
          <p:nvPr/>
        </p:nvSpPr>
        <p:spPr>
          <a:xfrm>
            <a:off x="769055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siebzehn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3" name="T1_W4F_18.9.wav"/>
            </a:hlinkClick>
            <a:extLst>
              <a:ext uri="{FF2B5EF4-FFF2-40B4-BE49-F238E27FC236}">
                <a16:creationId xmlns:a16="http://schemas.microsoft.com/office/drawing/2014/main" id="{6A8195D3-7F81-44C0-B3C4-7AA5F73FDFE2}"/>
              </a:ext>
            </a:extLst>
          </p:cNvPr>
          <p:cNvSpPr txBox="1"/>
          <p:nvPr/>
        </p:nvSpPr>
        <p:spPr>
          <a:xfrm>
            <a:off x="2246062" y="4455927"/>
            <a:ext cx="2625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einundzwanzig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4" name="T1_W4F_18.10.wav"/>
            </a:hlinkClick>
            <a:extLst>
              <a:ext uri="{FF2B5EF4-FFF2-40B4-BE49-F238E27FC236}">
                <a16:creationId xmlns:a16="http://schemas.microsoft.com/office/drawing/2014/main" id="{E34A5B3A-1E1D-4D72-9D2C-CEF166467DEF}"/>
              </a:ext>
            </a:extLst>
          </p:cNvPr>
          <p:cNvSpPr txBox="1"/>
          <p:nvPr/>
        </p:nvSpPr>
        <p:spPr>
          <a:xfrm>
            <a:off x="4722673" y="44500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neunzehn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5" name="T1_W4F_18.11.wav"/>
            </a:hlinkClick>
            <a:extLst>
              <a:ext uri="{FF2B5EF4-FFF2-40B4-BE49-F238E27FC236}">
                <a16:creationId xmlns:a16="http://schemas.microsoft.com/office/drawing/2014/main" id="{4288424B-C932-4547-A012-B49F40F7D00B}"/>
              </a:ext>
            </a:extLst>
          </p:cNvPr>
          <p:cNvSpPr txBox="1"/>
          <p:nvPr/>
        </p:nvSpPr>
        <p:spPr>
          <a:xfrm>
            <a:off x="7698881" y="4450029"/>
            <a:ext cx="264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einunddreißig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6" name="T1_W4F_18.12.wav"/>
            </a:hlinkClick>
            <a:extLst>
              <a:ext uri="{FF2B5EF4-FFF2-40B4-BE49-F238E27FC236}">
                <a16:creationId xmlns:a16="http://schemas.microsoft.com/office/drawing/2014/main" id="{24EF90E7-D847-4795-BDB5-8402724F776D}"/>
              </a:ext>
            </a:extLst>
          </p:cNvPr>
          <p:cNvSpPr txBox="1"/>
          <p:nvPr/>
        </p:nvSpPr>
        <p:spPr>
          <a:xfrm>
            <a:off x="2287626" y="35815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wir</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sind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7" name="T1_W4F_18.13.wav"/>
            </a:hlinkClick>
            <a:extLst>
              <a:ext uri="{FF2B5EF4-FFF2-40B4-BE49-F238E27FC236}">
                <a16:creationId xmlns:a16="http://schemas.microsoft.com/office/drawing/2014/main" id="{14BEB3B8-B887-4DEB-A486-6CD05DC01D9A}"/>
              </a:ext>
            </a:extLst>
          </p:cNvPr>
          <p:cNvSpPr txBox="1"/>
          <p:nvPr/>
        </p:nvSpPr>
        <p:spPr>
          <a:xfrm>
            <a:off x="4709168" y="3583663"/>
            <a:ext cx="2469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schön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8" name="T1_W4F_18.14.wav"/>
            </a:hlinkClick>
            <a:extLst>
              <a:ext uri="{FF2B5EF4-FFF2-40B4-BE49-F238E27FC236}">
                <a16:creationId xmlns:a16="http://schemas.microsoft.com/office/drawing/2014/main" id="{9A77445A-237C-48F8-B46C-8170B7D37559}"/>
              </a:ext>
            </a:extLst>
          </p:cNvPr>
          <p:cNvSpPr txBox="1"/>
          <p:nvPr/>
        </p:nvSpPr>
        <p:spPr>
          <a:xfrm>
            <a:off x="7700977" y="35953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ihr</a:t>
            </a:r>
            <a:r>
              <a:rPr lang="en-US" sz="2400" kern="0" noProof="0" dirty="0">
                <a:solidFill>
                  <a:srgbClr val="002060"/>
                </a:solidFill>
                <a:latin typeface="Century Gothic" panose="020B0502020202020204" pitchFamily="34" charset="0"/>
                <a:cs typeface="Arial"/>
                <a:sym typeface="Arial"/>
              </a:rPr>
              <a:t> </a:t>
            </a:r>
            <a:r>
              <a:rPr lang="en-US" sz="2400" kern="0" noProof="0" dirty="0" err="1">
                <a:solidFill>
                  <a:srgbClr val="002060"/>
                </a:solidFill>
                <a:latin typeface="Century Gothic" panose="020B0502020202020204" pitchFamily="34" charset="0"/>
                <a:cs typeface="Arial"/>
                <a:sym typeface="Arial"/>
              </a:rPr>
              <a:t>seid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9" name="T1_W4F_18.15.wav"/>
            </a:hlinkClick>
            <a:extLst>
              <a:ext uri="{FF2B5EF4-FFF2-40B4-BE49-F238E27FC236}">
                <a16:creationId xmlns:a16="http://schemas.microsoft.com/office/drawing/2014/main" id="{2A9D9F22-C351-4596-BB7D-87AE8D30A74E}"/>
              </a:ext>
            </a:extLst>
          </p:cNvPr>
          <p:cNvSpPr txBox="1"/>
          <p:nvPr/>
        </p:nvSpPr>
        <p:spPr>
          <a:xfrm>
            <a:off x="230148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Stadt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20" name="T1_W4F_18.16.wav"/>
            </a:hlinkClick>
            <a:extLst>
              <a:ext uri="{FF2B5EF4-FFF2-40B4-BE49-F238E27FC236}">
                <a16:creationId xmlns:a16="http://schemas.microsoft.com/office/drawing/2014/main" id="{171C234B-E1D8-4BA7-9BB6-CEE92AB173E3}"/>
              </a:ext>
            </a:extLst>
          </p:cNvPr>
          <p:cNvSpPr txBox="1"/>
          <p:nvPr/>
        </p:nvSpPr>
        <p:spPr>
          <a:xfrm>
            <a:off x="4694962"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Österreich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1" name="T1_W4F_18.17.wav"/>
            </a:hlinkClick>
            <a:extLst>
              <a:ext uri="{FF2B5EF4-FFF2-40B4-BE49-F238E27FC236}">
                <a16:creationId xmlns:a16="http://schemas.microsoft.com/office/drawing/2014/main" id="{5C29C5FA-AFAC-4818-90A1-7B59F3E335C7}"/>
              </a:ext>
            </a:extLst>
          </p:cNvPr>
          <p:cNvSpPr txBox="1"/>
          <p:nvPr/>
        </p:nvSpPr>
        <p:spPr>
          <a:xfrm>
            <a:off x="7698574" y="274033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Zug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1_W4F_18.18.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3" name="T1_W4F_18.19.wav"/>
            </a:hlinkClick>
            <a:extLst>
              <a:ext uri="{FF2B5EF4-FFF2-40B4-BE49-F238E27FC236}">
                <a16:creationId xmlns:a16="http://schemas.microsoft.com/office/drawing/2014/main" id="{D4662F6F-BB7A-440E-99DB-3FEB806B34CB}"/>
              </a:ext>
            </a:extLst>
          </p:cNvPr>
          <p:cNvSpPr txBox="1"/>
          <p:nvPr/>
        </p:nvSpPr>
        <p:spPr>
          <a:xfrm>
            <a:off x="4693813" y="1865086"/>
            <a:ext cx="2374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müde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4" name="T1_W4F_18.20.wav"/>
            </a:hlinkClick>
            <a:extLst>
              <a:ext uri="{FF2B5EF4-FFF2-40B4-BE49-F238E27FC236}">
                <a16:creationId xmlns:a16="http://schemas.microsoft.com/office/drawing/2014/main" id="{80DD82C3-D3C7-45A3-B5A4-90223E7359A7}"/>
              </a:ext>
            </a:extLst>
          </p:cNvPr>
          <p:cNvSpPr txBox="1"/>
          <p:nvPr/>
        </p:nvSpPr>
        <p:spPr>
          <a:xfrm>
            <a:off x="769468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Mutter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5" name="T1_W4F_18.21.wav"/>
            </a:hlinkClick>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ruhig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6" name="T1_W4F_18.22.wav"/>
            </a:hlinkClick>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lieb</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7" name="T1_W4F_18.23.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 name="Google Shape;167;p2">
            <a:extLst>
              <a:ext uri="{FF2B5EF4-FFF2-40B4-BE49-F238E27FC236}">
                <a16:creationId xmlns:a16="http://schemas.microsoft.com/office/drawing/2014/main" id="{57F23D97-A5E2-2284-563B-A642A416958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06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4_2.1.wav"/>
            </a:hlinkClick>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002060"/>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10728" y="3743933"/>
            <a:ext cx="2438488"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algn="ctr"/>
              <a:r>
                <a:rPr lang="en-GB" sz="4000" dirty="0">
                  <a:solidFill>
                    <a:srgbClr val="002060"/>
                  </a:solidFill>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137105229"/>
              </p:ext>
            </p:extLst>
          </p:nvPr>
        </p:nvGraphicFramePr>
        <p:xfrm>
          <a:off x="578883" y="6879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0233">
                  <a:extLst>
                    <a:ext uri="{9D8B030D-6E8A-4147-A177-3AD203B41FA5}">
                      <a16:colId xmlns:a16="http://schemas.microsoft.com/office/drawing/2014/main" val="1810222861"/>
                    </a:ext>
                  </a:extLst>
                </a:gridCol>
                <a:gridCol w="270661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Vater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a:t>
                      </a:r>
                      <a:r>
                        <a:rPr lang="en-GB" sz="2400" b="1" dirty="0" err="1">
                          <a:solidFill>
                            <a:srgbClr val="002060"/>
                          </a:solidFill>
                          <a:latin typeface="Century Gothic" panose="020B0502020202020204" pitchFamily="34" charset="0"/>
                        </a:rPr>
                        <a:t>üde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ruhig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Opa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hr </a:t>
                      </a:r>
                      <a:r>
                        <a:rPr lang="en-GB" sz="2400" b="1" dirty="0" err="1">
                          <a:solidFill>
                            <a:srgbClr val="002060"/>
                          </a:solidFill>
                          <a:latin typeface="Century Gothic" panose="020B0502020202020204" pitchFamily="34" charset="0"/>
                        </a:rPr>
                        <a:t>seid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wir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a:t>
                      </a:r>
                      <a:r>
                        <a:rPr lang="en-GB" sz="2400" b="1" dirty="0" err="1">
                          <a:solidFill>
                            <a:srgbClr val="002060"/>
                          </a:solidFill>
                          <a:latin typeface="Century Gothic" panose="020B0502020202020204" pitchFamily="34" charset="0"/>
                        </a:rPr>
                        <a:t>ustria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chön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Zug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ein</a:t>
                      </a:r>
                      <a:r>
                        <a:rPr lang="en-GB" sz="2400" b="1" dirty="0" err="1">
                          <a:solidFill>
                            <a:srgbClr val="002060"/>
                          </a:solidFill>
                          <a:latin typeface="Century Gothic" panose="020B0502020202020204" pitchFamily="34" charset="0"/>
                        </a:rPr>
                        <a:t>undzwanzig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sechzehn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reißig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achtzehn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siebzehn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zwanzig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einunddreißig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neunzehn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 name="Google Shape;167;p2">
            <a:extLst>
              <a:ext uri="{FF2B5EF4-FFF2-40B4-BE49-F238E27FC236}">
                <a16:creationId xmlns:a16="http://schemas.microsoft.com/office/drawing/2014/main" id="{D6E79943-C65B-E433-989D-A2106CA920E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692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06480686"/>
              </p:ext>
            </p:extLst>
          </p:nvPr>
        </p:nvGraphicFramePr>
        <p:xfrm>
          <a:off x="607861" y="61249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quiet, calm</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kind, dear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grandpa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f</a:t>
                      </a:r>
                      <a:r>
                        <a:rPr lang="en-GB" sz="2400" b="1" dirty="0" err="1">
                          <a:solidFill>
                            <a:srgbClr val="002060"/>
                          </a:solidFill>
                          <a:latin typeface="Century Gothic" panose="020B0502020202020204" pitchFamily="34" charset="0"/>
                        </a:rPr>
                        <a:t>ather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err="1">
                          <a:solidFill>
                            <a:srgbClr val="002060"/>
                          </a:solidFill>
                          <a:latin typeface="Century Gothic" panose="020B0502020202020204" pitchFamily="34" charset="0"/>
                        </a:rPr>
                        <a:t>ired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town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a:t>
                      </a:r>
                      <a:r>
                        <a:rPr lang="en-GB" sz="2400" b="1" dirty="0" err="1">
                          <a:solidFill>
                            <a:srgbClr val="002060"/>
                          </a:solidFill>
                          <a:latin typeface="Century Gothic" panose="020B0502020202020204" pitchFamily="34" charset="0"/>
                        </a:rPr>
                        <a:t>ustra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t>
                      </a:r>
                      <a:r>
                        <a:rPr lang="en-GB" sz="2400" b="1" dirty="0">
                          <a:solidFill>
                            <a:srgbClr val="002060"/>
                          </a:solidFill>
                          <a:latin typeface="Century Gothic" panose="020B0502020202020204" pitchFamily="34" charset="0"/>
                        </a:rPr>
                        <a:t>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lovely, beautiful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(all)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twenty-one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n</a:t>
                      </a:r>
                      <a:r>
                        <a:rPr lang="en-GB" sz="2400" b="1" dirty="0" err="1">
                          <a:solidFill>
                            <a:srgbClr val="002060"/>
                          </a:solidFill>
                          <a:latin typeface="Century Gothic" panose="020B0502020202020204" pitchFamily="34" charset="0"/>
                        </a:rPr>
                        <a:t>ineteen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err="1">
                          <a:solidFill>
                            <a:srgbClr val="002060"/>
                          </a:solidFill>
                          <a:latin typeface="Century Gothic" panose="020B0502020202020204" pitchFamily="34" charset="0"/>
                        </a:rPr>
                        <a:t>hirty</a:t>
                      </a:r>
                      <a:r>
                        <a:rPr lang="en-GB" sz="2400" b="1" dirty="0">
                          <a:solidFill>
                            <a:srgbClr val="002060"/>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thirty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eventeen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sixteen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twenty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 name="Google Shape;167;p2">
            <a:extLst>
              <a:ext uri="{FF2B5EF4-FFF2-40B4-BE49-F238E27FC236}">
                <a16:creationId xmlns:a16="http://schemas.microsoft.com/office/drawing/2014/main" id="{57F23D97-A5E2-2284-563B-A642A416958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6657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4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002060"/>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70206" y="2339756"/>
            <a:ext cx="13083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55492" y="2407013"/>
            <a:ext cx="160653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13034" y="5287898"/>
            <a:ext cx="18485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79010" y="5288589"/>
            <a:ext cx="214193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4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4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4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4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28" name="Table 2">
            <a:extLst>
              <a:ext uri="{FF2B5EF4-FFF2-40B4-BE49-F238E27FC236}">
                <a16:creationId xmlns:a16="http://schemas.microsoft.com/office/drawing/2014/main" id="{AE5074F8-0345-4108-95C8-1D2E2FB35CA2}"/>
              </a:ext>
            </a:extLst>
          </p:cNvPr>
          <p:cNvGraphicFramePr/>
          <p:nvPr>
            <p:extLst>
              <p:ext uri="{D42A27DB-BD31-4B8C-83A1-F6EECF244321}">
                <p14:modId xmlns:p14="http://schemas.microsoft.com/office/powerpoint/2010/main" val="2418621328"/>
              </p:ext>
            </p:extLst>
          </p:nvPr>
        </p:nvGraphicFramePr>
        <p:xfrm>
          <a:off x="700017" y="1478438"/>
          <a:ext cx="9106592" cy="4841627"/>
        </p:xfrm>
        <a:graphic>
          <a:graphicData uri="http://schemas.openxmlformats.org/drawingml/2006/table">
            <a:tbl>
              <a:tblPr/>
              <a:tblGrid>
                <a:gridCol w="1092362">
                  <a:extLst>
                    <a:ext uri="{9D8B030D-6E8A-4147-A177-3AD203B41FA5}">
                      <a16:colId xmlns:a16="http://schemas.microsoft.com/office/drawing/2014/main" val="20000"/>
                    </a:ext>
                  </a:extLst>
                </a:gridCol>
                <a:gridCol w="4034984">
                  <a:extLst>
                    <a:ext uri="{9D8B030D-6E8A-4147-A177-3AD203B41FA5}">
                      <a16:colId xmlns:a16="http://schemas.microsoft.com/office/drawing/2014/main" val="20001"/>
                    </a:ext>
                  </a:extLst>
                </a:gridCol>
                <a:gridCol w="3979246">
                  <a:extLst>
                    <a:ext uri="{9D8B030D-6E8A-4147-A177-3AD203B41FA5}">
                      <a16:colId xmlns:a16="http://schemas.microsoft.com/office/drawing/2014/main" val="4251966142"/>
                    </a:ext>
                  </a:extLst>
                </a:gridCol>
              </a:tblGrid>
              <a:tr h="66054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A</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B</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6347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31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418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r>
                        <a:rPr lang="en-GB" sz="2800" b="0" strike="noStrike" spc="-1" dirty="0">
                          <a:solidFill>
                            <a:srgbClr val="002060"/>
                          </a:solidFill>
                          <a:latin typeface="Century Gothic" panose="020B0502020202020204" pitchFamily="34" charset="0"/>
                        </a:rPr>
                        <a:t>d </a:t>
                      </a:r>
                      <a:r>
                        <a:rPr lang="en-GB" sz="2800" b="1" strike="noStrike" spc="-1" dirty="0">
                          <a:solidFill>
                            <a:srgbClr val="002060"/>
                          </a:solidFill>
                          <a:latin typeface="Century Gothic" panose="020B0502020202020204" pitchFamily="34" charset="0"/>
                        </a:rPr>
                        <a:t>a </a:t>
                      </a:r>
                      <a:r>
                        <a:rPr lang="en-GB" sz="2800" b="0" strike="noStrike" spc="-1" dirty="0">
                          <a:solidFill>
                            <a:srgbClr val="002060"/>
                          </a:solidFill>
                          <a:latin typeface="Century Gothic" panose="020B0502020202020204" pitchFamily="34" charset="0"/>
                        </a:rPr>
                        <a:t>n </a:t>
                      </a:r>
                      <a:r>
                        <a:rPr lang="en-GB" sz="2800" b="0" strike="noStrike" spc="-1" dirty="0" err="1">
                          <a:solidFill>
                            <a:srgbClr val="002060"/>
                          </a:solidFill>
                          <a:latin typeface="Century Gothic" panose="020B0502020202020204" pitchFamily="34" charset="0"/>
                        </a:rPr>
                        <a:t>n</a:t>
                      </a:r>
                      <a:endParaRPr lang="en-GB" sz="2800" b="0"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31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6966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9" name="CustomShape 23">
            <a:hlinkClick r:id="" action="ppaction://noaction">
              <a:snd r:embed="rId3" name="T1_W4F_4.2.wav"/>
            </a:hlinkClick>
            <a:extLst>
              <a:ext uri="{FF2B5EF4-FFF2-40B4-BE49-F238E27FC236}">
                <a16:creationId xmlns:a16="http://schemas.microsoft.com/office/drawing/2014/main" id="{4AC0C6EC-9D80-448B-8146-7634F944C34D}"/>
              </a:ext>
            </a:extLst>
          </p:cNvPr>
          <p:cNvSpPr/>
          <p:nvPr/>
        </p:nvSpPr>
        <p:spPr>
          <a:xfrm>
            <a:off x="1022668" y="2366820"/>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ndParaRPr>
          </a:p>
        </p:txBody>
      </p:sp>
      <p:sp>
        <p:nvSpPr>
          <p:cNvPr id="30" name="CustomShape 24">
            <a:hlinkClick r:id="" action="ppaction://noaction">
              <a:snd r:embed="rId4" name="T1_W4F_4.3.wav"/>
            </a:hlinkClick>
            <a:extLst>
              <a:ext uri="{FF2B5EF4-FFF2-40B4-BE49-F238E27FC236}">
                <a16:creationId xmlns:a16="http://schemas.microsoft.com/office/drawing/2014/main" id="{2797FAA2-A7FE-4AFE-BE12-81DD56733C8A}"/>
              </a:ext>
            </a:extLst>
          </p:cNvPr>
          <p:cNvSpPr/>
          <p:nvPr/>
        </p:nvSpPr>
        <p:spPr>
          <a:xfrm>
            <a:off x="1022668" y="3289687"/>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31" name="CustomShape 25">
            <a:hlinkClick r:id="" action="ppaction://noaction">
              <a:snd r:embed="rId5" name="T1_W4F_4.4.wav"/>
            </a:hlinkClick>
            <a:extLst>
              <a:ext uri="{FF2B5EF4-FFF2-40B4-BE49-F238E27FC236}">
                <a16:creationId xmlns:a16="http://schemas.microsoft.com/office/drawing/2014/main" id="{C54BBFDE-EB74-4E84-B69A-6863AB729489}"/>
              </a:ext>
            </a:extLst>
          </p:cNvPr>
          <p:cNvSpPr/>
          <p:nvPr/>
        </p:nvSpPr>
        <p:spPr>
          <a:xfrm>
            <a:off x="1022668" y="4047922"/>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32" name="CustomShape 26">
            <a:hlinkClick r:id="" action="ppaction://noaction">
              <a:snd r:embed="rId6" name="T1_W4F_4.5.wav"/>
            </a:hlinkClick>
            <a:extLst>
              <a:ext uri="{FF2B5EF4-FFF2-40B4-BE49-F238E27FC236}">
                <a16:creationId xmlns:a16="http://schemas.microsoft.com/office/drawing/2014/main" id="{CDDD552D-5F6F-4E04-B7CA-EB5407BCFD7F}"/>
              </a:ext>
            </a:extLst>
          </p:cNvPr>
          <p:cNvSpPr/>
          <p:nvPr/>
        </p:nvSpPr>
        <p:spPr>
          <a:xfrm>
            <a:off x="1022668" y="4848438"/>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33" name="CustomShape 27">
            <a:hlinkClick r:id="" action="ppaction://noaction">
              <a:snd r:embed="rId7" name="T1_W4F_4.6.wav"/>
            </a:hlinkClick>
            <a:extLst>
              <a:ext uri="{FF2B5EF4-FFF2-40B4-BE49-F238E27FC236}">
                <a16:creationId xmlns:a16="http://schemas.microsoft.com/office/drawing/2014/main" id="{0DA3B12D-22A8-4BBD-9A50-29E5B6761B6B}"/>
              </a:ext>
            </a:extLst>
          </p:cNvPr>
          <p:cNvSpPr/>
          <p:nvPr/>
        </p:nvSpPr>
        <p:spPr>
          <a:xfrm>
            <a:off x="1022668" y="5723149"/>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5</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486F5B78-AE51-459E-9F1E-D9B70192C89F}"/>
              </a:ext>
            </a:extLst>
          </p:cNvPr>
          <p:cNvSpPr txBox="1"/>
          <p:nvPr/>
        </p:nvSpPr>
        <p:spPr>
          <a:xfrm>
            <a:off x="2709058" y="2285226"/>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n</a:t>
            </a:r>
          </a:p>
        </p:txBody>
      </p:sp>
      <p:pic>
        <p:nvPicPr>
          <p:cNvPr id="37" name="Graphic 36" descr="Teacher">
            <a:extLst>
              <a:ext uri="{FF2B5EF4-FFF2-40B4-BE49-F238E27FC236}">
                <a16:creationId xmlns:a16="http://schemas.microsoft.com/office/drawing/2014/main" id="{8D2B7157-4610-4D68-B7A4-4545F3CD78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765" y="532169"/>
            <a:ext cx="914400" cy="914400"/>
          </a:xfrm>
          <a:prstGeom prst="rect">
            <a:avLst/>
          </a:prstGeom>
        </p:spPr>
      </p:pic>
      <p:sp>
        <p:nvSpPr>
          <p:cNvPr id="40" name="Speech Bubble: Rectangle with Corners Rounded 39">
            <a:hlinkClick r:id="" action="ppaction://noaction">
              <a:snd r:embed="rId10" name="T1_W4F_4.1.wav"/>
            </a:hlinkClick>
            <a:extLst>
              <a:ext uri="{FF2B5EF4-FFF2-40B4-BE49-F238E27FC236}">
                <a16:creationId xmlns:a16="http://schemas.microsoft.com/office/drawing/2014/main" id="{58D824B9-071B-467B-859C-2E548708D2F0}"/>
              </a:ext>
            </a:extLst>
          </p:cNvPr>
          <p:cNvSpPr/>
          <p:nvPr/>
        </p:nvSpPr>
        <p:spPr>
          <a:xfrm>
            <a:off x="1096696" y="715322"/>
            <a:ext cx="9879331"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41" name="CustomShape 3">
            <a:hlinkClick r:id="" action="ppaction://noaction">
              <a:snd r:embed="rId10" name="T1_W4F_4.1.wav"/>
            </a:hlinkClick>
            <a:extLst>
              <a:ext uri="{FF2B5EF4-FFF2-40B4-BE49-F238E27FC236}">
                <a16:creationId xmlns:a16="http://schemas.microsoft.com/office/drawing/2014/main" id="{77AB9DC0-2FA4-4368-AB54-54192F905496}"/>
              </a:ext>
            </a:extLst>
          </p:cNvPr>
          <p:cNvSpPr/>
          <p:nvPr/>
        </p:nvSpPr>
        <p:spPr>
          <a:xfrm>
            <a:off x="1096696" y="762343"/>
            <a:ext cx="10937094"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Welches Wort hat die SSC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ei</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A</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B</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0" cap="none" spc="0" normalizeH="0" baseline="0" noProof="0" dirty="0">
              <a:ln>
                <a:noFill/>
              </a:ln>
              <a:solidFill>
                <a:prstClr val="black"/>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1" normalizeH="0" baseline="0" noProof="0" dirty="0">
              <a:ln>
                <a:noFill/>
              </a:ln>
              <a:solidFill>
                <a:prstClr val="black"/>
              </a:solidFill>
              <a:effectLst/>
              <a:uLnTx/>
              <a:uFillTx/>
              <a:latin typeface="Century Gothic" panose="020B0502020202020204" pitchFamily="34" charset="0"/>
            </a:endParaRPr>
          </a:p>
        </p:txBody>
      </p:sp>
      <p:sp>
        <p:nvSpPr>
          <p:cNvPr id="42" name="Title 1">
            <a:extLst>
              <a:ext uri="{FF2B5EF4-FFF2-40B4-BE49-F238E27FC236}">
                <a16:creationId xmlns:a16="http://schemas.microsoft.com/office/drawing/2014/main" id="{D9F389A4-1BF9-495C-AB6F-940B53716CEF}"/>
              </a:ext>
            </a:extLst>
          </p:cNvPr>
          <p:cNvSpPr txBox="1">
            <a:spLocks/>
          </p:cNvSpPr>
          <p:nvPr/>
        </p:nvSpPr>
        <p:spPr>
          <a:xfrm>
            <a:off x="10950576" y="123972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pPr>
            <a:endParaRPr lang="en-GB" sz="2000" b="1" kern="0" dirty="0">
              <a:solidFill>
                <a:srgbClr val="002060"/>
              </a:solidFill>
              <a:latin typeface="Century Gothic" panose="020B0502020202020204" pitchFamily="34" charset="0"/>
            </a:endParaRPr>
          </a:p>
        </p:txBody>
      </p:sp>
      <p:pic>
        <p:nvPicPr>
          <p:cNvPr id="43" name="Picture 42" descr="A picture containing text, clipart&#10;&#10;Description automatically generated">
            <a:extLst>
              <a:ext uri="{FF2B5EF4-FFF2-40B4-BE49-F238E27FC236}">
                <a16:creationId xmlns:a16="http://schemas.microsoft.com/office/drawing/2014/main" id="{2E35DC10-77C7-467E-805C-B34AFD1C98C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44" name="Title 3">
            <a:extLst>
              <a:ext uri="{FF2B5EF4-FFF2-40B4-BE49-F238E27FC236}">
                <a16:creationId xmlns:a16="http://schemas.microsoft.com/office/drawing/2014/main" id="{E19F9C02-91EB-4F39-B367-9A72C8074F48}"/>
              </a:ext>
            </a:extLst>
          </p:cNvPr>
          <p:cNvSpPr txBox="1">
            <a:spLocks/>
          </p:cNvSpPr>
          <p:nvPr/>
        </p:nvSpPr>
        <p:spPr>
          <a:xfrm>
            <a:off x="11041094" y="1240668"/>
            <a:ext cx="1060388" cy="432981"/>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45" name="TextBox 44">
            <a:extLst>
              <a:ext uri="{FF2B5EF4-FFF2-40B4-BE49-F238E27FC236}">
                <a16:creationId xmlns:a16="http://schemas.microsoft.com/office/drawing/2014/main" id="{DC01B6EF-DF7E-46A4-9B1A-683649CC6AD1}"/>
              </a:ext>
            </a:extLst>
          </p:cNvPr>
          <p:cNvSpPr txBox="1"/>
          <p:nvPr/>
        </p:nvSpPr>
        <p:spPr>
          <a:xfrm>
            <a:off x="6654037" y="2277228"/>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n</a:t>
            </a:r>
          </a:p>
        </p:txBody>
      </p:sp>
      <p:sp>
        <p:nvSpPr>
          <p:cNvPr id="46" name="Rectangle: Rounded Corners 45">
            <a:extLst>
              <a:ext uri="{FF2B5EF4-FFF2-40B4-BE49-F238E27FC236}">
                <a16:creationId xmlns:a16="http://schemas.microsoft.com/office/drawing/2014/main" id="{0341D15C-84FE-4C1F-BED4-DFCF3E784D51}"/>
              </a:ext>
            </a:extLst>
          </p:cNvPr>
          <p:cNvSpPr/>
          <p:nvPr/>
        </p:nvSpPr>
        <p:spPr>
          <a:xfrm>
            <a:off x="3518849" y="2386121"/>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47" name="Rectangle: Rounded Corners 46">
            <a:extLst>
              <a:ext uri="{FF2B5EF4-FFF2-40B4-BE49-F238E27FC236}">
                <a16:creationId xmlns:a16="http://schemas.microsoft.com/office/drawing/2014/main" id="{132349B9-E9AB-430D-BA55-83B7E4CA8BDE}"/>
              </a:ext>
            </a:extLst>
          </p:cNvPr>
          <p:cNvSpPr/>
          <p:nvPr/>
        </p:nvSpPr>
        <p:spPr>
          <a:xfrm>
            <a:off x="7268449" y="2366820"/>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48" name="TextBox 47">
            <a:extLst>
              <a:ext uri="{FF2B5EF4-FFF2-40B4-BE49-F238E27FC236}">
                <a16:creationId xmlns:a16="http://schemas.microsoft.com/office/drawing/2014/main" id="{2355335D-EC81-46BF-92CC-1E06E252F61F}"/>
              </a:ext>
            </a:extLst>
          </p:cNvPr>
          <p:cNvSpPr txBox="1"/>
          <p:nvPr/>
        </p:nvSpPr>
        <p:spPr>
          <a:xfrm>
            <a:off x="2724374" y="3191768"/>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t r </a:t>
            </a:r>
            <a:r>
              <a:rPr lang="en-GB" sz="2800" b="1" dirty="0">
                <a:solidFill>
                  <a:srgbClr val="002060"/>
                </a:solidFill>
                <a:latin typeface="Century Gothic" panose="020B0502020202020204" pitchFamily="34" charset="0"/>
              </a:rPr>
              <a:t>e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b e n</a:t>
            </a:r>
          </a:p>
        </p:txBody>
      </p:sp>
      <p:sp>
        <p:nvSpPr>
          <p:cNvPr id="49" name="Rectangle: Rounded Corners 48">
            <a:extLst>
              <a:ext uri="{FF2B5EF4-FFF2-40B4-BE49-F238E27FC236}">
                <a16:creationId xmlns:a16="http://schemas.microsoft.com/office/drawing/2014/main" id="{58BB9C2A-6E73-41AF-8A0C-6C2B11D49D53}"/>
              </a:ext>
            </a:extLst>
          </p:cNvPr>
          <p:cNvSpPr/>
          <p:nvPr/>
        </p:nvSpPr>
        <p:spPr>
          <a:xfrm>
            <a:off x="3355956" y="3266552"/>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0" name="TextBox 49">
            <a:extLst>
              <a:ext uri="{FF2B5EF4-FFF2-40B4-BE49-F238E27FC236}">
                <a16:creationId xmlns:a16="http://schemas.microsoft.com/office/drawing/2014/main" id="{01475B0F-1E57-4ACE-892C-08D20D186CB6}"/>
              </a:ext>
            </a:extLst>
          </p:cNvPr>
          <p:cNvSpPr txBox="1"/>
          <p:nvPr/>
        </p:nvSpPr>
        <p:spPr>
          <a:xfrm>
            <a:off x="6731767" y="3175795"/>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t r </a:t>
            </a:r>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b</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 n</a:t>
            </a:r>
          </a:p>
        </p:txBody>
      </p:sp>
      <p:sp>
        <p:nvSpPr>
          <p:cNvPr id="51" name="Rectangle: Rounded Corners 50">
            <a:extLst>
              <a:ext uri="{FF2B5EF4-FFF2-40B4-BE49-F238E27FC236}">
                <a16:creationId xmlns:a16="http://schemas.microsoft.com/office/drawing/2014/main" id="{E1E9A70A-2655-4CB2-AF4D-2C6C45A37D15}"/>
              </a:ext>
            </a:extLst>
          </p:cNvPr>
          <p:cNvSpPr/>
          <p:nvPr/>
        </p:nvSpPr>
        <p:spPr>
          <a:xfrm>
            <a:off x="7328626" y="3235226"/>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2" name="TextBox 51">
            <a:extLst>
              <a:ext uri="{FF2B5EF4-FFF2-40B4-BE49-F238E27FC236}">
                <a16:creationId xmlns:a16="http://schemas.microsoft.com/office/drawing/2014/main" id="{1DDEDB29-5E04-4E80-89BC-4E21DEB7A0E8}"/>
              </a:ext>
            </a:extLst>
          </p:cNvPr>
          <p:cNvSpPr txBox="1"/>
          <p:nvPr/>
        </p:nvSpPr>
        <p:spPr>
          <a:xfrm>
            <a:off x="2705137" y="3936856"/>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d </a:t>
            </a:r>
            <a:r>
              <a:rPr lang="en-GB" sz="2800" b="1" dirty="0">
                <a:solidFill>
                  <a:srgbClr val="002060"/>
                </a:solidFill>
                <a:latin typeface="Century Gothic" panose="020B0502020202020204" pitchFamily="34" charset="0"/>
              </a:rPr>
              <a:t>e i </a:t>
            </a:r>
            <a:r>
              <a:rPr lang="en-GB" sz="2800" dirty="0">
                <a:solidFill>
                  <a:srgbClr val="002060"/>
                </a:solidFill>
                <a:latin typeface="Century Gothic" panose="020B0502020202020204" pitchFamily="34" charset="0"/>
              </a:rPr>
              <a:t>n</a:t>
            </a:r>
          </a:p>
        </p:txBody>
      </p:sp>
      <p:sp>
        <p:nvSpPr>
          <p:cNvPr id="53" name="Rectangle: Rounded Corners 52">
            <a:extLst>
              <a:ext uri="{FF2B5EF4-FFF2-40B4-BE49-F238E27FC236}">
                <a16:creationId xmlns:a16="http://schemas.microsoft.com/office/drawing/2014/main" id="{F2A92436-11D4-4DA6-BD5B-141C57236751}"/>
              </a:ext>
            </a:extLst>
          </p:cNvPr>
          <p:cNvSpPr/>
          <p:nvPr/>
        </p:nvSpPr>
        <p:spPr>
          <a:xfrm>
            <a:off x="3615866" y="4000286"/>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4" name="Rectangle: Rounded Corners 53">
            <a:extLst>
              <a:ext uri="{FF2B5EF4-FFF2-40B4-BE49-F238E27FC236}">
                <a16:creationId xmlns:a16="http://schemas.microsoft.com/office/drawing/2014/main" id="{18BA0E6D-2BC6-4E1A-BE38-95A0DA7432A8}"/>
              </a:ext>
            </a:extLst>
          </p:cNvPr>
          <p:cNvSpPr/>
          <p:nvPr/>
        </p:nvSpPr>
        <p:spPr>
          <a:xfrm>
            <a:off x="7547712" y="4063716"/>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5" name="TextBox 54">
            <a:extLst>
              <a:ext uri="{FF2B5EF4-FFF2-40B4-BE49-F238E27FC236}">
                <a16:creationId xmlns:a16="http://schemas.microsoft.com/office/drawing/2014/main" id="{AD8181DB-A516-4321-82DC-AF9E736DCA04}"/>
              </a:ext>
            </a:extLst>
          </p:cNvPr>
          <p:cNvSpPr txBox="1"/>
          <p:nvPr/>
        </p:nvSpPr>
        <p:spPr>
          <a:xfrm>
            <a:off x="2639477" y="4749322"/>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d e n</a:t>
            </a:r>
          </a:p>
        </p:txBody>
      </p:sp>
      <p:sp>
        <p:nvSpPr>
          <p:cNvPr id="56" name="Rectangle: Rounded Corners 55">
            <a:extLst>
              <a:ext uri="{FF2B5EF4-FFF2-40B4-BE49-F238E27FC236}">
                <a16:creationId xmlns:a16="http://schemas.microsoft.com/office/drawing/2014/main" id="{EDF67558-CDBF-42DE-B0B3-1F6795008B70}"/>
              </a:ext>
            </a:extLst>
          </p:cNvPr>
          <p:cNvSpPr/>
          <p:nvPr/>
        </p:nvSpPr>
        <p:spPr>
          <a:xfrm>
            <a:off x="3174750" y="4812752"/>
            <a:ext cx="496608"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 </a:t>
            </a:r>
          </a:p>
        </p:txBody>
      </p:sp>
      <p:sp>
        <p:nvSpPr>
          <p:cNvPr id="57" name="TextBox 56">
            <a:extLst>
              <a:ext uri="{FF2B5EF4-FFF2-40B4-BE49-F238E27FC236}">
                <a16:creationId xmlns:a16="http://schemas.microsoft.com/office/drawing/2014/main" id="{C7D1AF2E-4798-4588-837E-25D8B6DD4BC4}"/>
              </a:ext>
            </a:extLst>
          </p:cNvPr>
          <p:cNvSpPr txBox="1"/>
          <p:nvPr/>
        </p:nvSpPr>
        <p:spPr>
          <a:xfrm>
            <a:off x="6661163" y="4721578"/>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 </a:t>
            </a:r>
            <a:r>
              <a:rPr lang="en-GB" sz="2800" b="1" dirty="0">
                <a:solidFill>
                  <a:srgbClr val="002060"/>
                </a:solidFill>
                <a:latin typeface="Century Gothic" panose="020B0502020202020204" pitchFamily="34" charset="0"/>
              </a:rPr>
              <a:t>e </a:t>
            </a:r>
            <a:r>
              <a:rPr lang="en-GB" sz="2800" b="1" dirty="0" err="1">
                <a:solidFill>
                  <a:srgbClr val="002060"/>
                </a:solidFill>
                <a:latin typeface="Century Gothic" panose="020B0502020202020204" pitchFamily="34" charset="0"/>
              </a:rPr>
              <a:t>i</a:t>
            </a:r>
            <a:r>
              <a:rPr lang="en-GB" sz="2800" dirty="0">
                <a:solidFill>
                  <a:srgbClr val="002060"/>
                </a:solidFill>
                <a:latin typeface="Century Gothic" panose="020B0502020202020204" pitchFamily="34" charset="0"/>
              </a:rPr>
              <a:t> d e n</a:t>
            </a:r>
          </a:p>
        </p:txBody>
      </p:sp>
      <p:sp>
        <p:nvSpPr>
          <p:cNvPr id="58" name="Rectangle: Rounded Corners 57">
            <a:extLst>
              <a:ext uri="{FF2B5EF4-FFF2-40B4-BE49-F238E27FC236}">
                <a16:creationId xmlns:a16="http://schemas.microsoft.com/office/drawing/2014/main" id="{778DAFF3-8F89-4C33-ADBC-B7ADBD1621B1}"/>
              </a:ext>
            </a:extLst>
          </p:cNvPr>
          <p:cNvSpPr/>
          <p:nvPr/>
        </p:nvSpPr>
        <p:spPr>
          <a:xfrm>
            <a:off x="7156346" y="4842731"/>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9" name="TextBox 58">
            <a:extLst>
              <a:ext uri="{FF2B5EF4-FFF2-40B4-BE49-F238E27FC236}">
                <a16:creationId xmlns:a16="http://schemas.microsoft.com/office/drawing/2014/main" id="{DB377998-F7DB-474B-BA25-F4AEF3FA8128}"/>
              </a:ext>
            </a:extLst>
          </p:cNvPr>
          <p:cNvSpPr txBox="1"/>
          <p:nvPr/>
        </p:nvSpPr>
        <p:spPr>
          <a:xfrm>
            <a:off x="2638876" y="5639247"/>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 A </a:t>
            </a:r>
            <a:r>
              <a:rPr lang="en-GB" sz="2800" dirty="0">
                <a:solidFill>
                  <a:srgbClr val="002060"/>
                </a:solidFill>
                <a:latin typeface="Century Gothic" panose="020B0502020202020204" pitchFamily="34" charset="0"/>
              </a:rPr>
              <a:t>h </a:t>
            </a:r>
          </a:p>
        </p:txBody>
      </p:sp>
      <p:sp>
        <p:nvSpPr>
          <p:cNvPr id="60" name="Rectangle: Rounded Corners 59">
            <a:extLst>
              <a:ext uri="{FF2B5EF4-FFF2-40B4-BE49-F238E27FC236}">
                <a16:creationId xmlns:a16="http://schemas.microsoft.com/office/drawing/2014/main" id="{8AE2F074-24D0-4075-A588-C2EA44CB5DF7}"/>
              </a:ext>
            </a:extLst>
          </p:cNvPr>
          <p:cNvSpPr/>
          <p:nvPr/>
        </p:nvSpPr>
        <p:spPr>
          <a:xfrm>
            <a:off x="3317580" y="5702677"/>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61" name="TextBox 60">
            <a:extLst>
              <a:ext uri="{FF2B5EF4-FFF2-40B4-BE49-F238E27FC236}">
                <a16:creationId xmlns:a16="http://schemas.microsoft.com/office/drawing/2014/main" id="{FC14BA88-AFFB-42AC-9D58-446A209B5271}"/>
              </a:ext>
            </a:extLst>
          </p:cNvPr>
          <p:cNvSpPr txBox="1"/>
          <p:nvPr/>
        </p:nvSpPr>
        <p:spPr>
          <a:xfrm>
            <a:off x="6645086" y="5639049"/>
            <a:ext cx="2333644"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E  </a:t>
            </a:r>
            <a:r>
              <a:rPr lang="en-GB" sz="2800" b="1" dirty="0" err="1">
                <a:solidFill>
                  <a:srgbClr val="002060"/>
                </a:solidFill>
                <a:latin typeface="Century Gothic" panose="020B0502020202020204" pitchFamily="34" charset="0"/>
              </a:rPr>
              <a:t>i</a:t>
            </a:r>
            <a:endParaRPr lang="en-GB" sz="2800" dirty="0">
              <a:solidFill>
                <a:srgbClr val="002060"/>
              </a:solidFill>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08B4AC0A-1658-4AEF-A416-64AFFF65C028}"/>
              </a:ext>
            </a:extLst>
          </p:cNvPr>
          <p:cNvSpPr/>
          <p:nvPr/>
        </p:nvSpPr>
        <p:spPr>
          <a:xfrm>
            <a:off x="7593228" y="5699297"/>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pic>
        <p:nvPicPr>
          <p:cNvPr id="6" name="Picture 5" descr="Icon&#10;&#10;Description automatically generated">
            <a:extLst>
              <a:ext uri="{FF2B5EF4-FFF2-40B4-BE49-F238E27FC236}">
                <a16:creationId xmlns:a16="http://schemas.microsoft.com/office/drawing/2014/main" id="{0B57CEC5-5C4B-31E8-BEC7-AE305506CC46}"/>
              </a:ext>
            </a:extLst>
          </p:cNvPr>
          <p:cNvPicPr>
            <a:picLocks noChangeAspect="1"/>
          </p:cNvPicPr>
          <p:nvPr/>
        </p:nvPicPr>
        <p:blipFill>
          <a:blip r:embed="rId12"/>
          <a:stretch>
            <a:fillRect/>
          </a:stretch>
        </p:blipFill>
        <p:spPr>
          <a:xfrm>
            <a:off x="2409277" y="2308731"/>
            <a:ext cx="515935" cy="506785"/>
          </a:xfrm>
          <a:prstGeom prst="rect">
            <a:avLst/>
          </a:prstGeom>
        </p:spPr>
      </p:pic>
      <p:pic>
        <p:nvPicPr>
          <p:cNvPr id="13" name="Picture 12" descr="Icon&#10;&#10;Description automatically generated">
            <a:extLst>
              <a:ext uri="{FF2B5EF4-FFF2-40B4-BE49-F238E27FC236}">
                <a16:creationId xmlns:a16="http://schemas.microsoft.com/office/drawing/2014/main" id="{A1125AF1-6D62-5DC6-501A-043CD6910F17}"/>
              </a:ext>
            </a:extLst>
          </p:cNvPr>
          <p:cNvPicPr>
            <a:picLocks noChangeAspect="1"/>
          </p:cNvPicPr>
          <p:nvPr/>
        </p:nvPicPr>
        <p:blipFill>
          <a:blip r:embed="rId12"/>
          <a:stretch>
            <a:fillRect/>
          </a:stretch>
        </p:blipFill>
        <p:spPr>
          <a:xfrm>
            <a:off x="2225219" y="3108449"/>
            <a:ext cx="515935" cy="506785"/>
          </a:xfrm>
          <a:prstGeom prst="rect">
            <a:avLst/>
          </a:prstGeom>
        </p:spPr>
      </p:pic>
      <p:pic>
        <p:nvPicPr>
          <p:cNvPr id="15" name="Picture 14">
            <a:extLst>
              <a:ext uri="{FF2B5EF4-FFF2-40B4-BE49-F238E27FC236}">
                <a16:creationId xmlns:a16="http://schemas.microsoft.com/office/drawing/2014/main" id="{B2D46405-57D3-636E-2E3B-573EEF674D23}"/>
              </a:ext>
            </a:extLst>
          </p:cNvPr>
          <p:cNvPicPr>
            <a:picLocks noChangeAspect="1"/>
          </p:cNvPicPr>
          <p:nvPr/>
        </p:nvPicPr>
        <p:blipFill>
          <a:blip r:embed="rId13"/>
          <a:stretch>
            <a:fillRect/>
          </a:stretch>
        </p:blipFill>
        <p:spPr>
          <a:xfrm>
            <a:off x="4613422" y="4005699"/>
            <a:ext cx="614363" cy="480806"/>
          </a:xfrm>
          <a:prstGeom prst="rect">
            <a:avLst/>
          </a:prstGeom>
        </p:spPr>
      </p:pic>
      <p:pic>
        <p:nvPicPr>
          <p:cNvPr id="18" name="Picture 17">
            <a:extLst>
              <a:ext uri="{FF2B5EF4-FFF2-40B4-BE49-F238E27FC236}">
                <a16:creationId xmlns:a16="http://schemas.microsoft.com/office/drawing/2014/main" id="{732AC983-271F-5948-5204-ECF746C21B0B}"/>
              </a:ext>
            </a:extLst>
          </p:cNvPr>
          <p:cNvPicPr>
            <a:picLocks noChangeAspect="1"/>
          </p:cNvPicPr>
          <p:nvPr/>
        </p:nvPicPr>
        <p:blipFill>
          <a:blip r:embed="rId14"/>
          <a:stretch>
            <a:fillRect/>
          </a:stretch>
        </p:blipFill>
        <p:spPr>
          <a:xfrm>
            <a:off x="8729102" y="4005699"/>
            <a:ext cx="939430" cy="382141"/>
          </a:xfrm>
          <a:prstGeom prst="rect">
            <a:avLst/>
          </a:prstGeom>
        </p:spPr>
      </p:pic>
      <p:pic>
        <p:nvPicPr>
          <p:cNvPr id="20" name="Picture 19" descr="Icon&#10;&#10;Description automatically generated">
            <a:extLst>
              <a:ext uri="{FF2B5EF4-FFF2-40B4-BE49-F238E27FC236}">
                <a16:creationId xmlns:a16="http://schemas.microsoft.com/office/drawing/2014/main" id="{B3F0E51D-7D0B-8DBB-FB11-9E1BC67E3C0B}"/>
              </a:ext>
            </a:extLst>
          </p:cNvPr>
          <p:cNvPicPr>
            <a:picLocks noChangeAspect="1"/>
          </p:cNvPicPr>
          <p:nvPr/>
        </p:nvPicPr>
        <p:blipFill>
          <a:blip r:embed="rId12"/>
          <a:stretch>
            <a:fillRect/>
          </a:stretch>
        </p:blipFill>
        <p:spPr>
          <a:xfrm>
            <a:off x="2303321" y="3958511"/>
            <a:ext cx="515935" cy="506785"/>
          </a:xfrm>
          <a:prstGeom prst="rect">
            <a:avLst/>
          </a:prstGeom>
        </p:spPr>
      </p:pic>
      <p:pic>
        <p:nvPicPr>
          <p:cNvPr id="21" name="Picture 20" descr="Icon&#10;&#10;Description automatically generated">
            <a:extLst>
              <a:ext uri="{FF2B5EF4-FFF2-40B4-BE49-F238E27FC236}">
                <a16:creationId xmlns:a16="http://schemas.microsoft.com/office/drawing/2014/main" id="{B13D107B-9375-B6B3-CBBC-7D99532E611F}"/>
              </a:ext>
            </a:extLst>
          </p:cNvPr>
          <p:cNvPicPr>
            <a:picLocks noChangeAspect="1"/>
          </p:cNvPicPr>
          <p:nvPr/>
        </p:nvPicPr>
        <p:blipFill>
          <a:blip r:embed="rId12"/>
          <a:stretch>
            <a:fillRect/>
          </a:stretch>
        </p:blipFill>
        <p:spPr>
          <a:xfrm>
            <a:off x="6091688" y="4810253"/>
            <a:ext cx="515935" cy="506785"/>
          </a:xfrm>
          <a:prstGeom prst="rect">
            <a:avLst/>
          </a:prstGeom>
        </p:spPr>
      </p:pic>
      <p:pic>
        <p:nvPicPr>
          <p:cNvPr id="22" name="Picture 21" descr="Icon&#10;&#10;Description automatically generated">
            <a:extLst>
              <a:ext uri="{FF2B5EF4-FFF2-40B4-BE49-F238E27FC236}">
                <a16:creationId xmlns:a16="http://schemas.microsoft.com/office/drawing/2014/main" id="{F3F1A3C8-C983-AD5E-A7E3-1B80D25FE1CC}"/>
              </a:ext>
            </a:extLst>
          </p:cNvPr>
          <p:cNvPicPr>
            <a:picLocks noChangeAspect="1"/>
          </p:cNvPicPr>
          <p:nvPr/>
        </p:nvPicPr>
        <p:blipFill>
          <a:blip r:embed="rId12"/>
          <a:stretch>
            <a:fillRect/>
          </a:stretch>
        </p:blipFill>
        <p:spPr>
          <a:xfrm>
            <a:off x="2078155" y="5647266"/>
            <a:ext cx="515935" cy="506785"/>
          </a:xfrm>
          <a:prstGeom prst="rect">
            <a:avLst/>
          </a:prstGeom>
        </p:spPr>
      </p:pic>
      <p:sp>
        <p:nvSpPr>
          <p:cNvPr id="3" name="Google Shape;167;p2">
            <a:extLst>
              <a:ext uri="{FF2B5EF4-FFF2-40B4-BE49-F238E27FC236}">
                <a16:creationId xmlns:a16="http://schemas.microsoft.com/office/drawing/2014/main" id="{5629BE69-0CA4-9311-A48D-FC3B18563E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26" name="Picture 2" descr="Free counting math numbers vector">
            <a:extLst>
              <a:ext uri="{FF2B5EF4-FFF2-40B4-BE49-F238E27FC236}">
                <a16:creationId xmlns:a16="http://schemas.microsoft.com/office/drawing/2014/main" id="{C938A391-F161-7CDF-14E5-DAE43432BA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80" y="2286710"/>
            <a:ext cx="299510" cy="464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BDBB37-9A1C-8969-E5D0-3FAA9A0D667D}"/>
              </a:ext>
            </a:extLst>
          </p:cNvPr>
          <p:cNvPicPr>
            <a:picLocks noChangeAspect="1"/>
          </p:cNvPicPr>
          <p:nvPr/>
        </p:nvPicPr>
        <p:blipFill>
          <a:blip r:embed="rId16"/>
          <a:stretch>
            <a:fillRect/>
          </a:stretch>
        </p:blipFill>
        <p:spPr>
          <a:xfrm>
            <a:off x="8509632" y="2273855"/>
            <a:ext cx="591675" cy="599639"/>
          </a:xfrm>
          <a:prstGeom prst="rect">
            <a:avLst/>
          </a:prstGeom>
        </p:spPr>
      </p:pic>
      <p:pic>
        <p:nvPicPr>
          <p:cNvPr id="8" name="Picture 7">
            <a:extLst>
              <a:ext uri="{FF2B5EF4-FFF2-40B4-BE49-F238E27FC236}">
                <a16:creationId xmlns:a16="http://schemas.microsoft.com/office/drawing/2014/main" id="{32B832D1-136D-1C95-7A96-B445638DE733}"/>
              </a:ext>
            </a:extLst>
          </p:cNvPr>
          <p:cNvPicPr>
            <a:picLocks noChangeAspect="1"/>
          </p:cNvPicPr>
          <p:nvPr/>
        </p:nvPicPr>
        <p:blipFill>
          <a:blip r:embed="rId17"/>
          <a:stretch>
            <a:fillRect/>
          </a:stretch>
        </p:blipFill>
        <p:spPr>
          <a:xfrm>
            <a:off x="4963652" y="3210858"/>
            <a:ext cx="571933" cy="40437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BC7DC087-E382-4FB2-FDFB-4082DC6ABE4B}"/>
              </a:ext>
            </a:extLst>
          </p:cNvPr>
          <p:cNvPicPr>
            <a:picLocks noChangeAspect="1"/>
          </p:cNvPicPr>
          <p:nvPr/>
        </p:nvPicPr>
        <p:blipFill>
          <a:blip r:embed="rId18"/>
          <a:stretch>
            <a:fillRect/>
          </a:stretch>
        </p:blipFill>
        <p:spPr>
          <a:xfrm>
            <a:off x="8957461" y="3165872"/>
            <a:ext cx="640449" cy="437807"/>
          </a:xfrm>
          <a:prstGeom prst="rect">
            <a:avLst/>
          </a:prstGeom>
        </p:spPr>
      </p:pic>
      <p:pic>
        <p:nvPicPr>
          <p:cNvPr id="16" name="Picture 15" descr="A person standing in front of a store&#10;&#10;Description automatically generated">
            <a:extLst>
              <a:ext uri="{FF2B5EF4-FFF2-40B4-BE49-F238E27FC236}">
                <a16:creationId xmlns:a16="http://schemas.microsoft.com/office/drawing/2014/main" id="{8F00325D-3BBE-D176-D357-0D12D048D690}"/>
              </a:ext>
            </a:extLst>
          </p:cNvPr>
          <p:cNvPicPr>
            <a:picLocks noChangeAspect="1"/>
          </p:cNvPicPr>
          <p:nvPr/>
        </p:nvPicPr>
        <p:blipFill>
          <a:blip r:embed="rId19"/>
          <a:stretch>
            <a:fillRect/>
          </a:stretch>
        </p:blipFill>
        <p:spPr>
          <a:xfrm flipH="1">
            <a:off x="4839186" y="4777216"/>
            <a:ext cx="473481" cy="454616"/>
          </a:xfrm>
          <a:prstGeom prst="rect">
            <a:avLst/>
          </a:prstGeom>
        </p:spPr>
      </p:pic>
      <p:pic>
        <p:nvPicPr>
          <p:cNvPr id="25" name="Picture 24" descr="A white egg with pink spots&#10;&#10;Description automatically generated">
            <a:extLst>
              <a:ext uri="{FF2B5EF4-FFF2-40B4-BE49-F238E27FC236}">
                <a16:creationId xmlns:a16="http://schemas.microsoft.com/office/drawing/2014/main" id="{DEC60E8D-40A5-C9DF-6793-0C0B7FD36D92}"/>
              </a:ext>
            </a:extLst>
          </p:cNvPr>
          <p:cNvPicPr>
            <a:picLocks noChangeAspect="1"/>
          </p:cNvPicPr>
          <p:nvPr/>
        </p:nvPicPr>
        <p:blipFill>
          <a:blip r:embed="rId20"/>
          <a:stretch>
            <a:fillRect/>
          </a:stretch>
        </p:blipFill>
        <p:spPr>
          <a:xfrm>
            <a:off x="8232844" y="5487784"/>
            <a:ext cx="577524" cy="738492"/>
          </a:xfrm>
          <a:prstGeom prst="rect">
            <a:avLst/>
          </a:prstGeom>
        </p:spPr>
      </p:pic>
      <p:pic>
        <p:nvPicPr>
          <p:cNvPr id="7" name="Picture 6" descr="A yellow emoji with green eyes and mouth open&#10;&#10;Description automatically generated">
            <a:extLst>
              <a:ext uri="{FF2B5EF4-FFF2-40B4-BE49-F238E27FC236}">
                <a16:creationId xmlns:a16="http://schemas.microsoft.com/office/drawing/2014/main" id="{9A0F60ED-A166-4CFF-B05E-9D553235DA9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21936" y="5647266"/>
            <a:ext cx="577895" cy="5838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5" grpId="0"/>
      <p:bldP spid="46" grpId="0" animBg="1"/>
      <p:bldP spid="47" grpId="0" animBg="1"/>
      <p:bldP spid="48" grpId="0"/>
      <p:bldP spid="49" grpId="0" animBg="1"/>
      <p:bldP spid="50" grpId="0"/>
      <p:bldP spid="51" grpId="0" animBg="1"/>
      <p:bldP spid="52" grpId="0"/>
      <p:bldP spid="53" grpId="0" animBg="1"/>
      <p:bldP spid="54" grpId="0" animBg="1"/>
      <p:bldP spid="55" grpId="0"/>
      <p:bldP spid="56" grpId="0" animBg="1"/>
      <p:bldP spid="57" grpId="0"/>
      <p:bldP spid="58" grpId="0" animBg="1"/>
      <p:bldP spid="59" grpId="0"/>
      <p:bldP spid="60" grpId="0" animBg="1"/>
      <p:bldP spid="61" grpId="0"/>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Dates</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173571" y="675659"/>
            <a:ext cx="25971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204236" y="1445834"/>
            <a:ext cx="1198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we use the definite article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give today’s date:</a:t>
            </a:r>
          </a:p>
        </p:txBody>
      </p:sp>
      <p:sp>
        <p:nvSpPr>
          <p:cNvPr id="30" name="TextBox 29">
            <a:extLst>
              <a:ext uri="{FF2B5EF4-FFF2-40B4-BE49-F238E27FC236}">
                <a16:creationId xmlns:a16="http://schemas.microsoft.com/office/drawing/2014/main" id="{70B4B166-A3DA-4C2C-B8C7-7A7A911A1ED7}"/>
              </a:ext>
            </a:extLst>
          </p:cNvPr>
          <p:cNvSpPr txBox="1"/>
          <p:nvPr/>
        </p:nvSpPr>
        <p:spPr>
          <a:xfrm>
            <a:off x="235975" y="2046709"/>
            <a:ext cx="4487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Heute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der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zwei</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Oktober</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1A473E3C-29D0-40EC-8D6D-0533C3A39842}"/>
              </a:ext>
            </a:extLst>
          </p:cNvPr>
          <p:cNvSpPr txBox="1"/>
          <p:nvPr/>
        </p:nvSpPr>
        <p:spPr>
          <a:xfrm>
            <a:off x="744863" y="5290609"/>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Christmas day is </a:t>
            </a:r>
            <a:r>
              <a:rPr kumimoji="0" lang="en-GB" sz="2400" b="0"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December. </a:t>
            </a:r>
          </a:p>
        </p:txBody>
      </p:sp>
      <p:sp>
        <p:nvSpPr>
          <p:cNvPr id="12" name="TextBox 11">
            <a:extLst>
              <a:ext uri="{FF2B5EF4-FFF2-40B4-BE49-F238E27FC236}">
                <a16:creationId xmlns:a16="http://schemas.microsoft.com/office/drawing/2014/main" id="{A5C61D67-50B7-4C37-B2B0-0F51A1070732}"/>
              </a:ext>
            </a:extLst>
          </p:cNvPr>
          <p:cNvSpPr txBox="1"/>
          <p:nvPr/>
        </p:nvSpPr>
        <p:spPr>
          <a:xfrm>
            <a:off x="5145186" y="2053106"/>
            <a:ext cx="42979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is the 2</a:t>
            </a:r>
            <a:r>
              <a:rPr kumimoji="0" lang="en-GB" sz="240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October.</a:t>
            </a:r>
          </a:p>
        </p:txBody>
      </p:sp>
      <p:sp>
        <p:nvSpPr>
          <p:cNvPr id="13" name="TextBox 12">
            <a:extLst>
              <a:ext uri="{FF2B5EF4-FFF2-40B4-BE49-F238E27FC236}">
                <a16:creationId xmlns:a16="http://schemas.microsoft.com/office/drawing/2014/main" id="{79932148-3411-4151-97CC-3301A7A02CEE}"/>
              </a:ext>
            </a:extLst>
          </p:cNvPr>
          <p:cNvSpPr txBox="1"/>
          <p:nvPr/>
        </p:nvSpPr>
        <p:spPr>
          <a:xfrm>
            <a:off x="204236" y="2765837"/>
            <a:ext cx="1198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say ‘on the’ we use ‘am’ with the ordinal number, and add an extra ‘n’.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D10213EA-D6AA-4675-8CEA-522760658E86}"/>
              </a:ext>
            </a:extLst>
          </p:cNvPr>
          <p:cNvSpPr/>
          <p:nvPr/>
        </p:nvSpPr>
        <p:spPr>
          <a:xfrm>
            <a:off x="5741865" y="256256"/>
            <a:ext cx="4724400" cy="1169684"/>
          </a:xfrm>
          <a:prstGeom prst="roundRect">
            <a:avLst/>
          </a:prstGeom>
          <a:solidFill>
            <a:srgbClr val="C5D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92FE1CF0-5C00-4AD5-AAB8-5460A740404C}"/>
              </a:ext>
            </a:extLst>
          </p:cNvPr>
          <p:cNvSpPr txBox="1"/>
          <p:nvPr/>
        </p:nvSpPr>
        <p:spPr>
          <a:xfrm>
            <a:off x="5741865" y="333266"/>
            <a:ext cx="4819952" cy="1015663"/>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make ordinal numbers we add -</a:t>
            </a:r>
            <a:r>
              <a:rPr lang="en-GB" sz="2000" b="1" dirty="0" err="1">
                <a:solidFill>
                  <a:srgbClr val="002060"/>
                </a:solidFill>
                <a:latin typeface="Century Gothic" panose="020B0502020202020204" pitchFamily="34" charset="0"/>
              </a:rPr>
              <a:t>te</a:t>
            </a:r>
            <a:r>
              <a:rPr lang="en-GB" sz="2000" b="1" dirty="0">
                <a:solidFill>
                  <a:srgbClr val="002060"/>
                </a:solidFill>
                <a:latin typeface="Century Gothic" panose="020B0502020202020204" pitchFamily="34" charset="0"/>
              </a:rPr>
              <a:t> to the numbers 1-19, and –</a:t>
            </a:r>
            <a:r>
              <a:rPr lang="en-GB" sz="2000" b="1" dirty="0" err="1">
                <a:solidFill>
                  <a:srgbClr val="002060"/>
                </a:solidFill>
                <a:latin typeface="Century Gothic" panose="020B0502020202020204" pitchFamily="34" charset="0"/>
              </a:rPr>
              <a:t>ste</a:t>
            </a:r>
            <a:r>
              <a:rPr lang="en-GB" sz="2000" b="1" dirty="0">
                <a:solidFill>
                  <a:srgbClr val="002060"/>
                </a:solidFill>
                <a:latin typeface="Century Gothic" panose="020B0502020202020204" pitchFamily="34" charset="0"/>
              </a:rPr>
              <a:t> to the numbers 20+.</a:t>
            </a:r>
          </a:p>
        </p:txBody>
      </p:sp>
      <p:sp>
        <p:nvSpPr>
          <p:cNvPr id="7" name="TextBox 6">
            <a:extLst>
              <a:ext uri="{FF2B5EF4-FFF2-40B4-BE49-F238E27FC236}">
                <a16:creationId xmlns:a16="http://schemas.microsoft.com/office/drawing/2014/main" id="{3C6B68E3-4E1D-FC2F-1662-60477529BB22}"/>
              </a:ext>
            </a:extLst>
          </p:cNvPr>
          <p:cNvSpPr txBox="1"/>
          <p:nvPr/>
        </p:nvSpPr>
        <p:spPr>
          <a:xfrm>
            <a:off x="744863" y="4775755"/>
            <a:ext cx="94355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am</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fünfundzwanzig</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sten</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dirty="0" err="1">
                <a:solidFill>
                  <a:srgbClr val="002060"/>
                </a:solidFill>
                <a:latin typeface="Century Gothic" panose="020B0502020202020204" pitchFamily="34" charset="0"/>
              </a:rPr>
              <a:t>Dezember</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30628A-F770-58CF-BA65-146DA269C9BE}"/>
              </a:ext>
            </a:extLst>
          </p:cNvPr>
          <p:cNvSpPr txBox="1"/>
          <p:nvPr/>
        </p:nvSpPr>
        <p:spPr>
          <a:xfrm>
            <a:off x="666815" y="3492083"/>
            <a:ext cx="7265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am</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zwei</a:t>
            </a:r>
            <a:r>
              <a:rPr lang="en-GB" sz="2800" b="1" dirty="0" err="1">
                <a:solidFill>
                  <a:srgbClr val="002060"/>
                </a:solidFill>
                <a:latin typeface="Century Gothic" panose="020B0502020202020204" pitchFamily="34" charset="0"/>
              </a:rPr>
              <a:t>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Januar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ein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Konzert</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021F2DD-CC49-FED2-A626-C3E6CA2EE55D}"/>
              </a:ext>
            </a:extLst>
          </p:cNvPr>
          <p:cNvSpPr txBox="1"/>
          <p:nvPr/>
        </p:nvSpPr>
        <p:spPr>
          <a:xfrm>
            <a:off x="670926" y="3991432"/>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seeing a concert </a:t>
            </a:r>
            <a:r>
              <a:rPr kumimoji="0" lang="en-GB" sz="2400" b="0"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January. </a:t>
            </a:r>
          </a:p>
        </p:txBody>
      </p:sp>
      <p:pic>
        <p:nvPicPr>
          <p:cNvPr id="5" name="Picture 4">
            <a:extLst>
              <a:ext uri="{FF2B5EF4-FFF2-40B4-BE49-F238E27FC236}">
                <a16:creationId xmlns:a16="http://schemas.microsoft.com/office/drawing/2014/main" id="{69486911-F20D-2E7A-A75F-03ABA388A9D1}"/>
              </a:ext>
            </a:extLst>
          </p:cNvPr>
          <p:cNvPicPr>
            <a:picLocks noChangeAspect="1"/>
          </p:cNvPicPr>
          <p:nvPr/>
        </p:nvPicPr>
        <p:blipFill>
          <a:blip r:embed="rId7"/>
          <a:stretch>
            <a:fillRect/>
          </a:stretch>
        </p:blipFill>
        <p:spPr>
          <a:xfrm>
            <a:off x="6822239" y="4022728"/>
            <a:ext cx="734736" cy="523221"/>
          </a:xfrm>
          <a:prstGeom prst="rect">
            <a:avLst/>
          </a:prstGeom>
        </p:spPr>
      </p:pic>
      <p:pic>
        <p:nvPicPr>
          <p:cNvPr id="15" name="Picture 14">
            <a:extLst>
              <a:ext uri="{FF2B5EF4-FFF2-40B4-BE49-F238E27FC236}">
                <a16:creationId xmlns:a16="http://schemas.microsoft.com/office/drawing/2014/main" id="{E3C4BDB7-FE09-2625-8EFE-77AB53C8728E}"/>
              </a:ext>
            </a:extLst>
          </p:cNvPr>
          <p:cNvPicPr>
            <a:picLocks noChangeAspect="1"/>
          </p:cNvPicPr>
          <p:nvPr/>
        </p:nvPicPr>
        <p:blipFill>
          <a:blip r:embed="rId8"/>
          <a:stretch>
            <a:fillRect/>
          </a:stretch>
        </p:blipFill>
        <p:spPr>
          <a:xfrm>
            <a:off x="6705555" y="5280292"/>
            <a:ext cx="588616" cy="617059"/>
          </a:xfrm>
          <a:prstGeom prst="rect">
            <a:avLst/>
          </a:prstGeom>
        </p:spPr>
      </p:pic>
      <p:pic>
        <p:nvPicPr>
          <p:cNvPr id="17" name="Google Shape;183;p8">
            <a:extLst>
              <a:ext uri="{FF2B5EF4-FFF2-40B4-BE49-F238E27FC236}">
                <a16:creationId xmlns:a16="http://schemas.microsoft.com/office/drawing/2014/main" id="{A96DA8DB-9AAE-D0F9-82AF-6C963B183B29}"/>
              </a:ext>
            </a:extLst>
          </p:cNvPr>
          <p:cNvPicPr/>
          <p:nvPr/>
        </p:nvPicPr>
        <p:blipFill>
          <a:blip r:embed="rId9">
            <a:clrChange>
              <a:clrFrom>
                <a:srgbClr val="FFFFFF"/>
              </a:clrFrom>
              <a:clrTo>
                <a:srgbClr val="FFFFFF">
                  <a:alpha val="0"/>
                </a:srgbClr>
              </a:clrTo>
            </a:clrChange>
          </a:blip>
          <a:stretch/>
        </p:blipFill>
        <p:spPr>
          <a:xfrm>
            <a:off x="4654072" y="2072136"/>
            <a:ext cx="397187" cy="461666"/>
          </a:xfrm>
          <a:prstGeom prst="rect">
            <a:avLst/>
          </a:prstGeom>
          <a:ln>
            <a:noFill/>
          </a:ln>
        </p:spPr>
      </p:pic>
      <p:pic>
        <p:nvPicPr>
          <p:cNvPr id="18" name="Google Shape;183;p8">
            <a:extLst>
              <a:ext uri="{FF2B5EF4-FFF2-40B4-BE49-F238E27FC236}">
                <a16:creationId xmlns:a16="http://schemas.microsoft.com/office/drawing/2014/main" id="{FEB47AC1-6FA9-A717-5D4C-0D174B0B5111}"/>
              </a:ext>
            </a:extLst>
          </p:cNvPr>
          <p:cNvPicPr/>
          <p:nvPr/>
        </p:nvPicPr>
        <p:blipFill>
          <a:blip r:embed="rId9">
            <a:clrChange>
              <a:clrFrom>
                <a:srgbClr val="FFFFFF"/>
              </a:clrFrom>
              <a:clrTo>
                <a:srgbClr val="FFFFFF">
                  <a:alpha val="0"/>
                </a:srgbClr>
              </a:clrTo>
            </a:clrChange>
          </a:blip>
          <a:stretch/>
        </p:blipFill>
        <p:spPr>
          <a:xfrm>
            <a:off x="267572" y="3953117"/>
            <a:ext cx="397187" cy="402191"/>
          </a:xfrm>
          <a:prstGeom prst="rect">
            <a:avLst/>
          </a:prstGeom>
          <a:ln>
            <a:noFill/>
          </a:ln>
        </p:spPr>
      </p:pic>
      <p:pic>
        <p:nvPicPr>
          <p:cNvPr id="20" name="Picture 19">
            <a:extLst>
              <a:ext uri="{FF2B5EF4-FFF2-40B4-BE49-F238E27FC236}">
                <a16:creationId xmlns:a16="http://schemas.microsoft.com/office/drawing/2014/main" id="{9FDB4DA3-F84C-1F7F-ECD7-34424505F3BF}"/>
              </a:ext>
            </a:extLst>
          </p:cNvPr>
          <p:cNvPicPr>
            <a:picLocks noChangeAspect="1"/>
          </p:cNvPicPr>
          <p:nvPr/>
        </p:nvPicPr>
        <p:blipFill>
          <a:blip r:embed="rId10"/>
          <a:stretch>
            <a:fillRect/>
          </a:stretch>
        </p:blipFill>
        <p:spPr>
          <a:xfrm>
            <a:off x="268485" y="5217027"/>
            <a:ext cx="396274" cy="457240"/>
          </a:xfrm>
          <a:prstGeom prst="rect">
            <a:avLst/>
          </a:prstGeom>
        </p:spPr>
      </p:pic>
      <p:sp>
        <p:nvSpPr>
          <p:cNvPr id="35" name="TextBox 34">
            <a:extLst>
              <a:ext uri="{FF2B5EF4-FFF2-40B4-BE49-F238E27FC236}">
                <a16:creationId xmlns:a16="http://schemas.microsoft.com/office/drawing/2014/main" id="{E8E46F56-52DB-480E-96E7-18758B959618}"/>
              </a:ext>
            </a:extLst>
          </p:cNvPr>
          <p:cNvSpPr txBox="1"/>
          <p:nvPr/>
        </p:nvSpPr>
        <p:spPr>
          <a:xfrm>
            <a:off x="235975" y="5849458"/>
            <a:ext cx="1198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When we used digits instead of words, we write German dates like this: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138EE79A-89F9-47B2-9D2E-3AE39083594C}"/>
              </a:ext>
            </a:extLst>
          </p:cNvPr>
          <p:cNvSpPr txBox="1"/>
          <p:nvPr/>
        </p:nvSpPr>
        <p:spPr>
          <a:xfrm>
            <a:off x="744238" y="6263124"/>
            <a:ext cx="62632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am</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25.</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dirty="0" err="1">
                <a:solidFill>
                  <a:srgbClr val="002060"/>
                </a:solidFill>
                <a:latin typeface="Century Gothic" panose="020B0502020202020204" pitchFamily="34" charset="0"/>
              </a:rPr>
              <a:t>Dezember</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78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1_W4F_5.1.wav"/>
                                        </p:tgtEl>
                                      </p:cMediaNode>
                                    </p:audio>
                                  </p:sub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1_W4F_5.2.wav"/>
                                        </p:tgtEl>
                                      </p:cMediaNode>
                                    </p:audio>
                                  </p:sub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1_W4F_5.3.wav"/>
                                        </p:tgtEl>
                                      </p:cMediaNode>
                                    </p:audio>
                                  </p:sub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1_W4F_5.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12" grpId="0"/>
      <p:bldP spid="13" grpId="0"/>
      <p:bldP spid="3" grpId="0" animBg="1"/>
      <p:bldP spid="4" grpId="0"/>
      <p:bldP spid="7" grpId="0"/>
      <p:bldP spid="9" grpId="0"/>
      <p:bldP spid="10" grpId="0"/>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4F_6.1.wav"/>
            </a:hlinkClick>
            <a:extLst>
              <a:ext uri="{FF2B5EF4-FFF2-40B4-BE49-F238E27FC236}">
                <a16:creationId xmlns:a16="http://schemas.microsoft.com/office/drawing/2014/main" id="{7D58E920-5769-461D-BF6A-E26F610CFC7C}"/>
              </a:ext>
            </a:extLst>
          </p:cNvPr>
          <p:cNvSpPr txBox="1"/>
          <p:nvPr/>
        </p:nvSpPr>
        <p:spPr>
          <a:xfrm>
            <a:off x="3120169" y="115665"/>
            <a:ext cx="5075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Hör</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zu</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CustomShape 3">
            <a:extLst>
              <a:ext uri="{FF2B5EF4-FFF2-40B4-BE49-F238E27FC236}">
                <a16:creationId xmlns:a16="http://schemas.microsoft.com/office/drawing/2014/main" id="{976A85E5-4281-4E0F-BAB0-72DE6B3B6253}"/>
              </a:ext>
            </a:extLst>
          </p:cNvPr>
          <p:cNvSpPr/>
          <p:nvPr/>
        </p:nvSpPr>
        <p:spPr>
          <a:xfrm>
            <a:off x="4481477" y="115664"/>
            <a:ext cx="4005298" cy="5517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1" normalizeH="0" baseline="0" noProof="0" dirty="0" err="1">
                <a:ln>
                  <a:noFill/>
                </a:ln>
                <a:solidFill>
                  <a:srgbClr val="002060"/>
                </a:solidFill>
                <a:effectLst/>
                <a:uLnTx/>
                <a:uFillTx/>
                <a:latin typeface="Century Gothic" panose="020B0502020202020204" pitchFamily="34" charset="0"/>
              </a:rPr>
              <a:t>Übersetze</a:t>
            </a:r>
            <a:r>
              <a:rPr kumimoji="0" lang="en-US" sz="2800" i="0" u="none" strike="noStrike" kern="1200" cap="none" spc="-1" normalizeH="0" baseline="0" noProof="0" dirty="0">
                <a:ln>
                  <a:noFill/>
                </a:ln>
                <a:solidFill>
                  <a:srgbClr val="002060"/>
                </a:solidFill>
                <a:effectLst/>
                <a:uLnTx/>
                <a:uFillTx/>
                <a:latin typeface="Century Gothic" panose="020B0502020202020204" pitchFamily="34" charset="0"/>
              </a:rPr>
              <a:t>* die </a:t>
            </a:r>
            <a:r>
              <a:rPr kumimoji="0" lang="en-US" sz="2800" i="0" u="none" strike="noStrike" kern="1200" cap="none" spc="-1" normalizeH="0" baseline="0" noProof="0" dirty="0" err="1">
                <a:ln>
                  <a:noFill/>
                </a:ln>
                <a:solidFill>
                  <a:srgbClr val="002060"/>
                </a:solidFill>
                <a:effectLst/>
                <a:uLnTx/>
                <a:uFillTx/>
                <a:latin typeface="Century Gothic" panose="020B0502020202020204" pitchFamily="34" charset="0"/>
              </a:rPr>
              <a:t>Sätze</a:t>
            </a:r>
            <a:r>
              <a:rPr kumimoji="0" lang="en-US" sz="280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graphicFrame>
        <p:nvGraphicFramePr>
          <p:cNvPr id="2" name="Table 2">
            <a:extLst>
              <a:ext uri="{FF2B5EF4-FFF2-40B4-BE49-F238E27FC236}">
                <a16:creationId xmlns:a16="http://schemas.microsoft.com/office/drawing/2014/main" id="{0F661BE7-4103-E74B-E90C-EC65AA530644}"/>
              </a:ext>
            </a:extLst>
          </p:cNvPr>
          <p:cNvGraphicFramePr/>
          <p:nvPr>
            <p:extLst>
              <p:ext uri="{D42A27DB-BD31-4B8C-83A1-F6EECF244321}">
                <p14:modId xmlns:p14="http://schemas.microsoft.com/office/powerpoint/2010/main" val="2046261214"/>
              </p:ext>
            </p:extLst>
          </p:nvPr>
        </p:nvGraphicFramePr>
        <p:xfrm>
          <a:off x="644541" y="1775201"/>
          <a:ext cx="9106592" cy="4164525"/>
        </p:xfrm>
        <a:graphic>
          <a:graphicData uri="http://schemas.openxmlformats.org/drawingml/2006/table">
            <a:tbl>
              <a:tblPr/>
              <a:tblGrid>
                <a:gridCol w="1092362">
                  <a:extLst>
                    <a:ext uri="{9D8B030D-6E8A-4147-A177-3AD203B41FA5}">
                      <a16:colId xmlns:a16="http://schemas.microsoft.com/office/drawing/2014/main" val="20000"/>
                    </a:ext>
                  </a:extLst>
                </a:gridCol>
                <a:gridCol w="8014230">
                  <a:extLst>
                    <a:ext uri="{9D8B030D-6E8A-4147-A177-3AD203B41FA5}">
                      <a16:colId xmlns:a16="http://schemas.microsoft.com/office/drawing/2014/main" val="20001"/>
                    </a:ext>
                  </a:extLst>
                </a:gridCol>
              </a:tblGrid>
              <a:tr h="85310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1</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r>
                        <a:rPr lang="en-US" sz="2800" b="1" dirty="0">
                          <a:solidFill>
                            <a:srgbClr val="002060"/>
                          </a:solidFill>
                          <a:latin typeface="Century Gothic" panose="020B0502020202020204" pitchFamily="34" charset="0"/>
                        </a:rPr>
                        <a:t>I am in (the) town on 7</a:t>
                      </a:r>
                      <a:r>
                        <a:rPr lang="en-US" sz="2800" b="1" baseline="30000" dirty="0">
                          <a:solidFill>
                            <a:srgbClr val="002060"/>
                          </a:solidFill>
                          <a:latin typeface="Century Gothic" panose="020B0502020202020204" pitchFamily="34" charset="0"/>
                        </a:rPr>
                        <a:t>th</a:t>
                      </a:r>
                      <a:r>
                        <a:rPr lang="en-US" sz="2800" b="1" dirty="0">
                          <a:solidFill>
                            <a:srgbClr val="002060"/>
                          </a:solidFill>
                          <a:latin typeface="Century Gothic" panose="020B0502020202020204" pitchFamily="34" charset="0"/>
                        </a:rPr>
                        <a:t> May.</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6347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2</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0000"/>
                        </a:lnSpc>
                      </a:pPr>
                      <a:r>
                        <a:rPr lang="en-US" sz="2800" b="1" strike="noStrike" spc="-1" dirty="0">
                          <a:solidFill>
                            <a:srgbClr val="002060"/>
                          </a:solidFill>
                          <a:latin typeface="Century Gothic" panose="020B0502020202020204" pitchFamily="34" charset="0"/>
                        </a:rPr>
                        <a:t>He is in Austria on 23</a:t>
                      </a:r>
                      <a:r>
                        <a:rPr lang="en-US" sz="2800" b="1" strike="noStrike" spc="-1" baseline="30000" dirty="0">
                          <a:solidFill>
                            <a:srgbClr val="002060"/>
                          </a:solidFill>
                          <a:latin typeface="Century Gothic" panose="020B0502020202020204" pitchFamily="34" charset="0"/>
                        </a:rPr>
                        <a:t>rd</a:t>
                      </a:r>
                      <a:r>
                        <a:rPr lang="en-US" sz="2800" b="1" strike="noStrike" spc="-1" dirty="0">
                          <a:solidFill>
                            <a:srgbClr val="002060"/>
                          </a:solidFill>
                          <a:latin typeface="Century Gothic" panose="020B0502020202020204" pitchFamily="34" charset="0"/>
                        </a:rPr>
                        <a:t> June. </a:t>
                      </a: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31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3</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0000"/>
                        </a:lnSpc>
                      </a:pPr>
                      <a:r>
                        <a:rPr lang="en-US" sz="2800" b="1" strike="noStrike" spc="-1" dirty="0">
                          <a:solidFill>
                            <a:srgbClr val="002060"/>
                          </a:solidFill>
                          <a:latin typeface="Century Gothic" panose="020B0502020202020204" pitchFamily="34" charset="0"/>
                        </a:rPr>
                        <a:t>Today is the 9</a:t>
                      </a:r>
                      <a:r>
                        <a:rPr lang="en-US" sz="2800" b="1" strike="noStrike" spc="-1" baseline="30000" dirty="0">
                          <a:solidFill>
                            <a:srgbClr val="002060"/>
                          </a:solidFill>
                          <a:latin typeface="Century Gothic" panose="020B0502020202020204" pitchFamily="34" charset="0"/>
                        </a:rPr>
                        <a:t>th</a:t>
                      </a:r>
                      <a:r>
                        <a:rPr lang="en-US" sz="2800" b="1" strike="noStrike" spc="-1" dirty="0">
                          <a:solidFill>
                            <a:srgbClr val="002060"/>
                          </a:solidFill>
                          <a:latin typeface="Century Gothic" panose="020B0502020202020204" pitchFamily="34" charset="0"/>
                        </a:rPr>
                        <a:t> September. </a:t>
                      </a: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418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4</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0000"/>
                        </a:lnSpc>
                      </a:pPr>
                      <a:r>
                        <a:rPr lang="en-US" sz="2800" b="1" strike="noStrike" spc="-1" dirty="0">
                          <a:solidFill>
                            <a:srgbClr val="002060"/>
                          </a:solidFill>
                          <a:latin typeface="Century Gothic" panose="020B0502020202020204" pitchFamily="34" charset="0"/>
                        </a:rPr>
                        <a:t>She is on the train on 2</a:t>
                      </a:r>
                      <a:r>
                        <a:rPr lang="en-US" sz="2800" b="1" strike="noStrike" spc="-1" baseline="30000" dirty="0">
                          <a:solidFill>
                            <a:srgbClr val="002060"/>
                          </a:solidFill>
                          <a:latin typeface="Century Gothic" panose="020B0502020202020204" pitchFamily="34" charset="0"/>
                        </a:rPr>
                        <a:t>nd</a:t>
                      </a:r>
                      <a:r>
                        <a:rPr lang="en-US" sz="2800" b="1" strike="noStrike" spc="-1" dirty="0">
                          <a:solidFill>
                            <a:srgbClr val="002060"/>
                          </a:solidFill>
                          <a:latin typeface="Century Gothic" panose="020B0502020202020204" pitchFamily="34" charset="0"/>
                        </a:rPr>
                        <a:t> March. </a:t>
                      </a: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31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5</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0000"/>
                        </a:lnSpc>
                      </a:pPr>
                      <a:r>
                        <a:rPr lang="en-US" sz="2800" b="1" strike="noStrike" spc="-1" dirty="0">
                          <a:solidFill>
                            <a:srgbClr val="002060"/>
                          </a:solidFill>
                          <a:latin typeface="Century Gothic" panose="020B0502020202020204" pitchFamily="34" charset="0"/>
                        </a:rPr>
                        <a:t>I am in the restaurant on 30</a:t>
                      </a:r>
                      <a:r>
                        <a:rPr lang="en-US" sz="2800" b="1" strike="noStrike" spc="-1" baseline="30000" dirty="0">
                          <a:solidFill>
                            <a:srgbClr val="002060"/>
                          </a:solidFill>
                          <a:latin typeface="Century Gothic" panose="020B0502020202020204" pitchFamily="34" charset="0"/>
                        </a:rPr>
                        <a:t>th</a:t>
                      </a:r>
                      <a:r>
                        <a:rPr lang="en-US" sz="2800" b="1" strike="noStrike" spc="-1" dirty="0">
                          <a:solidFill>
                            <a:srgbClr val="002060"/>
                          </a:solidFill>
                          <a:latin typeface="Century Gothic" panose="020B0502020202020204" pitchFamily="34" charset="0"/>
                        </a:rPr>
                        <a:t> July. </a:t>
                      </a: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EF519B08-2FFB-5A46-A70B-A51032B6EF6A}"/>
              </a:ext>
            </a:extLst>
          </p:cNvPr>
          <p:cNvSpPr txBox="1"/>
          <p:nvPr/>
        </p:nvSpPr>
        <p:spPr>
          <a:xfrm>
            <a:off x="9084850" y="6383758"/>
            <a:ext cx="2930938" cy="400110"/>
          </a:xfrm>
          <a:prstGeom prst="rect">
            <a:avLst/>
          </a:prstGeom>
          <a:solidFill>
            <a:srgbClr val="92D050"/>
          </a:solidFill>
        </p:spPr>
        <p:txBody>
          <a:bodyPr wrap="square" rtlCol="0">
            <a:spAutoFit/>
          </a:bodyPr>
          <a:lstStyle/>
          <a:p>
            <a:r>
              <a:rPr lang="en-US" sz="2000" dirty="0" err="1">
                <a:latin typeface="Century Gothic" panose="020B0502020202020204" pitchFamily="34" charset="0"/>
              </a:rPr>
              <a:t>übersetzen</a:t>
            </a:r>
            <a:r>
              <a:rPr lang="en-US" sz="2000" dirty="0">
                <a:latin typeface="Century Gothic" panose="020B0502020202020204" pitchFamily="34" charset="0"/>
              </a:rPr>
              <a:t> - translate </a:t>
            </a:r>
            <a:endParaRPr lang="en-GB" sz="2000" dirty="0">
              <a:latin typeface="Century Gothic" panose="020B0502020202020204" pitchFamily="34" charset="0"/>
            </a:endParaRPr>
          </a:p>
        </p:txBody>
      </p:sp>
      <p:sp>
        <p:nvSpPr>
          <p:cNvPr id="6" name="CustomShape 23">
            <a:hlinkClick r:id="" action="ppaction://noaction">
              <a:snd r:embed="rId5" name="T1_W4F_6.2.wav"/>
            </a:hlinkClick>
            <a:extLst>
              <a:ext uri="{FF2B5EF4-FFF2-40B4-BE49-F238E27FC236}">
                <a16:creationId xmlns:a16="http://schemas.microsoft.com/office/drawing/2014/main" id="{C5FA2423-569B-E584-F5FC-2DA674CDDC89}"/>
              </a:ext>
            </a:extLst>
          </p:cNvPr>
          <p:cNvSpPr/>
          <p:nvPr/>
        </p:nvSpPr>
        <p:spPr>
          <a:xfrm>
            <a:off x="994093" y="2044391"/>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7" name="CustomShape 24">
            <a:hlinkClick r:id="" action="ppaction://noaction">
              <a:snd r:embed="rId6" name="T1_W4F_6.3.wav"/>
            </a:hlinkClick>
            <a:extLst>
              <a:ext uri="{FF2B5EF4-FFF2-40B4-BE49-F238E27FC236}">
                <a16:creationId xmlns:a16="http://schemas.microsoft.com/office/drawing/2014/main" id="{23F67F89-52FE-385C-2A5A-0AC47F8B6EAC}"/>
              </a:ext>
            </a:extLst>
          </p:cNvPr>
          <p:cNvSpPr/>
          <p:nvPr/>
        </p:nvSpPr>
        <p:spPr>
          <a:xfrm>
            <a:off x="994093" y="2946787"/>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13" name="CustomShape 25">
            <a:hlinkClick r:id="" action="ppaction://noaction">
              <a:snd r:embed="rId7" name="T1_W4F_6.4.wav"/>
            </a:hlinkClick>
            <a:extLst>
              <a:ext uri="{FF2B5EF4-FFF2-40B4-BE49-F238E27FC236}">
                <a16:creationId xmlns:a16="http://schemas.microsoft.com/office/drawing/2014/main" id="{6D32332A-5244-62EB-C827-DFD286F9EB45}"/>
              </a:ext>
            </a:extLst>
          </p:cNvPr>
          <p:cNvSpPr/>
          <p:nvPr/>
        </p:nvSpPr>
        <p:spPr>
          <a:xfrm>
            <a:off x="994093" y="3705022"/>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14" name="CustomShape 26">
            <a:hlinkClick r:id="" action="ppaction://noaction">
              <a:snd r:embed="rId8" name="T1_W4F_6.5.wav"/>
            </a:hlinkClick>
            <a:extLst>
              <a:ext uri="{FF2B5EF4-FFF2-40B4-BE49-F238E27FC236}">
                <a16:creationId xmlns:a16="http://schemas.microsoft.com/office/drawing/2014/main" id="{1FAA07CC-B91C-9C90-6C4F-98E591417498}"/>
              </a:ext>
            </a:extLst>
          </p:cNvPr>
          <p:cNvSpPr/>
          <p:nvPr/>
        </p:nvSpPr>
        <p:spPr>
          <a:xfrm>
            <a:off x="994093" y="4505538"/>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15" name="CustomShape 27">
            <a:hlinkClick r:id="" action="ppaction://noaction">
              <a:snd r:embed="rId9" name="T1_W4F_6.6.wav"/>
            </a:hlinkClick>
            <a:extLst>
              <a:ext uri="{FF2B5EF4-FFF2-40B4-BE49-F238E27FC236}">
                <a16:creationId xmlns:a16="http://schemas.microsoft.com/office/drawing/2014/main" id="{32AA8CE9-0BB3-83F5-120E-BBB4111D2AEB}"/>
              </a:ext>
            </a:extLst>
          </p:cNvPr>
          <p:cNvSpPr/>
          <p:nvPr/>
        </p:nvSpPr>
        <p:spPr>
          <a:xfrm>
            <a:off x="994093" y="5359777"/>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ndParaRPr>
          </a:p>
        </p:txBody>
      </p:sp>
      <p:sp>
        <p:nvSpPr>
          <p:cNvPr id="11" name="Google Shape;167;p2">
            <a:extLst>
              <a:ext uri="{FF2B5EF4-FFF2-40B4-BE49-F238E27FC236}">
                <a16:creationId xmlns:a16="http://schemas.microsoft.com/office/drawing/2014/main" id="{8DFC50F5-F7F4-F76F-390A-D58280CA215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descr="A cartoon of a city&#10;&#10;Description automatically generated">
            <a:extLst>
              <a:ext uri="{FF2B5EF4-FFF2-40B4-BE49-F238E27FC236}">
                <a16:creationId xmlns:a16="http://schemas.microsoft.com/office/drawing/2014/main" id="{071D1ACD-3415-FEB8-BC82-261FE67345C8}"/>
              </a:ext>
            </a:extLst>
          </p:cNvPr>
          <p:cNvPicPr>
            <a:picLocks noChangeAspect="1"/>
          </p:cNvPicPr>
          <p:nvPr/>
        </p:nvPicPr>
        <p:blipFill>
          <a:blip r:embed="rId10"/>
          <a:stretch>
            <a:fillRect/>
          </a:stretch>
        </p:blipFill>
        <p:spPr>
          <a:xfrm>
            <a:off x="6933062" y="1854888"/>
            <a:ext cx="1125941" cy="602554"/>
          </a:xfrm>
          <a:prstGeom prst="rect">
            <a:avLst/>
          </a:prstGeom>
        </p:spPr>
      </p:pic>
      <p:pic>
        <p:nvPicPr>
          <p:cNvPr id="24" name="Picture 23">
            <a:extLst>
              <a:ext uri="{FF2B5EF4-FFF2-40B4-BE49-F238E27FC236}">
                <a16:creationId xmlns:a16="http://schemas.microsoft.com/office/drawing/2014/main" id="{393B1716-512F-AC31-A53D-F0500B47C621}"/>
              </a:ext>
            </a:extLst>
          </p:cNvPr>
          <p:cNvPicPr>
            <a:picLocks noChangeAspect="1"/>
          </p:cNvPicPr>
          <p:nvPr/>
        </p:nvPicPr>
        <p:blipFill>
          <a:blip r:embed="rId10"/>
          <a:stretch>
            <a:fillRect/>
          </a:stretch>
        </p:blipFill>
        <p:spPr>
          <a:xfrm>
            <a:off x="10065835" y="3124396"/>
            <a:ext cx="921000" cy="492879"/>
          </a:xfrm>
          <a:prstGeom prst="rect">
            <a:avLst/>
          </a:prstGeom>
        </p:spPr>
      </p:pic>
      <p:sp>
        <p:nvSpPr>
          <p:cNvPr id="16" name="Rectangle: Rounded Corners 15">
            <a:extLst>
              <a:ext uri="{FF2B5EF4-FFF2-40B4-BE49-F238E27FC236}">
                <a16:creationId xmlns:a16="http://schemas.microsoft.com/office/drawing/2014/main" id="{452C1709-4E92-D474-6FD7-4B1E9454A71B}"/>
              </a:ext>
            </a:extLst>
          </p:cNvPr>
          <p:cNvSpPr/>
          <p:nvPr/>
        </p:nvSpPr>
        <p:spPr>
          <a:xfrm>
            <a:off x="1753305" y="1845574"/>
            <a:ext cx="6877519"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pic>
        <p:nvPicPr>
          <p:cNvPr id="26" name="Picture 25" descr="A red white and black flag&#10;&#10;Description automatically generated">
            <a:extLst>
              <a:ext uri="{FF2B5EF4-FFF2-40B4-BE49-F238E27FC236}">
                <a16:creationId xmlns:a16="http://schemas.microsoft.com/office/drawing/2014/main" id="{D82B2A48-D757-D67D-2FD1-3A414BE9996B}"/>
              </a:ext>
            </a:extLst>
          </p:cNvPr>
          <p:cNvPicPr>
            <a:picLocks noChangeAspect="1"/>
          </p:cNvPicPr>
          <p:nvPr/>
        </p:nvPicPr>
        <p:blipFill>
          <a:blip r:embed="rId11"/>
          <a:stretch>
            <a:fillRect/>
          </a:stretch>
        </p:blipFill>
        <p:spPr>
          <a:xfrm>
            <a:off x="6755642" y="2846498"/>
            <a:ext cx="994093" cy="512579"/>
          </a:xfrm>
          <a:prstGeom prst="rect">
            <a:avLst/>
          </a:prstGeom>
        </p:spPr>
      </p:pic>
      <p:sp>
        <p:nvSpPr>
          <p:cNvPr id="17" name="Rectangle: Rounded Corners 16">
            <a:extLst>
              <a:ext uri="{FF2B5EF4-FFF2-40B4-BE49-F238E27FC236}">
                <a16:creationId xmlns:a16="http://schemas.microsoft.com/office/drawing/2014/main" id="{CC9C82D0-F79C-1BB5-D9A9-39973D6C18FE}"/>
              </a:ext>
            </a:extLst>
          </p:cNvPr>
          <p:cNvSpPr/>
          <p:nvPr/>
        </p:nvSpPr>
        <p:spPr>
          <a:xfrm>
            <a:off x="1846451" y="2704216"/>
            <a:ext cx="6349030"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pic>
        <p:nvPicPr>
          <p:cNvPr id="27" name="Picture 26">
            <a:extLst>
              <a:ext uri="{FF2B5EF4-FFF2-40B4-BE49-F238E27FC236}">
                <a16:creationId xmlns:a16="http://schemas.microsoft.com/office/drawing/2014/main" id="{01741BAA-8F43-CFE2-F11B-180D5412FFA1}"/>
              </a:ext>
            </a:extLst>
          </p:cNvPr>
          <p:cNvPicPr>
            <a:picLocks noChangeAspect="1"/>
          </p:cNvPicPr>
          <p:nvPr/>
        </p:nvPicPr>
        <p:blipFill>
          <a:blip r:embed="rId11"/>
          <a:stretch>
            <a:fillRect/>
          </a:stretch>
        </p:blipFill>
        <p:spPr>
          <a:xfrm>
            <a:off x="10046305" y="1770659"/>
            <a:ext cx="1070575" cy="552016"/>
          </a:xfrm>
          <a:prstGeom prst="rect">
            <a:avLst/>
          </a:prstGeom>
        </p:spPr>
      </p:pic>
      <p:pic>
        <p:nvPicPr>
          <p:cNvPr id="28" name="Picture 27">
            <a:extLst>
              <a:ext uri="{FF2B5EF4-FFF2-40B4-BE49-F238E27FC236}">
                <a16:creationId xmlns:a16="http://schemas.microsoft.com/office/drawing/2014/main" id="{A486907F-5DC8-C8A0-071F-11A25B5E18E6}"/>
              </a:ext>
            </a:extLst>
          </p:cNvPr>
          <p:cNvPicPr>
            <a:picLocks noChangeAspect="1"/>
          </p:cNvPicPr>
          <p:nvPr/>
        </p:nvPicPr>
        <p:blipFill>
          <a:blip r:embed="rId12"/>
          <a:stretch>
            <a:fillRect/>
          </a:stretch>
        </p:blipFill>
        <p:spPr>
          <a:xfrm>
            <a:off x="10127331" y="4481528"/>
            <a:ext cx="1070576" cy="1070576"/>
          </a:xfrm>
          <a:prstGeom prst="rect">
            <a:avLst/>
          </a:prstGeom>
        </p:spPr>
      </p:pic>
      <p:pic>
        <p:nvPicPr>
          <p:cNvPr id="29" name="Picture 28">
            <a:extLst>
              <a:ext uri="{FF2B5EF4-FFF2-40B4-BE49-F238E27FC236}">
                <a16:creationId xmlns:a16="http://schemas.microsoft.com/office/drawing/2014/main" id="{9AF39E0E-326D-A468-55B1-C0CD4B78A366}"/>
              </a:ext>
            </a:extLst>
          </p:cNvPr>
          <p:cNvPicPr>
            <a:picLocks noChangeAspect="1"/>
          </p:cNvPicPr>
          <p:nvPr/>
        </p:nvPicPr>
        <p:blipFill>
          <a:blip r:embed="rId13"/>
          <a:stretch>
            <a:fillRect/>
          </a:stretch>
        </p:blipFill>
        <p:spPr>
          <a:xfrm>
            <a:off x="6933062" y="3593758"/>
            <a:ext cx="621846" cy="621846"/>
          </a:xfrm>
          <a:prstGeom prst="rect">
            <a:avLst/>
          </a:prstGeom>
        </p:spPr>
      </p:pic>
      <p:sp>
        <p:nvSpPr>
          <p:cNvPr id="18" name="Rectangle: Rounded Corners 17">
            <a:extLst>
              <a:ext uri="{FF2B5EF4-FFF2-40B4-BE49-F238E27FC236}">
                <a16:creationId xmlns:a16="http://schemas.microsoft.com/office/drawing/2014/main" id="{9420B9F7-A718-DF9D-E4E0-695A48CA4DFF}"/>
              </a:ext>
            </a:extLst>
          </p:cNvPr>
          <p:cNvSpPr/>
          <p:nvPr/>
        </p:nvSpPr>
        <p:spPr>
          <a:xfrm>
            <a:off x="1782940" y="3540810"/>
            <a:ext cx="6555841"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pic>
        <p:nvPicPr>
          <p:cNvPr id="30" name="Picture 29">
            <a:extLst>
              <a:ext uri="{FF2B5EF4-FFF2-40B4-BE49-F238E27FC236}">
                <a16:creationId xmlns:a16="http://schemas.microsoft.com/office/drawing/2014/main" id="{495C5599-9392-C21B-BD92-55ABBB29BA15}"/>
              </a:ext>
            </a:extLst>
          </p:cNvPr>
          <p:cNvPicPr>
            <a:picLocks noChangeAspect="1"/>
          </p:cNvPicPr>
          <p:nvPr/>
        </p:nvPicPr>
        <p:blipFill>
          <a:blip r:embed="rId14"/>
          <a:stretch>
            <a:fillRect/>
          </a:stretch>
        </p:blipFill>
        <p:spPr>
          <a:xfrm>
            <a:off x="11135516" y="2292240"/>
            <a:ext cx="777176" cy="553738"/>
          </a:xfrm>
          <a:prstGeom prst="rect">
            <a:avLst/>
          </a:prstGeom>
        </p:spPr>
      </p:pic>
      <p:pic>
        <p:nvPicPr>
          <p:cNvPr id="31" name="Picture 30">
            <a:extLst>
              <a:ext uri="{FF2B5EF4-FFF2-40B4-BE49-F238E27FC236}">
                <a16:creationId xmlns:a16="http://schemas.microsoft.com/office/drawing/2014/main" id="{6D2916E3-590B-C1A9-393A-5D7964D43CA5}"/>
              </a:ext>
            </a:extLst>
          </p:cNvPr>
          <p:cNvPicPr>
            <a:picLocks noChangeAspect="1"/>
          </p:cNvPicPr>
          <p:nvPr/>
        </p:nvPicPr>
        <p:blipFill>
          <a:blip r:embed="rId15"/>
          <a:stretch>
            <a:fillRect/>
          </a:stretch>
        </p:blipFill>
        <p:spPr>
          <a:xfrm>
            <a:off x="7462785" y="4546647"/>
            <a:ext cx="560881" cy="402371"/>
          </a:xfrm>
          <a:prstGeom prst="rect">
            <a:avLst/>
          </a:prstGeom>
        </p:spPr>
      </p:pic>
      <p:pic>
        <p:nvPicPr>
          <p:cNvPr id="32" name="Picture 31">
            <a:extLst>
              <a:ext uri="{FF2B5EF4-FFF2-40B4-BE49-F238E27FC236}">
                <a16:creationId xmlns:a16="http://schemas.microsoft.com/office/drawing/2014/main" id="{4A6360A8-FAF5-4169-700E-A00E7CA69720}"/>
              </a:ext>
            </a:extLst>
          </p:cNvPr>
          <p:cNvPicPr>
            <a:picLocks noChangeAspect="1"/>
          </p:cNvPicPr>
          <p:nvPr/>
        </p:nvPicPr>
        <p:blipFill>
          <a:blip r:embed="rId16"/>
          <a:stretch>
            <a:fillRect/>
          </a:stretch>
        </p:blipFill>
        <p:spPr>
          <a:xfrm>
            <a:off x="10889532" y="3861177"/>
            <a:ext cx="1023160" cy="511580"/>
          </a:xfrm>
          <a:prstGeom prst="rect">
            <a:avLst/>
          </a:prstGeom>
        </p:spPr>
      </p:pic>
      <p:pic>
        <p:nvPicPr>
          <p:cNvPr id="33" name="Picture 32">
            <a:extLst>
              <a:ext uri="{FF2B5EF4-FFF2-40B4-BE49-F238E27FC236}">
                <a16:creationId xmlns:a16="http://schemas.microsoft.com/office/drawing/2014/main" id="{163588F9-53CC-5C64-E500-44AF52D9EBBD}"/>
              </a:ext>
            </a:extLst>
          </p:cNvPr>
          <p:cNvPicPr>
            <a:picLocks noChangeAspect="1"/>
          </p:cNvPicPr>
          <p:nvPr/>
        </p:nvPicPr>
        <p:blipFill>
          <a:blip r:embed="rId17"/>
          <a:stretch>
            <a:fillRect/>
          </a:stretch>
        </p:blipFill>
        <p:spPr>
          <a:xfrm>
            <a:off x="7826672" y="5223257"/>
            <a:ext cx="1024217" cy="512108"/>
          </a:xfrm>
          <a:prstGeom prst="rect">
            <a:avLst/>
          </a:prstGeom>
        </p:spPr>
      </p:pic>
      <p:sp>
        <p:nvSpPr>
          <p:cNvPr id="19" name="Rectangle: Rounded Corners 18">
            <a:extLst>
              <a:ext uri="{FF2B5EF4-FFF2-40B4-BE49-F238E27FC236}">
                <a16:creationId xmlns:a16="http://schemas.microsoft.com/office/drawing/2014/main" id="{08BAA432-49D3-3FF1-804C-5AB52C4DCDF0}"/>
              </a:ext>
            </a:extLst>
          </p:cNvPr>
          <p:cNvSpPr/>
          <p:nvPr/>
        </p:nvSpPr>
        <p:spPr>
          <a:xfrm>
            <a:off x="1782940" y="4370569"/>
            <a:ext cx="7047161"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sp>
        <p:nvSpPr>
          <p:cNvPr id="20" name="Rectangle: Rounded Corners 19">
            <a:extLst>
              <a:ext uri="{FF2B5EF4-FFF2-40B4-BE49-F238E27FC236}">
                <a16:creationId xmlns:a16="http://schemas.microsoft.com/office/drawing/2014/main" id="{4E2CAD6F-A2E0-C2A8-F011-5DBDB60B655A}"/>
              </a:ext>
            </a:extLst>
          </p:cNvPr>
          <p:cNvSpPr/>
          <p:nvPr/>
        </p:nvSpPr>
        <p:spPr>
          <a:xfrm>
            <a:off x="1801020" y="5189712"/>
            <a:ext cx="7283830"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spTree>
    <p:extLst>
      <p:ext uri="{BB962C8B-B14F-4D97-AF65-F5344CB8AC3E}">
        <p14:creationId xmlns:p14="http://schemas.microsoft.com/office/powerpoint/2010/main" val="69784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4F_7.1.wav"/>
            </a:hlinkClick>
            <a:extLst>
              <a:ext uri="{FF2B5EF4-FFF2-40B4-BE49-F238E27FC236}">
                <a16:creationId xmlns:a16="http://schemas.microsoft.com/office/drawing/2014/main" id="{7D58E920-5769-461D-BF6A-E26F610CFC7C}"/>
              </a:ext>
            </a:extLst>
          </p:cNvPr>
          <p:cNvSpPr txBox="1"/>
          <p:nvPr/>
        </p:nvSpPr>
        <p:spPr>
          <a:xfrm>
            <a:off x="3290673" y="144150"/>
            <a:ext cx="2489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Lies</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den Text.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8" name="TextBox 27">
            <a:extLst>
              <a:ext uri="{FF2B5EF4-FFF2-40B4-BE49-F238E27FC236}">
                <a16:creationId xmlns:a16="http://schemas.microsoft.com/office/drawing/2014/main" id="{95BF5E2C-60B3-497E-BC09-E0A27713E5AE}"/>
              </a:ext>
            </a:extLst>
          </p:cNvPr>
          <p:cNvSpPr txBox="1"/>
          <p:nvPr/>
        </p:nvSpPr>
        <p:spPr>
          <a:xfrm>
            <a:off x="6025968" y="128500"/>
            <a:ext cx="39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Then</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fill</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in </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table. </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9" name="TextBox 18">
            <a:extLst>
              <a:ext uri="{FF2B5EF4-FFF2-40B4-BE49-F238E27FC236}">
                <a16:creationId xmlns:a16="http://schemas.microsoft.com/office/drawing/2014/main" id="{B30145A8-C062-7C01-5CA1-3B2A0C7A8F94}"/>
              </a:ext>
            </a:extLst>
          </p:cNvPr>
          <p:cNvSpPr txBox="1"/>
          <p:nvPr/>
        </p:nvSpPr>
        <p:spPr>
          <a:xfrm>
            <a:off x="2087174" y="6372665"/>
            <a:ext cx="7387265" cy="410312"/>
          </a:xfrm>
          <a:prstGeom prst="rect">
            <a:avLst/>
          </a:prstGeom>
          <a:solidFill>
            <a:srgbClr val="92D050"/>
          </a:solidFill>
        </p:spPr>
        <p:txBody>
          <a:bodyPr wrap="square" rtlCol="0">
            <a:spAutoFit/>
          </a:bodyPr>
          <a:lstStyle/>
          <a:p>
            <a:r>
              <a:rPr lang="en-US" sz="2000" dirty="0" err="1">
                <a:latin typeface="Century Gothic" panose="020B0502020202020204" pitchFamily="34" charset="0"/>
              </a:rPr>
              <a:t>feiern</a:t>
            </a:r>
            <a:r>
              <a:rPr lang="en-US" sz="2000" dirty="0">
                <a:latin typeface="Century Gothic" panose="020B0502020202020204" pitchFamily="34" charset="0"/>
              </a:rPr>
              <a:t> – to celebrate| </a:t>
            </a:r>
            <a:r>
              <a:rPr lang="en-US" sz="2000" dirty="0" err="1">
                <a:latin typeface="Century Gothic" panose="020B0502020202020204" pitchFamily="34" charset="0"/>
              </a:rPr>
              <a:t>Kerzen</a:t>
            </a:r>
            <a:r>
              <a:rPr lang="en-US" sz="2000" dirty="0">
                <a:latin typeface="Century Gothic" panose="020B0502020202020204" pitchFamily="34" charset="0"/>
              </a:rPr>
              <a:t> – candles | </a:t>
            </a:r>
            <a:r>
              <a:rPr lang="en-US" sz="2000" dirty="0" err="1">
                <a:latin typeface="Century Gothic" panose="020B0502020202020204" pitchFamily="34" charset="0"/>
              </a:rPr>
              <a:t>Schinken</a:t>
            </a:r>
            <a:r>
              <a:rPr lang="en-US" sz="2000" dirty="0">
                <a:latin typeface="Century Gothic" panose="020B0502020202020204" pitchFamily="34" charset="0"/>
              </a:rPr>
              <a:t> - ham</a:t>
            </a:r>
            <a:endParaRPr lang="en-GB" sz="2000" dirty="0">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C71C4645-9FED-DB2A-1F97-561053B588B6}"/>
              </a:ext>
            </a:extLst>
          </p:cNvPr>
          <p:cNvGraphicFramePr>
            <a:graphicFrameLocks noGrp="1"/>
          </p:cNvGraphicFramePr>
          <p:nvPr>
            <p:extLst>
              <p:ext uri="{D42A27DB-BD31-4B8C-83A1-F6EECF244321}">
                <p14:modId xmlns:p14="http://schemas.microsoft.com/office/powerpoint/2010/main" val="3718970631"/>
              </p:ext>
            </p:extLst>
          </p:nvPr>
        </p:nvGraphicFramePr>
        <p:xfrm>
          <a:off x="145037" y="4459567"/>
          <a:ext cx="11901926" cy="1860931"/>
        </p:xfrm>
        <a:graphic>
          <a:graphicData uri="http://schemas.openxmlformats.org/drawingml/2006/table">
            <a:tbl>
              <a:tblPr firstRow="1" bandRow="1">
                <a:tableStyleId>{5940675A-B579-460E-94D1-54222C63F5DA}</a:tableStyleId>
              </a:tblPr>
              <a:tblGrid>
                <a:gridCol w="2112388">
                  <a:extLst>
                    <a:ext uri="{9D8B030D-6E8A-4147-A177-3AD203B41FA5}">
                      <a16:colId xmlns:a16="http://schemas.microsoft.com/office/drawing/2014/main" val="4089833692"/>
                    </a:ext>
                  </a:extLst>
                </a:gridCol>
                <a:gridCol w="898730">
                  <a:extLst>
                    <a:ext uri="{9D8B030D-6E8A-4147-A177-3AD203B41FA5}">
                      <a16:colId xmlns:a16="http://schemas.microsoft.com/office/drawing/2014/main" val="3546858512"/>
                    </a:ext>
                  </a:extLst>
                </a:gridCol>
                <a:gridCol w="2472515">
                  <a:extLst>
                    <a:ext uri="{9D8B030D-6E8A-4147-A177-3AD203B41FA5}">
                      <a16:colId xmlns:a16="http://schemas.microsoft.com/office/drawing/2014/main" val="447409810"/>
                    </a:ext>
                  </a:extLst>
                </a:gridCol>
                <a:gridCol w="6418293">
                  <a:extLst>
                    <a:ext uri="{9D8B030D-6E8A-4147-A177-3AD203B41FA5}">
                      <a16:colId xmlns:a16="http://schemas.microsoft.com/office/drawing/2014/main" val="4187724877"/>
                    </a:ext>
                  </a:extLst>
                </a:gridCol>
              </a:tblGrid>
              <a:tr h="458851">
                <a:tc>
                  <a:txBody>
                    <a:bodyPr/>
                    <a:lstStyle/>
                    <a:p>
                      <a:pPr algn="ctr"/>
                      <a:r>
                        <a:rPr lang="en-GB" sz="2000" b="1" dirty="0">
                          <a:solidFill>
                            <a:srgbClr val="002060"/>
                          </a:solidFill>
                          <a:latin typeface="Century Gothic" panose="020B0502020202020204" pitchFamily="34" charset="0"/>
                        </a:rPr>
                        <a:t>event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date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where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extra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56255624"/>
                  </a:ext>
                </a:extLst>
              </a:tr>
              <a:tr h="458851">
                <a:tc>
                  <a:txBody>
                    <a:bodyPr/>
                    <a:lstStyle/>
                    <a:p>
                      <a:pPr algn="l"/>
                      <a:r>
                        <a:rPr lang="en-US" sz="2000" dirty="0">
                          <a:solidFill>
                            <a:srgbClr val="002060"/>
                          </a:solidFill>
                          <a:latin typeface="Century Gothic" panose="020B0502020202020204" pitchFamily="34" charset="0"/>
                        </a:rPr>
                        <a:t>Christmas</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a:solidFill>
                            <a:srgbClr val="002060"/>
                          </a:solidFill>
                          <a:latin typeface="Century Gothic" panose="020B0502020202020204" pitchFamily="34" charset="0"/>
                        </a:rPr>
                        <a:t>24.12</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n-US" sz="2000" dirty="0">
                          <a:solidFill>
                            <a:srgbClr val="002060"/>
                          </a:solidFill>
                          <a:latin typeface="Century Gothic" panose="020B0502020202020204" pitchFamily="34" charset="0"/>
                        </a:rPr>
                        <a:t>Switzerland</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n-US" sz="2000" dirty="0">
                          <a:solidFill>
                            <a:srgbClr val="002060"/>
                          </a:solidFill>
                          <a:latin typeface="Century Gothic" panose="020B0502020202020204" pitchFamily="34" charset="0"/>
                        </a:rPr>
                        <a:t>many European countries do this, have candles, eat ham</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65479904"/>
                  </a:ext>
                </a:extLst>
              </a:tr>
              <a:tr h="458851">
                <a:tc>
                  <a:txBody>
                    <a:bodyPr/>
                    <a:lstStyle/>
                    <a:p>
                      <a:pPr algn="l"/>
                      <a:r>
                        <a:rPr lang="en-US" sz="2000" b="0" dirty="0">
                          <a:solidFill>
                            <a:srgbClr val="002060"/>
                          </a:solidFill>
                          <a:latin typeface="Century Gothic" panose="020B0502020202020204" pitchFamily="34" charset="0"/>
                        </a:rPr>
                        <a:t>St. Stephen’s day</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a:solidFill>
                            <a:srgbClr val="002060"/>
                          </a:solidFill>
                          <a:latin typeface="Century Gothic" panose="020B0502020202020204" pitchFamily="34" charset="0"/>
                        </a:rPr>
                        <a:t>26.12</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n-US" sz="2000" dirty="0">
                          <a:solidFill>
                            <a:srgbClr val="002060"/>
                          </a:solidFill>
                          <a:latin typeface="Century Gothic" panose="020B0502020202020204" pitchFamily="34" charset="0"/>
                        </a:rPr>
                        <a:t>Austria</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n-US" sz="2000" dirty="0">
                          <a:solidFill>
                            <a:srgbClr val="002060"/>
                          </a:solidFill>
                          <a:latin typeface="Century Gothic" panose="020B0502020202020204" pitchFamily="34" charset="0"/>
                        </a:rPr>
                        <a:t>celebrate with family, candles, presents, no school</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15496627"/>
                  </a:ext>
                </a:extLst>
              </a:tr>
            </a:tbl>
          </a:graphicData>
        </a:graphic>
      </p:graphicFrame>
      <p:pic>
        <p:nvPicPr>
          <p:cNvPr id="17" name="Picture 16" descr="A picture containing map&#10;&#10;Description automatically generated">
            <a:extLst>
              <a:ext uri="{FF2B5EF4-FFF2-40B4-BE49-F238E27FC236}">
                <a16:creationId xmlns:a16="http://schemas.microsoft.com/office/drawing/2014/main" id="{B5AC457F-0BE1-FB18-5539-4AEA3383A733}"/>
              </a:ext>
            </a:extLst>
          </p:cNvPr>
          <p:cNvPicPr>
            <a:picLocks noChangeAspect="1"/>
          </p:cNvPicPr>
          <p:nvPr/>
        </p:nvPicPr>
        <p:blipFill>
          <a:blip r:embed="rId5"/>
          <a:stretch>
            <a:fillRect/>
          </a:stretch>
        </p:blipFill>
        <p:spPr>
          <a:xfrm>
            <a:off x="4344742" y="5689001"/>
            <a:ext cx="1013508" cy="522590"/>
          </a:xfrm>
          <a:prstGeom prst="rect">
            <a:avLst/>
          </a:prstGeom>
        </p:spPr>
      </p:pic>
      <p:pic>
        <p:nvPicPr>
          <p:cNvPr id="18" name="Picture 8" descr="Free vector graphics of Switzerland">
            <a:extLst>
              <a:ext uri="{FF2B5EF4-FFF2-40B4-BE49-F238E27FC236}">
                <a16:creationId xmlns:a16="http://schemas.microsoft.com/office/drawing/2014/main" id="{82C24C28-F705-087B-050D-45F8F3A34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8515" y="4978324"/>
            <a:ext cx="767219" cy="49309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0296F8E-E791-1391-BCAD-40792DD5ACC1}"/>
              </a:ext>
            </a:extLst>
          </p:cNvPr>
          <p:cNvSpPr txBox="1"/>
          <p:nvPr/>
        </p:nvSpPr>
        <p:spPr>
          <a:xfrm>
            <a:off x="185472" y="5094582"/>
            <a:ext cx="1901702" cy="376840"/>
          </a:xfrm>
          <a:prstGeom prst="rect">
            <a:avLst/>
          </a:prstGeom>
          <a:solidFill>
            <a:schemeClr val="bg1"/>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0DC6B9D0-370D-E0B0-F01C-ECC903037174}"/>
              </a:ext>
            </a:extLst>
          </p:cNvPr>
          <p:cNvSpPr txBox="1"/>
          <p:nvPr/>
        </p:nvSpPr>
        <p:spPr>
          <a:xfrm>
            <a:off x="2347019" y="5117448"/>
            <a:ext cx="773329" cy="376840"/>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2377A5E8-C1A0-4961-51FF-254935654432}"/>
              </a:ext>
            </a:extLst>
          </p:cNvPr>
          <p:cNvSpPr txBox="1"/>
          <p:nvPr/>
        </p:nvSpPr>
        <p:spPr>
          <a:xfrm>
            <a:off x="3237908" y="4994136"/>
            <a:ext cx="2370797" cy="559056"/>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90359F4E-5E05-775B-AD85-62520E9551F9}"/>
              </a:ext>
            </a:extLst>
          </p:cNvPr>
          <p:cNvSpPr txBox="1"/>
          <p:nvPr/>
        </p:nvSpPr>
        <p:spPr>
          <a:xfrm>
            <a:off x="5719468" y="4990614"/>
            <a:ext cx="5990751" cy="584775"/>
          </a:xfrm>
          <a:prstGeom prst="rect">
            <a:avLst/>
          </a:prstGeom>
          <a:solidFill>
            <a:schemeClr val="bg1"/>
          </a:solidFill>
        </p:spPr>
        <p:txBody>
          <a:bodyPr wrap="square" rtlCol="0">
            <a:spAutoFit/>
          </a:bodyPr>
          <a:lstStyle/>
          <a:p>
            <a:endParaRPr lang="en-GB" sz="3200" dirty="0"/>
          </a:p>
        </p:txBody>
      </p:sp>
      <p:sp>
        <p:nvSpPr>
          <p:cNvPr id="40" name="TextBox 39">
            <a:extLst>
              <a:ext uri="{FF2B5EF4-FFF2-40B4-BE49-F238E27FC236}">
                <a16:creationId xmlns:a16="http://schemas.microsoft.com/office/drawing/2014/main" id="{0FF319E3-FBB3-2AA5-FBB7-8FE1B7F02B56}"/>
              </a:ext>
            </a:extLst>
          </p:cNvPr>
          <p:cNvSpPr txBox="1"/>
          <p:nvPr/>
        </p:nvSpPr>
        <p:spPr>
          <a:xfrm>
            <a:off x="234576" y="5711294"/>
            <a:ext cx="1852598" cy="522590"/>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53CC6AF2-5114-F922-B247-F6FF17DD4B4B}"/>
              </a:ext>
            </a:extLst>
          </p:cNvPr>
          <p:cNvSpPr txBox="1"/>
          <p:nvPr/>
        </p:nvSpPr>
        <p:spPr>
          <a:xfrm>
            <a:off x="2367439" y="5743417"/>
            <a:ext cx="732487" cy="408752"/>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2F55A94E-74B2-8B6B-482C-772C84A9DCA3}"/>
              </a:ext>
            </a:extLst>
          </p:cNvPr>
          <p:cNvSpPr txBox="1"/>
          <p:nvPr/>
        </p:nvSpPr>
        <p:spPr>
          <a:xfrm>
            <a:off x="3189096" y="5683164"/>
            <a:ext cx="2419610" cy="522590"/>
          </a:xfrm>
          <a:prstGeom prst="rect">
            <a:avLst/>
          </a:prstGeom>
          <a:solidFill>
            <a:schemeClr val="bg1"/>
          </a:solidFill>
        </p:spPr>
        <p:txBody>
          <a:bodyPr wrap="square" rtlCol="0">
            <a:spAutoFit/>
          </a:bodyPr>
          <a:lstStyle/>
          <a:p>
            <a:endParaRPr lang="en-GB" dirty="0"/>
          </a:p>
        </p:txBody>
      </p:sp>
      <p:sp>
        <p:nvSpPr>
          <p:cNvPr id="43" name="TextBox 42">
            <a:extLst>
              <a:ext uri="{FF2B5EF4-FFF2-40B4-BE49-F238E27FC236}">
                <a16:creationId xmlns:a16="http://schemas.microsoft.com/office/drawing/2014/main" id="{8F79D3B6-671B-B400-DD3A-A688DBCBBD1F}"/>
              </a:ext>
            </a:extLst>
          </p:cNvPr>
          <p:cNvSpPr txBox="1"/>
          <p:nvPr/>
        </p:nvSpPr>
        <p:spPr>
          <a:xfrm>
            <a:off x="5697876" y="5795885"/>
            <a:ext cx="6313256" cy="310551"/>
          </a:xfrm>
          <a:prstGeom prst="rect">
            <a:avLst/>
          </a:prstGeom>
          <a:solidFill>
            <a:schemeClr val="bg1"/>
          </a:solidFill>
        </p:spPr>
        <p:txBody>
          <a:bodyPr wrap="square" rtlCol="0">
            <a:spAutoFit/>
          </a:bodyPr>
          <a:lstStyle/>
          <a:p>
            <a:endParaRPr lang="en-GB" dirty="0"/>
          </a:p>
        </p:txBody>
      </p:sp>
      <p:sp>
        <p:nvSpPr>
          <p:cNvPr id="2" name="Google Shape;167;p2">
            <a:extLst>
              <a:ext uri="{FF2B5EF4-FFF2-40B4-BE49-F238E27FC236}">
                <a16:creationId xmlns:a16="http://schemas.microsoft.com/office/drawing/2014/main" id="{23612483-161B-B71D-D127-AB40F498B04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hlinkClick r:id="" action="ppaction://noaction">
              <a:snd r:embed="rId7" name="T1_W4F_7.2.wav"/>
            </a:hlinkClick>
            <a:extLst>
              <a:ext uri="{FF2B5EF4-FFF2-40B4-BE49-F238E27FC236}">
                <a16:creationId xmlns:a16="http://schemas.microsoft.com/office/drawing/2014/main" id="{524DE97B-91CF-F304-B698-6C80D592EAD9}"/>
              </a:ext>
            </a:extLst>
          </p:cNvPr>
          <p:cNvSpPr txBox="1"/>
          <p:nvPr/>
        </p:nvSpPr>
        <p:spPr>
          <a:xfrm>
            <a:off x="796710" y="851347"/>
            <a:ext cx="10078932" cy="1785104"/>
          </a:xfrm>
          <a:prstGeom prst="rect">
            <a:avLst/>
          </a:prstGeom>
          <a:solidFill>
            <a:srgbClr val="FFF0D1"/>
          </a:solidFill>
        </p:spPr>
        <p:txBody>
          <a:bodyPr wrap="square" rtlCol="0">
            <a:spAutoFit/>
          </a:bodyPr>
          <a:lstStyle/>
          <a:p>
            <a:r>
              <a:rPr lang="en-US" sz="2200" dirty="0" err="1">
                <a:solidFill>
                  <a:srgbClr val="002060"/>
                </a:solidFill>
                <a:latin typeface="Century Gothic" panose="020B0502020202020204" pitchFamily="34" charset="0"/>
              </a:rPr>
              <a:t>Weihnachten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feiert</a:t>
            </a:r>
            <a:r>
              <a:rPr lang="en-US" sz="2200" dirty="0">
                <a:solidFill>
                  <a:srgbClr val="002060"/>
                </a:solidFill>
                <a:latin typeface="Century Gothic" panose="020B0502020202020204" pitchFamily="34" charset="0"/>
              </a:rPr>
              <a:t>* man in der Schweiz </a:t>
            </a:r>
            <a:r>
              <a:rPr lang="en-US" sz="2200" dirty="0" err="1">
                <a:solidFill>
                  <a:srgbClr val="002060"/>
                </a:solidFill>
                <a:latin typeface="Century Gothic" panose="020B0502020202020204" pitchFamily="34" charset="0"/>
              </a:rPr>
              <a:t>nicht</a:t>
            </a:r>
            <a:r>
              <a:rPr lang="en-US" sz="2200" dirty="0">
                <a:solidFill>
                  <a:srgbClr val="002060"/>
                </a:solidFill>
                <a:latin typeface="Century Gothic" panose="020B0502020202020204" pitchFamily="34" charset="0"/>
              </a:rPr>
              <a:t> am </a:t>
            </a:r>
            <a:r>
              <a:rPr lang="en-US" sz="2200" dirty="0" err="1">
                <a:solidFill>
                  <a:srgbClr val="002060"/>
                </a:solidFill>
                <a:latin typeface="Century Gothic" panose="020B0502020202020204" pitchFamily="34" charset="0"/>
              </a:rPr>
              <a:t>fünfunzwanzigsten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Dezember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nein</a:t>
            </a:r>
            <a:r>
              <a:rPr lang="en-US" sz="2200" dirty="0">
                <a:solidFill>
                  <a:srgbClr val="002060"/>
                </a:solidFill>
                <a:latin typeface="Century Gothic" panose="020B0502020202020204" pitchFamily="34" charset="0"/>
              </a:rPr>
              <a:t>, in der Schweiz </a:t>
            </a:r>
            <a:r>
              <a:rPr lang="en-US" sz="2200" dirty="0" err="1">
                <a:solidFill>
                  <a:srgbClr val="002060"/>
                </a:solidFill>
                <a:latin typeface="Century Gothic" panose="020B0502020202020204" pitchFamily="34" charset="0"/>
              </a:rPr>
              <a:t>feiert</a:t>
            </a:r>
            <a:r>
              <a:rPr lang="en-US" sz="2200" dirty="0">
                <a:solidFill>
                  <a:srgbClr val="002060"/>
                </a:solidFill>
                <a:latin typeface="Century Gothic" panose="020B0502020202020204" pitchFamily="34" charset="0"/>
              </a:rPr>
              <a:t> man </a:t>
            </a:r>
            <a:r>
              <a:rPr lang="en-US" sz="2200" dirty="0" err="1">
                <a:solidFill>
                  <a:srgbClr val="002060"/>
                </a:solidFill>
                <a:latin typeface="Century Gothic" panose="020B0502020202020204" pitchFamily="34" charset="0"/>
              </a:rPr>
              <a:t>Weihnachten</a:t>
            </a:r>
            <a:r>
              <a:rPr lang="en-US" sz="2200" dirty="0">
                <a:solidFill>
                  <a:srgbClr val="002060"/>
                </a:solidFill>
                <a:latin typeface="Century Gothic" panose="020B0502020202020204" pitchFamily="34" charset="0"/>
              </a:rPr>
              <a:t> am </a:t>
            </a:r>
            <a:r>
              <a:rPr lang="en-US" sz="2200" dirty="0" err="1">
                <a:solidFill>
                  <a:srgbClr val="002060"/>
                </a:solidFill>
                <a:latin typeface="Century Gothic" panose="020B0502020202020204" pitchFamily="34" charset="0"/>
              </a:rPr>
              <a:t>vierundzwanzigsten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Dezember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Viele</a:t>
            </a:r>
            <a:r>
              <a:rPr lang="en-US" sz="2200" dirty="0">
                <a:solidFill>
                  <a:srgbClr val="002060"/>
                </a:solidFill>
                <a:latin typeface="Century Gothic" panose="020B0502020202020204" pitchFamily="34" charset="0"/>
              </a:rPr>
              <a:t> Länder in Europa </a:t>
            </a:r>
            <a:r>
              <a:rPr lang="en-US" sz="2200" dirty="0" err="1">
                <a:solidFill>
                  <a:srgbClr val="002060"/>
                </a:solidFill>
                <a:latin typeface="Century Gothic" panose="020B0502020202020204" pitchFamily="34" charset="0"/>
              </a:rPr>
              <a:t>machen</a:t>
            </a:r>
            <a:r>
              <a:rPr lang="en-US" sz="2200" dirty="0">
                <a:solidFill>
                  <a:srgbClr val="002060"/>
                </a:solidFill>
                <a:latin typeface="Century Gothic" panose="020B0502020202020204" pitchFamily="34" charset="0"/>
              </a:rPr>
              <a:t> das so. Die </a:t>
            </a:r>
            <a:r>
              <a:rPr lang="en-US" sz="2200" dirty="0" err="1">
                <a:solidFill>
                  <a:srgbClr val="002060"/>
                </a:solidFill>
                <a:latin typeface="Century Gothic" panose="020B0502020202020204" pitchFamily="34" charset="0"/>
              </a:rPr>
              <a:t>Weihnachtsfeier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mit</a:t>
            </a:r>
            <a:r>
              <a:rPr lang="en-US" sz="2200" dirty="0">
                <a:solidFill>
                  <a:srgbClr val="002060"/>
                </a:solidFill>
                <a:latin typeface="Century Gothic" panose="020B0502020202020204" pitchFamily="34" charset="0"/>
              </a:rPr>
              <a:t> der </a:t>
            </a:r>
            <a:r>
              <a:rPr lang="en-US" sz="2200" dirty="0" err="1">
                <a:solidFill>
                  <a:srgbClr val="002060"/>
                </a:solidFill>
                <a:latin typeface="Century Gothic" panose="020B0502020202020204" pitchFamily="34" charset="0"/>
              </a:rPr>
              <a:t>Familie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ist</a:t>
            </a:r>
            <a:r>
              <a:rPr lang="en-US" sz="2200" dirty="0">
                <a:solidFill>
                  <a:srgbClr val="002060"/>
                </a:solidFill>
                <a:latin typeface="Century Gothic" panose="020B0502020202020204" pitchFamily="34" charset="0"/>
              </a:rPr>
              <a:t> oft </a:t>
            </a:r>
            <a:r>
              <a:rPr lang="en-US" sz="2200" dirty="0" err="1">
                <a:solidFill>
                  <a:srgbClr val="002060"/>
                </a:solidFill>
                <a:latin typeface="Century Gothic" panose="020B0502020202020204" pitchFamily="34" charset="0"/>
              </a:rPr>
              <a:t>schön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ruhig</a:t>
            </a:r>
            <a:r>
              <a:rPr lang="en-US" sz="2200" dirty="0">
                <a:solidFill>
                  <a:srgbClr val="002060"/>
                </a:solidFill>
                <a:latin typeface="Century Gothic" panose="020B0502020202020204" pitchFamily="34" charset="0"/>
              </a:rPr>
              <a:t>. Man hat </a:t>
            </a:r>
            <a:r>
              <a:rPr lang="en-US" sz="2200" dirty="0" err="1">
                <a:solidFill>
                  <a:srgbClr val="002060"/>
                </a:solidFill>
                <a:latin typeface="Century Gothic" panose="020B0502020202020204" pitchFamily="34" charset="0"/>
              </a:rPr>
              <a:t>viele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Kerzen</a:t>
            </a:r>
            <a:r>
              <a:rPr lang="en-US" sz="2200" dirty="0">
                <a:solidFill>
                  <a:srgbClr val="002060"/>
                </a:solidFill>
                <a:latin typeface="Century Gothic" panose="020B0502020202020204" pitchFamily="34" charset="0"/>
              </a:rPr>
              <a:t>* und </a:t>
            </a:r>
            <a:r>
              <a:rPr lang="en-US" sz="2200" dirty="0" err="1">
                <a:solidFill>
                  <a:srgbClr val="002060"/>
                </a:solidFill>
                <a:latin typeface="Century Gothic" panose="020B0502020202020204" pitchFamily="34" charset="0"/>
              </a:rPr>
              <a:t>isst</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Weihnnachtsschinken</a:t>
            </a:r>
            <a:r>
              <a:rPr lang="en-US" sz="2200" dirty="0">
                <a:solidFill>
                  <a:srgbClr val="002060"/>
                </a:solidFill>
                <a:latin typeface="Century Gothic" panose="020B0502020202020204" pitchFamily="34" charset="0"/>
              </a:rPr>
              <a:t>*.</a:t>
            </a:r>
            <a:endParaRPr lang="en-GB" sz="2200" dirty="0">
              <a:solidFill>
                <a:srgbClr val="002060"/>
              </a:solidFill>
              <a:latin typeface="Century Gothic" panose="020B0502020202020204" pitchFamily="34" charset="0"/>
            </a:endParaRPr>
          </a:p>
        </p:txBody>
      </p:sp>
      <p:sp>
        <p:nvSpPr>
          <p:cNvPr id="8" name="TextBox 7">
            <a:hlinkClick r:id="" action="ppaction://noaction">
              <a:snd r:embed="rId8" name="T1_W4F_7.3.wav"/>
            </a:hlinkClick>
            <a:extLst>
              <a:ext uri="{FF2B5EF4-FFF2-40B4-BE49-F238E27FC236}">
                <a16:creationId xmlns:a16="http://schemas.microsoft.com/office/drawing/2014/main" id="{41074FEB-5761-312F-F3A3-C2E54002AB28}"/>
              </a:ext>
            </a:extLst>
          </p:cNvPr>
          <p:cNvSpPr txBox="1"/>
          <p:nvPr/>
        </p:nvSpPr>
        <p:spPr>
          <a:xfrm>
            <a:off x="799562" y="2757337"/>
            <a:ext cx="10078932" cy="1446550"/>
          </a:xfrm>
          <a:prstGeom prst="rect">
            <a:avLst/>
          </a:prstGeom>
          <a:solidFill>
            <a:schemeClr val="accent3">
              <a:lumMod val="20000"/>
              <a:lumOff val="80000"/>
            </a:schemeClr>
          </a:solidFill>
        </p:spPr>
        <p:txBody>
          <a:bodyPr wrap="square" rtlCol="0">
            <a:spAutoFit/>
          </a:bodyPr>
          <a:lstStyle/>
          <a:p>
            <a:r>
              <a:rPr lang="en-US" sz="2200" dirty="0">
                <a:solidFill>
                  <a:srgbClr val="002060"/>
                </a:solidFill>
                <a:latin typeface="Century Gothic" panose="020B0502020202020204" pitchFamily="34" charset="0"/>
              </a:rPr>
              <a:t>In </a:t>
            </a:r>
            <a:r>
              <a:rPr lang="en-US" sz="2200" dirty="0" err="1">
                <a:solidFill>
                  <a:srgbClr val="002060"/>
                </a:solidFill>
                <a:latin typeface="Century Gothic" panose="020B0502020202020204" pitchFamily="34" charset="0"/>
              </a:rPr>
              <a:t>Österreich</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ist</a:t>
            </a:r>
            <a:r>
              <a:rPr lang="en-US" sz="2200" dirty="0">
                <a:solidFill>
                  <a:srgbClr val="002060"/>
                </a:solidFill>
                <a:latin typeface="Century Gothic" panose="020B0502020202020204" pitchFamily="34" charset="0"/>
              </a:rPr>
              <a:t> am </a:t>
            </a:r>
            <a:r>
              <a:rPr lang="en-US" sz="2200" dirty="0" err="1">
                <a:solidFill>
                  <a:srgbClr val="002060"/>
                </a:solidFill>
                <a:latin typeface="Century Gothic" panose="020B0502020202020204" pitchFamily="34" charset="0"/>
              </a:rPr>
              <a:t>sechsundzwanzigsten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Dezember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Stefanitag</a:t>
            </a:r>
            <a:r>
              <a:rPr lang="en-US" sz="2200" dirty="0">
                <a:solidFill>
                  <a:srgbClr val="002060"/>
                </a:solidFill>
                <a:latin typeface="Century Gothic" panose="020B0502020202020204" pitchFamily="34" charset="0"/>
              </a:rPr>
              <a:t>. Man </a:t>
            </a:r>
            <a:r>
              <a:rPr lang="en-US" sz="2200" dirty="0" err="1">
                <a:solidFill>
                  <a:srgbClr val="002060"/>
                </a:solidFill>
                <a:latin typeface="Century Gothic" panose="020B0502020202020204" pitchFamily="34" charset="0"/>
              </a:rPr>
              <a:t>feiert</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mit</a:t>
            </a:r>
            <a:r>
              <a:rPr lang="en-US" sz="2200" dirty="0">
                <a:solidFill>
                  <a:srgbClr val="002060"/>
                </a:solidFill>
                <a:latin typeface="Century Gothic" panose="020B0502020202020204" pitchFamily="34" charset="0"/>
              </a:rPr>
              <a:t> der </a:t>
            </a:r>
            <a:r>
              <a:rPr lang="en-US" sz="2200" dirty="0" err="1">
                <a:solidFill>
                  <a:srgbClr val="002060"/>
                </a:solidFill>
                <a:latin typeface="Century Gothic" panose="020B0502020202020204" pitchFamily="34" charset="0"/>
              </a:rPr>
              <a:t>Familie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zum</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Beispiel</a:t>
            </a:r>
            <a:r>
              <a:rPr lang="en-US" sz="2200" dirty="0">
                <a:solidFill>
                  <a:srgbClr val="002060"/>
                </a:solidFill>
                <a:latin typeface="Century Gothic" panose="020B0502020202020204" pitchFamily="34" charset="0"/>
              </a:rPr>
              <a:t> Mutter, </a:t>
            </a:r>
            <a:r>
              <a:rPr lang="en-US" sz="2200" dirty="0" err="1">
                <a:solidFill>
                  <a:srgbClr val="002060"/>
                </a:solidFill>
                <a:latin typeface="Century Gothic" panose="020B0502020202020204" pitchFamily="34" charset="0"/>
              </a:rPr>
              <a:t>Vater</a:t>
            </a:r>
            <a:r>
              <a:rPr lang="en-US" sz="2200" dirty="0">
                <a:solidFill>
                  <a:srgbClr val="002060"/>
                </a:solidFill>
                <a:latin typeface="Century Gothic" panose="020B0502020202020204" pitchFamily="34" charset="0"/>
              </a:rPr>
              <a:t>, Oma und </a:t>
            </a:r>
            <a:r>
              <a:rPr lang="en-US" sz="2200" dirty="0" err="1">
                <a:solidFill>
                  <a:srgbClr val="002060"/>
                </a:solidFill>
                <a:latin typeface="Century Gothic" panose="020B0502020202020204" pitchFamily="34" charset="0"/>
              </a:rPr>
              <a:t>Opa</a:t>
            </a:r>
            <a:r>
              <a:rPr lang="en-US" sz="2200" dirty="0">
                <a:solidFill>
                  <a:srgbClr val="002060"/>
                </a:solidFill>
                <a:latin typeface="Century Gothic" panose="020B0502020202020204" pitchFamily="34" charset="0"/>
              </a:rPr>
              <a:t>, und man </a:t>
            </a:r>
            <a:r>
              <a:rPr lang="en-US" sz="2200" dirty="0" err="1">
                <a:solidFill>
                  <a:srgbClr val="002060"/>
                </a:solidFill>
                <a:latin typeface="Century Gothic" panose="020B0502020202020204" pitchFamily="34" charset="0"/>
              </a:rPr>
              <a:t>bekommt</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Geschenke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Natürlich</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gibt</a:t>
            </a:r>
            <a:r>
              <a:rPr lang="en-US" sz="2200" dirty="0">
                <a:solidFill>
                  <a:srgbClr val="002060"/>
                </a:solidFill>
                <a:latin typeface="Century Gothic" panose="020B0502020202020204" pitchFamily="34" charset="0"/>
              </a:rPr>
              <a:t> es </a:t>
            </a:r>
            <a:r>
              <a:rPr lang="en-US" sz="2200" dirty="0" err="1">
                <a:solidFill>
                  <a:srgbClr val="002060"/>
                </a:solidFill>
                <a:latin typeface="Century Gothic" panose="020B0502020202020204" pitchFamily="34" charset="0"/>
              </a:rPr>
              <a:t>keine</a:t>
            </a:r>
            <a:r>
              <a:rPr lang="en-US" sz="2200" dirty="0">
                <a:solidFill>
                  <a:srgbClr val="002060"/>
                </a:solidFill>
                <a:latin typeface="Century Gothic" panose="020B0502020202020204" pitchFamily="34" charset="0"/>
              </a:rPr>
              <a:t> Schule – es </a:t>
            </a:r>
            <a:r>
              <a:rPr lang="en-US" sz="2200" dirty="0" err="1">
                <a:solidFill>
                  <a:srgbClr val="002060"/>
                </a:solidFill>
                <a:latin typeface="Century Gothic" panose="020B0502020202020204" pitchFamily="34" charset="0"/>
              </a:rPr>
              <a:t>ist</a:t>
            </a:r>
            <a:r>
              <a:rPr lang="en-US" sz="2200" dirty="0">
                <a:solidFill>
                  <a:srgbClr val="002060"/>
                </a:solidFill>
                <a:latin typeface="Century Gothic" panose="020B0502020202020204" pitchFamily="34" charset="0"/>
              </a:rPr>
              <a:t> der </a:t>
            </a:r>
            <a:r>
              <a:rPr lang="en-US" sz="2200" dirty="0" err="1">
                <a:solidFill>
                  <a:srgbClr val="002060"/>
                </a:solidFill>
                <a:latin typeface="Century Gothic" panose="020B0502020202020204" pitchFamily="34" charset="0"/>
              </a:rPr>
              <a:t>sechsundzwanzigste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Dezember</a:t>
            </a:r>
            <a:r>
              <a:rPr lang="en-US" sz="2200" dirty="0">
                <a:solidFill>
                  <a:srgbClr val="002060"/>
                </a:solidFill>
                <a:latin typeface="Century Gothic" panose="020B0502020202020204" pitchFamily="34" charset="0"/>
              </a:rPr>
              <a:t>! </a:t>
            </a:r>
            <a:endParaRPr lang="en-GB" sz="2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animBg="1"/>
      <p:bldP spid="38" grpId="0" animBg="1"/>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siehst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sehe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elf</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zehnten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198903" y="842357"/>
            <a:ext cx="7473521"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She</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seeing</a:t>
            </a:r>
            <a:r>
              <a:rPr lang="es-AR" sz="2800" dirty="0">
                <a:solidFill>
                  <a:schemeClr val="bg1"/>
                </a:solidFill>
                <a:latin typeface="Century Gothic" panose="020B0502020202020204" pitchFamily="34" charset="0"/>
              </a:rPr>
              <a:t> a show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the 11th January.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Show</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März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Juni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Januar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Juli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sieht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Konzert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Feier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7"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3D9115BC-C1D0-F3C2-5D45-7F241C4CB5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siehst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sehe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elf</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zehnten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hlinkClick r:id="" action="ppaction://noaction">
              <a:snd r:embed="rId5" name="T1_W4F_8.2.wav"/>
            </a:hlinkClick>
            <a:extLst>
              <a:ext uri="{FF2B5EF4-FFF2-40B4-BE49-F238E27FC236}">
                <a16:creationId xmlns:a16="http://schemas.microsoft.com/office/drawing/2014/main" id="{430798DC-C327-455E-BB4B-C6DFAC22D992}"/>
              </a:ext>
            </a:extLst>
          </p:cNvPr>
          <p:cNvSpPr/>
          <p:nvPr/>
        </p:nvSpPr>
        <p:spPr>
          <a:xfrm>
            <a:off x="6964592" y="206933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Show</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März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Juni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Januar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Juli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sieht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Konzert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Feier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8" name="T1_W4F_8.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hlinkClick r:id="" action="ppaction://noaction">
              <a:snd r:embed="rId8" name="T1_W4F_8.1.wav"/>
            </a:hlinkClick>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11190168-24AC-0FC0-D289-56E79318F48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B4F2F487-D21F-5255-6878-93DB0F791BA6}"/>
              </a:ext>
            </a:extLst>
          </p:cNvPr>
          <p:cNvSpPr txBox="1"/>
          <p:nvPr/>
        </p:nvSpPr>
        <p:spPr>
          <a:xfrm>
            <a:off x="198903" y="842357"/>
            <a:ext cx="7473521"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She</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seeing</a:t>
            </a:r>
            <a:r>
              <a:rPr lang="es-AR" sz="2800" dirty="0">
                <a:solidFill>
                  <a:schemeClr val="bg1"/>
                </a:solidFill>
                <a:latin typeface="Century Gothic" panose="020B0502020202020204" pitchFamily="34" charset="0"/>
              </a:rPr>
              <a:t> a show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the 11th January. </a:t>
            </a:r>
          </a:p>
        </p:txBody>
      </p:sp>
    </p:spTree>
    <p:extLst>
      <p:ext uri="{BB962C8B-B14F-4D97-AF65-F5344CB8AC3E}">
        <p14:creationId xmlns:p14="http://schemas.microsoft.com/office/powerpoint/2010/main" val="1845688366"/>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TotalTime>
  <Words>3004</Words>
  <Application>Microsoft Office PowerPoint</Application>
  <PresentationFormat>Widescreen</PresentationFormat>
  <Paragraphs>689</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1_Office Theme</vt:lpstr>
      <vt:lpstr>Interacting </vt:lpstr>
      <vt:lpstr>aussprechen</vt:lpstr>
      <vt:lpstr>aussprechen</vt:lpstr>
      <vt:lpstr>Follow up 1 </vt:lpstr>
      <vt:lpstr>Dates</vt:lpstr>
      <vt:lpstr>Follow up 2</vt:lpstr>
      <vt:lpstr>Follow up 3</vt:lpstr>
      <vt:lpstr>Follow up 4</vt:lpstr>
      <vt:lpstr>Follow up 4</vt:lpstr>
      <vt:lpstr>Follow up 4</vt:lpstr>
      <vt:lpstr>Follow up 4</vt:lpstr>
      <vt:lpstr>Follow up 4</vt:lpstr>
      <vt:lpstr>Follow up 4</vt:lpstr>
      <vt:lpstr>Follow up 4</vt:lpstr>
      <vt:lpstr>Follow up 4</vt:lpstr>
      <vt:lpstr>Follow up 4</vt:lpstr>
      <vt:lpstr>Follow up 4</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67</cp:revision>
  <dcterms:created xsi:type="dcterms:W3CDTF">2021-06-12T06:20:35Z</dcterms:created>
  <dcterms:modified xsi:type="dcterms:W3CDTF">2023-09-05T13:19:46Z</dcterms:modified>
</cp:coreProperties>
</file>