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277" r:id="rId3"/>
    <p:sldId id="299" r:id="rId4"/>
    <p:sldId id="959" r:id="rId5"/>
    <p:sldId id="960" r:id="rId6"/>
    <p:sldId id="929" r:id="rId7"/>
    <p:sldId id="961" r:id="rId8"/>
    <p:sldId id="962" r:id="rId9"/>
    <p:sldId id="932" r:id="rId10"/>
    <p:sldId id="936" r:id="rId11"/>
    <p:sldId id="9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91810-8556-A00B-574C-1FFC663255A4}" v="2" dt="2023-08-14T08:35:19.031"/>
    <p1510:client id="{45E75EE0-0E47-4501-AB68-C811B21F3FCF}" v="220" dt="2023-08-08T15:10:48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1" autoAdjust="0"/>
    <p:restoredTop sz="70218" autoAdjust="0"/>
  </p:normalViewPr>
  <p:slideViewPr>
    <p:cSldViewPr snapToGrid="0">
      <p:cViewPr varScale="1">
        <p:scale>
          <a:sx n="41" d="100"/>
          <a:sy n="41" d="100"/>
        </p:scale>
        <p:origin x="52" y="2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frei [318] ein [5] klein [114] sein [3] allein [258]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[4772]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vierzehn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[3950]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fünfzehn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[2858]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sechzehn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[4924]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siebzehn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achtzehn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[3741]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neunzehn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zwanzig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zweiundzwanzig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dreißig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[2046]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einunddreißig 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5900" indent="-2159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5900" indent="-215900"/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br>
              <a:rPr lang="en-GB" spc="-1" dirty="0">
                <a:latin typeface="Calibri"/>
                <a:ea typeface="Calibri"/>
                <a:cs typeface="Calibri"/>
              </a:rPr>
            </a:br>
            <a:br>
              <a:rPr lang="en-GB" spc="-1" dirty="0">
                <a:latin typeface="Calibri"/>
                <a:cs typeface="Calibri"/>
              </a:rPr>
            </a:br>
            <a:r>
              <a:rPr lang="en-GB" spc="-1" dirty="0"/>
              <a:t>Remember that at the start of the course (first three lessons of Rot/Gelb) pupils learnt language (for greetings and register taking) that can still be part of the lesson routines in upper KS2 (Blau/Grün).  They are not re-taught, as we anticipate that teachers have built these in from early in lower KS2.</a:t>
            </a:r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33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ordinal numbers in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Explain the scenario: Ronja is asking her class (online) when they are next seeing a show or a concert. Click to bring up reminder callout to explain the compound ‘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Schulkasse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’ and click again to disappear it again. 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the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name of each person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hear the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listen to the date given for each person’s date for a show or a concert, and write down the number.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They also write S if the person is seeing a show, and K if they are seeing a concert.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Click to reveal answers in turn, from top left to bottom right.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sieht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13. Juli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?’ to elicit the names from pupils, and allow them another opportunity to hear and understand the dates one more time.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[Gabriel]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zweiundzwanzigsten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Oktober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[Mariem]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April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[Barbara]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zwölften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März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Lias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einunddreißigsten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[Matteo]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siebenundzwanzigsten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November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[Emil].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vierundzwanzigsten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Februar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[Jana]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dreizehnten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Juli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[Clara]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Ronja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revisit numbers 1-12 in oral production.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German (or click to play audio).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(1-12).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timer.</a:t>
            </a:r>
          </a:p>
          <a:p>
            <a:pPr>
              <a:buAutoNum type="arabicPeriod"/>
            </a:pPr>
            <a:r>
              <a:rPr lang="en-GB" b="0" dirty="0"/>
              <a:t> To bring up the answers, </a:t>
            </a:r>
            <a:r>
              <a:rPr lang="en-GB" dirty="0"/>
              <a:t>each number disappears on a mouse click  and the correct answer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2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5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In feedback, teachers can ask for the number in German.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zehn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zwölf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vierzehn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dreizehn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achtzehn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8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0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German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German from pupils chorally for additional read aloud practice and clicks to reveal the number answers. Press play button to hear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einunddreißig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b="0" baseline="0" dirty="0"/>
              <a:t>To introduce the way to form ordinal numbers in German, and how to use them to say which day it is (R1-nominative) and when an event is taking place (an+R3-dative).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pupils already learnt the months,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Geburtstag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wann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during Y3/4 and revised all of this vocabulary in week 1 of this year (three weeks ago).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1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audio" Target="../media/audio85.wav"/><Relationship Id="rId26" Type="http://schemas.openxmlformats.org/officeDocument/2006/relationships/audio" Target="../media/audio92.wav"/><Relationship Id="rId39" Type="http://schemas.openxmlformats.org/officeDocument/2006/relationships/image" Target="../media/image78.png"/><Relationship Id="rId21" Type="http://schemas.openxmlformats.org/officeDocument/2006/relationships/audio" Target="../media/audio88.wav"/><Relationship Id="rId34" Type="http://schemas.openxmlformats.org/officeDocument/2006/relationships/image" Target="../media/image73.png"/><Relationship Id="rId7" Type="http://schemas.openxmlformats.org/officeDocument/2006/relationships/audio" Target="../media/audio77.wav"/><Relationship Id="rId12" Type="http://schemas.openxmlformats.org/officeDocument/2006/relationships/image" Target="../media/image37.png"/><Relationship Id="rId17" Type="http://schemas.openxmlformats.org/officeDocument/2006/relationships/audio" Target="../media/audio84.wav"/><Relationship Id="rId25" Type="http://schemas.openxmlformats.org/officeDocument/2006/relationships/image" Target="../media/image64.png"/><Relationship Id="rId33" Type="http://schemas.openxmlformats.org/officeDocument/2006/relationships/image" Target="../media/image72.gif"/><Relationship Id="rId38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83.wav"/><Relationship Id="rId20" Type="http://schemas.openxmlformats.org/officeDocument/2006/relationships/audio" Target="../media/audio87.wav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6.wav"/><Relationship Id="rId11" Type="http://schemas.openxmlformats.org/officeDocument/2006/relationships/audio" Target="../media/audio81.wav"/><Relationship Id="rId24" Type="http://schemas.openxmlformats.org/officeDocument/2006/relationships/audio" Target="../media/audio91.wav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audio" Target="../media/audio93.wav"/><Relationship Id="rId5" Type="http://schemas.openxmlformats.org/officeDocument/2006/relationships/audio" Target="../media/audio75.wav"/><Relationship Id="rId15" Type="http://schemas.openxmlformats.org/officeDocument/2006/relationships/audio" Target="../media/audio82.wav"/><Relationship Id="rId23" Type="http://schemas.openxmlformats.org/officeDocument/2006/relationships/audio" Target="../media/audio90.wav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audio" Target="../media/audio80.wav"/><Relationship Id="rId19" Type="http://schemas.openxmlformats.org/officeDocument/2006/relationships/audio" Target="../media/audio86.wav"/><Relationship Id="rId31" Type="http://schemas.openxmlformats.org/officeDocument/2006/relationships/image" Target="../media/image70.png"/><Relationship Id="rId4" Type="http://schemas.openxmlformats.org/officeDocument/2006/relationships/audio" Target="../media/audio74.wav"/><Relationship Id="rId9" Type="http://schemas.openxmlformats.org/officeDocument/2006/relationships/audio" Target="../media/audio79.wav"/><Relationship Id="rId14" Type="http://schemas.openxmlformats.org/officeDocument/2006/relationships/image" Target="../media/image26.svg"/><Relationship Id="rId22" Type="http://schemas.openxmlformats.org/officeDocument/2006/relationships/audio" Target="../media/audio89.wav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audio" Target="../media/audio78.wav"/><Relationship Id="rId3" Type="http://schemas.openxmlformats.org/officeDocument/2006/relationships/audio" Target="../media/audio7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9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audio7.wav"/><Relationship Id="rId21" Type="http://schemas.openxmlformats.org/officeDocument/2006/relationships/image" Target="../media/image17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audio" Target="../media/audio1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24" Type="http://schemas.openxmlformats.org/officeDocument/2006/relationships/image" Target="../media/image20.png"/><Relationship Id="rId5" Type="http://schemas.openxmlformats.org/officeDocument/2006/relationships/audio" Target="../media/audio9.wav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audio" Target="../media/audio14.wav"/><Relationship Id="rId19" Type="http://schemas.openxmlformats.org/officeDocument/2006/relationships/image" Target="../media/image15.png"/><Relationship Id="rId31" Type="http://schemas.openxmlformats.org/officeDocument/2006/relationships/image" Target="../media/image26.sv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8.wav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audio" Target="../media/audio20.wav"/><Relationship Id="rId21" Type="http://schemas.openxmlformats.org/officeDocument/2006/relationships/image" Target="../media/image34.png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5" Type="http://schemas.openxmlformats.org/officeDocument/2006/relationships/audio" Target="../media/audio22.wav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audio" Target="../media/audio27.wav"/><Relationship Id="rId19" Type="http://schemas.openxmlformats.org/officeDocument/2006/relationships/image" Target="../media/image32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30.wav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audio" Target="../media/audio41.wav"/><Relationship Id="rId3" Type="http://schemas.openxmlformats.org/officeDocument/2006/relationships/image" Target="../media/image37.png"/><Relationship Id="rId21" Type="http://schemas.openxmlformats.org/officeDocument/2006/relationships/audio" Target="../media/audio36.wav"/><Relationship Id="rId7" Type="http://schemas.openxmlformats.org/officeDocument/2006/relationships/audio" Target="../media/audio32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audio" Target="../media/audio40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20" Type="http://schemas.openxmlformats.org/officeDocument/2006/relationships/audio" Target="../media/audio3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11" Type="http://schemas.openxmlformats.org/officeDocument/2006/relationships/image" Target="../media/image40.png"/><Relationship Id="rId24" Type="http://schemas.openxmlformats.org/officeDocument/2006/relationships/audio" Target="../media/audio39.wav"/><Relationship Id="rId5" Type="http://schemas.openxmlformats.org/officeDocument/2006/relationships/image" Target="../media/image25.png"/><Relationship Id="rId15" Type="http://schemas.openxmlformats.org/officeDocument/2006/relationships/image" Target="../media/image44.png"/><Relationship Id="rId23" Type="http://schemas.openxmlformats.org/officeDocument/2006/relationships/audio" Target="../media/audio38.wav"/><Relationship Id="rId10" Type="http://schemas.openxmlformats.org/officeDocument/2006/relationships/image" Target="../media/image39.png"/><Relationship Id="rId19" Type="http://schemas.openxmlformats.org/officeDocument/2006/relationships/audio" Target="../media/audio34.wav"/><Relationship Id="rId4" Type="http://schemas.openxmlformats.org/officeDocument/2006/relationships/audio" Target="../media/audio31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audio" Target="../media/audio37.wav"/><Relationship Id="rId27" Type="http://schemas.openxmlformats.org/officeDocument/2006/relationships/audio" Target="../media/audio4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49.wav"/><Relationship Id="rId3" Type="http://schemas.openxmlformats.org/officeDocument/2006/relationships/audio" Target="../media/audio43.wav"/><Relationship Id="rId7" Type="http://schemas.openxmlformats.org/officeDocument/2006/relationships/audio" Target="../media/audio47.wav"/><Relationship Id="rId12" Type="http://schemas.openxmlformats.org/officeDocument/2006/relationships/image" Target="../media/image48.wmf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11" Type="http://schemas.openxmlformats.org/officeDocument/2006/relationships/image" Target="../media/image36.png"/><Relationship Id="rId5" Type="http://schemas.openxmlformats.org/officeDocument/2006/relationships/audio" Target="../media/audio45.wav"/><Relationship Id="rId15" Type="http://schemas.openxmlformats.org/officeDocument/2006/relationships/image" Target="../media/image50.png"/><Relationship Id="rId10" Type="http://schemas.openxmlformats.org/officeDocument/2006/relationships/image" Target="../media/image35.png"/><Relationship Id="rId4" Type="http://schemas.openxmlformats.org/officeDocument/2006/relationships/audio" Target="../media/audio44.wav"/><Relationship Id="rId9" Type="http://schemas.openxmlformats.org/officeDocument/2006/relationships/audio" Target="../media/audio48.wav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image" Target="../media/image25.png"/><Relationship Id="rId18" Type="http://schemas.openxmlformats.org/officeDocument/2006/relationships/image" Target="../media/image56.png"/><Relationship Id="rId26" Type="http://schemas.openxmlformats.org/officeDocument/2006/relationships/audio" Target="../media/audio59.wav"/><Relationship Id="rId3" Type="http://schemas.openxmlformats.org/officeDocument/2006/relationships/audio" Target="../media/audio50.wav"/><Relationship Id="rId21" Type="http://schemas.openxmlformats.org/officeDocument/2006/relationships/image" Target="../media/image59.png"/><Relationship Id="rId7" Type="http://schemas.openxmlformats.org/officeDocument/2006/relationships/audio" Target="../media/audio53.wav"/><Relationship Id="rId12" Type="http://schemas.openxmlformats.org/officeDocument/2006/relationships/image" Target="../media/image37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8.wav"/><Relationship Id="rId20" Type="http://schemas.openxmlformats.org/officeDocument/2006/relationships/image" Target="../media/image58.png"/><Relationship Id="rId29" Type="http://schemas.openxmlformats.org/officeDocument/2006/relationships/audio" Target="../media/audio6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24" Type="http://schemas.openxmlformats.org/officeDocument/2006/relationships/image" Target="../media/image62.png"/><Relationship Id="rId5" Type="http://schemas.openxmlformats.org/officeDocument/2006/relationships/audio" Target="../media/audio52.wav"/><Relationship Id="rId15" Type="http://schemas.openxmlformats.org/officeDocument/2006/relationships/audio" Target="../media/audio57.wav"/><Relationship Id="rId23" Type="http://schemas.openxmlformats.org/officeDocument/2006/relationships/image" Target="../media/image61.png"/><Relationship Id="rId28" Type="http://schemas.openxmlformats.org/officeDocument/2006/relationships/audio" Target="../media/audio61.wav"/><Relationship Id="rId10" Type="http://schemas.openxmlformats.org/officeDocument/2006/relationships/audio" Target="../media/audio56.wav"/><Relationship Id="rId19" Type="http://schemas.openxmlformats.org/officeDocument/2006/relationships/image" Target="../media/image57.png"/><Relationship Id="rId4" Type="http://schemas.openxmlformats.org/officeDocument/2006/relationships/audio" Target="../media/audio51.wav"/><Relationship Id="rId9" Type="http://schemas.openxmlformats.org/officeDocument/2006/relationships/audio" Target="../media/audio55.wav"/><Relationship Id="rId14" Type="http://schemas.openxmlformats.org/officeDocument/2006/relationships/image" Target="../media/image26.svg"/><Relationship Id="rId22" Type="http://schemas.openxmlformats.org/officeDocument/2006/relationships/image" Target="../media/image60.png"/><Relationship Id="rId27" Type="http://schemas.openxmlformats.org/officeDocument/2006/relationships/audio" Target="../media/audio60.wav"/><Relationship Id="rId30" Type="http://schemas.openxmlformats.org/officeDocument/2006/relationships/audio" Target="../media/audio6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audio" Target="../media/audio72.wav"/><Relationship Id="rId3" Type="http://schemas.openxmlformats.org/officeDocument/2006/relationships/audio" Target="../media/audio64.wav"/><Relationship Id="rId7" Type="http://schemas.openxmlformats.org/officeDocument/2006/relationships/audio" Target="../media/audio68.wav"/><Relationship Id="rId12" Type="http://schemas.openxmlformats.org/officeDocument/2006/relationships/audio" Target="../media/audio71.wav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7.wav"/><Relationship Id="rId11" Type="http://schemas.openxmlformats.org/officeDocument/2006/relationships/image" Target="../media/image52.png"/><Relationship Id="rId5" Type="http://schemas.openxmlformats.org/officeDocument/2006/relationships/audio" Target="../media/audio66.wav"/><Relationship Id="rId15" Type="http://schemas.openxmlformats.org/officeDocument/2006/relationships/image" Target="../media/image65.png"/><Relationship Id="rId10" Type="http://schemas.openxmlformats.org/officeDocument/2006/relationships/image" Target="../media/image27.png"/><Relationship Id="rId4" Type="http://schemas.openxmlformats.org/officeDocument/2006/relationships/audio" Target="../media/audio65.wav"/><Relationship Id="rId9" Type="http://schemas.openxmlformats.org/officeDocument/2006/relationships/audio" Target="../media/audio70.wav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-27606" y="12181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42563" y="475448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14" y="42703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98C58-10A2-1E77-61BC-A617E91238B0}"/>
              </a:ext>
            </a:extLst>
          </p:cNvPr>
          <p:cNvSpPr txBox="1"/>
          <p:nvPr/>
        </p:nvSpPr>
        <p:spPr>
          <a:xfrm rot="349106">
            <a:off x="372501" y="1712426"/>
            <a:ext cx="360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Konzerte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</a:rPr>
              <a:t> und Shows</a:t>
            </a: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95511BA9-7F30-0081-EBF3-3DF217805DE6}"/>
              </a:ext>
            </a:extLst>
          </p:cNvPr>
          <p:cNvSpPr/>
          <p:nvPr/>
        </p:nvSpPr>
        <p:spPr>
          <a:xfrm>
            <a:off x="76198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 months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[ei]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554B8-CF65-E16E-7F72-4B61D4AA0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24" y="2970006"/>
            <a:ext cx="1495183" cy="1482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470B5C-68C1-85AA-D6EE-42787E2A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24" y="3149773"/>
            <a:ext cx="1829461" cy="1302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5B65992A-A074-416D-B7B6-C1BE6CE07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9136" y="-21708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5" name="T1_W4_10.2.wav"/>
            </a:hlinkClick>
            <a:extLst>
              <a:ext uri="{FF2B5EF4-FFF2-40B4-BE49-F238E27FC236}">
                <a16:creationId xmlns:a16="http://schemas.microsoft.com/office/drawing/2014/main" id="{52ADF4DE-88BC-4A4A-B419-76F650F4752F}"/>
              </a:ext>
            </a:extLst>
          </p:cNvPr>
          <p:cNvSpPr/>
          <p:nvPr/>
        </p:nvSpPr>
        <p:spPr>
          <a:xfrm>
            <a:off x="5993499" y="120079"/>
            <a:ext cx="5033174" cy="442857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itle 1">
            <a:hlinkClick r:id="" action="ppaction://noaction">
              <a:snd r:embed="rId16" name="T1_W4_10.1.wav"/>
            </a:hlinkClick>
            <a:extLst>
              <a:ext uri="{FF2B5EF4-FFF2-40B4-BE49-F238E27FC236}">
                <a16:creationId xmlns:a16="http://schemas.microsoft.com/office/drawing/2014/main" id="{6617B019-D5DD-4CF8-8FB7-045C9DB28C75}"/>
              </a:ext>
            </a:extLst>
          </p:cNvPr>
          <p:cNvSpPr txBox="1">
            <a:spLocks/>
          </p:cNvSpPr>
          <p:nvPr/>
        </p:nvSpPr>
        <p:spPr>
          <a:xfrm>
            <a:off x="65858" y="146883"/>
            <a:ext cx="5048584" cy="4927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Ronja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fragt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die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Schulklasse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…</a:t>
            </a:r>
            <a:endParaRPr lang="en-GB" sz="2800" dirty="0"/>
          </a:p>
        </p:txBody>
      </p:sp>
      <p:graphicFrame>
        <p:nvGraphicFramePr>
          <p:cNvPr id="32" name="Table 8" descr="isha">
            <a:extLst>
              <a:ext uri="{FF2B5EF4-FFF2-40B4-BE49-F238E27FC236}">
                <a16:creationId xmlns:a16="http://schemas.microsoft.com/office/drawing/2014/main" id="{3EF05BBD-50E4-4D29-9DA5-559C3BC34888}"/>
              </a:ext>
            </a:extLst>
          </p:cNvPr>
          <p:cNvGraphicFramePr>
            <a:graphicFrameLocks noGrp="1"/>
          </p:cNvGraphicFramePr>
          <p:nvPr/>
        </p:nvGraphicFramePr>
        <p:xfrm>
          <a:off x="2794792" y="1205995"/>
          <a:ext cx="8057853" cy="5451312"/>
        </p:xfrm>
        <a:graphic>
          <a:graphicData uri="http://schemas.openxmlformats.org/drawingml/2006/table">
            <a:tbl>
              <a:tblPr firstRow="1" bandRow="1"/>
              <a:tblGrid>
                <a:gridCol w="2685951">
                  <a:extLst>
                    <a:ext uri="{9D8B030D-6E8A-4147-A177-3AD203B41FA5}">
                      <a16:colId xmlns:a16="http://schemas.microsoft.com/office/drawing/2014/main" val="48614199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301328247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248483011"/>
                    </a:ext>
                  </a:extLst>
                </a:gridCol>
              </a:tblGrid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22806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46050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61974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A83A843-5140-40F0-98E3-DD9099FC097C}"/>
              </a:ext>
            </a:extLst>
          </p:cNvPr>
          <p:cNvSpPr/>
          <p:nvPr/>
        </p:nvSpPr>
        <p:spPr>
          <a:xfrm>
            <a:off x="2794792" y="1205995"/>
            <a:ext cx="8057853" cy="5451313"/>
          </a:xfrm>
          <a:prstGeom prst="roundRect">
            <a:avLst/>
          </a:prstGeom>
          <a:noFill/>
          <a:ln w="165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40DF42-C431-448C-8EA9-F57C4115D430}"/>
              </a:ext>
            </a:extLst>
          </p:cNvPr>
          <p:cNvCxnSpPr/>
          <p:nvPr/>
        </p:nvCxnSpPr>
        <p:spPr>
          <a:xfrm>
            <a:off x="5993499" y="6672396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F4A5B4-3EAA-4D50-9B0D-D212DC38FA64}"/>
              </a:ext>
            </a:extLst>
          </p:cNvPr>
          <p:cNvCxnSpPr/>
          <p:nvPr/>
        </p:nvCxnSpPr>
        <p:spPr>
          <a:xfrm>
            <a:off x="7776173" y="6657307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F323D98-8E81-44F0-AC55-270896DEB943}"/>
              </a:ext>
            </a:extLst>
          </p:cNvPr>
          <p:cNvSpPr txBox="1"/>
          <p:nvPr/>
        </p:nvSpPr>
        <p:spPr>
          <a:xfrm>
            <a:off x="8041578" y="5981489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20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Mai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6CCF73B-6FD4-48B0-BBEF-4E537644F000}"/>
              </a:ext>
            </a:extLst>
          </p:cNvPr>
          <p:cNvSpPr txBox="1"/>
          <p:nvPr/>
        </p:nvSpPr>
        <p:spPr>
          <a:xfrm>
            <a:off x="2887918" y="4172864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31.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Juni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946CF1-129D-4904-A54F-BBE63BF8CDAB}"/>
              </a:ext>
            </a:extLst>
          </p:cNvPr>
          <p:cNvSpPr txBox="1"/>
          <p:nvPr/>
        </p:nvSpPr>
        <p:spPr>
          <a:xfrm>
            <a:off x="2797724" y="247569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22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lang="en-GB" sz="2400" kern="0" dirty="0" err="1">
                <a:solidFill>
                  <a:srgbClr val="002060"/>
                </a:solidFill>
              </a:rPr>
              <a:t>Oktober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CE5472E-D5A5-491C-8B19-B57F519830AC}"/>
              </a:ext>
            </a:extLst>
          </p:cNvPr>
          <p:cNvSpPr txBox="1"/>
          <p:nvPr/>
        </p:nvSpPr>
        <p:spPr>
          <a:xfrm>
            <a:off x="5493803" y="248824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17.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April</a:t>
            </a:r>
          </a:p>
        </p:txBody>
      </p:sp>
      <p:sp>
        <p:nvSpPr>
          <p:cNvPr id="85" name="Rectangle 84">
            <a:hlinkClick r:id="" action="ppaction://noaction">
              <a:snd r:embed="rId17" name="T1_W4_10.14.wav"/>
            </a:hlinkClick>
            <a:extLst>
              <a:ext uri="{FF2B5EF4-FFF2-40B4-BE49-F238E27FC236}">
                <a16:creationId xmlns:a16="http://schemas.microsoft.com/office/drawing/2014/main" id="{BEFA20B8-69D5-4FFB-9227-3AB594D49FF4}"/>
              </a:ext>
            </a:extLst>
          </p:cNvPr>
          <p:cNvSpPr/>
          <p:nvPr/>
        </p:nvSpPr>
        <p:spPr>
          <a:xfrm>
            <a:off x="6243504" y="1930290"/>
            <a:ext cx="140239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Mariem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98D9B99-A227-4007-8FB2-B73BCCFB60B6}"/>
              </a:ext>
            </a:extLst>
          </p:cNvPr>
          <p:cNvSpPr txBox="1"/>
          <p:nvPr/>
        </p:nvSpPr>
        <p:spPr>
          <a:xfrm>
            <a:off x="7992613" y="2512666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März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Rounded Rectangular Callout 25">
            <a:extLst>
              <a:ext uri="{FF2B5EF4-FFF2-40B4-BE49-F238E27FC236}">
                <a16:creationId xmlns:a16="http://schemas.microsoft.com/office/drawing/2014/main" id="{0C088BC2-EF63-4533-B850-AAFF61E7BE39}"/>
              </a:ext>
            </a:extLst>
          </p:cNvPr>
          <p:cNvSpPr/>
          <p:nvPr/>
        </p:nvSpPr>
        <p:spPr>
          <a:xfrm>
            <a:off x="800912" y="3385554"/>
            <a:ext cx="1841218" cy="2173268"/>
          </a:xfrm>
          <a:prstGeom prst="wedgeRoundRectCallout">
            <a:avLst>
              <a:gd name="adj1" fmla="val -39636"/>
              <a:gd name="adj2" fmla="val 7327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siehst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e Show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F0302020204030204"/>
              </a:rPr>
              <a:t>oder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F0302020204030204"/>
              </a:rPr>
              <a:t>ein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F0302020204030204"/>
              </a:rPr>
              <a:t>Konzert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TextBox 91">
            <a:hlinkClick r:id="" action="ppaction://noaction">
              <a:snd r:embed="rId15" name="T1_W4_10.2.wav"/>
            </a:hlinkClick>
            <a:extLst>
              <a:ext uri="{FF2B5EF4-FFF2-40B4-BE49-F238E27FC236}">
                <a16:creationId xmlns:a16="http://schemas.microsoft.com/office/drawing/2014/main" id="{CCDE257C-32CF-43D0-B1A7-0A65B67081FB}"/>
              </a:ext>
            </a:extLst>
          </p:cNvPr>
          <p:cNvSpPr txBox="1"/>
          <p:nvPr/>
        </p:nvSpPr>
        <p:spPr>
          <a:xfrm>
            <a:off x="6146309" y="103207"/>
            <a:ext cx="4876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Datum auf.</a:t>
            </a:r>
          </a:p>
        </p:txBody>
      </p:sp>
      <p:sp>
        <p:nvSpPr>
          <p:cNvPr id="102" name="Rounded Rectangle 22">
            <a:extLst>
              <a:ext uri="{FF2B5EF4-FFF2-40B4-BE49-F238E27FC236}">
                <a16:creationId xmlns:a16="http://schemas.microsoft.com/office/drawing/2014/main" id="{FE1A6170-BE1F-4FCE-B778-A3E0FBE91E83}"/>
              </a:ext>
            </a:extLst>
          </p:cNvPr>
          <p:cNvSpPr/>
          <p:nvPr/>
        </p:nvSpPr>
        <p:spPr>
          <a:xfrm>
            <a:off x="3522737" y="2475690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D4D9513-FBFE-431F-9536-F9504EC3DB27}"/>
              </a:ext>
            </a:extLst>
          </p:cNvPr>
          <p:cNvSpPr txBox="1"/>
          <p:nvPr/>
        </p:nvSpPr>
        <p:spPr>
          <a:xfrm>
            <a:off x="5577316" y="4037986"/>
            <a:ext cx="251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27.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November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5B948B8-EC20-4A61-A3F8-49D7F268336A}"/>
              </a:ext>
            </a:extLst>
          </p:cNvPr>
          <p:cNvSpPr txBox="1"/>
          <p:nvPr/>
        </p:nvSpPr>
        <p:spPr>
          <a:xfrm>
            <a:off x="8092872" y="430967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24. </a:t>
            </a:r>
            <a:r>
              <a:rPr lang="en-GB" sz="2400" kern="0" dirty="0" err="1">
                <a:solidFill>
                  <a:srgbClr val="002060"/>
                </a:solidFill>
              </a:rPr>
              <a:t>Februar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F521242-6FB9-43C2-AB3A-62CBC2CFF63E}"/>
              </a:ext>
            </a:extLst>
          </p:cNvPr>
          <p:cNvSpPr txBox="1"/>
          <p:nvPr/>
        </p:nvSpPr>
        <p:spPr>
          <a:xfrm>
            <a:off x="3004398" y="6021065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13.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FD6013-FEE4-4470-804E-84C36F6D5826}"/>
              </a:ext>
            </a:extLst>
          </p:cNvPr>
          <p:cNvSpPr txBox="1"/>
          <p:nvPr/>
        </p:nvSpPr>
        <p:spPr>
          <a:xfrm>
            <a:off x="5568488" y="6004350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16.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Januar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7" name="Rounded Rectangle 22">
            <a:extLst>
              <a:ext uri="{FF2B5EF4-FFF2-40B4-BE49-F238E27FC236}">
                <a16:creationId xmlns:a16="http://schemas.microsoft.com/office/drawing/2014/main" id="{010A4C65-2CA8-4F9E-8448-7E5E8626DD27}"/>
              </a:ext>
            </a:extLst>
          </p:cNvPr>
          <p:cNvSpPr/>
          <p:nvPr/>
        </p:nvSpPr>
        <p:spPr>
          <a:xfrm>
            <a:off x="6477282" y="2530375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8" name="Rounded Rectangle 22">
            <a:extLst>
              <a:ext uri="{FF2B5EF4-FFF2-40B4-BE49-F238E27FC236}">
                <a16:creationId xmlns:a16="http://schemas.microsoft.com/office/drawing/2014/main" id="{C0F3A772-A553-4BB5-BEA2-412128B88B34}"/>
              </a:ext>
            </a:extLst>
          </p:cNvPr>
          <p:cNvSpPr/>
          <p:nvPr/>
        </p:nvSpPr>
        <p:spPr>
          <a:xfrm>
            <a:off x="9042271" y="2552496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9" name="Rounded Rectangle 22">
            <a:extLst>
              <a:ext uri="{FF2B5EF4-FFF2-40B4-BE49-F238E27FC236}">
                <a16:creationId xmlns:a16="http://schemas.microsoft.com/office/drawing/2014/main" id="{40E1FCA2-6830-40A4-BA24-6E955EF41797}"/>
              </a:ext>
            </a:extLst>
          </p:cNvPr>
          <p:cNvSpPr/>
          <p:nvPr/>
        </p:nvSpPr>
        <p:spPr>
          <a:xfrm>
            <a:off x="3893742" y="420928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0" name="Rounded Rectangle 22">
            <a:extLst>
              <a:ext uri="{FF2B5EF4-FFF2-40B4-BE49-F238E27FC236}">
                <a16:creationId xmlns:a16="http://schemas.microsoft.com/office/drawing/2014/main" id="{FD4E1B90-DE0A-439B-9046-4E3BDC538005}"/>
              </a:ext>
            </a:extLst>
          </p:cNvPr>
          <p:cNvSpPr/>
          <p:nvPr/>
        </p:nvSpPr>
        <p:spPr>
          <a:xfrm>
            <a:off x="6895197" y="4097938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1" name="Rounded Rectangle 22">
            <a:extLst>
              <a:ext uri="{FF2B5EF4-FFF2-40B4-BE49-F238E27FC236}">
                <a16:creationId xmlns:a16="http://schemas.microsoft.com/office/drawing/2014/main" id="{E0EDA90A-1E46-4885-BA1B-5A9CA49CEE67}"/>
              </a:ext>
            </a:extLst>
          </p:cNvPr>
          <p:cNvSpPr/>
          <p:nvPr/>
        </p:nvSpPr>
        <p:spPr>
          <a:xfrm>
            <a:off x="8878082" y="4376861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2" name="Rounded Rectangle 22">
            <a:extLst>
              <a:ext uri="{FF2B5EF4-FFF2-40B4-BE49-F238E27FC236}">
                <a16:creationId xmlns:a16="http://schemas.microsoft.com/office/drawing/2014/main" id="{EB752C12-B806-4DEA-9490-DA63505DDD28}"/>
              </a:ext>
            </a:extLst>
          </p:cNvPr>
          <p:cNvSpPr/>
          <p:nvPr/>
        </p:nvSpPr>
        <p:spPr>
          <a:xfrm>
            <a:off x="4095291" y="606900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3" name="Rounded Rectangle 22">
            <a:extLst>
              <a:ext uri="{FF2B5EF4-FFF2-40B4-BE49-F238E27FC236}">
                <a16:creationId xmlns:a16="http://schemas.microsoft.com/office/drawing/2014/main" id="{6CF0C9D8-B06F-4426-9629-72AF60BCD020}"/>
              </a:ext>
            </a:extLst>
          </p:cNvPr>
          <p:cNvSpPr/>
          <p:nvPr/>
        </p:nvSpPr>
        <p:spPr>
          <a:xfrm>
            <a:off x="6325810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4" name="Rounded Rectangle 22">
            <a:extLst>
              <a:ext uri="{FF2B5EF4-FFF2-40B4-BE49-F238E27FC236}">
                <a16:creationId xmlns:a16="http://schemas.microsoft.com/office/drawing/2014/main" id="{B2892EC8-DC64-4083-8B5B-54FF47D849B6}"/>
              </a:ext>
            </a:extLst>
          </p:cNvPr>
          <p:cNvSpPr/>
          <p:nvPr/>
        </p:nvSpPr>
        <p:spPr>
          <a:xfrm>
            <a:off x="9181185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5" name="Rectangle 114">
            <a:hlinkClick r:id="" action="ppaction://noaction">
              <a:snd r:embed="rId18" name="T1_W4_10.15.wav"/>
            </a:hlinkClick>
            <a:extLst>
              <a:ext uri="{FF2B5EF4-FFF2-40B4-BE49-F238E27FC236}">
                <a16:creationId xmlns:a16="http://schemas.microsoft.com/office/drawing/2014/main" id="{79955E2A-E443-465B-B25F-C3AE04EE8F9A}"/>
              </a:ext>
            </a:extLst>
          </p:cNvPr>
          <p:cNvSpPr/>
          <p:nvPr/>
        </p:nvSpPr>
        <p:spPr>
          <a:xfrm>
            <a:off x="8948249" y="1930290"/>
            <a:ext cx="140239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Barbara</a:t>
            </a:r>
          </a:p>
        </p:txBody>
      </p:sp>
      <p:sp>
        <p:nvSpPr>
          <p:cNvPr id="116" name="Rectangle 115">
            <a:hlinkClick r:id="" action="ppaction://noaction">
              <a:snd r:embed="rId19" name="T1_W4_10.16.wav"/>
            </a:hlinkClick>
            <a:extLst>
              <a:ext uri="{FF2B5EF4-FFF2-40B4-BE49-F238E27FC236}">
                <a16:creationId xmlns:a16="http://schemas.microsoft.com/office/drawing/2014/main" id="{F55FE646-43B7-4221-AEAF-259B9A69D23D}"/>
              </a:ext>
            </a:extLst>
          </p:cNvPr>
          <p:cNvSpPr/>
          <p:nvPr/>
        </p:nvSpPr>
        <p:spPr>
          <a:xfrm>
            <a:off x="3537778" y="3721575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</a:rPr>
              <a:t>L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ias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7" name="Rectangle 116">
            <a:hlinkClick r:id="" action="ppaction://noaction">
              <a:snd r:embed="rId20" name="T1_W4_10.17.wav"/>
            </a:hlinkClick>
            <a:extLst>
              <a:ext uri="{FF2B5EF4-FFF2-40B4-BE49-F238E27FC236}">
                <a16:creationId xmlns:a16="http://schemas.microsoft.com/office/drawing/2014/main" id="{15C082AF-6EAD-48EE-8F87-41E855DCC69D}"/>
              </a:ext>
            </a:extLst>
          </p:cNvPr>
          <p:cNvSpPr/>
          <p:nvPr/>
        </p:nvSpPr>
        <p:spPr>
          <a:xfrm>
            <a:off x="6091854" y="3683422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</a:rPr>
              <a:t>M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atteo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8" name="Rectangle 117">
            <a:hlinkClick r:id="" action="ppaction://noaction">
              <a:snd r:embed="rId21" name="T1_W4_10.18.wav"/>
            </a:hlinkClick>
            <a:extLst>
              <a:ext uri="{FF2B5EF4-FFF2-40B4-BE49-F238E27FC236}">
                <a16:creationId xmlns:a16="http://schemas.microsoft.com/office/drawing/2014/main" id="{87643C42-B158-44B6-B32E-EFC3CD5036FE}"/>
              </a:ext>
            </a:extLst>
          </p:cNvPr>
          <p:cNvSpPr/>
          <p:nvPr/>
        </p:nvSpPr>
        <p:spPr>
          <a:xfrm>
            <a:off x="8814554" y="3684076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</a:rPr>
              <a:t>E</a:t>
            </a:r>
            <a:r>
              <a:rPr lang="en-GB" sz="2400" kern="0" dirty="0">
                <a:solidFill>
                  <a:srgbClr val="002060"/>
                </a:solidFill>
              </a:rPr>
              <a:t>mil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9" name="Rectangle 118">
            <a:hlinkClick r:id="" action="ppaction://noaction">
              <a:snd r:embed="rId22" name="T1_W4_10.19.wav"/>
            </a:hlinkClick>
            <a:extLst>
              <a:ext uri="{FF2B5EF4-FFF2-40B4-BE49-F238E27FC236}">
                <a16:creationId xmlns:a16="http://schemas.microsoft.com/office/drawing/2014/main" id="{BC15450B-CCC9-49A6-90BC-9DB33E29F528}"/>
              </a:ext>
            </a:extLst>
          </p:cNvPr>
          <p:cNvSpPr/>
          <p:nvPr/>
        </p:nvSpPr>
        <p:spPr>
          <a:xfrm>
            <a:off x="3675978" y="5531013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Jana</a:t>
            </a:r>
          </a:p>
        </p:txBody>
      </p:sp>
      <p:sp>
        <p:nvSpPr>
          <p:cNvPr id="120" name="Rectangle 119">
            <a:hlinkClick r:id="" action="ppaction://noaction">
              <a:snd r:embed="rId23" name="T1_W4_10.20.wav"/>
            </a:hlinkClick>
            <a:extLst>
              <a:ext uri="{FF2B5EF4-FFF2-40B4-BE49-F238E27FC236}">
                <a16:creationId xmlns:a16="http://schemas.microsoft.com/office/drawing/2014/main" id="{BDF65FB8-C0D4-440F-86F2-FE1B96993144}"/>
              </a:ext>
            </a:extLst>
          </p:cNvPr>
          <p:cNvSpPr/>
          <p:nvPr/>
        </p:nvSpPr>
        <p:spPr>
          <a:xfrm>
            <a:off x="6188181" y="5514089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</a:rPr>
              <a:t>C</a:t>
            </a:r>
            <a:r>
              <a:rPr lang="en-GB" sz="2400" kern="0" dirty="0" err="1">
                <a:solidFill>
                  <a:srgbClr val="002060"/>
                </a:solidFill>
              </a:rPr>
              <a:t>lara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1" name="Rectangle 120">
            <a:hlinkClick r:id="" action="ppaction://noaction">
              <a:snd r:embed="rId24" name="T1_W4_10.21.wav"/>
            </a:hlinkClick>
            <a:extLst>
              <a:ext uri="{FF2B5EF4-FFF2-40B4-BE49-F238E27FC236}">
                <a16:creationId xmlns:a16="http://schemas.microsoft.com/office/drawing/2014/main" id="{2777B535-04AC-4F74-BBD0-7FA066ED9539}"/>
              </a:ext>
            </a:extLst>
          </p:cNvPr>
          <p:cNvSpPr/>
          <p:nvPr/>
        </p:nvSpPr>
        <p:spPr>
          <a:xfrm>
            <a:off x="8910108" y="5473447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Ronja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CCC9F-5D57-6636-1049-75F9D1EFAC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468" y="5821111"/>
            <a:ext cx="935590" cy="829273"/>
          </a:xfrm>
          <a:prstGeom prst="rect">
            <a:avLst/>
          </a:prstGeom>
        </p:spPr>
      </p:pic>
      <p:sp>
        <p:nvSpPr>
          <p:cNvPr id="7" name="Rounded Rectangular Callout 25">
            <a:hlinkClick r:id="" action="ppaction://noaction">
              <a:snd r:embed="rId26" name="T1_W4_10.3.wav"/>
            </a:hlinkClick>
            <a:extLst>
              <a:ext uri="{FF2B5EF4-FFF2-40B4-BE49-F238E27FC236}">
                <a16:creationId xmlns:a16="http://schemas.microsoft.com/office/drawing/2014/main" id="{037DB58E-8B04-4388-05FB-D4A968103D95}"/>
              </a:ext>
            </a:extLst>
          </p:cNvPr>
          <p:cNvSpPr/>
          <p:nvPr/>
        </p:nvSpPr>
        <p:spPr>
          <a:xfrm>
            <a:off x="54109" y="814161"/>
            <a:ext cx="2592448" cy="1526071"/>
          </a:xfrm>
          <a:prstGeom prst="wedgeRoundRectCallout">
            <a:avLst>
              <a:gd name="adj1" fmla="val 43818"/>
              <a:gd name="adj2" fmla="val -6704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 compound nouns? Schul(e)+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Klasse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Schulkasse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9EB56-9D52-871A-EF16-FC82A398A82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156981" y="3132093"/>
            <a:ext cx="541245" cy="536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A7717-A042-8CDD-E7E4-93D7C8E605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08309" y="1349645"/>
            <a:ext cx="528254" cy="523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EAE26-4A02-6AD1-E3A0-793B5782E2F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530934" y="4928069"/>
            <a:ext cx="539876" cy="539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44C61-9776-9DF8-A8A5-B7A3FE24B0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41683" y="1367099"/>
            <a:ext cx="457826" cy="457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5DD212-42F4-61C8-17F7-DD7E24F4E8C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22794" y="3076635"/>
            <a:ext cx="756157" cy="538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61754-FE33-BBED-2D7F-50BB970BFC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330299" y="1328012"/>
            <a:ext cx="715388" cy="506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CC458-02C6-FBC7-A58F-BAB505599FB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86584" y="3069263"/>
            <a:ext cx="730163" cy="516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EEB20D-ADB9-5237-8F56-6658C215C50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033269" y="4942362"/>
            <a:ext cx="664957" cy="470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CD027B-90D1-7704-1863-9238E0F0348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775497" y="4945915"/>
            <a:ext cx="680839" cy="482054"/>
          </a:xfrm>
          <a:prstGeom prst="rect">
            <a:avLst/>
          </a:prstGeom>
        </p:spPr>
      </p:pic>
      <p:sp>
        <p:nvSpPr>
          <p:cNvPr id="17" name="Rounded Rectangular Callout 25">
            <a:hlinkClick r:id="" action="ppaction://noaction">
              <a:snd r:embed="rId26" name="T1_W4_10.3.wav"/>
            </a:hlinkClick>
            <a:extLst>
              <a:ext uri="{FF2B5EF4-FFF2-40B4-BE49-F238E27FC236}">
                <a16:creationId xmlns:a16="http://schemas.microsoft.com/office/drawing/2014/main" id="{97F06138-805C-6842-5D22-A4A02B436F89}"/>
              </a:ext>
            </a:extLst>
          </p:cNvPr>
          <p:cNvSpPr/>
          <p:nvPr/>
        </p:nvSpPr>
        <p:spPr>
          <a:xfrm>
            <a:off x="10962980" y="4828950"/>
            <a:ext cx="1247958" cy="1653779"/>
          </a:xfrm>
          <a:prstGeom prst="wedgeRoundRectCallout">
            <a:avLst>
              <a:gd name="adj1" fmla="val -109592"/>
              <a:gd name="adj2" fmla="val 796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Hallo, ich bin’s, Ronja!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9632A7-9965-23F0-6381-7A94F84F55A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48903" y="1266335"/>
            <a:ext cx="688384" cy="669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4E3A3-3BB8-54CC-E3B5-316943A9E9D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99968" y="1305230"/>
            <a:ext cx="715388" cy="605014"/>
          </a:xfrm>
          <a:prstGeom prst="rect">
            <a:avLst/>
          </a:prstGeom>
        </p:spPr>
      </p:pic>
      <p:pic>
        <p:nvPicPr>
          <p:cNvPr id="21" name="Picture 20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8D116E81-5972-B3BD-F1F2-6735534F760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85" y="1318628"/>
            <a:ext cx="457826" cy="5930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A48248-CA1B-1CFE-7043-4B14B4E9BD0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97075" y="3081399"/>
            <a:ext cx="515029" cy="6001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9345EB-4B5F-2331-E3F2-D695A8063FD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352009" y="3078727"/>
            <a:ext cx="401586" cy="6001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8D61B2-0AC5-A26F-AFAA-93F6212AF8B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70861" y="3104743"/>
            <a:ext cx="447128" cy="591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29E294-86AB-1786-2AE8-6E1A833A603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05905" y="4921774"/>
            <a:ext cx="664208" cy="5919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96197B-0107-1766-C5F4-78E179A4D84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430485" y="4842103"/>
            <a:ext cx="464712" cy="6554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B6FCFB-B78D-6F5B-82E1-454B9E7F00E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11899" y="4882085"/>
            <a:ext cx="697807" cy="591362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40" name="T1_W4_10.13.wav"/>
            </a:hlinkClick>
            <a:extLst>
              <a:ext uri="{FF2B5EF4-FFF2-40B4-BE49-F238E27FC236}">
                <a16:creationId xmlns:a16="http://schemas.microsoft.com/office/drawing/2014/main" id="{06953753-A77D-483D-81CB-1972AD8C2CC1}"/>
              </a:ext>
            </a:extLst>
          </p:cNvPr>
          <p:cNvSpPr/>
          <p:nvPr/>
        </p:nvSpPr>
        <p:spPr>
          <a:xfrm>
            <a:off x="3591511" y="1938486"/>
            <a:ext cx="1402399" cy="424796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Gabriel</a:t>
            </a:r>
          </a:p>
        </p:txBody>
      </p:sp>
    </p:spTree>
    <p:extLst>
      <p:ext uri="{BB962C8B-B14F-4D97-AF65-F5344CB8AC3E}">
        <p14:creationId xmlns:p14="http://schemas.microsoft.com/office/powerpoint/2010/main" val="1889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4_10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4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4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4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[</a:t>
            </a:r>
            <a:r>
              <a:rPr lang="en-GB" sz="8800" dirty="0" err="1">
                <a:solidFill>
                  <a:srgbClr val="002060"/>
                </a:solidFill>
              </a:rPr>
              <a:t>ei</a:t>
            </a:r>
            <a:r>
              <a:rPr lang="en-GB" sz="88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10728" y="3743933"/>
            <a:ext cx="243848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solidFill>
                    <a:srgbClr val="002060"/>
                  </a:solidFill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8" name="T1_W4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[</a:t>
            </a:r>
            <a:r>
              <a:rPr lang="en-GB" sz="8800" dirty="0" err="1">
                <a:solidFill>
                  <a:srgbClr val="002060"/>
                </a:solidFill>
              </a:rPr>
              <a:t>ei</a:t>
            </a:r>
            <a:r>
              <a:rPr lang="en-GB" sz="88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70206" y="2339756"/>
            <a:ext cx="1308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55492" y="2407013"/>
            <a:ext cx="16065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213034" y="5287898"/>
            <a:ext cx="18485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79010" y="5288589"/>
            <a:ext cx="21419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B7AD5EA4-8904-43C3-AD7F-93B9AC824BF8}"/>
              </a:ext>
            </a:extLst>
          </p:cNvPr>
          <p:cNvSpPr txBox="1">
            <a:spLocks/>
          </p:cNvSpPr>
          <p:nvPr/>
        </p:nvSpPr>
        <p:spPr>
          <a:xfrm>
            <a:off x="9628667" y="991912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D875B8A-B053-41B5-A6AB-3C93530DD6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99" y="153204"/>
            <a:ext cx="1127858" cy="829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8255A-C650-4120-82BF-7A9FB608F0E1}"/>
              </a:ext>
            </a:extLst>
          </p:cNvPr>
          <p:cNvSpPr txBox="1"/>
          <p:nvPr/>
        </p:nvSpPr>
        <p:spPr>
          <a:xfrm>
            <a:off x="143711" y="4844915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6315D-7D97-45A6-8CB3-CD0E4395ABE0}"/>
              </a:ext>
            </a:extLst>
          </p:cNvPr>
          <p:cNvSpPr txBox="1"/>
          <p:nvPr/>
        </p:nvSpPr>
        <p:spPr>
          <a:xfrm>
            <a:off x="1895985" y="4856992"/>
            <a:ext cx="1528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5FDEA-EEFC-4F99-AE20-D75FD7AE2247}"/>
              </a:ext>
            </a:extLst>
          </p:cNvPr>
          <p:cNvSpPr txBox="1"/>
          <p:nvPr/>
        </p:nvSpPr>
        <p:spPr>
          <a:xfrm>
            <a:off x="3597633" y="4868054"/>
            <a:ext cx="1297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drei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8BCC9-36FB-4DD7-9139-A5B842FF3B19}"/>
              </a:ext>
            </a:extLst>
          </p:cNvPr>
          <p:cNvSpPr txBox="1"/>
          <p:nvPr/>
        </p:nvSpPr>
        <p:spPr>
          <a:xfrm>
            <a:off x="5400634" y="4850273"/>
            <a:ext cx="1231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vier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3CE4D-981B-42AA-B7B2-8362965CA084}"/>
              </a:ext>
            </a:extLst>
          </p:cNvPr>
          <p:cNvSpPr txBox="1"/>
          <p:nvPr/>
        </p:nvSpPr>
        <p:spPr>
          <a:xfrm>
            <a:off x="7390846" y="4850673"/>
            <a:ext cx="1317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fünf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CA454-9A4E-45B0-A5D2-50BD7131AD1D}"/>
              </a:ext>
            </a:extLst>
          </p:cNvPr>
          <p:cNvSpPr txBox="1"/>
          <p:nvPr/>
        </p:nvSpPr>
        <p:spPr>
          <a:xfrm>
            <a:off x="9265388" y="4868055"/>
            <a:ext cx="1592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sechs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B9F2FD-2EAF-4811-8877-463482C267BA}"/>
              </a:ext>
            </a:extLst>
          </p:cNvPr>
          <p:cNvSpPr txBox="1"/>
          <p:nvPr/>
        </p:nvSpPr>
        <p:spPr>
          <a:xfrm>
            <a:off x="54874" y="5750133"/>
            <a:ext cx="1869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sieben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A3C59B-7FCA-4CB1-B74F-2B352FC85409}"/>
              </a:ext>
            </a:extLst>
          </p:cNvPr>
          <p:cNvSpPr txBox="1"/>
          <p:nvPr/>
        </p:nvSpPr>
        <p:spPr>
          <a:xfrm>
            <a:off x="2387277" y="5768571"/>
            <a:ext cx="1415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acht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2839E0-5B53-4192-AC66-8CBAF74CD443}"/>
              </a:ext>
            </a:extLst>
          </p:cNvPr>
          <p:cNvSpPr txBox="1"/>
          <p:nvPr/>
        </p:nvSpPr>
        <p:spPr>
          <a:xfrm>
            <a:off x="4060145" y="5777393"/>
            <a:ext cx="1566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neun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B76AB-C6C7-4523-B667-37DBCDE093EF}"/>
              </a:ext>
            </a:extLst>
          </p:cNvPr>
          <p:cNvSpPr txBox="1"/>
          <p:nvPr/>
        </p:nvSpPr>
        <p:spPr>
          <a:xfrm>
            <a:off x="6219146" y="5768571"/>
            <a:ext cx="1484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zehn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E74F53-8D7A-40A6-B9F7-5454D783851B}"/>
              </a:ext>
            </a:extLst>
          </p:cNvPr>
          <p:cNvSpPr txBox="1"/>
          <p:nvPr/>
        </p:nvSpPr>
        <p:spPr>
          <a:xfrm>
            <a:off x="8131856" y="5750133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elf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CA0E59-E336-429E-8CC7-7F497DF18B12}"/>
              </a:ext>
            </a:extLst>
          </p:cNvPr>
          <p:cNvSpPr txBox="1"/>
          <p:nvPr/>
        </p:nvSpPr>
        <p:spPr>
          <a:xfrm>
            <a:off x="9200087" y="5687594"/>
            <a:ext cx="1649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zwölf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84880-A836-4F2B-BA19-908AE0FD1D24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pic>
        <p:nvPicPr>
          <p:cNvPr id="27" name="Picture 10" descr="Contando, Matemáticas, Números">
            <a:extLst>
              <a:ext uri="{FF2B5EF4-FFF2-40B4-BE49-F238E27FC236}">
                <a16:creationId xmlns:a16="http://schemas.microsoft.com/office/drawing/2014/main" id="{2E5D6F21-90CE-4C21-8C87-1ADCE3F6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0" y="2576964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ontando, Matemáticas, Números">
            <a:extLst>
              <a:ext uri="{FF2B5EF4-FFF2-40B4-BE49-F238E27FC236}">
                <a16:creationId xmlns:a16="http://schemas.microsoft.com/office/drawing/2014/main" id="{046358E3-B216-46B2-A1FE-DEC65349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63" y="1066686"/>
            <a:ext cx="698990" cy="10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Contando, Matemáticas, Números">
            <a:extLst>
              <a:ext uri="{FF2B5EF4-FFF2-40B4-BE49-F238E27FC236}">
                <a16:creationId xmlns:a16="http://schemas.microsoft.com/office/drawing/2014/main" id="{B2CFBF33-44C0-47C1-9324-446E9A3C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" y="1029662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ontando, Matemáticas, Números">
            <a:extLst>
              <a:ext uri="{FF2B5EF4-FFF2-40B4-BE49-F238E27FC236}">
                <a16:creationId xmlns:a16="http://schemas.microsoft.com/office/drawing/2014/main" id="{59351E26-F411-4631-8567-E867BDB2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30" y="2733193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ntando, Cinco, Matemáticas, Números">
            <a:extLst>
              <a:ext uri="{FF2B5EF4-FFF2-40B4-BE49-F238E27FC236}">
                <a16:creationId xmlns:a16="http://schemas.microsoft.com/office/drawing/2014/main" id="{D8C5BCAC-8D7F-4F4B-AE08-64FCBF6B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6" y="2584743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ntando, Cuatro, Matemáticas, Números">
            <a:extLst>
              <a:ext uri="{FF2B5EF4-FFF2-40B4-BE49-F238E27FC236}">
                <a16:creationId xmlns:a16="http://schemas.microsoft.com/office/drawing/2014/main" id="{1BC7BE2F-9D84-4F02-8A64-20B16053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79" y="1078349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tando, Ocho, Matemáticas, Números">
            <a:extLst>
              <a:ext uri="{FF2B5EF4-FFF2-40B4-BE49-F238E27FC236}">
                <a16:creationId xmlns:a16="http://schemas.microsoft.com/office/drawing/2014/main" id="{21DB8349-FE45-4EC7-B761-9C658CA9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10" y="983707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ntando, Matemáticas, Números">
            <a:extLst>
              <a:ext uri="{FF2B5EF4-FFF2-40B4-BE49-F238E27FC236}">
                <a16:creationId xmlns:a16="http://schemas.microsoft.com/office/drawing/2014/main" id="{84249DD9-8B2B-4493-A3BA-7FBF4741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56" y="1031407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Contando, Matemáticas, Nueve, Números">
            <a:extLst>
              <a:ext uri="{FF2B5EF4-FFF2-40B4-BE49-F238E27FC236}">
                <a16:creationId xmlns:a16="http://schemas.microsoft.com/office/drawing/2014/main" id="{A4AFD249-EBFA-4D6C-BEE5-0E266858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23" y="2059109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FB22E3-29B0-42F0-844C-B3897003E7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36835" y="1082099"/>
            <a:ext cx="1327349" cy="10432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663466-939D-409E-AEDC-E8B69CDF032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58665" y="2652060"/>
            <a:ext cx="1332577" cy="11022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9996B1-3AE7-4365-A346-53490049810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31984" y="2735016"/>
            <a:ext cx="1608134" cy="1199894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9" name="T1_W4_4.1.wav"/>
            </a:hlinkClick>
            <a:extLst>
              <a:ext uri="{FF2B5EF4-FFF2-40B4-BE49-F238E27FC236}">
                <a16:creationId xmlns:a16="http://schemas.microsoft.com/office/drawing/2014/main" id="{F8A90E67-7E67-435D-AC42-EC594DF406EB}"/>
              </a:ext>
            </a:extLst>
          </p:cNvPr>
          <p:cNvSpPr/>
          <p:nvPr/>
        </p:nvSpPr>
        <p:spPr>
          <a:xfrm>
            <a:off x="1076010" y="189508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5DECB3-1844-4081-A950-B37DCEC745F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61610" y="-33501"/>
            <a:ext cx="914400" cy="914400"/>
          </a:xfrm>
          <a:prstGeom prst="rect">
            <a:avLst/>
          </a:prstGeom>
        </p:spPr>
      </p:pic>
      <p:sp>
        <p:nvSpPr>
          <p:cNvPr id="41" name="Google Shape;108;p3">
            <a:hlinkClick r:id="" action="ppaction://noaction">
              <a:snd r:embed="rId29" name="T1_W4_4.1.wav"/>
            </a:hlinkClick>
            <a:extLst>
              <a:ext uri="{FF2B5EF4-FFF2-40B4-BE49-F238E27FC236}">
                <a16:creationId xmlns:a16="http://schemas.microsoft.com/office/drawing/2014/main" id="{BF3268C1-5D64-4471-B2B3-163F11D41EF5}"/>
              </a:ext>
            </a:extLst>
          </p:cNvPr>
          <p:cNvSpPr txBox="1"/>
          <p:nvPr/>
        </p:nvSpPr>
        <p:spPr>
          <a:xfrm>
            <a:off x="1108121" y="19286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Nummern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1 - 12.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10;p19">
            <a:extLst>
              <a:ext uri="{FF2B5EF4-FFF2-40B4-BE49-F238E27FC236}">
                <a16:creationId xmlns:a16="http://schemas.microsoft.com/office/drawing/2014/main" id="{675E234D-47D0-4C5D-BB67-349C58DCBE1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90C5BA5-9F9A-40ED-B7F2-7AEC9B4C5B2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88;p19">
            <a:extLst>
              <a:ext uri="{FF2B5EF4-FFF2-40B4-BE49-F238E27FC236}">
                <a16:creationId xmlns:a16="http://schemas.microsoft.com/office/drawing/2014/main" id="{F913C5A7-EB99-481E-9D70-BC4D1C9179C5}"/>
              </a:ext>
            </a:extLst>
          </p:cNvPr>
          <p:cNvSpPr/>
          <p:nvPr/>
        </p:nvSpPr>
        <p:spPr>
          <a:xfrm>
            <a:off x="11002037" y="1887506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" name="Google Shape;389;p19">
            <a:extLst>
              <a:ext uri="{FF2B5EF4-FFF2-40B4-BE49-F238E27FC236}">
                <a16:creationId xmlns:a16="http://schemas.microsoft.com/office/drawing/2014/main" id="{1467B07D-91BE-4456-88D4-7248279A3DE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390;p19">
            <a:extLst>
              <a:ext uri="{FF2B5EF4-FFF2-40B4-BE49-F238E27FC236}">
                <a16:creationId xmlns:a16="http://schemas.microsoft.com/office/drawing/2014/main" id="{4FF07D52-6047-47F2-A6C8-0405AFF6DE68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391;p19">
            <a:extLst>
              <a:ext uri="{FF2B5EF4-FFF2-40B4-BE49-F238E27FC236}">
                <a16:creationId xmlns:a16="http://schemas.microsoft.com/office/drawing/2014/main" id="{F0B8E99D-6613-4E1C-995C-3E2137D6B47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393;p19">
            <a:extLst>
              <a:ext uri="{FF2B5EF4-FFF2-40B4-BE49-F238E27FC236}">
                <a16:creationId xmlns:a16="http://schemas.microsoft.com/office/drawing/2014/main" id="{6C4014B1-946E-4B43-9EAA-6F4EB1F513C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394;p19">
            <a:extLst>
              <a:ext uri="{FF2B5EF4-FFF2-40B4-BE49-F238E27FC236}">
                <a16:creationId xmlns:a16="http://schemas.microsoft.com/office/drawing/2014/main" id="{367DB9E5-CEB1-4585-8B07-786F09AFE6D3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CDE8E2F0-8480-4325-8925-40D8AA91E87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4484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4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4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4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4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4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4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9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9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T1_W4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T1_W4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T1_W4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13 – 20 und 30</a:t>
            </a:r>
            <a:endParaRPr lang="en-GB" sz="3600" dirty="0">
              <a:hlinkClick r:id="" action="ppaction://noaction">
                <a:snd r:embed="rId14" name="T1_W4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6" y="1138028"/>
            <a:ext cx="6374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German numbers 13 - 19 are simple sums: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F58BE1-52DC-4B4F-A58F-49488C64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363" y="1139896"/>
            <a:ext cx="6304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</a:t>
            </a:r>
            <a:r>
              <a:rPr lang="en-GB" altLang="en-US" sz="24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[3] (+)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[10] =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[13]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A0C747-E41C-43B4-BD7D-BBFB9064BDC5}"/>
              </a:ext>
            </a:extLst>
          </p:cNvPr>
          <p:cNvSpPr txBox="1"/>
          <p:nvPr/>
        </p:nvSpPr>
        <p:spPr>
          <a:xfrm>
            <a:off x="641202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F94453-F756-474D-B64A-76A7379A855C}"/>
              </a:ext>
            </a:extLst>
          </p:cNvPr>
          <p:cNvSpPr txBox="1"/>
          <p:nvPr/>
        </p:nvSpPr>
        <p:spPr>
          <a:xfrm>
            <a:off x="2991770" y="2882805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vierzehn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51C49D-ADA5-44B5-A4EC-FAED020583A2}"/>
              </a:ext>
            </a:extLst>
          </p:cNvPr>
          <p:cNvSpPr txBox="1"/>
          <p:nvPr/>
        </p:nvSpPr>
        <p:spPr>
          <a:xfrm>
            <a:off x="5288078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fünfzehn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CE709CBB-1B99-4C75-8474-2251F1CC4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9" y="1841668"/>
            <a:ext cx="1447619" cy="104127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EEE1C41-CA16-49FA-A0C8-24F7992390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3" y="1867065"/>
            <a:ext cx="1523809" cy="10158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E94923C-4E9D-479D-9E41-BBAC29BFA4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61" y="1982682"/>
            <a:ext cx="1244444" cy="838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1A736E9D-E9A7-4E8F-9B4D-E4F4DC4B7E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03" y="1970616"/>
            <a:ext cx="1482177" cy="101587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1FA9229-615F-4266-A651-1ED13D9099D8}"/>
              </a:ext>
            </a:extLst>
          </p:cNvPr>
          <p:cNvSpPr txBox="1"/>
          <p:nvPr/>
        </p:nvSpPr>
        <p:spPr>
          <a:xfrm>
            <a:off x="7585655" y="28851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sechzehn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1702EC-9200-4798-8875-58693A48EE37}"/>
              </a:ext>
            </a:extLst>
          </p:cNvPr>
          <p:cNvSpPr txBox="1"/>
          <p:nvPr/>
        </p:nvSpPr>
        <p:spPr>
          <a:xfrm>
            <a:off x="10064606" y="2874527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siebzehn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75606E-BEF4-429F-8ABA-85738E365137}"/>
              </a:ext>
            </a:extLst>
          </p:cNvPr>
          <p:cNvSpPr txBox="1"/>
          <p:nvPr/>
        </p:nvSpPr>
        <p:spPr>
          <a:xfrm>
            <a:off x="1658575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achtzehn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0703C6-E2FD-4918-BCF3-9F959D6CD4C5}"/>
              </a:ext>
            </a:extLst>
          </p:cNvPr>
          <p:cNvSpPr txBox="1"/>
          <p:nvPr/>
        </p:nvSpPr>
        <p:spPr>
          <a:xfrm>
            <a:off x="4009143" y="5484938"/>
            <a:ext cx="174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6305451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8603028" y="54872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4" name="Rounded Rectangular Callout 26">
            <a:extLst>
              <a:ext uri="{FF2B5EF4-FFF2-40B4-BE49-F238E27FC236}">
                <a16:creationId xmlns:a16="http://schemas.microsoft.com/office/drawing/2014/main" id="{6ED0AC6B-2146-4092-A193-2521A1005EB3}"/>
              </a:ext>
            </a:extLst>
          </p:cNvPr>
          <p:cNvSpPr/>
          <p:nvPr/>
        </p:nvSpPr>
        <p:spPr>
          <a:xfrm>
            <a:off x="7896125" y="173411"/>
            <a:ext cx="2424705" cy="803061"/>
          </a:xfrm>
          <a:prstGeom prst="wedgeRoundRectCallout">
            <a:avLst>
              <a:gd name="adj1" fmla="val 60354"/>
              <a:gd name="adj2" fmla="val 28073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and 17 lose a letter or two!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ounded Rectangular Callout 26">
            <a:extLst>
              <a:ext uri="{FF2B5EF4-FFF2-40B4-BE49-F238E27FC236}">
                <a16:creationId xmlns:a16="http://schemas.microsoft.com/office/drawing/2014/main" id="{3D080B6B-3623-464C-8A7C-46A4DE14FD15}"/>
              </a:ext>
            </a:extLst>
          </p:cNvPr>
          <p:cNvSpPr/>
          <p:nvPr/>
        </p:nvSpPr>
        <p:spPr>
          <a:xfrm>
            <a:off x="9696917" y="3359205"/>
            <a:ext cx="2424705" cy="1088269"/>
          </a:xfrm>
          <a:prstGeom prst="wedgeRoundRectCallout">
            <a:avLst>
              <a:gd name="adj1" fmla="val -127695"/>
              <a:gd name="adj2" fmla="val 16090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‘zig’ is like ‘ty’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English: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ty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0C86D379-5F09-411C-9DD2-51B7A2F060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04" y="1922151"/>
            <a:ext cx="1168254" cy="10666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1092ED0-899A-4A83-8F35-4E38AC289D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83" y="4033867"/>
            <a:ext cx="1930398" cy="1715910"/>
          </a:xfrm>
          <a:prstGeom prst="rect">
            <a:avLst/>
          </a:prstGeom>
        </p:spPr>
      </p:pic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2EB0F503-3C2D-47CB-9D9B-B568B59C30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1" y="4368264"/>
            <a:ext cx="1364430" cy="105830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51" y="4296660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40" y="4250714"/>
            <a:ext cx="1904762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65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4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4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4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4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7" grpId="0"/>
      <p:bldP spid="48" grpId="0"/>
      <p:bldP spid="49" grpId="0"/>
      <p:bldP spid="57" grpId="0"/>
      <p:bldP spid="58" grpId="0"/>
      <p:bldP spid="59" grpId="0"/>
      <p:bldP spid="60" grpId="0"/>
      <p:bldP spid="61" grpId="0"/>
      <p:bldP spid="62" grpId="0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3">
            <a:hlinkClick r:id="" action="ppaction://noaction">
              <a:snd r:embed="rId4" name="T1_W4_6.1.wav"/>
            </a:hlinkClick>
            <a:extLst>
              <a:ext uri="{FF2B5EF4-FFF2-40B4-BE49-F238E27FC236}">
                <a16:creationId xmlns:a16="http://schemas.microsoft.com/office/drawing/2014/main" id="{06D8D1F8-733B-4A4B-9AFF-FA9EFB3D4241}"/>
              </a:ext>
            </a:extLst>
          </p:cNvPr>
          <p:cNvSpPr/>
          <p:nvPr/>
        </p:nvSpPr>
        <p:spPr>
          <a:xfrm>
            <a:off x="160200" y="44640"/>
            <a:ext cx="45367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F0A16CCF-EB2A-4A87-85CE-F6FDC31B7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2416" y="-11271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DCFDAFC8-592A-48EC-912E-61F3DECC4537}"/>
              </a:ext>
            </a:extLst>
          </p:cNvPr>
          <p:cNvSpPr/>
          <p:nvPr/>
        </p:nvSpPr>
        <p:spPr>
          <a:xfrm>
            <a:off x="5519496" y="95255"/>
            <a:ext cx="5033174" cy="882132"/>
          </a:xfrm>
          <a:prstGeom prst="wedgeRoundRectCallout">
            <a:avLst>
              <a:gd name="adj1" fmla="val -54823"/>
              <a:gd name="adj2" fmla="val -2061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14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89C50D6B-1F9F-4EA1-B56E-B5E84AB578E2}"/>
              </a:ext>
            </a:extLst>
          </p:cNvPr>
          <p:cNvSpPr/>
          <p:nvPr/>
        </p:nvSpPr>
        <p:spPr>
          <a:xfrm>
            <a:off x="5519496" y="120020"/>
            <a:ext cx="5033174" cy="8164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das Wort.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B655E97F-B91A-4898-80D2-452C3F66E011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7" name="Rectangle 16">
            <a:hlinkClick r:id="" action="ppaction://noaction">
              <a:snd r:embed="rId8" name="T1_W4_6.3.wav"/>
            </a:hlinkClick>
            <a:extLst>
              <a:ext uri="{FF2B5EF4-FFF2-40B4-BE49-F238E27FC236}">
                <a16:creationId xmlns:a16="http://schemas.microsoft.com/office/drawing/2014/main" id="{CF730BA7-734F-43EA-8A9D-0DA29AB0F9F7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zB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106D1-8FE2-4D28-BA96-11E82C44C11B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F869E-D371-4784-8CF8-AE24E1E62335}"/>
              </a:ext>
            </a:extLst>
          </p:cNvPr>
          <p:cNvSpPr txBox="1"/>
          <p:nvPr/>
        </p:nvSpPr>
        <p:spPr>
          <a:xfrm>
            <a:off x="3358997" y="1647855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neunzehn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21" name="Picture 2" descr="Eight, Glossy, Number, Numbers, Numerals">
            <a:extLst>
              <a:ext uri="{FF2B5EF4-FFF2-40B4-BE49-F238E27FC236}">
                <a16:creationId xmlns:a16="http://schemas.microsoft.com/office/drawing/2014/main" id="{435BB016-A23B-400E-914F-325D7D5E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rown, Glossy, Number, Numbers, Numerals">
            <a:extLst>
              <a:ext uri="{FF2B5EF4-FFF2-40B4-BE49-F238E27FC236}">
                <a16:creationId xmlns:a16="http://schemas.microsoft.com/office/drawing/2014/main" id="{666F1D2B-9893-42BC-9F25-A435FE6C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80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Glossy, Number, Numbers, Numerals, Three">
            <a:extLst>
              <a:ext uri="{FF2B5EF4-FFF2-40B4-BE49-F238E27FC236}">
                <a16:creationId xmlns:a16="http://schemas.microsoft.com/office/drawing/2014/main" id="{D167FCA9-8A86-48BB-8216-863609E7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Blue, Glossy, Nine, Number, Numbers">
            <a:extLst>
              <a:ext uri="{FF2B5EF4-FFF2-40B4-BE49-F238E27FC236}">
                <a16:creationId xmlns:a16="http://schemas.microsoft.com/office/drawing/2014/main" id="{CF2D9D72-3881-4112-A90C-6BEA9152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Glossy, Number, Numbers, Numerals, Red">
            <a:extLst>
              <a:ext uri="{FF2B5EF4-FFF2-40B4-BE49-F238E27FC236}">
                <a16:creationId xmlns:a16="http://schemas.microsoft.com/office/drawing/2014/main" id="{B92BBCAF-5696-40AB-AD1B-691522D93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59923" y="5518439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lue, Glossy, Number, Numbers, Numerals">
            <a:extLst>
              <a:ext uri="{FF2B5EF4-FFF2-40B4-BE49-F238E27FC236}">
                <a16:creationId xmlns:a16="http://schemas.microsoft.com/office/drawing/2014/main" id="{00CEEC86-4C4F-4804-9A9E-68F73D92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698" y="2306261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ive, Glossy, Gold, Keyword Pictures">
            <a:extLst>
              <a:ext uri="{FF2B5EF4-FFF2-40B4-BE49-F238E27FC236}">
                <a16:creationId xmlns:a16="http://schemas.microsoft.com/office/drawing/2014/main" id="{C0C4508F-35CD-4303-9A2C-0529DD20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Glossy, Number, Numbers, Numerals, One">
            <a:extLst>
              <a:ext uri="{FF2B5EF4-FFF2-40B4-BE49-F238E27FC236}">
                <a16:creationId xmlns:a16="http://schemas.microsoft.com/office/drawing/2014/main" id="{AFF6AD2D-0AA0-44B6-AFD7-288C7211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Glossy, Green, Number, Numbers, Numerals">
            <a:extLst>
              <a:ext uri="{FF2B5EF4-FFF2-40B4-BE49-F238E27FC236}">
                <a16:creationId xmlns:a16="http://schemas.microsoft.com/office/drawing/2014/main" id="{72F8960C-B53D-4291-808B-0BEDFF14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Four, Glossy, Light Red, Number, Numbers">
            <a:extLst>
              <a:ext uri="{FF2B5EF4-FFF2-40B4-BE49-F238E27FC236}">
                <a16:creationId xmlns:a16="http://schemas.microsoft.com/office/drawing/2014/main" id="{8F4B0F62-EBC0-4D64-B325-F718A20A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57" y="1173641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hlinkClick r:id="" action="ppaction://noaction">
              <a:snd r:embed="rId19" name="T1_W4_6.4.wav"/>
            </a:hlinkClick>
            <a:extLst>
              <a:ext uri="{FF2B5EF4-FFF2-40B4-BE49-F238E27FC236}">
                <a16:creationId xmlns:a16="http://schemas.microsoft.com/office/drawing/2014/main" id="{BED9F9E6-398D-4005-84D4-AB560310852F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1</a:t>
            </a:r>
          </a:p>
        </p:txBody>
      </p:sp>
      <p:sp>
        <p:nvSpPr>
          <p:cNvPr id="32" name="Rectangle 31">
            <a:hlinkClick r:id="" action="ppaction://noaction">
              <a:snd r:embed="rId20" name="T1_W4_6.5.wav"/>
            </a:hlinkClick>
            <a:extLst>
              <a:ext uri="{FF2B5EF4-FFF2-40B4-BE49-F238E27FC236}">
                <a16:creationId xmlns:a16="http://schemas.microsoft.com/office/drawing/2014/main" id="{F9868084-818A-4D3F-B7A0-F102EE9F092D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2</a:t>
            </a:r>
          </a:p>
        </p:txBody>
      </p:sp>
      <p:sp>
        <p:nvSpPr>
          <p:cNvPr id="33" name="Rectangle 32">
            <a:hlinkClick r:id="" action="ppaction://noaction">
              <a:snd r:embed="rId21" name="T1_W4_6.6.wav"/>
            </a:hlinkClick>
            <a:extLst>
              <a:ext uri="{FF2B5EF4-FFF2-40B4-BE49-F238E27FC236}">
                <a16:creationId xmlns:a16="http://schemas.microsoft.com/office/drawing/2014/main" id="{89EE8CA5-ADD1-4158-A7C0-61995EEFFDC5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3</a:t>
            </a:r>
          </a:p>
        </p:txBody>
      </p:sp>
      <p:sp>
        <p:nvSpPr>
          <p:cNvPr id="34" name="Rectangle 33">
            <a:hlinkClick r:id="" action="ppaction://noaction">
              <a:snd r:embed="rId22" name="T1_W4_6.7.wav"/>
            </a:hlinkClick>
            <a:extLst>
              <a:ext uri="{FF2B5EF4-FFF2-40B4-BE49-F238E27FC236}">
                <a16:creationId xmlns:a16="http://schemas.microsoft.com/office/drawing/2014/main" id="{25F68541-462E-45DD-A89E-B96902C987D6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AABE6D-B4E1-40F3-80E0-F70BF79A17D3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446F6-0EBD-40D7-AB51-6A6F6057D0F3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elf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017A54-5085-41DD-AB57-C1363A2DF8CD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40638D-292E-47DF-AD79-B2906328E259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fünfzehn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B40E29-FC3D-4F19-85FC-3618B031C932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4B3324-ACCD-4860-99BA-6B32A0D875BC}"/>
              </a:ext>
            </a:extLst>
          </p:cNvPr>
          <p:cNvSpPr txBox="1"/>
          <p:nvPr/>
        </p:nvSpPr>
        <p:spPr>
          <a:xfrm>
            <a:off x="3345971" y="453385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0C8306-0C2F-4B15-AE63-370971E0807F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9BC208-656F-439C-B011-61DEFFC1BB71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zwölf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1CD39CAA-7F4E-4F29-B4DC-0CA6AD1B906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4" name="Rectangle 43">
            <a:hlinkClick r:id="" action="ppaction://noaction">
              <a:snd r:embed="rId23" name="T1_W4_6.8.wav"/>
            </a:hlinkClick>
            <a:extLst>
              <a:ext uri="{FF2B5EF4-FFF2-40B4-BE49-F238E27FC236}">
                <a16:creationId xmlns:a16="http://schemas.microsoft.com/office/drawing/2014/main" id="{0665677E-C2DC-4001-8B96-9A4AAB125A8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95ED8-4843-441B-9FB1-EFCA9BE47118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3D53EF-0C62-4BA2-A3C4-CE156F50EAC0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vierzehn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7" name="Rectangle 46">
            <a:hlinkClick r:id="" action="ppaction://noaction">
              <a:snd r:embed="rId24" name="T1_W4_6.9.wav"/>
            </a:hlinkClick>
            <a:extLst>
              <a:ext uri="{FF2B5EF4-FFF2-40B4-BE49-F238E27FC236}">
                <a16:creationId xmlns:a16="http://schemas.microsoft.com/office/drawing/2014/main" id="{BBEC804C-8CF3-463C-94FC-01F0A4BD51E7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6</a:t>
            </a:r>
          </a:p>
        </p:txBody>
      </p:sp>
      <p:sp>
        <p:nvSpPr>
          <p:cNvPr id="48" name="Rectangle 47">
            <a:hlinkClick r:id="" action="ppaction://noaction">
              <a:snd r:embed="rId25" name="T1_W4_6.10.wav"/>
            </a:hlinkClick>
            <a:extLst>
              <a:ext uri="{FF2B5EF4-FFF2-40B4-BE49-F238E27FC236}">
                <a16:creationId xmlns:a16="http://schemas.microsoft.com/office/drawing/2014/main" id="{9CC38D0D-4E51-4A8C-A703-B4BB4E021ADB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7</a:t>
            </a:r>
          </a:p>
        </p:txBody>
      </p:sp>
      <p:sp>
        <p:nvSpPr>
          <p:cNvPr id="49" name="Rectangle 48">
            <a:hlinkClick r:id="" action="ppaction://noaction">
              <a:snd r:embed="rId26" name="T1_W4_6.11.wav"/>
            </a:hlinkClick>
            <a:extLst>
              <a:ext uri="{FF2B5EF4-FFF2-40B4-BE49-F238E27FC236}">
                <a16:creationId xmlns:a16="http://schemas.microsoft.com/office/drawing/2014/main" id="{9D94CD1F-0270-4310-9D06-5CD220280D49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8</a:t>
            </a:r>
          </a:p>
        </p:txBody>
      </p:sp>
      <p:sp>
        <p:nvSpPr>
          <p:cNvPr id="50" name="Rectangle 49">
            <a:hlinkClick r:id="" action="ppaction://noaction">
              <a:snd r:embed="rId27" name="T1_W4_6.12.wav"/>
            </a:hlinkClick>
            <a:extLst>
              <a:ext uri="{FF2B5EF4-FFF2-40B4-BE49-F238E27FC236}">
                <a16:creationId xmlns:a16="http://schemas.microsoft.com/office/drawing/2014/main" id="{8252BADB-38A9-486A-948C-ECBD9F23C216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C357C9-3823-47CE-ADBC-DA898388A641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602A70-1A51-4D9A-911D-1E2F7C6E156F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sechzehn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2346C8-58FD-4224-89BF-32F618AC3050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8DF65E-E293-4047-8074-7FB7725EE041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siebzehn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3BBC8-96FD-4FA6-B09C-87AACD01FCC0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871501-623A-4BCC-BB48-018B53B0F257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dreizehn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7E709F-7181-4BC9-B090-5C053F905541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C17979-4E40-4DB4-A590-95DA0E0379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achtzehn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094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1_W4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1_W4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1_W4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21 - 31</a:t>
            </a:r>
            <a:endParaRPr lang="en-GB" sz="3600" dirty="0">
              <a:hlinkClick r:id="" action="ppaction://noaction">
                <a:snd r:embed="rId9" name="T1_W4_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1" y="3030066"/>
            <a:ext cx="10324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When you hear a number between 21 and 99, write it down from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right to left 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as you will always hear the second number first: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5443198" y="19400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7740775" y="19422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98" y="751653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79" y="631900"/>
            <a:ext cx="1904762" cy="1447619"/>
          </a:xfrm>
          <a:prstGeom prst="rect">
            <a:avLst/>
          </a:prstGeom>
        </p:spPr>
      </p:pic>
      <p:sp>
        <p:nvSpPr>
          <p:cNvPr id="26" name="Text Box 3">
            <a:extLst>
              <a:ext uri="{FF2B5EF4-FFF2-40B4-BE49-F238E27FC236}">
                <a16:creationId xmlns:a16="http://schemas.microsoft.com/office/drawing/2014/main" id="{B24C43BC-73ED-4234-BD88-185925CDC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68" y="942673"/>
            <a:ext cx="46403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Century Gothic" panose="020F0302020204030204"/>
              </a:rPr>
              <a:t>Practise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saying the words for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20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and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30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:</a:t>
            </a:r>
          </a:p>
        </p:txBody>
      </p:sp>
      <p:pic>
        <p:nvPicPr>
          <p:cNvPr id="27" name="Picture 6" descr="HM00374_">
            <a:extLst>
              <a:ext uri="{FF2B5EF4-FFF2-40B4-BE49-F238E27FC236}">
                <a16:creationId xmlns:a16="http://schemas.microsoft.com/office/drawing/2014/main" id="{93127AE0-3C0C-4FB8-8079-F07E8774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8" y="4487201"/>
            <a:ext cx="108063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2">
            <a:extLst>
              <a:ext uri="{FF2B5EF4-FFF2-40B4-BE49-F238E27FC236}">
                <a16:creationId xmlns:a16="http://schemas.microsoft.com/office/drawing/2014/main" id="{07D2FD40-E9B0-4CC6-87D9-7D878784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321" y="5319140"/>
            <a:ext cx="925286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2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A2006DD7-19ED-4D17-B42F-B0053907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30" y="5319140"/>
            <a:ext cx="914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4</a:t>
            </a:r>
          </a:p>
        </p:txBody>
      </p:sp>
      <p:sp>
        <p:nvSpPr>
          <p:cNvPr id="30" name="Rounded Rectangular Callout 27">
            <a:hlinkClick r:id="" action="ppaction://noaction">
              <a:snd r:embed="rId13" name="22. 7. vierundzwanzig.wav"/>
            </a:hlinkClick>
            <a:extLst>
              <a:ext uri="{FF2B5EF4-FFF2-40B4-BE49-F238E27FC236}">
                <a16:creationId xmlns:a16="http://schemas.microsoft.com/office/drawing/2014/main" id="{C63D5373-1A3B-42D5-BEC2-3CE16CB1F059}"/>
              </a:ext>
            </a:extLst>
          </p:cNvPr>
          <p:cNvSpPr/>
          <p:nvPr/>
        </p:nvSpPr>
        <p:spPr>
          <a:xfrm>
            <a:off x="1251635" y="4519858"/>
            <a:ext cx="2415495" cy="498259"/>
          </a:xfrm>
          <a:prstGeom prst="wedgeRoundRectCallout">
            <a:avLst>
              <a:gd name="adj1" fmla="val -38095"/>
              <a:gd name="adj2" fmla="val 110103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D799022-4890-4FCD-8975-4AEF71DC8C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789">
            <a:off x="3332112" y="4652339"/>
            <a:ext cx="1233143" cy="1746043"/>
          </a:xfrm>
          <a:prstGeom prst="rect">
            <a:avLst/>
          </a:prstGeom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9D80F2A5-8B87-4DD3-A604-5CC18F15F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637" y="3968324"/>
            <a:ext cx="6127308" cy="851297"/>
          </a:xfrm>
          <a:prstGeom prst="wedgeRoundRectCallout">
            <a:avLst>
              <a:gd name="adj1" fmla="val -30513"/>
              <a:gd name="adj2" fmla="val 92153"/>
              <a:gd name="adj3" fmla="val 16667"/>
            </a:avLst>
          </a:prstGeom>
          <a:solidFill>
            <a:srgbClr val="002060"/>
          </a:solidFill>
          <a:ln w="12700">
            <a:solidFill>
              <a:srgbClr val="DAA52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Numbers 21+</a:t>
            </a:r>
            <a:r>
              <a:rPr kumimoji="0" lang="en-GB" alt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are always written as </a:t>
            </a:r>
            <a:r>
              <a:rPr kumimoji="0" lang="en-GB" altLang="en-US" sz="2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one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word, joined with </a:t>
            </a:r>
            <a:r>
              <a:rPr kumimoji="0" lang="en-GB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und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B17C3-6B67-4FA9-85E8-CFE5E09BA4C9}"/>
              </a:ext>
            </a:extLst>
          </p:cNvPr>
          <p:cNvSpPr txBox="1"/>
          <p:nvPr/>
        </p:nvSpPr>
        <p:spPr>
          <a:xfrm>
            <a:off x="4869405" y="509650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siebenundzwanzig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8A9710-E220-490E-A3A4-05367DA88A3F}"/>
              </a:ext>
            </a:extLst>
          </p:cNvPr>
          <p:cNvSpPr txBox="1"/>
          <p:nvPr/>
        </p:nvSpPr>
        <p:spPr>
          <a:xfrm>
            <a:off x="4526627" y="594085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einunddreißig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7C204EC-42F3-41B6-8AF5-5FF31F7CE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4811610"/>
            <a:ext cx="1219048" cy="901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EA56B22D-91AC-4A20-A84C-466A05B47B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5713197"/>
            <a:ext cx="1215992" cy="924154"/>
          </a:xfrm>
          <a:prstGeom prst="rect">
            <a:avLst/>
          </a:prstGeom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8314680" y="4926883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769B308E-3411-4345-B116-18E2EC015D01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8265257" y="5838455"/>
            <a:ext cx="633960" cy="671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8830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61" grpId="0"/>
      <p:bldP spid="62" grpId="0"/>
      <p:bldP spid="26" grpId="0" autoUpdateAnimBg="0"/>
      <p:bldP spid="28" grpId="0" autoUpdateAnimBg="0"/>
      <p:bldP spid="29" grpId="0" autoUpdateAnimBg="0"/>
      <p:bldP spid="30" grpId="0" animBg="1"/>
      <p:bldP spid="33" grpId="0" animBg="1" autoUpdateAnimBg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1203695" y="2534024"/>
          <a:ext cx="4112477" cy="3395535"/>
        </p:xfrm>
        <a:graphic>
          <a:graphicData uri="http://schemas.openxmlformats.org/drawingml/2006/table">
            <a:tbl>
              <a:tblPr/>
              <a:tblGrid>
                <a:gridCol w="1254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5" name="T1_W4_8.4_New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8" y="2614584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7" name="T1_W4_8.5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7" y="3289135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8" name="T1_W4_8.6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3" y="3971364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9" name="T1_W4_8.7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92" y="4657862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10" name="T1_W4_8.8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59" y="5308494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DC45C9E-88D0-455E-972F-DB80BA700C1F}"/>
              </a:ext>
            </a:extLst>
          </p:cNvPr>
          <p:cNvSpPr txBox="1">
            <a:spLocks/>
          </p:cNvSpPr>
          <p:nvPr/>
        </p:nvSpPr>
        <p:spPr>
          <a:xfrm>
            <a:off x="9041122" y="119188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D8BDD8-E97D-43B3-A541-4150E8EA5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71" y="-47837"/>
            <a:ext cx="1097375" cy="1402202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BC3221C3-9AEC-4E3D-8E50-9A0126248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" y="75241"/>
            <a:ext cx="927557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5" name="T1_W4_8.1.wav"/>
            </a:hlinkClick>
            <a:extLst>
              <a:ext uri="{FF2B5EF4-FFF2-40B4-BE49-F238E27FC236}">
                <a16:creationId xmlns:a16="http://schemas.microsoft.com/office/drawing/2014/main" id="{CA3C0018-0681-4614-B917-F44FE26D70B5}"/>
              </a:ext>
            </a:extLst>
          </p:cNvPr>
          <p:cNvSpPr/>
          <p:nvPr/>
        </p:nvSpPr>
        <p:spPr>
          <a:xfrm>
            <a:off x="937080" y="181767"/>
            <a:ext cx="5033174" cy="542805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14">
            <a:hlinkClick r:id="" action="ppaction://noaction">
              <a:snd r:embed="rId15" name="T1_W4_8.1.wav"/>
            </a:hlinkClick>
            <a:extLst>
              <a:ext uri="{FF2B5EF4-FFF2-40B4-BE49-F238E27FC236}">
                <a16:creationId xmlns:a16="http://schemas.microsoft.com/office/drawing/2014/main" id="{05C27B21-94C6-4864-A3CF-E066415ACBB2}"/>
              </a:ext>
            </a:extLst>
          </p:cNvPr>
          <p:cNvSpPr/>
          <p:nvPr/>
        </p:nvSpPr>
        <p:spPr>
          <a:xfrm>
            <a:off x="937080" y="206532"/>
            <a:ext cx="47147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A0826D-7B1F-4A0B-9B23-E8CEAA915C90}"/>
              </a:ext>
            </a:extLst>
          </p:cNvPr>
          <p:cNvSpPr txBox="1"/>
          <p:nvPr/>
        </p:nvSpPr>
        <p:spPr>
          <a:xfrm>
            <a:off x="375429" y="1306686"/>
            <a:ext cx="6686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7106B9-92C3-4A29-894F-AE158AAE2E47}"/>
              </a:ext>
            </a:extLst>
          </p:cNvPr>
          <p:cNvSpPr txBox="1"/>
          <p:nvPr/>
        </p:nvSpPr>
        <p:spPr>
          <a:xfrm>
            <a:off x="318241" y="752669"/>
            <a:ext cx="4425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 </a:t>
            </a:r>
            <a:r>
              <a:rPr lang="en-GB" sz="2800" kern="0" dirty="0">
                <a:solidFill>
                  <a:srgbClr val="002060"/>
                </a:solidFill>
              </a:rPr>
              <a:t>Sag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774792-FAF4-4BFD-81A0-3B645EBB8E6A}"/>
              </a:ext>
            </a:extLst>
          </p:cNvPr>
          <p:cNvSpPr txBox="1"/>
          <p:nvPr/>
        </p:nvSpPr>
        <p:spPr>
          <a:xfrm>
            <a:off x="324621" y="1300309"/>
            <a:ext cx="6385167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hlinkClick r:id="" action="ppaction://noaction">
              <a:snd r:embed="rId16" name="s9_lis_le_numero.wav"/>
            </a:hlinkClick>
            <a:extLst>
              <a:ext uri="{FF2B5EF4-FFF2-40B4-BE49-F238E27FC236}">
                <a16:creationId xmlns:a16="http://schemas.microsoft.com/office/drawing/2014/main" id="{2B3781B4-DD08-48AC-9317-1AC2D22BB0DA}"/>
              </a:ext>
            </a:extLst>
          </p:cNvPr>
          <p:cNvSpPr txBox="1"/>
          <p:nvPr/>
        </p:nvSpPr>
        <p:spPr>
          <a:xfrm>
            <a:off x="361536" y="788298"/>
            <a:ext cx="4714752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Sag die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Nummer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69CB5E8-9015-41C7-9943-A208AE6B7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69332" y="4318178"/>
            <a:ext cx="836298" cy="108893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9A0575E6-E47C-44A4-893B-74F19B3D8E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84451" y="1862631"/>
            <a:ext cx="1213690" cy="1360399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104DFB9A-5B7E-4DE5-9B26-F15E3A6655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6" y="3213184"/>
            <a:ext cx="785240" cy="83590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3F7EC3F-23BC-48D9-ABE2-1314AFAA89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118742" y="5642184"/>
            <a:ext cx="901587" cy="12571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017DAB-9034-46B5-8C4F-6C3C988502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43" y="4838793"/>
            <a:ext cx="804382" cy="9846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65BCCBA-02BD-4124-9BB3-35E473776F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11" y="2844366"/>
            <a:ext cx="822762" cy="778686"/>
          </a:xfrm>
          <a:prstGeom prst="rect">
            <a:avLst/>
          </a:prstGeom>
        </p:spPr>
      </p:pic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F77670A9-525F-4A81-A4CA-79FE875756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00" y="1701861"/>
            <a:ext cx="749206" cy="1015873"/>
          </a:xfrm>
          <a:prstGeom prst="rect">
            <a:avLst/>
          </a:prstGeom>
        </p:spPr>
      </p:pic>
      <p:pic>
        <p:nvPicPr>
          <p:cNvPr id="48" name="Picture 47" descr="A picture containing light&#10;&#10;Description automatically generated">
            <a:extLst>
              <a:ext uri="{FF2B5EF4-FFF2-40B4-BE49-F238E27FC236}">
                <a16:creationId xmlns:a16="http://schemas.microsoft.com/office/drawing/2014/main" id="{729548E8-BACE-430C-BADF-01D195BCB1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52" y="3737294"/>
            <a:ext cx="947281" cy="11019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A10B068-7349-4671-8381-F55E0E2E81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0995386" y="5529923"/>
            <a:ext cx="1219048" cy="13333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B34B05A-6626-40E9-9534-67C26D7375A0}"/>
              </a:ext>
            </a:extLst>
          </p:cNvPr>
          <p:cNvSpPr txBox="1"/>
          <p:nvPr/>
        </p:nvSpPr>
        <p:spPr>
          <a:xfrm>
            <a:off x="5205191" y="2644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D264FD-A4E8-4217-8A65-1E359A6B3083}"/>
              </a:ext>
            </a:extLst>
          </p:cNvPr>
          <p:cNvSpPr txBox="1"/>
          <p:nvPr/>
        </p:nvSpPr>
        <p:spPr>
          <a:xfrm>
            <a:off x="2418497" y="2628642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fünfundzwanzig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7285C0-B5BF-4B11-B716-0CCB85A09A53}"/>
              </a:ext>
            </a:extLst>
          </p:cNvPr>
          <p:cNvSpPr txBox="1"/>
          <p:nvPr/>
        </p:nvSpPr>
        <p:spPr>
          <a:xfrm>
            <a:off x="2391808" y="3289135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713CB9-5A8F-4A47-AE58-F9BD728F28BD}"/>
              </a:ext>
            </a:extLst>
          </p:cNvPr>
          <p:cNvSpPr txBox="1"/>
          <p:nvPr/>
        </p:nvSpPr>
        <p:spPr>
          <a:xfrm>
            <a:off x="2412061" y="3968043"/>
            <a:ext cx="286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einunddreißig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09D7CD-B00E-45C7-8843-03E984DDBE7A}"/>
              </a:ext>
            </a:extLst>
          </p:cNvPr>
          <p:cNvSpPr txBox="1"/>
          <p:nvPr/>
        </p:nvSpPr>
        <p:spPr>
          <a:xfrm>
            <a:off x="2365120" y="4657862"/>
            <a:ext cx="322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41C69C-E53E-447C-8147-ED0F016D9054}"/>
              </a:ext>
            </a:extLst>
          </p:cNvPr>
          <p:cNvSpPr txBox="1"/>
          <p:nvPr/>
        </p:nvSpPr>
        <p:spPr>
          <a:xfrm>
            <a:off x="2352645" y="5304528"/>
            <a:ext cx="40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57" name="Table 2">
            <a:extLst>
              <a:ext uri="{FF2B5EF4-FFF2-40B4-BE49-F238E27FC236}">
                <a16:creationId xmlns:a16="http://schemas.microsoft.com/office/drawing/2014/main" id="{445FFB93-0283-47E5-92FF-C61BE542A61F}"/>
              </a:ext>
            </a:extLst>
          </p:cNvPr>
          <p:cNvGraphicFramePr/>
          <p:nvPr/>
        </p:nvGraphicFramePr>
        <p:xfrm>
          <a:off x="6323903" y="2534024"/>
          <a:ext cx="3964893" cy="3395535"/>
        </p:xfrm>
        <a:graphic>
          <a:graphicData uri="http://schemas.openxmlformats.org/drawingml/2006/table">
            <a:tbl>
              <a:tblPr/>
              <a:tblGrid>
                <a:gridCol w="1209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8" name="Picture 57" descr="A picture containing text, clipart&#10;&#10;Description automatically generated">
            <a:hlinkClick r:id="" action="ppaction://noaction">
              <a:snd r:embed="rId26" name="T1_W4_8.9.wav"/>
            </a:hlinkClick>
            <a:extLst>
              <a:ext uri="{FF2B5EF4-FFF2-40B4-BE49-F238E27FC236}">
                <a16:creationId xmlns:a16="http://schemas.microsoft.com/office/drawing/2014/main" id="{BD4AD6FB-7590-43B9-A9A6-CC8DC0400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6" y="2614584"/>
            <a:ext cx="609653" cy="627942"/>
          </a:xfrm>
          <a:prstGeom prst="rect">
            <a:avLst/>
          </a:prstGeom>
        </p:spPr>
      </p:pic>
      <p:pic>
        <p:nvPicPr>
          <p:cNvPr id="59" name="Picture 58" descr="A picture containing text, clipart&#10;&#10;Description automatically generated">
            <a:hlinkClick r:id="" action="ppaction://noaction">
              <a:snd r:embed="rId27" name="T1_W4_8.10.wav"/>
            </a:hlinkClick>
            <a:extLst>
              <a:ext uri="{FF2B5EF4-FFF2-40B4-BE49-F238E27FC236}">
                <a16:creationId xmlns:a16="http://schemas.microsoft.com/office/drawing/2014/main" id="{C67A2CBB-FA2A-4755-B746-C6C3FB814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5" y="3289135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hlinkClick r:id="" action="ppaction://noaction">
              <a:snd r:embed="rId28" name="T1_W4_8.11.wav"/>
            </a:hlinkClick>
            <a:extLst>
              <a:ext uri="{FF2B5EF4-FFF2-40B4-BE49-F238E27FC236}">
                <a16:creationId xmlns:a16="http://schemas.microsoft.com/office/drawing/2014/main" id="{3D7436BA-D471-43F9-BD48-336E634A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41" y="3971364"/>
            <a:ext cx="609653" cy="627942"/>
          </a:xfrm>
          <a:prstGeom prst="rect">
            <a:avLst/>
          </a:prstGeom>
        </p:spPr>
      </p:pic>
      <p:pic>
        <p:nvPicPr>
          <p:cNvPr id="61" name="Picture 60" descr="A picture containing text, clipart&#10;&#10;Description automatically generated">
            <a:hlinkClick r:id="" action="ppaction://noaction">
              <a:snd r:embed="rId29" name="T1_W4_8.12.wav"/>
            </a:hlinkClick>
            <a:extLst>
              <a:ext uri="{FF2B5EF4-FFF2-40B4-BE49-F238E27FC236}">
                <a16:creationId xmlns:a16="http://schemas.microsoft.com/office/drawing/2014/main" id="{E82E3810-6FA1-44DC-8CEF-99501D14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00" y="4657862"/>
            <a:ext cx="609653" cy="627942"/>
          </a:xfrm>
          <a:prstGeom prst="rect">
            <a:avLst/>
          </a:prstGeom>
        </p:spPr>
      </p:pic>
      <p:pic>
        <p:nvPicPr>
          <p:cNvPr id="62" name="Picture 61" descr="A picture containing text, clipart&#10;&#10;Description automatically generated">
            <a:hlinkClick r:id="" action="ppaction://noaction">
              <a:snd r:embed="rId30" name="T1_W4_8.13.wav"/>
            </a:hlinkClick>
            <a:extLst>
              <a:ext uri="{FF2B5EF4-FFF2-40B4-BE49-F238E27FC236}">
                <a16:creationId xmlns:a16="http://schemas.microsoft.com/office/drawing/2014/main" id="{4D0F2DD0-FAF1-43A6-94B7-6AF9BADF1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67" y="5308494"/>
            <a:ext cx="609653" cy="62794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3963FF8-ABFB-40D7-9149-746E7354E7D8}"/>
              </a:ext>
            </a:extLst>
          </p:cNvPr>
          <p:cNvSpPr txBox="1"/>
          <p:nvPr/>
        </p:nvSpPr>
        <p:spPr>
          <a:xfrm>
            <a:off x="5205191" y="329513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879ED3-91F7-4B9A-B1DC-542E12EA3D9C}"/>
              </a:ext>
            </a:extLst>
          </p:cNvPr>
          <p:cNvSpPr txBox="1"/>
          <p:nvPr/>
        </p:nvSpPr>
        <p:spPr>
          <a:xfrm>
            <a:off x="5188365" y="398116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0568D3-5B48-4F0C-8BCB-B145693355DE}"/>
              </a:ext>
            </a:extLst>
          </p:cNvPr>
          <p:cNvSpPr txBox="1"/>
          <p:nvPr/>
        </p:nvSpPr>
        <p:spPr>
          <a:xfrm>
            <a:off x="5217567" y="466091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64AB30-292A-43CA-8F2C-EBD970763E3A}"/>
              </a:ext>
            </a:extLst>
          </p:cNvPr>
          <p:cNvSpPr txBox="1"/>
          <p:nvPr/>
        </p:nvSpPr>
        <p:spPr>
          <a:xfrm>
            <a:off x="5205191" y="52858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E26718-9202-471D-807E-CF5BBBB4DCA7}"/>
              </a:ext>
            </a:extLst>
          </p:cNvPr>
          <p:cNvSpPr txBox="1"/>
          <p:nvPr/>
        </p:nvSpPr>
        <p:spPr>
          <a:xfrm>
            <a:off x="7472852" y="2620950"/>
            <a:ext cx="280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84FE01-6D47-41E8-95B5-7B449042C67B}"/>
              </a:ext>
            </a:extLst>
          </p:cNvPr>
          <p:cNvSpPr txBox="1"/>
          <p:nvPr/>
        </p:nvSpPr>
        <p:spPr>
          <a:xfrm>
            <a:off x="7526074" y="3242526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9740C9-B986-40F7-AEBF-9D49D849CB75}"/>
              </a:ext>
            </a:extLst>
          </p:cNvPr>
          <p:cNvSpPr txBox="1"/>
          <p:nvPr/>
        </p:nvSpPr>
        <p:spPr>
          <a:xfrm>
            <a:off x="10194953" y="263304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99EC69-9152-4813-89F7-73EAB30BC5A4}"/>
              </a:ext>
            </a:extLst>
          </p:cNvPr>
          <p:cNvSpPr txBox="1"/>
          <p:nvPr/>
        </p:nvSpPr>
        <p:spPr>
          <a:xfrm>
            <a:off x="7514509" y="3968043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D617CF-1C3F-430B-8603-E5B26B7C8AD7}"/>
              </a:ext>
            </a:extLst>
          </p:cNvPr>
          <p:cNvSpPr txBox="1"/>
          <p:nvPr/>
        </p:nvSpPr>
        <p:spPr>
          <a:xfrm>
            <a:off x="7461520" y="4691694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F782E7-841A-4B27-8505-FD57B0947FB8}"/>
              </a:ext>
            </a:extLst>
          </p:cNvPr>
          <p:cNvSpPr txBox="1"/>
          <p:nvPr/>
        </p:nvSpPr>
        <p:spPr>
          <a:xfrm>
            <a:off x="7496694" y="5359712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12B2E0-702C-4185-B355-03769B711BBC}"/>
              </a:ext>
            </a:extLst>
          </p:cNvPr>
          <p:cNvSpPr txBox="1"/>
          <p:nvPr/>
        </p:nvSpPr>
        <p:spPr>
          <a:xfrm>
            <a:off x="10173365" y="320372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B0B842-87BB-4689-B18C-85840FCB4826}"/>
              </a:ext>
            </a:extLst>
          </p:cNvPr>
          <p:cNvSpPr txBox="1"/>
          <p:nvPr/>
        </p:nvSpPr>
        <p:spPr>
          <a:xfrm>
            <a:off x="10194953" y="393040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C74E0A8-49F3-4F77-B297-04F465DE8C46}"/>
              </a:ext>
            </a:extLst>
          </p:cNvPr>
          <p:cNvSpPr txBox="1"/>
          <p:nvPr/>
        </p:nvSpPr>
        <p:spPr>
          <a:xfrm>
            <a:off x="10217991" y="465433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C2C5EF8-6528-4AA0-B878-A763DFEEAD96}"/>
              </a:ext>
            </a:extLst>
          </p:cNvPr>
          <p:cNvSpPr txBox="1"/>
          <p:nvPr/>
        </p:nvSpPr>
        <p:spPr>
          <a:xfrm>
            <a:off x="10130958" y="5319002"/>
            <a:ext cx="94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7575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0" grpId="1"/>
      <p:bldP spid="31" grpId="0" animBg="1"/>
      <p:bldP spid="32" grpId="0" animBg="1"/>
      <p:bldP spid="50" grpId="0"/>
      <p:bldP spid="51" grpId="0"/>
      <p:bldP spid="52" grpId="0"/>
      <p:bldP spid="53" grpId="0"/>
      <p:bldP spid="54" grpId="0"/>
      <p:bldP spid="56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0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Wann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das?</a:t>
            </a:r>
            <a:endParaRPr lang="en-GB" sz="3600" dirty="0"/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1943546"/>
            <a:ext cx="464763" cy="461666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0AF96B-5669-4D48-AA3B-8725A9E667F9}"/>
              </a:ext>
            </a:extLst>
          </p:cNvPr>
          <p:cNvSpPr txBox="1"/>
          <p:nvPr/>
        </p:nvSpPr>
        <p:spPr>
          <a:xfrm>
            <a:off x="263326" y="854861"/>
            <a:ext cx="1170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 in English, use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ordinal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numbers to say dates in German: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6E82B-53B0-43C1-B82C-1A8CB13F7C20}"/>
              </a:ext>
            </a:extLst>
          </p:cNvPr>
          <p:cNvSpPr txBox="1"/>
          <p:nvPr/>
        </p:nvSpPr>
        <p:spPr>
          <a:xfrm>
            <a:off x="295560" y="1523748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1-19: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C86E6D-060E-4993-ACB9-A7997DC271AE}"/>
              </a:ext>
            </a:extLst>
          </p:cNvPr>
          <p:cNvSpPr txBox="1"/>
          <p:nvPr/>
        </p:nvSpPr>
        <p:spPr>
          <a:xfrm>
            <a:off x="295559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20+: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EFC87F-64B1-460A-A698-8287E374AF35}"/>
              </a:ext>
            </a:extLst>
          </p:cNvPr>
          <p:cNvSpPr txBox="1"/>
          <p:nvPr/>
        </p:nvSpPr>
        <p:spPr>
          <a:xfrm>
            <a:off x="10028894" y="2960554"/>
            <a:ext cx="1947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Exceptions: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63F984-0AFE-40C4-A7C1-703249BDBF0B}"/>
              </a:ext>
            </a:extLst>
          </p:cNvPr>
          <p:cNvSpPr/>
          <p:nvPr/>
        </p:nvSpPr>
        <p:spPr>
          <a:xfrm>
            <a:off x="10016612" y="3502122"/>
            <a:ext cx="1826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erste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- 1st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877FB2-AC36-4456-81C7-C12F4E2EFCC8}"/>
              </a:ext>
            </a:extLst>
          </p:cNvPr>
          <p:cNvSpPr/>
          <p:nvPr/>
        </p:nvSpPr>
        <p:spPr>
          <a:xfrm>
            <a:off x="9958903" y="4067373"/>
            <a:ext cx="19415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dritte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- 3rd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4BD77F-CA4B-4088-8946-D8BCCE8AAD0D}"/>
              </a:ext>
            </a:extLst>
          </p:cNvPr>
          <p:cNvSpPr/>
          <p:nvPr/>
        </p:nvSpPr>
        <p:spPr>
          <a:xfrm>
            <a:off x="9943206" y="4705476"/>
            <a:ext cx="2032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siebte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- 7th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AE0156-0C9A-4F29-A8A6-9930974184E7}"/>
              </a:ext>
            </a:extLst>
          </p:cNvPr>
          <p:cNvSpPr txBox="1"/>
          <p:nvPr/>
        </p:nvSpPr>
        <p:spPr>
          <a:xfrm>
            <a:off x="4849753" y="1502720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9AA2D9-ED0A-4968-95B4-E97E66CD01E2}"/>
              </a:ext>
            </a:extLst>
          </p:cNvPr>
          <p:cNvSpPr txBox="1"/>
          <p:nvPr/>
        </p:nvSpPr>
        <p:spPr>
          <a:xfrm>
            <a:off x="4849753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August.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4FCD31-D7DD-447A-8248-830D7C44CB1A}"/>
              </a:ext>
            </a:extLst>
          </p:cNvPr>
          <p:cNvSpPr txBox="1"/>
          <p:nvPr/>
        </p:nvSpPr>
        <p:spPr>
          <a:xfrm>
            <a:off x="4849754" y="192356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nin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July.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2C5740-75C4-4C4E-88D6-4AB0DB66CE02}"/>
              </a:ext>
            </a:extLst>
          </p:cNvPr>
          <p:cNvSpPr txBox="1"/>
          <p:nvPr/>
        </p:nvSpPr>
        <p:spPr>
          <a:xfrm>
            <a:off x="4849753" y="2951595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twentie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August.</a:t>
            </a:r>
          </a:p>
        </p:txBody>
      </p:sp>
      <p:sp>
        <p:nvSpPr>
          <p:cNvPr id="45" name="Rounded Rectangular Callout 15">
            <a:extLst>
              <a:ext uri="{FF2B5EF4-FFF2-40B4-BE49-F238E27FC236}">
                <a16:creationId xmlns:a16="http://schemas.microsoft.com/office/drawing/2014/main" id="{FF35D00A-E0B5-46D9-A74F-A3060573CE26}"/>
              </a:ext>
            </a:extLst>
          </p:cNvPr>
          <p:cNvSpPr/>
          <p:nvPr/>
        </p:nvSpPr>
        <p:spPr>
          <a:xfrm>
            <a:off x="7928942" y="154139"/>
            <a:ext cx="2843712" cy="656577"/>
          </a:xfrm>
          <a:prstGeom prst="wedgeRoundRectCallout">
            <a:avLst>
              <a:gd name="adj1" fmla="val -95862"/>
              <a:gd name="adj2" fmla="val 16695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because it’s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Tag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ular Callout 16">
            <a:extLst>
              <a:ext uri="{FF2B5EF4-FFF2-40B4-BE49-F238E27FC236}">
                <a16:creationId xmlns:a16="http://schemas.microsoft.com/office/drawing/2014/main" id="{472C3444-B757-47B6-9A26-D51A91C92068}"/>
              </a:ext>
            </a:extLst>
          </p:cNvPr>
          <p:cNvSpPr/>
          <p:nvPr/>
        </p:nvSpPr>
        <p:spPr>
          <a:xfrm>
            <a:off x="8871829" y="1332932"/>
            <a:ext cx="2175618" cy="656577"/>
          </a:xfrm>
          <a:prstGeom prst="wedgeRoundRectCallout">
            <a:avLst>
              <a:gd name="adj1" fmla="val -91003"/>
              <a:gd name="adj2" fmla="val -1583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use ‘of’ in German.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C38D8C-BC86-4947-97C5-E4AD58C288F0}"/>
              </a:ext>
            </a:extLst>
          </p:cNvPr>
          <p:cNvSpPr txBox="1"/>
          <p:nvPr/>
        </p:nvSpPr>
        <p:spPr>
          <a:xfrm>
            <a:off x="294562" y="383305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To say ‘on the’ 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an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+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: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9" name="Rounded Rectangular Callout 23">
            <a:hlinkClick r:id="" action="ppaction://noaction">
              <a:snd r:embed="rId12" name="Ich habe am 4. September Geburtstag.wav"/>
            </a:hlinkClick>
            <a:extLst>
              <a:ext uri="{FF2B5EF4-FFF2-40B4-BE49-F238E27FC236}">
                <a16:creationId xmlns:a16="http://schemas.microsoft.com/office/drawing/2014/main" id="{BA6C2F87-BE6E-4601-AF1F-50AEDC84D791}"/>
              </a:ext>
            </a:extLst>
          </p:cNvPr>
          <p:cNvSpPr/>
          <p:nvPr/>
        </p:nvSpPr>
        <p:spPr>
          <a:xfrm>
            <a:off x="1149198" y="4442366"/>
            <a:ext cx="3974361" cy="750228"/>
          </a:xfrm>
          <a:prstGeom prst="wedgeRoundRectCallout">
            <a:avLst>
              <a:gd name="adj1" fmla="val -55359"/>
              <a:gd name="adj2" fmla="val 3566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sehe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September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Show!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Rounded Rectangular Callout 24">
            <a:hlinkClick r:id="" action="ppaction://noaction">
              <a:snd r:embed="rId13" name="T1_W4_9.8.wav"/>
            </a:hlinkClick>
            <a:extLst>
              <a:ext uri="{FF2B5EF4-FFF2-40B4-BE49-F238E27FC236}">
                <a16:creationId xmlns:a16="http://schemas.microsoft.com/office/drawing/2014/main" id="{FBF0FDCC-C12E-4997-A7DD-4DA3FAECA295}"/>
              </a:ext>
            </a:extLst>
          </p:cNvPr>
          <p:cNvSpPr/>
          <p:nvPr/>
        </p:nvSpPr>
        <p:spPr>
          <a:xfrm>
            <a:off x="1149198" y="5929793"/>
            <a:ext cx="4168501" cy="750228"/>
          </a:xfrm>
          <a:prstGeom prst="wedgeRoundRectCallout">
            <a:avLst>
              <a:gd name="adj1" fmla="val 58280"/>
              <a:gd name="adj2" fmla="val -1630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F0302020204030204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F0302020204030204"/>
              </a:rPr>
              <a:t>sehe</a:t>
            </a:r>
            <a:r>
              <a:rPr lang="en-GB" sz="2400" kern="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zwanzig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Mai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Konzert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Rounded Rectangular Callout 25">
            <a:extLst>
              <a:ext uri="{FF2B5EF4-FFF2-40B4-BE49-F238E27FC236}">
                <a16:creationId xmlns:a16="http://schemas.microsoft.com/office/drawing/2014/main" id="{6D2A0C71-676D-42A4-92B4-5C7970B8F467}"/>
              </a:ext>
            </a:extLst>
          </p:cNvPr>
          <p:cNvSpPr/>
          <p:nvPr/>
        </p:nvSpPr>
        <p:spPr>
          <a:xfrm>
            <a:off x="6499675" y="4290956"/>
            <a:ext cx="2843712" cy="1678778"/>
          </a:xfrm>
          <a:prstGeom prst="wedgeRoundRectCallout">
            <a:avLst>
              <a:gd name="adj1" fmla="val -109930"/>
              <a:gd name="adj2" fmla="val -2941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Note: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also add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-n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the number.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ounded Rectangle 26">
            <a:extLst>
              <a:ext uri="{FF2B5EF4-FFF2-40B4-BE49-F238E27FC236}">
                <a16:creationId xmlns:a16="http://schemas.microsoft.com/office/drawing/2014/main" id="{793BF72B-DE46-4FAD-BB82-58F0DB6684ED}"/>
              </a:ext>
            </a:extLst>
          </p:cNvPr>
          <p:cNvSpPr/>
          <p:nvPr/>
        </p:nvSpPr>
        <p:spPr>
          <a:xfrm>
            <a:off x="9883231" y="2919160"/>
            <a:ext cx="2092904" cy="2381866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7D9C2C3D-515A-4FF2-8E91-E8A000169D74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2991913"/>
            <a:ext cx="464763" cy="461666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5792A-C2D9-A12B-5445-2BE0FCFCB0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5839" y="4644239"/>
            <a:ext cx="804742" cy="713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B358-F106-5BF7-524A-7003D08EF5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199" b="46921"/>
          <a:stretch/>
        </p:blipFill>
        <p:spPr>
          <a:xfrm>
            <a:off x="5769388" y="5960443"/>
            <a:ext cx="690037" cy="724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40DD5-023B-E8EE-4740-65251EA7F5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069" y="5594015"/>
            <a:ext cx="690037" cy="684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5221C-D3D1-90C3-F69C-3718936702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9521" y="6034843"/>
            <a:ext cx="1017143" cy="7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40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4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32" grpId="0"/>
      <p:bldP spid="34" grpId="0"/>
      <p:bldP spid="37" grpId="0"/>
      <p:bldP spid="38" grpId="0"/>
      <p:bldP spid="40" grpId="0"/>
      <p:bldP spid="41" grpId="0"/>
      <p:bldP spid="44" grpId="0"/>
      <p:bldP spid="45" grpId="0" animBg="1"/>
      <p:bldP spid="46" grpId="0" animBg="1"/>
      <p:bldP spid="47" grpId="0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6279</TotalTime>
  <Words>2034</Words>
  <Application>Microsoft Office PowerPoint</Application>
  <PresentationFormat>Widescreen</PresentationFormat>
  <Paragraphs>311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0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sprechen</vt:lpstr>
      <vt:lpstr>die Nummern 13 – 20 und 30</vt:lpstr>
      <vt:lpstr>hören</vt:lpstr>
      <vt:lpstr>die Nummern 21 - 31</vt:lpstr>
      <vt:lpstr>aussprechen</vt:lpstr>
      <vt:lpstr>Wann ist das?</vt:lpstr>
      <vt:lpstr>hören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68</cp:revision>
  <dcterms:created xsi:type="dcterms:W3CDTF">2021-07-02T19:27:01Z</dcterms:created>
  <dcterms:modified xsi:type="dcterms:W3CDTF">2023-08-24T14:45:18Z</dcterms:modified>
</cp:coreProperties>
</file>