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994" r:id="rId4"/>
    <p:sldId id="998" r:id="rId5"/>
    <p:sldId id="993" r:id="rId6"/>
    <p:sldId id="999" r:id="rId7"/>
    <p:sldId id="995" r:id="rId8"/>
    <p:sldId id="991" r:id="rId9"/>
    <p:sldId id="996" r:id="rId10"/>
    <p:sldId id="997" r:id="rId11"/>
    <p:sldId id="985" r:id="rId12"/>
    <p:sldId id="986" r:id="rId13"/>
    <p:sldId id="987" r:id="rId14"/>
    <p:sldId id="362" r:id="rId15"/>
    <p:sldId id="363" r:id="rId16"/>
    <p:sldId id="958" r:id="rId17"/>
    <p:sldId id="988" r:id="rId18"/>
    <p:sldId id="989" r:id="rId19"/>
    <p:sldId id="423" r:id="rId20"/>
    <p:sldId id="4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1B87E-F158-8DEF-A55C-27CED492B7A3}" name="Jasmin Silver" initials="JS" userId="S::jasmin@jasminsilver.co.uk::f1ad1a87-e10a-4dd0-87b2-6c2654730c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1E64C-44BD-4C7F-93E6-DE1D35ECBC95}" v="1" dt="2023-09-21T15:59:22.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55" autoAdjust="0"/>
    <p:restoredTop sz="76735" autoAdjust="0"/>
  </p:normalViewPr>
  <p:slideViewPr>
    <p:cSldViewPr snapToGrid="0">
      <p:cViewPr varScale="1">
        <p:scale>
          <a:sx n="78" d="100"/>
          <a:sy n="78" d="100"/>
        </p:scale>
        <p:origin x="324" y="36"/>
      </p:cViewPr>
      <p:guideLst/>
    </p:cSldViewPr>
  </p:slideViewPr>
  <p:outlineViewPr>
    <p:cViewPr>
      <p:scale>
        <a:sx n="33" d="100"/>
        <a:sy n="33" d="100"/>
      </p:scale>
      <p:origin x="0" y="0"/>
    </p:cViewPr>
  </p:outlineViewPr>
  <p:notesTextViewPr>
    <p:cViewPr>
      <p:scale>
        <a:sx n="1" d="1"/>
        <a:sy n="1" d="1"/>
      </p:scale>
      <p:origin x="0" y="-316"/>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9C1E64C-44BD-4C7F-93E6-DE1D35ECBC95}"/>
    <pc:docChg chg="modSld">
      <pc:chgData name="Charlotte Moss" userId="17b589c9-cb67-41ed-a894-f82ca12b573d" providerId="ADAL" clId="{09C1E64C-44BD-4C7F-93E6-DE1D35ECBC95}" dt="2023-09-21T16:10:42.815" v="2" actId="20577"/>
      <pc:docMkLst>
        <pc:docMk/>
      </pc:docMkLst>
      <pc:sldChg chg="modNotesTx">
        <pc:chgData name="Charlotte Moss" userId="17b589c9-cb67-41ed-a894-f82ca12b573d" providerId="ADAL" clId="{09C1E64C-44BD-4C7F-93E6-DE1D35ECBC95}" dt="2023-09-21T16:10:42.815" v="2" actId="20577"/>
        <pc:sldMkLst>
          <pc:docMk/>
          <pc:sldMk cId="1957944116" sldId="985"/>
        </pc:sldMkLst>
      </pc:sldChg>
      <pc:sldChg chg="modSp mod">
        <pc:chgData name="Charlotte Moss" userId="17b589c9-cb67-41ed-a894-f82ca12b573d" providerId="ADAL" clId="{09C1E64C-44BD-4C7F-93E6-DE1D35ECBC95}" dt="2023-09-21T15:50:00.672" v="0" actId="108"/>
        <pc:sldMkLst>
          <pc:docMk/>
          <pc:sldMk cId="398444073" sldId="991"/>
        </pc:sldMkLst>
        <pc:spChg chg="mod">
          <ac:chgData name="Charlotte Moss" userId="17b589c9-cb67-41ed-a894-f82ca12b573d" providerId="ADAL" clId="{09C1E64C-44BD-4C7F-93E6-DE1D35ECBC95}" dt="2023-09-21T15:50:00.672" v="0" actId="108"/>
          <ac:spMkLst>
            <pc:docMk/>
            <pc:sldMk cId="398444073" sldId="991"/>
            <ac:spMk id="29" creationId="{926A48A3-4CD0-47EB-A97B-98D38C5C385D}"/>
          </ac:spMkLst>
        </pc:spChg>
      </pc:sldChg>
      <pc:sldChg chg="modAnim">
        <pc:chgData name="Charlotte Moss" userId="17b589c9-cb67-41ed-a894-f82ca12b573d" providerId="ADAL" clId="{09C1E64C-44BD-4C7F-93E6-DE1D35ECBC95}" dt="2023-09-21T15:59:22.587" v="1"/>
        <pc:sldMkLst>
          <pc:docMk/>
          <pc:sldMk cId="3602563787" sldId="9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[i] Familie [329] Linie [926] ihn [92]</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0" i="0" strike="noStrike" spc="-1" dirty="0">
                <a:solidFill>
                  <a:srgbClr val="002060"/>
                </a:solidFill>
                <a:latin typeface="Century Gothic"/>
                <a:ea typeface="Century Gothic"/>
              </a:rPr>
              <a:t> [i] bitte [471] mit [13] Hilfe [481]</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holen </a:t>
            </a:r>
            <a:r>
              <a:rPr lang="de-DE" sz="1800" b="0" i="0" strike="noStrike" spc="-1" dirty="0">
                <a:solidFill>
                  <a:srgbClr val="002060"/>
                </a:solidFill>
                <a:latin typeface="Century Gothic"/>
                <a:ea typeface="Century Gothic"/>
              </a:rPr>
              <a:t>[547] sitzen [231]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[85]  </a:t>
            </a:r>
            <a:r>
              <a:rPr lang="de-DE" sz="1800" b="1" i="0" strike="noStrike" spc="-1" dirty="0">
                <a:solidFill>
                  <a:srgbClr val="002060"/>
                </a:solidFill>
                <a:latin typeface="Century Gothic"/>
                <a:ea typeface="Century Gothic"/>
              </a:rPr>
              <a:t>Dorf, Dörfer </a:t>
            </a:r>
            <a:r>
              <a:rPr lang="de-DE" sz="1800" b="0" i="0" strike="noStrike" spc="-1" dirty="0">
                <a:solidFill>
                  <a:srgbClr val="002060"/>
                </a:solidFill>
                <a:latin typeface="Century Gothic"/>
                <a:ea typeface="Century Gothic"/>
              </a:rPr>
              <a:t>[959</a:t>
            </a:r>
            <a:r>
              <a:rPr lang="de-DE" sz="1800" b="1" i="0" strike="noStrike" spc="-1" dirty="0">
                <a:solidFill>
                  <a:srgbClr val="002060"/>
                </a:solidFill>
                <a:latin typeface="Century Gothic"/>
                <a:ea typeface="Century Gothic"/>
              </a:rPr>
              <a:t>] fertig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a:t>
            </a:r>
            <a:r>
              <a:rPr lang="de-DE" sz="1800" b="1" i="0" strike="noStrike" spc="-1" dirty="0">
                <a:solidFill>
                  <a:srgbClr val="002060"/>
                </a:solidFill>
                <a:latin typeface="Century Gothic"/>
                <a:ea typeface="Century Gothic"/>
              </a:rPr>
              <a:t> durch </a:t>
            </a:r>
            <a:r>
              <a:rPr lang="de-DE" sz="1800" b="0" i="0" strike="noStrike" spc="-1" dirty="0">
                <a:solidFill>
                  <a:srgbClr val="002060"/>
                </a:solidFill>
                <a:latin typeface="Century Gothic"/>
                <a:ea typeface="Century Gothic"/>
              </a:rPr>
              <a:t>[55] (plus </a:t>
            </a:r>
            <a:r>
              <a:rPr lang="de-DE" sz="1800" b="0" i="0" strike="noStrike" spc="-1" dirty="0" err="1">
                <a:solidFill>
                  <a:srgbClr val="002060"/>
                </a:solidFill>
                <a:latin typeface="Century Gothic"/>
                <a:ea typeface="Century Gothic"/>
              </a:rPr>
              <a:t>language</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from</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week</a:t>
            </a:r>
            <a:r>
              <a:rPr lang="de-DE" sz="1800" b="0" i="0" strike="noStrike" spc="-1" dirty="0">
                <a:solidFill>
                  <a:srgbClr val="002060"/>
                </a:solidFill>
                <a:latin typeface="Century Gothic"/>
                <a:ea typeface="Century Gothic"/>
              </a:rPr>
              <a:t> 5)</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Fahrräder </a:t>
            </a:r>
            <a:r>
              <a:rPr lang="de-DE" sz="1800" b="0" i="0" strike="noStrike" spc="-1" dirty="0">
                <a:solidFill>
                  <a:srgbClr val="002060"/>
                </a:solidFill>
                <a:latin typeface="Century Gothic"/>
                <a:ea typeface="Century Gothic"/>
              </a:rPr>
              <a:t>[2138]</a:t>
            </a:r>
            <a:r>
              <a:rPr lang="de-DE" sz="1800" b="1" i="0" strike="noStrike" spc="-1" dirty="0">
                <a:solidFill>
                  <a:srgbClr val="002060"/>
                </a:solidFill>
                <a:latin typeface="Century Gothic"/>
                <a:ea typeface="Century Gothic"/>
              </a:rPr>
              <a:t> Feier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[147] </a:t>
            </a:r>
            <a:r>
              <a:rPr lang="de-DE" sz="1800" b="1" i="0" strike="noStrike" spc="-1" dirty="0">
                <a:solidFill>
                  <a:srgbClr val="002060"/>
                </a:solidFill>
                <a:latin typeface="Century Gothic"/>
                <a:ea typeface="Century Gothic"/>
              </a:rPr>
              <a:t>Länder </a:t>
            </a:r>
            <a:r>
              <a:rPr lang="de-DE" sz="1800" b="0" i="0" strike="noStrike" spc="-1" dirty="0">
                <a:solidFill>
                  <a:srgbClr val="002060"/>
                </a:solidFill>
                <a:latin typeface="Century Gothic"/>
                <a:ea typeface="Century Gothic"/>
              </a:rPr>
              <a:t>[134] </a:t>
            </a:r>
            <a:r>
              <a:rPr lang="de-DE" sz="1800" b="1" i="0" strike="noStrike" spc="-1" dirty="0">
                <a:solidFill>
                  <a:srgbClr val="002060"/>
                </a:solidFill>
                <a:latin typeface="Century Gothic"/>
                <a:ea typeface="Century Gothic"/>
              </a:rPr>
              <a:t>Mädchen </a:t>
            </a:r>
            <a:r>
              <a:rPr lang="de-DE" sz="1800" b="0" i="0" strike="noStrike" spc="-1" dirty="0">
                <a:solidFill>
                  <a:srgbClr val="002060"/>
                </a:solidFill>
                <a:latin typeface="Century Gothic"/>
                <a:ea typeface="Century Gothic"/>
              </a:rPr>
              <a:t>[602] </a:t>
            </a:r>
            <a:r>
              <a:rPr lang="de-DE" sz="1800" b="1" i="0" strike="noStrike" spc="-1" dirty="0">
                <a:solidFill>
                  <a:srgbClr val="002060"/>
                </a:solidFill>
                <a:latin typeface="Century Gothic"/>
                <a:ea typeface="Century Gothic"/>
              </a:rPr>
              <a:t>Musiker </a:t>
            </a:r>
            <a:r>
              <a:rPr lang="de-DE" sz="1800" b="0" i="0" strike="noStrike" spc="-1" dirty="0">
                <a:solidFill>
                  <a:srgbClr val="002060"/>
                </a:solidFill>
                <a:latin typeface="Century Gothic"/>
                <a:ea typeface="Century Gothic"/>
              </a:rPr>
              <a:t>[2577] </a:t>
            </a:r>
            <a:r>
              <a:rPr lang="de-DE" sz="1800" b="1" i="0" strike="noStrike" spc="-1" dirty="0">
                <a:solidFill>
                  <a:srgbClr val="002060"/>
                </a:solidFill>
                <a:latin typeface="Century Gothic"/>
                <a:ea typeface="Century Gothic"/>
              </a:rPr>
              <a:t>Sportler </a:t>
            </a:r>
            <a:r>
              <a:rPr lang="de-DE" sz="1800" b="0" i="0" strike="noStrike" spc="-1" dirty="0">
                <a:solidFill>
                  <a:srgbClr val="002060"/>
                </a:solidFill>
                <a:latin typeface="Century Gothic"/>
                <a:ea typeface="Century Gothic"/>
              </a:rPr>
              <a:t>[2565]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p>
          <a:p>
            <a:pPr marL="216000" indent="-216000">
              <a:lnSpc>
                <a:spcPct val="100000"/>
              </a:lnSpc>
            </a:pP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1"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a:t>
            </a:r>
          </a:p>
          <a:p>
            <a:pPr marL="216000" indent="-216000">
              <a:lnSpc>
                <a:spcPct val="100000"/>
              </a:lnSpc>
            </a:pP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routines in upper KS2 (</a:t>
            </a:r>
            <a:r>
              <a:rPr lang="en-GB" sz="1800" b="1"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1"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1"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a:p>
            <a:r>
              <a:rPr lang="en-GB" dirty="0"/>
              <a:t>Note: In question 1, pupils are unlikely to know that they should add an ‘n’ to Herr for the dative case. Accept the answer even without the 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092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231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(included at the end of this presentation).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(included at the end of this presentation).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A</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988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B</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276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Familie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Familie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‘Familie’ might be to mime a roof overhead followed by a ‘heart’ shape with both hands.</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Familie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ihn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Linie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bitte’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‘bitte’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‘bitte’ might be to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put your hands together as though asking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a:lnSpc>
                <a:spcPct val="100000"/>
              </a:lnSpc>
            </a:pPr>
            <a:r>
              <a:rPr lang="de-DE" sz="1200" b="1" strike="noStrike" spc="-1" dirty="0">
                <a:latin typeface="Arial"/>
              </a:rPr>
              <a:t>bitte</a:t>
            </a:r>
            <a:r>
              <a:rPr lang="de-DE" sz="1200" b="0" strike="noStrike" spc="-1" dirty="0">
                <a:latin typeface="Arial"/>
              </a:rPr>
              <a:t> [471]</a:t>
            </a:r>
            <a:endParaRPr lang="en-GB" sz="1200" b="0" strike="noStrike" spc="-1" dirty="0">
              <a:latin typeface="Arial"/>
            </a:endParaRPr>
          </a:p>
          <a:p>
            <a:endParaRPr lang="en-GB" dirty="0"/>
          </a:p>
          <a:p>
            <a:r>
              <a:rPr lang="en-GB" b="1" dirty="0"/>
              <a:t>Image attribution</a:t>
            </a:r>
            <a:r>
              <a:rPr lang="en-GB" dirty="0"/>
              <a:t>: please emoji from https://emojipedia.org/folded-hands/</a:t>
            </a:r>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‘bitte’ might be to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put your hands together as though asking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a:lnSpc>
                <a:spcPct val="100000"/>
              </a:lnSpc>
            </a:pPr>
            <a:r>
              <a:rPr lang="de-DE" sz="1200" b="1" strike="noStrike" spc="-1" dirty="0">
                <a:latin typeface="Arial"/>
              </a:rPr>
              <a:t>Hilfe</a:t>
            </a:r>
            <a:r>
              <a:rPr lang="de-DE" sz="1200" b="0" strike="noStrike" spc="-1" dirty="0">
                <a:latin typeface="Arial"/>
              </a:rPr>
              <a:t> [481]</a:t>
            </a:r>
            <a:r>
              <a:rPr lang="de-DE" sz="1200" b="1" strike="noStrike" spc="-1" dirty="0">
                <a:latin typeface="Arial"/>
              </a:rPr>
              <a:t> mit </a:t>
            </a:r>
            <a:r>
              <a:rPr lang="de-DE" sz="1200" b="0" strike="noStrike" spc="-1" dirty="0">
                <a:latin typeface="Arial"/>
              </a:rPr>
              <a:t>[13]</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production of the long and short [</a:t>
            </a:r>
            <a:r>
              <a:rPr lang="en-GB" b="0" dirty="0" err="1"/>
              <a:t>i</a:t>
            </a:r>
            <a:r>
              <a:rPr lang="en-GB" b="0" dirty="0"/>
              <a:t>] sounds in tongue-twister style sentences.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first in pairs, trying to pronounce the tongue-twisters, focusing on long and short [</a:t>
            </a:r>
            <a:r>
              <a:rPr lang="en-GB" dirty="0" err="1"/>
              <a:t>i</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Discuss meanings of tongue-twisters (using picture prompts to help) and show English translations. Pupils are unlikely to know all the words – just ask them to pick out the ones that they do know and guess some others through the pictures and the sounds.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the tongue twisters said by a native speaker at three different speeds: slow, medium, fast.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more time practise saying them at whatever speed they can manage! Important to maintain clear pronunciation.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second two tongue twisters are real German tongue twisters that even those who speak German as their first language can struggle with, especially the </a:t>
            </a:r>
            <a:r>
              <a:rPr lang="en-GB" dirty="0" err="1"/>
              <a:t>Fischers</a:t>
            </a:r>
            <a:r>
              <a:rPr lang="en-GB" dirty="0"/>
              <a:t> Fritz one. Tell your pupils they’re supposed to be challenging and praise them for attempting them, even if slow.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278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be introduced to traditional German fairy tales written/collected by the Grimm brothers, many of which they will already know in English. To work out the meaning and pronunciation of unknown words by using the language they know to help them.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pupils if they can think of any fairy tales. Say that the Grimm brothers collected and wrote over 200 fairy tales, many of which are very well known today. Ask if they knew the fairy tales on the right-hand side of the table were originally written in German?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you’re going to try match up the English title of the story with German title and that you’ll give them a few clues to help. Click three times to bring up three words they already know.</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match up the titles. As you go through the answers, extra boxes will come up with additional information.</a:t>
            </a:r>
          </a:p>
          <a:p>
            <a:br>
              <a:rPr lang="en-GB" dirty="0"/>
            </a:b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7465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all known verb endings with an unknown regular verb.</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Remind pupils that regular (weak) verbs all follow a certain pattern in the present tense. Can they remember the pattern? Say that one verb you often see in stories like fairy tales is to warn – </a:t>
            </a:r>
            <a:r>
              <a:rPr lang="en-GB" b="0" dirty="0" err="1"/>
              <a:t>warnen</a:t>
            </a:r>
            <a:r>
              <a:rPr lang="en-GB" b="0" dirty="0"/>
              <a:t>. Characters are often warned about something before it happens! Ask pupils if they can translate ‘</a:t>
            </a:r>
            <a:r>
              <a:rPr lang="en-GB" b="0" dirty="0" err="1"/>
              <a:t>Wer</a:t>
            </a:r>
            <a:r>
              <a:rPr lang="en-GB" b="0" dirty="0"/>
              <a:t> </a:t>
            </a:r>
            <a:r>
              <a:rPr lang="en-GB" b="0" dirty="0" err="1"/>
              <a:t>warnt</a:t>
            </a:r>
            <a:r>
              <a:rPr lang="en-GB" b="0" dirty="0"/>
              <a:t> </a:t>
            </a:r>
            <a:r>
              <a:rPr lang="en-GB" b="0" dirty="0" err="1"/>
              <a:t>Schneewittchen</a:t>
            </a:r>
            <a:r>
              <a:rPr lang="en-GB" b="0" dirty="0"/>
              <a:t>?’ (Who warns/is warning Snow White?). Mention that Snow White is also a Grimm fairy tale. You might ask ask if pupils can guess the meaning of ‘</a:t>
            </a:r>
            <a:r>
              <a:rPr lang="en-GB" b="0" dirty="0" err="1"/>
              <a:t>schnee</a:t>
            </a:r>
            <a:r>
              <a:rPr lang="en-GB" b="0" dirty="0"/>
              <a:t>’ (snow).</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show them and hear the ‘ich’ form, then elicit the different forms from the class and click to reveal and listen.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Give pupils 60 seconds to try and pronounce all verb forms in pairs, then run through them again as a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English verb forms one at a time in a random order and ask: Wie </a:t>
            </a:r>
            <a:r>
              <a:rPr lang="en-GB" b="0" dirty="0" err="1"/>
              <a:t>sagt</a:t>
            </a:r>
            <a:r>
              <a:rPr lang="en-GB" b="0" dirty="0"/>
              <a:t> man ‘we warn’ auf Deutsch? Wie </a:t>
            </a:r>
            <a:r>
              <a:rPr lang="en-GB" b="0" dirty="0" err="1"/>
              <a:t>sagt</a:t>
            </a:r>
            <a:r>
              <a:rPr lang="en-GB" b="0" dirty="0"/>
              <a:t> man ‘she warns’ auf Deutsch?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After the final pair, the seven </a:t>
            </a:r>
            <a:r>
              <a:rPr lang="en-GB" b="0" dirty="0" err="1"/>
              <a:t>dwaves</a:t>
            </a:r>
            <a:r>
              <a:rPr lang="en-GB" b="0" dirty="0"/>
              <a:t> are shown saying ‘</a:t>
            </a:r>
            <a:r>
              <a:rPr lang="en-GB" b="0" dirty="0" err="1"/>
              <a:t>Wir</a:t>
            </a:r>
            <a:r>
              <a:rPr lang="en-GB" b="0" dirty="0"/>
              <a:t> </a:t>
            </a:r>
            <a:r>
              <a:rPr lang="en-GB" b="0" dirty="0" err="1"/>
              <a:t>warnen</a:t>
            </a:r>
            <a:r>
              <a:rPr lang="en-GB" b="0" dirty="0"/>
              <a:t> </a:t>
            </a:r>
            <a:r>
              <a:rPr lang="en-GB" b="0" dirty="0" err="1"/>
              <a:t>Schneewittchen</a:t>
            </a:r>
            <a:r>
              <a:rPr lang="en-GB" b="0" dirty="0"/>
              <a:t>!’. (The dwarves warn Snow White not to open the door to anyone while they’re out working).</a:t>
            </a:r>
          </a:p>
          <a:p>
            <a:pPr marL="228600" marR="0" lvl="0" indent="-228600" algn="l" rtl="0">
              <a:lnSpc>
                <a:spcPct val="100000"/>
              </a:lnSpc>
              <a:spcBef>
                <a:spcPts val="0"/>
              </a:spcBef>
              <a:spcAft>
                <a:spcPts val="0"/>
              </a:spcAft>
              <a:buClr>
                <a:schemeClr val="dk1"/>
              </a:buClr>
              <a:buSzPts val="1200"/>
              <a:buFont typeface="Calibri"/>
              <a:buAutoNum type="arabicPeriod"/>
            </a:pPr>
            <a:br>
              <a:rPr lang="en-GB" dirty="0"/>
            </a:br>
            <a:r>
              <a:rPr lang="en-GB" b="1" dirty="0"/>
              <a:t>Additional task suggestion:</a:t>
            </a:r>
            <a:br>
              <a:rPr lang="en-GB" dirty="0"/>
            </a:br>
            <a:r>
              <a:rPr lang="en-GB" dirty="0"/>
              <a:t>Pupils could practise this pattern with any other regular (weak) verbs they know. Each pair could choose a verb e.g. </a:t>
            </a:r>
            <a:r>
              <a:rPr lang="en-GB" dirty="0" err="1"/>
              <a:t>spielen</a:t>
            </a:r>
            <a:r>
              <a:rPr lang="en-GB" dirty="0"/>
              <a:t>; </a:t>
            </a:r>
            <a:r>
              <a:rPr lang="en-GB" dirty="0" err="1"/>
              <a:t>trinken</a:t>
            </a:r>
            <a:r>
              <a:rPr lang="en-GB" dirty="0"/>
              <a:t>; </a:t>
            </a:r>
            <a:r>
              <a:rPr lang="en-GB" dirty="0" err="1"/>
              <a:t>planen</a:t>
            </a:r>
            <a:r>
              <a:rPr lang="en-GB" dirty="0"/>
              <a:t>; </a:t>
            </a:r>
            <a:r>
              <a:rPr lang="en-GB" dirty="0" err="1"/>
              <a:t>gewinnen</a:t>
            </a:r>
            <a:r>
              <a:rPr lang="en-GB" dirty="0"/>
              <a:t>; </a:t>
            </a:r>
            <a:r>
              <a:rPr lang="en-GB" dirty="0" err="1"/>
              <a:t>bleiben</a:t>
            </a:r>
            <a:r>
              <a:rPr lang="en-GB" dirty="0"/>
              <a:t>; </a:t>
            </a:r>
            <a:r>
              <a:rPr lang="en-GB" dirty="0" err="1"/>
              <a:t>singen</a:t>
            </a:r>
            <a:r>
              <a:rPr lang="en-GB" dirty="0"/>
              <a:t> and write it out in full on mini whiteboards, then practise saying the different verb forms aloud. </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823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first and second person plural (</a:t>
            </a:r>
            <a:r>
              <a:rPr lang="en-US" b="0" baseline="0" dirty="0" err="1"/>
              <a:t>wir</a:t>
            </a:r>
            <a:r>
              <a:rPr lang="en-US" b="0" baseline="0" dirty="0"/>
              <a:t>/</a:t>
            </a:r>
            <a:r>
              <a:rPr lang="en-US" b="0" baseline="0" dirty="0" err="1"/>
              <a:t>ihr</a:t>
            </a:r>
            <a:r>
              <a:rPr lang="en-US" b="0" baseline="0" dirty="0"/>
              <a:t>) regular verbs and yes/no questions in </a:t>
            </a:r>
            <a:r>
              <a:rPr lang="en-US" b="0" baseline="0"/>
              <a:t>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statement or question in German. Discuss with the class how a statement and question will be different (word order). </a:t>
            </a:r>
          </a:p>
          <a:p>
            <a:r>
              <a:rPr lang="en-GB" dirty="0"/>
              <a:t>3. Pupil B identifies the correct picture – (we or you (all)?), writes the English down, and identifies whether or not it is a question. Ensure that pupils are clear which image is ‘</a:t>
            </a:r>
            <a:r>
              <a:rPr lang="en-GB" dirty="0" err="1"/>
              <a:t>wir</a:t>
            </a:r>
            <a:r>
              <a:rPr lang="en-GB" dirty="0"/>
              <a:t>’ and which ‘</a:t>
            </a:r>
            <a:r>
              <a:rPr lang="en-GB" dirty="0" err="1"/>
              <a:t>ihr</a:t>
            </a:r>
            <a:r>
              <a:rPr lang="en-GB" dirty="0"/>
              <a:t>’.</a:t>
            </a:r>
          </a:p>
          <a:p>
            <a:r>
              <a:rPr lang="en-GB" dirty="0"/>
              <a:t>4. Complete items 1-5 for partner A.</a:t>
            </a:r>
          </a:p>
          <a:p>
            <a:r>
              <a:rPr lang="en-GB" dirty="0"/>
              <a:t>5. Then pupils swap roles and repeat the task.</a:t>
            </a:r>
            <a:br>
              <a:rPr lang="en-GB" dirty="0"/>
            </a:br>
            <a:r>
              <a:rPr lang="en-GB" dirty="0"/>
              <a:t>6. See next slides for answers. Handouts are at the end of the presentation.</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have learnt that the German present tense translates into present simple and present continuous in English.  Here, as there are no adverbs many of the sentences/questions could be either present simple or continuous, so if pupils have given a different formulation in their answer, they can be reassured about this.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11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74479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990944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37254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92075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4966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46318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12063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88576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55658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11948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802877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80480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39019464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audio" Target="../media/audio37.wav"/><Relationship Id="rId11" Type="http://schemas.openxmlformats.org/officeDocument/2006/relationships/image" Target="../media/image32.png"/><Relationship Id="rId5" Type="http://schemas.openxmlformats.org/officeDocument/2006/relationships/audio" Target="../media/audio36.wav"/><Relationship Id="rId10" Type="http://schemas.openxmlformats.org/officeDocument/2006/relationships/image" Target="../media/image31.png"/><Relationship Id="rId4" Type="http://schemas.openxmlformats.org/officeDocument/2006/relationships/audio" Target="../media/audio35.wav"/><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audio" Target="../media/audio42.wav"/><Relationship Id="rId11" Type="http://schemas.openxmlformats.org/officeDocument/2006/relationships/image" Target="../media/image31.png"/><Relationship Id="rId5" Type="http://schemas.openxmlformats.org/officeDocument/2006/relationships/audio" Target="../media/audio41.wav"/><Relationship Id="rId10" Type="http://schemas.openxmlformats.org/officeDocument/2006/relationships/image" Target="../media/image32.png"/><Relationship Id="rId4" Type="http://schemas.openxmlformats.org/officeDocument/2006/relationships/audio" Target="../media/audio40.wav"/><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audio" Target="../media/audio45.wav"/><Relationship Id="rId21" Type="http://schemas.openxmlformats.org/officeDocument/2006/relationships/audio" Target="../media/audio60.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3.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audio" Target="../media/audio50.wav"/><Relationship Id="rId24" Type="http://schemas.openxmlformats.org/officeDocument/2006/relationships/audio" Target="../media/audio63.wav"/><Relationship Id="rId5" Type="http://schemas.openxmlformats.org/officeDocument/2006/relationships/image" Target="../media/image34.png"/><Relationship Id="rId15" Type="http://schemas.openxmlformats.org/officeDocument/2006/relationships/audio" Target="../media/audio54.wav"/><Relationship Id="rId23" Type="http://schemas.openxmlformats.org/officeDocument/2006/relationships/audio" Target="../media/audio62.wav"/><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image" Target="../media/image33.png"/><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61.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audio" Target="../media/audio64.wav"/></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3.wav"/><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5.wav"/><Relationship Id="rId10" Type="http://schemas.openxmlformats.org/officeDocument/2006/relationships/image" Target="../media/image6.svg"/><Relationship Id="rId4" Type="http://schemas.openxmlformats.org/officeDocument/2006/relationships/audio" Target="../media/audio4.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1.png"/><Relationship Id="rId4" Type="http://schemas.openxmlformats.org/officeDocument/2006/relationships/audio" Target="../media/audio8.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image" Target="../media/image16.png"/><Relationship Id="rId5" Type="http://schemas.openxmlformats.org/officeDocument/2006/relationships/audio" Target="../media/audio11.wav"/><Relationship Id="rId10" Type="http://schemas.openxmlformats.org/officeDocument/2006/relationships/image" Target="../media/image15.png"/><Relationship Id="rId4" Type="http://schemas.openxmlformats.org/officeDocument/2006/relationships/image" Target="../media/image12.gi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8.wav"/><Relationship Id="rId3" Type="http://schemas.openxmlformats.org/officeDocument/2006/relationships/audio" Target="../media/audio14.wav"/><Relationship Id="rId7" Type="http://schemas.openxmlformats.org/officeDocument/2006/relationships/image" Target="../media/image21.png"/><Relationship Id="rId12" Type="http://schemas.openxmlformats.org/officeDocument/2006/relationships/audio" Target="../media/audio1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16.wav"/><Relationship Id="rId5" Type="http://schemas.openxmlformats.org/officeDocument/2006/relationships/image" Target="../media/image19.svg"/><Relationship Id="rId10" Type="http://schemas.openxmlformats.org/officeDocument/2006/relationships/audio" Target="../media/audio15.wav"/><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media/audio19.wav"/></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9.sv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image" Target="../media/image24.jpg"/><Relationship Id="rId5" Type="http://schemas.openxmlformats.org/officeDocument/2006/relationships/audio" Target="../media/audio22.wav"/><Relationship Id="rId15" Type="http://schemas.openxmlformats.org/officeDocument/2006/relationships/audio" Target="../media/audio28.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3" Type="http://schemas.openxmlformats.org/officeDocument/2006/relationships/audio" Target="../media/audio30.wav"/><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7.svg"/><Relationship Id="rId11" Type="http://schemas.openxmlformats.org/officeDocument/2006/relationships/image" Target="../media/image25.png"/><Relationship Id="rId5" Type="http://schemas.openxmlformats.org/officeDocument/2006/relationships/image" Target="../media/image26.png"/><Relationship Id="rId10" Type="http://schemas.openxmlformats.org/officeDocument/2006/relationships/audio" Target="../media/audio33.wav"/><Relationship Id="rId4" Type="http://schemas.openxmlformats.org/officeDocument/2006/relationships/audio" Target="../media/audio31.wav"/><Relationship Id="rId9" Type="http://schemas.openxmlformats.org/officeDocument/2006/relationships/audio" Target="../media/audio32.wav"/><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
        <p:nvSpPr>
          <p:cNvPr id="3" name="TextBox 2">
            <a:hlinkClick r:id="" action="ppaction://noaction">
              <a:snd r:embed="rId4" name="T1_W6_1.1.wav"/>
            </a:hlinkClick>
            <a:extLst>
              <a:ext uri="{FF2B5EF4-FFF2-40B4-BE49-F238E27FC236}">
                <a16:creationId xmlns:a16="http://schemas.microsoft.com/office/drawing/2014/main" id="{2B1F1171-B8D2-0129-7180-ED9A7258C550}"/>
              </a:ext>
            </a:extLst>
          </p:cNvPr>
          <p:cNvSpPr txBox="1"/>
          <p:nvPr/>
        </p:nvSpPr>
        <p:spPr>
          <a:xfrm>
            <a:off x="178690" y="3959099"/>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Das </a:t>
            </a:r>
            <a:r>
              <a:rPr lang="en-GB" sz="2800" dirty="0" err="1">
                <a:solidFill>
                  <a:schemeClr val="bg1"/>
                </a:solidFill>
                <a:latin typeface="Segoe Print" panose="02000600000000000000" pitchFamily="2" charset="0"/>
              </a:rPr>
              <a:t>Bücherfest</a:t>
            </a:r>
            <a:endParaRPr lang="en-GB" sz="2800" dirty="0">
              <a:solidFill>
                <a:schemeClr val="bg1"/>
              </a:solidFill>
              <a:latin typeface="Segoe Print" panose="02000600000000000000" pitchFamily="2" charset="0"/>
            </a:endParaRPr>
          </a:p>
        </p:txBody>
      </p:sp>
      <p:pic>
        <p:nvPicPr>
          <p:cNvPr id="4" name="Picture 3" descr="A picture containing icon&#10;&#10;Description automatically generated">
            <a:extLst>
              <a:ext uri="{FF2B5EF4-FFF2-40B4-BE49-F238E27FC236}">
                <a16:creationId xmlns:a16="http://schemas.microsoft.com/office/drawing/2014/main" id="{77A6AD68-F0C0-D56D-6134-1E79F6416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940" y="2098907"/>
            <a:ext cx="1596412" cy="1206039"/>
          </a:xfrm>
          <a:prstGeom prst="rect">
            <a:avLst/>
          </a:prstGeom>
        </p:spPr>
      </p:pic>
      <p:pic>
        <p:nvPicPr>
          <p:cNvPr id="5" name="Picture 2" descr="Free Party Decoration vector and picture">
            <a:extLst>
              <a:ext uri="{FF2B5EF4-FFF2-40B4-BE49-F238E27FC236}">
                <a16:creationId xmlns:a16="http://schemas.microsoft.com/office/drawing/2014/main" id="{322E4D6B-4A6A-C011-19AC-2F8A41B42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817" y="1104607"/>
            <a:ext cx="1506632" cy="1536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con&#10;&#10;Description automatically generated">
            <a:extLst>
              <a:ext uri="{FF2B5EF4-FFF2-40B4-BE49-F238E27FC236}">
                <a16:creationId xmlns:a16="http://schemas.microsoft.com/office/drawing/2014/main" id="{739D24C8-C7CE-C39D-75D8-BA0EB4BFE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266">
            <a:off x="932568" y="2448180"/>
            <a:ext cx="1596412" cy="120603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7EA682B-437A-CF82-2084-07F8400EA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2302">
            <a:off x="1530480" y="2506958"/>
            <a:ext cx="1596412" cy="12060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lang="en-GB" sz="2300" kern="0" dirty="0">
                <a:solidFill>
                  <a:srgbClr val="4472C4">
                    <a:lumMod val="50000"/>
                  </a:srgbClr>
                </a:solidFill>
                <a:latin typeface="Century Gothic" panose="020B0502020202020204" pitchFamily="34" charset="0"/>
              </a:rPr>
              <a:t>We are standing next to Herr Weber</a:t>
            </a:r>
            <a:r>
              <a:rPr lang="en-GB" sz="2400" kern="0" dirty="0">
                <a:solidFill>
                  <a:srgbClr val="4472C4">
                    <a:lumMod val="50000"/>
                  </a:srgbClr>
                </a:solidFill>
                <a:latin typeface="Century Gothic" panose="020B0502020202020204" pitchFamily="34" charset="0"/>
              </a:rPr>
              <a:t>.</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you (all) singing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a:t>
            </a:r>
            <a:r>
              <a:rPr lang="en-GB" sz="2800" kern="0" dirty="0">
                <a:solidFill>
                  <a:srgbClr val="4472C4">
                    <a:lumMod val="50000"/>
                  </a:srgbClr>
                </a:solidFill>
                <a:latin typeface="Century Gothic" panose="020B0502020202020204" pitchFamily="34" charset="0"/>
              </a:rPr>
              <a:t>e song</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sell snacks.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Are we using the library?</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Are we finished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623546" y="2252309"/>
            <a:ext cx="5303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FF0066"/>
                </a:solidFill>
                <a:latin typeface="Segoe Print" panose="02000600000000000000" pitchFamily="2" charset="0"/>
              </a:rPr>
              <a:t>Wir</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stehen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neben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Herrn</a:t>
            </a:r>
            <a:r>
              <a:rPr lang="en-GB" sz="2400" i="1" dirty="0">
                <a:solidFill>
                  <a:srgbClr val="FF0066"/>
                </a:solidFill>
                <a:latin typeface="Segoe Print" panose="02000600000000000000" pitchFamily="2" charset="0"/>
              </a:rPr>
              <a:t> Weber.</a:t>
            </a:r>
            <a:endParaRPr kumimoji="0" lang="en-GB" sz="24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23546"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verkauft</a:t>
            </a:r>
            <a:r>
              <a:rPr lang="en-GB" sz="2800" i="1" dirty="0">
                <a:solidFill>
                  <a:srgbClr val="FF0066"/>
                </a:solidFill>
                <a:latin typeface="Segoe Print" panose="02000600000000000000" pitchFamily="2" charset="0"/>
              </a:rPr>
              <a:t> Snacks</a:t>
            </a:r>
            <a:r>
              <a:rPr kumimoji="0" lang="en-GB" sz="2800" b="0" i="1" u="none" strike="noStrike" kern="1200" cap="none" spc="0" normalizeH="0" baseline="0" noProof="0" dirty="0">
                <a:ln>
                  <a:noFill/>
                </a:ln>
                <a:solidFill>
                  <a:srgbClr val="FF0066"/>
                </a:solidFill>
                <a:effectLst/>
                <a:uLnTx/>
                <a:uFillTx/>
                <a:latin typeface="Segoe Print" panose="02000600000000000000" pitchFamily="2" charset="0"/>
              </a:rPr>
              <a:t>.</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23546" y="4827237"/>
            <a:ext cx="5303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FF0066"/>
                </a:solidFill>
                <a:latin typeface="Segoe Print" panose="02000600000000000000" pitchFamily="2" charset="0"/>
              </a:rPr>
              <a:t>Benutzen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wir</a:t>
            </a:r>
            <a:r>
              <a:rPr lang="en-GB" sz="2400" i="1" dirty="0">
                <a:solidFill>
                  <a:srgbClr val="FF0066"/>
                </a:solidFill>
                <a:latin typeface="Segoe Print" panose="02000600000000000000" pitchFamily="2" charset="0"/>
              </a:rPr>
              <a:t> die </a:t>
            </a:r>
            <a:r>
              <a:rPr lang="en-GB" sz="2400" i="1" dirty="0" err="1">
                <a:solidFill>
                  <a:srgbClr val="FF0066"/>
                </a:solidFill>
                <a:latin typeface="Segoe Print" panose="02000600000000000000" pitchFamily="2" charset="0"/>
              </a:rPr>
              <a:t>Bibliothek</a:t>
            </a:r>
            <a:r>
              <a:rPr lang="en-GB" sz="2400" i="1" dirty="0">
                <a:solidFill>
                  <a:srgbClr val="FF0066"/>
                </a:solidFill>
                <a:latin typeface="Segoe Print" panose="02000600000000000000" pitchFamily="2" charset="0"/>
              </a:rPr>
              <a:t>?</a:t>
            </a:r>
            <a:endParaRPr kumimoji="0" lang="en-GB" sz="24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622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Segoe Print" panose="02000600000000000000" pitchFamily="2" charset="0"/>
              </a:rPr>
              <a:t>Sind </a:t>
            </a:r>
            <a:r>
              <a:rPr lang="en-GB" sz="2800" i="1" dirty="0" err="1">
                <a:solidFill>
                  <a:srgbClr val="FF0066"/>
                </a:solidFill>
                <a:latin typeface="Segoe Print" panose="02000600000000000000" pitchFamily="2" charset="0"/>
              </a:rPr>
              <a:t>wir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fertig</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0786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Singt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das Lied?</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E77E3A3D-C801-43EC-87CC-CB0745AB2690}"/>
              </a:ext>
            </a:extLst>
          </p:cNvPr>
          <p:cNvSpPr txBox="1"/>
          <p:nvPr/>
        </p:nvSpPr>
        <p:spPr>
          <a:xfrm>
            <a:off x="6325985" y="963246"/>
            <a:ext cx="5704405"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5458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2" name="Rectangle: Rounded Corners 41">
            <a:extLst>
              <a:ext uri="{FF2B5EF4-FFF2-40B4-BE49-F238E27FC236}">
                <a16:creationId xmlns:a16="http://schemas.microsoft.com/office/drawing/2014/main" id="{9BEB754A-65D0-4AA2-A557-F8DC0B26F89F}"/>
              </a:ext>
            </a:extLst>
          </p:cNvPr>
          <p:cNvSpPr/>
          <p:nvPr/>
        </p:nvSpPr>
        <p:spPr>
          <a:xfrm>
            <a:off x="7668385" y="1799101"/>
            <a:ext cx="988486" cy="61433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587B1787-92D1-4007-A4B5-A8DDFE910BDA}"/>
              </a:ext>
            </a:extLst>
          </p:cNvPr>
          <p:cNvSpPr txBox="1"/>
          <p:nvPr/>
        </p:nvSpPr>
        <p:spPr>
          <a:xfrm>
            <a:off x="8718413" y="1590846"/>
            <a:ext cx="3036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 stand/are standing next to Herr</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Weber.</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19647"/>
            <a:ext cx="988486" cy="6111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718413" y="259336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Segoe Print" panose="02000600000000000000" pitchFamily="2" charset="0"/>
              </a:rPr>
              <a:t>Are you (all) singing the song?</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6" name="Rectangle: Rounded Corners 55">
            <a:extLst>
              <a:ext uri="{FF2B5EF4-FFF2-40B4-BE49-F238E27FC236}">
                <a16:creationId xmlns:a16="http://schemas.microsoft.com/office/drawing/2014/main" id="{30D715D8-CB27-4A84-B71F-8F30467D08D8}"/>
              </a:ext>
            </a:extLst>
          </p:cNvPr>
          <p:cNvSpPr/>
          <p:nvPr/>
        </p:nvSpPr>
        <p:spPr>
          <a:xfrm>
            <a:off x="7668383" y="3566594"/>
            <a:ext cx="988486" cy="61433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18413" y="3504123"/>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You (all) sell/are selling snacks.</a:t>
            </a:r>
          </a:p>
        </p:txBody>
      </p:sp>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527581"/>
            <a:ext cx="988486" cy="6111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5333A4F8-A797-47BC-AF11-90352AB3B16D}"/>
              </a:ext>
            </a:extLst>
          </p:cNvPr>
          <p:cNvSpPr txBox="1"/>
          <p:nvPr/>
        </p:nvSpPr>
        <p:spPr>
          <a:xfrm>
            <a:off x="8718413" y="445298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Are</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a:t>
            </a: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e using the library?</a:t>
            </a:r>
          </a:p>
        </p:txBody>
      </p:sp>
      <p:sp>
        <p:nvSpPr>
          <p:cNvPr id="68" name="Rectangle: Rounded Corners 67">
            <a:extLst>
              <a:ext uri="{FF2B5EF4-FFF2-40B4-BE49-F238E27FC236}">
                <a16:creationId xmlns:a16="http://schemas.microsoft.com/office/drawing/2014/main" id="{90B678F8-774D-49D4-887C-8B3C8E358E64}"/>
              </a:ext>
            </a:extLst>
          </p:cNvPr>
          <p:cNvSpPr/>
          <p:nvPr/>
        </p:nvSpPr>
        <p:spPr>
          <a:xfrm>
            <a:off x="7668384" y="5379644"/>
            <a:ext cx="988486" cy="565508"/>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18413"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Are</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 ready/finished</a:t>
            </a:r>
            <a:r>
              <a:rPr lang="en-GB" sz="2000" i="1" dirty="0">
                <a:solidFill>
                  <a:srgbClr val="FF0066"/>
                </a:solidFill>
                <a:latin typeface="Segoe Print" panose="02000600000000000000" pitchFamily="2" charset="0"/>
              </a:rPr>
              <a:t>?</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43" name="Title 2">
            <a:extLst>
              <a:ext uri="{FF2B5EF4-FFF2-40B4-BE49-F238E27FC236}">
                <a16:creationId xmlns:a16="http://schemas.microsoft.com/office/drawing/2014/main" id="{3C741E2D-203A-4304-B692-11694BA89829}"/>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54D1F485-E831-4A33-A00D-AD0193036981}"/>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3DC7BD09-30EB-46B8-A579-9D65DDB61ABB}"/>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DE9709C3-37C0-4464-89A9-37595A1D6B3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9BAA3D5C-4184-45F8-9623-AB50A1E525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96AC66FC-1797-4D58-AC26-580410D28517}"/>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73" name="Picture 72" descr="Icon&#10;&#10;Description automatically generated">
            <a:extLst>
              <a:ext uri="{FF2B5EF4-FFF2-40B4-BE49-F238E27FC236}">
                <a16:creationId xmlns:a16="http://schemas.microsoft.com/office/drawing/2014/main" id="{FE4550EE-E4AC-4013-8ED0-5A2E1E2F9A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9502" y="2600868"/>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2B300123-66E2-4AC3-9491-DEA731B88C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1190" y="4494768"/>
            <a:ext cx="483972" cy="473374"/>
          </a:xfrm>
          <a:prstGeom prst="rect">
            <a:avLst/>
          </a:prstGeom>
        </p:spPr>
      </p:pic>
      <p:pic>
        <p:nvPicPr>
          <p:cNvPr id="75" name="Picture 74" descr="Icon&#10;&#10;Description automatically generated">
            <a:extLst>
              <a:ext uri="{FF2B5EF4-FFF2-40B4-BE49-F238E27FC236}">
                <a16:creationId xmlns:a16="http://schemas.microsoft.com/office/drawing/2014/main" id="{A73B075B-B8F3-47E9-987E-D9B5CE4FFB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5853" y="5601213"/>
            <a:ext cx="483972" cy="473374"/>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344C9E5A-4032-4C42-8689-4071B9B39F1D}"/>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44611" y="1777515"/>
            <a:ext cx="836031" cy="565509"/>
          </a:xfrm>
          <a:prstGeom prst="rect">
            <a:avLst/>
          </a:prstGeom>
        </p:spPr>
      </p:pic>
      <p:pic>
        <p:nvPicPr>
          <p:cNvPr id="77" name="Picture 76" descr="Shape, circle, rectangle&#10;&#10;Description automatically generated">
            <a:extLst>
              <a:ext uri="{FF2B5EF4-FFF2-40B4-BE49-F238E27FC236}">
                <a16:creationId xmlns:a16="http://schemas.microsoft.com/office/drawing/2014/main" id="{1B95D9B4-4AFF-44F6-AD5B-A8DFA5DFB720}"/>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25509" y="1794784"/>
            <a:ext cx="873535" cy="614336"/>
          </a:xfrm>
          <a:prstGeom prst="rect">
            <a:avLst/>
          </a:prstGeom>
        </p:spPr>
      </p:pic>
      <p:pic>
        <p:nvPicPr>
          <p:cNvPr id="78" name="Picture 77" descr="Shape, circle, rectangle&#10;&#10;Description automatically generated">
            <a:extLst>
              <a:ext uri="{FF2B5EF4-FFF2-40B4-BE49-F238E27FC236}">
                <a16:creationId xmlns:a16="http://schemas.microsoft.com/office/drawing/2014/main" id="{1BE88073-61E7-4A3E-B232-3CF5275B1142}"/>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35394" y="2600868"/>
            <a:ext cx="873535" cy="614336"/>
          </a:xfrm>
          <a:prstGeom prst="rect">
            <a:avLst/>
          </a:prstGeom>
        </p:spPr>
      </p:pic>
      <p:pic>
        <p:nvPicPr>
          <p:cNvPr id="79" name="Picture 78" descr="A picture containing text, vector graphics&#10;&#10;Description automatically generated">
            <a:extLst>
              <a:ext uri="{FF2B5EF4-FFF2-40B4-BE49-F238E27FC236}">
                <a16:creationId xmlns:a16="http://schemas.microsoft.com/office/drawing/2014/main" id="{87B6C6FF-BD9C-40B8-B51D-77ED4D03DD9F}"/>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24102" y="2583489"/>
            <a:ext cx="836031" cy="565509"/>
          </a:xfrm>
          <a:prstGeom prst="rect">
            <a:avLst/>
          </a:prstGeom>
        </p:spPr>
      </p:pic>
      <p:pic>
        <p:nvPicPr>
          <p:cNvPr id="80" name="Picture 79" descr="Shape, circle, rectangle&#10;&#10;Description automatically generated">
            <a:extLst>
              <a:ext uri="{FF2B5EF4-FFF2-40B4-BE49-F238E27FC236}">
                <a16:creationId xmlns:a16="http://schemas.microsoft.com/office/drawing/2014/main" id="{3792DCBD-B689-4C25-98AB-47A5E412A235}"/>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6300" y="3570746"/>
            <a:ext cx="873535" cy="614336"/>
          </a:xfrm>
          <a:prstGeom prst="rect">
            <a:avLst/>
          </a:prstGeom>
        </p:spPr>
      </p:pic>
      <p:pic>
        <p:nvPicPr>
          <p:cNvPr id="81" name="Picture 80" descr="A picture containing text, vector graphics&#10;&#10;Description automatically generated">
            <a:extLst>
              <a:ext uri="{FF2B5EF4-FFF2-40B4-BE49-F238E27FC236}">
                <a16:creationId xmlns:a16="http://schemas.microsoft.com/office/drawing/2014/main" id="{284614A7-C1F8-418D-BE95-D3F13CC9EEF2}"/>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535394" y="3577065"/>
            <a:ext cx="836031" cy="565509"/>
          </a:xfrm>
          <a:prstGeom prst="rect">
            <a:avLst/>
          </a:prstGeom>
        </p:spPr>
      </p:pic>
      <p:pic>
        <p:nvPicPr>
          <p:cNvPr id="82" name="Picture 81" descr="A picture containing text, vector graphics&#10;&#10;Description automatically generated">
            <a:extLst>
              <a:ext uri="{FF2B5EF4-FFF2-40B4-BE49-F238E27FC236}">
                <a16:creationId xmlns:a16="http://schemas.microsoft.com/office/drawing/2014/main" id="{F006D64A-4A18-45EA-B690-0C854F650DF8}"/>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525509" y="4505548"/>
            <a:ext cx="836031" cy="565509"/>
          </a:xfrm>
          <a:prstGeom prst="rect">
            <a:avLst/>
          </a:prstGeom>
        </p:spPr>
      </p:pic>
      <p:pic>
        <p:nvPicPr>
          <p:cNvPr id="83" name="Picture 82" descr="A picture containing text, vector graphics&#10;&#10;Description automatically generated">
            <a:extLst>
              <a:ext uri="{FF2B5EF4-FFF2-40B4-BE49-F238E27FC236}">
                <a16:creationId xmlns:a16="http://schemas.microsoft.com/office/drawing/2014/main" id="{EE00D983-C647-4CD6-AF9D-61EDA541A35D}"/>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44611" y="5363157"/>
            <a:ext cx="836031" cy="565509"/>
          </a:xfrm>
          <a:prstGeom prst="rect">
            <a:avLst/>
          </a:prstGeom>
        </p:spPr>
      </p:pic>
      <p:pic>
        <p:nvPicPr>
          <p:cNvPr id="84" name="Picture 83" descr="Shape, circle, rectangle&#10;&#10;Description automatically generated">
            <a:extLst>
              <a:ext uri="{FF2B5EF4-FFF2-40B4-BE49-F238E27FC236}">
                <a16:creationId xmlns:a16="http://schemas.microsoft.com/office/drawing/2014/main" id="{F274FD3C-8EAB-4050-A893-8664E2D870C2}"/>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4611" y="4486121"/>
            <a:ext cx="873535" cy="614336"/>
          </a:xfrm>
          <a:prstGeom prst="rect">
            <a:avLst/>
          </a:prstGeom>
        </p:spPr>
      </p:pic>
      <p:pic>
        <p:nvPicPr>
          <p:cNvPr id="85" name="Picture 84" descr="Shape, circle, rectangle&#10;&#10;Description automatically generated">
            <a:extLst>
              <a:ext uri="{FF2B5EF4-FFF2-40B4-BE49-F238E27FC236}">
                <a16:creationId xmlns:a16="http://schemas.microsoft.com/office/drawing/2014/main" id="{CBA6D64C-6AA6-4D4D-9438-4FE97EAF0DB3}"/>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98531" y="5399952"/>
            <a:ext cx="873535" cy="614336"/>
          </a:xfrm>
          <a:prstGeom prst="rect">
            <a:avLst/>
          </a:prstGeom>
        </p:spPr>
      </p:pic>
    </p:spTree>
    <p:extLst>
      <p:ext uri="{BB962C8B-B14F-4D97-AF65-F5344CB8AC3E}">
        <p14:creationId xmlns:p14="http://schemas.microsoft.com/office/powerpoint/2010/main" val="40664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T1_W6F_9.5.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T1_W6F_9.6.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subTnLst>
                                    <p:audio>
                                      <p:cMediaNode>
                                        <p:cTn display="0" masterRel="sameClick">
                                          <p:stCondLst>
                                            <p:cond evt="begin" delay="0">
                                              <p:tn val="37"/>
                                            </p:cond>
                                          </p:stCondLst>
                                          <p:endCondLst>
                                            <p:cond evt="onStopAudio" delay="0">
                                              <p:tgtEl>
                                                <p:sldTgt/>
                                              </p:tgtEl>
                                            </p:cond>
                                          </p:endCondLst>
                                        </p:cTn>
                                        <p:tgtEl>
                                          <p:sndTgt r:embed="rId5" name="T1_W6F_9.7.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subTnLst>
                                    <p:audio>
                                      <p:cMediaNode>
                                        <p:cTn display="0" masterRel="sameClick">
                                          <p:stCondLst>
                                            <p:cond evt="begin" delay="0">
                                              <p:tn val="51"/>
                                            </p:cond>
                                          </p:stCondLst>
                                          <p:endCondLst>
                                            <p:cond evt="onStopAudio" delay="0">
                                              <p:tgtEl>
                                                <p:sldTgt/>
                                              </p:tgtEl>
                                            </p:cond>
                                          </p:endCondLst>
                                        </p:cTn>
                                        <p:tgtEl>
                                          <p:sndTgt r:embed="rId6" name="T1_W6F_9.8.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7" name="T1_W6F_9.9.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2</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48417" y="963246"/>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We are</a:t>
            </a:r>
            <a:r>
              <a:rPr lang="en-GB" sz="2800" kern="0" dirty="0">
                <a:solidFill>
                  <a:srgbClr val="4472C4">
                    <a:lumMod val="50000"/>
                  </a:srgbClr>
                </a:solidFill>
                <a:latin typeface="Century Gothic" panose="020B0502020202020204" pitchFamily="34" charset="0"/>
              </a:rPr>
              <a:t> playing music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 we need songs</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know this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lang="en-GB" sz="2800" kern="0" dirty="0">
                <a:solidFill>
                  <a:srgbClr val="4472C4">
                    <a:lumMod val="50000"/>
                  </a:srgbClr>
                </a:solidFill>
                <a:latin typeface="Century Gothic" panose="020B0502020202020204" pitchFamily="34" charset="0"/>
              </a:rPr>
              <a:t>) Do you (all) love books?</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We drive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p:txBody>
      </p:sp>
      <p:sp>
        <p:nvSpPr>
          <p:cNvPr id="28" name="TextBox 27">
            <a:extLst>
              <a:ext uri="{FF2B5EF4-FFF2-40B4-BE49-F238E27FC236}">
                <a16:creationId xmlns:a16="http://schemas.microsoft.com/office/drawing/2014/main" id="{BCF8FDD3-D84D-4A11-B640-82FBCD6B411F}"/>
              </a:ext>
            </a:extLst>
          </p:cNvPr>
          <p:cNvSpPr txBox="1"/>
          <p:nvPr/>
        </p:nvSpPr>
        <p:spPr>
          <a:xfrm>
            <a:off x="649533" y="176936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Wir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spielen</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Musik</a:t>
            </a:r>
            <a:r>
              <a:rPr kumimoji="0" lang="en-GB" sz="2800" b="0" i="1" u="none" strike="noStrike" kern="1200" cap="none" spc="0" normalizeH="0" baseline="0" noProof="0" dirty="0">
                <a:ln>
                  <a:noFill/>
                </a:ln>
                <a:solidFill>
                  <a:srgbClr val="FF0066"/>
                </a:solidFill>
                <a:effectLst/>
                <a:uLnTx/>
                <a:uFillTx/>
                <a:latin typeface="Segoe Print" panose="02000600000000000000" pitchFamily="2" charset="0"/>
              </a:rPr>
              <a:t>.</a:t>
            </a:r>
          </a:p>
        </p:txBody>
      </p:sp>
      <p:sp>
        <p:nvSpPr>
          <p:cNvPr id="29" name="TextBox 28">
            <a:extLst>
              <a:ext uri="{FF2B5EF4-FFF2-40B4-BE49-F238E27FC236}">
                <a16:creationId xmlns:a16="http://schemas.microsoft.com/office/drawing/2014/main" id="{5423CB32-69B1-4FC5-A86C-B8759372FDF3}"/>
              </a:ext>
            </a:extLst>
          </p:cNvPr>
          <p:cNvSpPr txBox="1"/>
          <p:nvPr/>
        </p:nvSpPr>
        <p:spPr>
          <a:xfrm>
            <a:off x="649533" y="348910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kennt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diese</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Geschichte</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45747C95-893F-4D19-AD1B-2D0F3CE40A16}"/>
              </a:ext>
            </a:extLst>
          </p:cNvPr>
          <p:cNvSpPr txBox="1"/>
          <p:nvPr/>
        </p:nvSpPr>
        <p:spPr>
          <a:xfrm>
            <a:off x="649533" y="433661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Liebt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Bücher</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49533" y="5208839"/>
            <a:ext cx="53035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a:rPr>
              <a:t>Wir</a:t>
            </a:r>
            <a:r>
              <a:rPr lang="en-GB" sz="2800" i="1" dirty="0">
                <a:solidFill>
                  <a:srgbClr val="FF0066"/>
                </a:solidFill>
                <a:latin typeface="Segoe Print"/>
              </a:rPr>
              <a:t> </a:t>
            </a:r>
            <a:r>
              <a:rPr lang="en-GB" sz="2800" i="1" dirty="0" err="1">
                <a:solidFill>
                  <a:srgbClr val="FF0066"/>
                </a:solidFill>
                <a:latin typeface="Segoe Print"/>
              </a:rPr>
              <a:t>fahren</a:t>
            </a:r>
            <a:r>
              <a:rPr lang="en-GB" sz="2800" i="1" dirty="0">
                <a:solidFill>
                  <a:srgbClr val="FF0066"/>
                </a:solidFill>
                <a:latin typeface="Segoe Print"/>
              </a:rPr>
              <a:t> </a:t>
            </a:r>
            <a:r>
              <a:rPr lang="en-GB" sz="2800" i="1" dirty="0" err="1">
                <a:solidFill>
                  <a:srgbClr val="FF0066"/>
                </a:solidFill>
                <a:latin typeface="Segoe Print"/>
              </a:rPr>
              <a:t>nach</a:t>
            </a:r>
            <a:r>
              <a:rPr lang="en-GB" sz="2800" i="1" dirty="0">
                <a:solidFill>
                  <a:srgbClr val="FF0066"/>
                </a:solidFill>
                <a:latin typeface="Segoe Print"/>
              </a:rPr>
              <a:t> </a:t>
            </a:r>
            <a:r>
              <a:rPr lang="en-GB" sz="2800" i="1" dirty="0" err="1">
                <a:solidFill>
                  <a:srgbClr val="FF0066"/>
                </a:solidFill>
                <a:latin typeface="Segoe Print"/>
              </a:rPr>
              <a:t>Hause</a:t>
            </a:r>
            <a:r>
              <a:rPr kumimoji="0" lang="en-GB" sz="2800" b="0" i="1" u="none" strike="noStrike" kern="1200" cap="none" spc="0" normalizeH="0" baseline="0" noProof="0" dirty="0">
                <a:ln>
                  <a:noFill/>
                </a:ln>
                <a:solidFill>
                  <a:srgbClr val="FF0066"/>
                </a:solidFill>
                <a:effectLst/>
                <a:uLnTx/>
                <a:uFillTx/>
                <a:latin typeface="Segoe Print"/>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49533" y="2616878"/>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Segoe Print" panose="02000600000000000000" pitchFamily="2" charset="0"/>
              </a:rPr>
              <a:t>Brauchen</a:t>
            </a:r>
            <a:r>
              <a:rPr kumimoji="0" lang="en-GB" sz="2800" b="0" i="1" u="none" strike="noStrike" kern="1200" cap="none" spc="0" normalizeH="0" noProof="0" dirty="0">
                <a:ln>
                  <a:noFill/>
                </a:ln>
                <a:solidFill>
                  <a:srgbClr val="FF0066"/>
                </a:solidFill>
                <a:effectLst/>
                <a:uLnTx/>
                <a:uFillTx/>
                <a:latin typeface="Segoe Print" panose="02000600000000000000" pitchFamily="2" charset="0"/>
              </a:rPr>
              <a:t> </a:t>
            </a:r>
            <a:r>
              <a:rPr kumimoji="0" lang="en-GB" sz="2800" b="0" i="1" u="none" strike="noStrike" kern="1200" cap="none" spc="0" normalizeH="0" noProof="0" dirty="0" err="1">
                <a:ln>
                  <a:noFill/>
                </a:ln>
                <a:solidFill>
                  <a:srgbClr val="FF0066"/>
                </a:solidFill>
                <a:effectLst/>
                <a:uLnTx/>
                <a:uFillTx/>
                <a:latin typeface="Segoe Print" panose="02000600000000000000" pitchFamily="2" charset="0"/>
              </a:rPr>
              <a:t>wir</a:t>
            </a:r>
            <a:r>
              <a:rPr kumimoji="0" lang="en-GB" sz="2800" b="0" i="1" u="none" strike="noStrike" kern="1200" cap="none" spc="0" normalizeH="0" noProof="0" dirty="0">
                <a:ln>
                  <a:noFill/>
                </a:ln>
                <a:solidFill>
                  <a:srgbClr val="FF0066"/>
                </a:solidFill>
                <a:effectLst/>
                <a:uLnTx/>
                <a:uFillTx/>
                <a:latin typeface="Segoe Print" panose="02000600000000000000" pitchFamily="2" charset="0"/>
              </a:rPr>
              <a:t> </a:t>
            </a:r>
            <a:r>
              <a:rPr lang="en-GB" sz="2800" i="1" dirty="0">
                <a:solidFill>
                  <a:srgbClr val="FF0066"/>
                </a:solidFill>
                <a:latin typeface="Segoe Print" panose="02000600000000000000" pitchFamily="2" charset="0"/>
              </a:rPr>
              <a:t>Lieder?</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E77E3A3D-C801-43EC-87CC-CB0745AB2690}"/>
              </a:ext>
            </a:extLst>
          </p:cNvPr>
          <p:cNvSpPr txBox="1"/>
          <p:nvPr/>
        </p:nvSpPr>
        <p:spPr>
          <a:xfrm>
            <a:off x="6346583"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0" y="1351038"/>
            <a:ext cx="4707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2" name="Rectangle: Rounded Corners 41">
            <a:extLst>
              <a:ext uri="{FF2B5EF4-FFF2-40B4-BE49-F238E27FC236}">
                <a16:creationId xmlns:a16="http://schemas.microsoft.com/office/drawing/2014/main" id="{9BEB754A-65D0-4AA2-A557-F8DC0B26F89F}"/>
              </a:ext>
            </a:extLst>
          </p:cNvPr>
          <p:cNvSpPr/>
          <p:nvPr/>
        </p:nvSpPr>
        <p:spPr>
          <a:xfrm>
            <a:off x="6408467" y="1834565"/>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587B1787-92D1-4007-A4B5-A8DDFE910BDA}"/>
              </a:ext>
            </a:extLst>
          </p:cNvPr>
          <p:cNvSpPr txBox="1"/>
          <p:nvPr/>
        </p:nvSpPr>
        <p:spPr>
          <a:xfrm>
            <a:off x="868834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 play</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/are playing music.</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88349" y="268247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Do</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 need songs?</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6" name="Rectangle: Rounded Corners 55">
            <a:extLst>
              <a:ext uri="{FF2B5EF4-FFF2-40B4-BE49-F238E27FC236}">
                <a16:creationId xmlns:a16="http://schemas.microsoft.com/office/drawing/2014/main" id="{30D715D8-CB27-4A84-B71F-8F30467D08D8}"/>
              </a:ext>
            </a:extLst>
          </p:cNvPr>
          <p:cNvSpPr/>
          <p:nvPr/>
        </p:nvSpPr>
        <p:spPr>
          <a:xfrm>
            <a:off x="7613161" y="3602763"/>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688349"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You (all) know this story.</a:t>
            </a:r>
          </a:p>
        </p:txBody>
      </p:sp>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5333A4F8-A797-47BC-AF11-90352AB3B16D}"/>
              </a:ext>
            </a:extLst>
          </p:cNvPr>
          <p:cNvSpPr txBox="1"/>
          <p:nvPr/>
        </p:nvSpPr>
        <p:spPr>
          <a:xfrm>
            <a:off x="8688349" y="4566484"/>
            <a:ext cx="2110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Segoe Print" panose="02000600000000000000" pitchFamily="2" charset="0"/>
              </a:rPr>
              <a:t>Do you (all) love books?</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68" name="Rectangle: Rounded Corners 67">
            <a:extLst>
              <a:ext uri="{FF2B5EF4-FFF2-40B4-BE49-F238E27FC236}">
                <a16:creationId xmlns:a16="http://schemas.microsoft.com/office/drawing/2014/main" id="{90B678F8-774D-49D4-887C-8B3C8E358E64}"/>
              </a:ext>
            </a:extLst>
          </p:cNvPr>
          <p:cNvSpPr/>
          <p:nvPr/>
        </p:nvSpPr>
        <p:spPr>
          <a:xfrm>
            <a:off x="7620088" y="5478419"/>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688349" y="5577064"/>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a:t>
            </a:r>
            <a:r>
              <a:rPr lang="en-GB" sz="2000" i="1" dirty="0">
                <a:solidFill>
                  <a:srgbClr val="FF0066"/>
                </a:solidFill>
                <a:latin typeface="Segoe Print" panose="02000600000000000000" pitchFamily="2" charset="0"/>
              </a:rPr>
              <a:t> drive home.</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43" name="Title 2">
            <a:extLst>
              <a:ext uri="{FF2B5EF4-FFF2-40B4-BE49-F238E27FC236}">
                <a16:creationId xmlns:a16="http://schemas.microsoft.com/office/drawing/2014/main" id="{3BB17C3A-E42C-4580-BC67-9DB638F5783A}"/>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3818FC9D-7E0E-45D1-9FF4-23760DA636A4}"/>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A5A8BB89-0095-48C0-BA5F-5DBB01A6CDDC}"/>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375D1BEB-F9C7-43F6-849A-B196C50913B8}"/>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0871D208-8712-467E-B004-220A0107A3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18A3D6B6-909B-4038-B70A-E54D444D2B99}"/>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73" name="Picture 72" descr="Icon&#10;&#10;Description automatically generated">
            <a:extLst>
              <a:ext uri="{FF2B5EF4-FFF2-40B4-BE49-F238E27FC236}">
                <a16:creationId xmlns:a16="http://schemas.microsoft.com/office/drawing/2014/main" id="{429A277E-BFC5-412E-BF67-638E54B7FD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5438" y="2690095"/>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12249CFC-86A4-4598-AC8D-D2A325628E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0714" y="4573007"/>
            <a:ext cx="483972" cy="473374"/>
          </a:xfrm>
          <a:prstGeom prst="rect">
            <a:avLst/>
          </a:prstGeom>
        </p:spPr>
      </p:pic>
      <p:pic>
        <p:nvPicPr>
          <p:cNvPr id="75" name="Picture 74" descr="Shape, circle, rectangle&#10;&#10;Description automatically generated">
            <a:extLst>
              <a:ext uri="{FF2B5EF4-FFF2-40B4-BE49-F238E27FC236}">
                <a16:creationId xmlns:a16="http://schemas.microsoft.com/office/drawing/2014/main" id="{F5807D0E-6F0B-48F4-BB04-215119C85821}"/>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13127" y="1868904"/>
            <a:ext cx="873535" cy="614336"/>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8E2CE3C4-F14D-4B46-95F4-990B32A101AB}"/>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48179" y="1847498"/>
            <a:ext cx="836031" cy="565509"/>
          </a:xfrm>
          <a:prstGeom prst="rect">
            <a:avLst/>
          </a:prstGeom>
        </p:spPr>
      </p:pic>
      <p:pic>
        <p:nvPicPr>
          <p:cNvPr id="77" name="Picture 76" descr="A picture containing text, vector graphics&#10;&#10;Description automatically generated">
            <a:extLst>
              <a:ext uri="{FF2B5EF4-FFF2-40B4-BE49-F238E27FC236}">
                <a16:creationId xmlns:a16="http://schemas.microsoft.com/office/drawing/2014/main" id="{992A3BEE-C43C-4660-A3A0-596B4C8D1DE5}"/>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84694" y="2665939"/>
            <a:ext cx="836031" cy="565509"/>
          </a:xfrm>
          <a:prstGeom prst="rect">
            <a:avLst/>
          </a:prstGeom>
        </p:spPr>
      </p:pic>
      <p:pic>
        <p:nvPicPr>
          <p:cNvPr id="78" name="Picture 77" descr="Shape, circle, rectangle&#10;&#10;Description automatically generated">
            <a:extLst>
              <a:ext uri="{FF2B5EF4-FFF2-40B4-BE49-F238E27FC236}">
                <a16:creationId xmlns:a16="http://schemas.microsoft.com/office/drawing/2014/main" id="{7D938169-147F-48FA-B669-0C41FEB7111A}"/>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13127" y="2665939"/>
            <a:ext cx="873535" cy="614336"/>
          </a:xfrm>
          <a:prstGeom prst="rect">
            <a:avLst/>
          </a:prstGeom>
        </p:spPr>
      </p:pic>
      <p:pic>
        <p:nvPicPr>
          <p:cNvPr id="79" name="Picture 78" descr="Shape, circle, rectangle&#10;&#10;Description automatically generated">
            <a:extLst>
              <a:ext uri="{FF2B5EF4-FFF2-40B4-BE49-F238E27FC236}">
                <a16:creationId xmlns:a16="http://schemas.microsoft.com/office/drawing/2014/main" id="{F6075CB1-3E55-4353-AD43-F4D11E37BD88}"/>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2563" y="3594735"/>
            <a:ext cx="873535" cy="614336"/>
          </a:xfrm>
          <a:prstGeom prst="rect">
            <a:avLst/>
          </a:prstGeom>
        </p:spPr>
      </p:pic>
      <p:pic>
        <p:nvPicPr>
          <p:cNvPr id="80" name="Picture 79" descr="A picture containing text, vector graphics&#10;&#10;Description automatically generated">
            <a:extLst>
              <a:ext uri="{FF2B5EF4-FFF2-40B4-BE49-F238E27FC236}">
                <a16:creationId xmlns:a16="http://schemas.microsoft.com/office/drawing/2014/main" id="{F9F38CDC-0720-47BD-8459-36E62B1EF0B3}"/>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73566" y="3619472"/>
            <a:ext cx="836031" cy="565509"/>
          </a:xfrm>
          <a:prstGeom prst="rect">
            <a:avLst/>
          </a:prstGeom>
        </p:spPr>
      </p:pic>
      <p:pic>
        <p:nvPicPr>
          <p:cNvPr id="81" name="Picture 80" descr="Shape, circle, rectangle&#10;&#10;Description automatically generated">
            <a:extLst>
              <a:ext uri="{FF2B5EF4-FFF2-40B4-BE49-F238E27FC236}">
                <a16:creationId xmlns:a16="http://schemas.microsoft.com/office/drawing/2014/main" id="{F940EBCC-D839-4452-A797-B08F2E7AFD61}"/>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39186" y="4625630"/>
            <a:ext cx="873535" cy="614336"/>
          </a:xfrm>
          <a:prstGeom prst="rect">
            <a:avLst/>
          </a:prstGeom>
        </p:spPr>
      </p:pic>
      <p:pic>
        <p:nvPicPr>
          <p:cNvPr id="82" name="Picture 81" descr="Shape, circle, rectangle&#10;&#10;Description automatically generated">
            <a:extLst>
              <a:ext uri="{FF2B5EF4-FFF2-40B4-BE49-F238E27FC236}">
                <a16:creationId xmlns:a16="http://schemas.microsoft.com/office/drawing/2014/main" id="{D43B5405-0526-4B07-B626-50D5990BFE37}"/>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46568" y="5513342"/>
            <a:ext cx="873535" cy="614336"/>
          </a:xfrm>
          <a:prstGeom prst="rect">
            <a:avLst/>
          </a:prstGeom>
        </p:spPr>
      </p:pic>
      <p:pic>
        <p:nvPicPr>
          <p:cNvPr id="83" name="Picture 82" descr="A picture containing text, vector graphics&#10;&#10;Description automatically generated">
            <a:extLst>
              <a:ext uri="{FF2B5EF4-FFF2-40B4-BE49-F238E27FC236}">
                <a16:creationId xmlns:a16="http://schemas.microsoft.com/office/drawing/2014/main" id="{6703F07E-DBE0-464B-A9DA-B8BB60FE7404}"/>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06742" y="4670921"/>
            <a:ext cx="836031" cy="565509"/>
          </a:xfrm>
          <a:prstGeom prst="rect">
            <a:avLst/>
          </a:prstGeom>
        </p:spPr>
      </p:pic>
      <p:pic>
        <p:nvPicPr>
          <p:cNvPr id="84" name="Picture 83" descr="A picture containing text, vector graphics&#10;&#10;Description automatically generated">
            <a:extLst>
              <a:ext uri="{FF2B5EF4-FFF2-40B4-BE49-F238E27FC236}">
                <a16:creationId xmlns:a16="http://schemas.microsoft.com/office/drawing/2014/main" id="{13B942E6-A1D1-4DEB-9ADD-5B9D5D39518D}"/>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615092" y="5501239"/>
            <a:ext cx="836031" cy="565509"/>
          </a:xfrm>
          <a:prstGeom prst="rect">
            <a:avLst/>
          </a:prstGeom>
        </p:spPr>
      </p:pic>
    </p:spTree>
    <p:extLst>
      <p:ext uri="{BB962C8B-B14F-4D97-AF65-F5344CB8AC3E}">
        <p14:creationId xmlns:p14="http://schemas.microsoft.com/office/powerpoint/2010/main" val="29313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T1_W6F_9.10.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T1_W6F_9.11.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subTnLst>
                                    <p:audio>
                                      <p:cMediaNode>
                                        <p:cTn display="0" masterRel="sameClick">
                                          <p:stCondLst>
                                            <p:cond evt="begin" delay="0">
                                              <p:tn val="37"/>
                                            </p:cond>
                                          </p:stCondLst>
                                          <p:endCondLst>
                                            <p:cond evt="onStopAudio" delay="0">
                                              <p:tgtEl>
                                                <p:sldTgt/>
                                              </p:tgtEl>
                                            </p:cond>
                                          </p:endCondLst>
                                        </p:cTn>
                                        <p:tgtEl>
                                          <p:sndTgt r:embed="rId5" name="T1_W6F_9.12.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subTnLst>
                                    <p:audio>
                                      <p:cMediaNode>
                                        <p:cTn display="0" masterRel="sameClick">
                                          <p:stCondLst>
                                            <p:cond evt="begin" delay="0">
                                              <p:tn val="51"/>
                                            </p:cond>
                                          </p:stCondLst>
                                          <p:endCondLst>
                                            <p:cond evt="onStopAudio" delay="0">
                                              <p:tgtEl>
                                                <p:sldTgt/>
                                              </p:tgtEl>
                                            </p:cond>
                                          </p:endCondLst>
                                        </p:cTn>
                                        <p:tgtEl>
                                          <p:sndTgt r:embed="rId6" name="T1_W6F_9.13.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7" name="T1_W6F_9.14.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7467120"/>
              </p:ext>
            </p:extLst>
          </p:nvPr>
        </p:nvGraphicFramePr>
        <p:xfrm>
          <a:off x="557161" y="596480"/>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besuchen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bleiben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Gitarre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tanzen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arbeiten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du </a:t>
                      </a:r>
                      <a:r>
                        <a:rPr lang="en-GB" sz="2400" b="1" dirty="0" err="1">
                          <a:solidFill>
                            <a:srgbClr val="92D050"/>
                          </a:solidFill>
                          <a:latin typeface="Century Gothic" panose="020B0502020202020204" pitchFamily="34" charset="0"/>
                        </a:rPr>
                        <a:t>magst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Fahrräder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Feier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Häuser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u="none" dirty="0">
                          <a:solidFill>
                            <a:srgbClr val="92D050"/>
                          </a:solidFill>
                          <a:latin typeface="Century Gothic" panose="020B0502020202020204" pitchFamily="34" charset="0"/>
                        </a:rPr>
                        <a:t>das </a:t>
                      </a:r>
                      <a:r>
                        <a:rPr lang="en-GB" sz="2400" b="1" u="none" dirty="0" err="1">
                          <a:solidFill>
                            <a:srgbClr val="92D050"/>
                          </a:solidFill>
                          <a:latin typeface="Century Gothic" panose="020B0502020202020204" pitchFamily="34" charset="0"/>
                        </a:rPr>
                        <a:t>Mädchen</a:t>
                      </a:r>
                      <a:endParaRPr lang="en-GB" sz="2400" b="1" u="none"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fertig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holen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Dörfer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durch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stehen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1_W6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05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19202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91508"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through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703274"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stand</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79467"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1506" y="4455927"/>
            <a:ext cx="234011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ready, finished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03273"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fetch</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82650" y="4455927"/>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villages</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89605" y="3609236"/>
            <a:ext cx="221435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houses</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girl</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81184"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490"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07827" y="2716525"/>
            <a:ext cx="271515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bicycles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8966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celebration</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91507" y="1865086"/>
            <a:ext cx="24117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grandma</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dance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88748"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work</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1506" y="101479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visit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1479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remain, stay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85734"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guitar</a:t>
            </a:r>
          </a:p>
        </p:txBody>
      </p:sp>
      <p:sp>
        <p:nvSpPr>
          <p:cNvPr id="76" name="Google Shape;167;p2">
            <a:extLst>
              <a:ext uri="{FF2B5EF4-FFF2-40B4-BE49-F238E27FC236}">
                <a16:creationId xmlns:a16="http://schemas.microsoft.com/office/drawing/2014/main" id="{B0569C40-059C-4271-A09F-1F4FDD219C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03553808"/>
              </p:ext>
            </p:extLst>
          </p:nvPr>
        </p:nvGraphicFramePr>
        <p:xfrm>
          <a:off x="557161" y="596480"/>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grandma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stay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bicycles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villages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stand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fetch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1_W6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05031"/>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24861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1_W6F_10.3.wav"/>
            </a:hlinkClick>
            <a:extLst>
              <a:ext uri="{FF2B5EF4-FFF2-40B4-BE49-F238E27FC236}">
                <a16:creationId xmlns:a16="http://schemas.microsoft.com/office/drawing/2014/main" id="{EF239C35-C144-491F-AEA8-CD145B46436E}"/>
              </a:ext>
            </a:extLst>
          </p:cNvPr>
          <p:cNvSpPr txBox="1"/>
          <p:nvPr/>
        </p:nvSpPr>
        <p:spPr>
          <a:xfrm>
            <a:off x="2291508"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fertig</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1_W6F_10.4.wav"/>
            </a:hlinkClick>
            <a:extLst>
              <a:ext uri="{FF2B5EF4-FFF2-40B4-BE49-F238E27FC236}">
                <a16:creationId xmlns:a16="http://schemas.microsoft.com/office/drawing/2014/main" id="{5EAB8AEE-2EFB-4FCD-B290-9EBB073016C9}"/>
              </a:ext>
            </a:extLst>
          </p:cNvPr>
          <p:cNvSpPr txBox="1"/>
          <p:nvPr/>
        </p:nvSpPr>
        <p:spPr>
          <a:xfrm>
            <a:off x="4707828" y="532117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holen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1_W6F_10.5.wav"/>
            </a:hlinkClick>
            <a:extLst>
              <a:ext uri="{FF2B5EF4-FFF2-40B4-BE49-F238E27FC236}">
                <a16:creationId xmlns:a16="http://schemas.microsoft.com/office/drawing/2014/main" id="{D18B8898-B477-43E3-BE8C-9D0576976DA9}"/>
              </a:ext>
            </a:extLst>
          </p:cNvPr>
          <p:cNvSpPr txBox="1"/>
          <p:nvPr/>
        </p:nvSpPr>
        <p:spPr>
          <a:xfrm>
            <a:off x="7684614"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durch</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1_W6F_10.6.wav"/>
            </a:hlinkClick>
            <a:extLst>
              <a:ext uri="{FF2B5EF4-FFF2-40B4-BE49-F238E27FC236}">
                <a16:creationId xmlns:a16="http://schemas.microsoft.com/office/drawing/2014/main" id="{6A8195D3-7F81-44C0-B3C4-7AA5F73FDFE2}"/>
              </a:ext>
            </a:extLst>
          </p:cNvPr>
          <p:cNvSpPr txBox="1"/>
          <p:nvPr/>
        </p:nvSpPr>
        <p:spPr>
          <a:xfrm>
            <a:off x="230049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Dörfer</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1_W6F_10.7.wav"/>
            </a:hlinkClick>
            <a:extLst>
              <a:ext uri="{FF2B5EF4-FFF2-40B4-BE49-F238E27FC236}">
                <a16:creationId xmlns:a16="http://schemas.microsoft.com/office/drawing/2014/main" id="{E34A5B3A-1E1D-4D72-9D2C-CEF166467DEF}"/>
              </a:ext>
            </a:extLst>
          </p:cNvPr>
          <p:cNvSpPr txBox="1"/>
          <p:nvPr/>
        </p:nvSpPr>
        <p:spPr>
          <a:xfrm>
            <a:off x="4696942" y="445592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sitzen</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1_W6F_10.8.wav"/>
            </a:hlinkClick>
            <a:extLst>
              <a:ext uri="{FF2B5EF4-FFF2-40B4-BE49-F238E27FC236}">
                <a16:creationId xmlns:a16="http://schemas.microsoft.com/office/drawing/2014/main" id="{4288424B-C932-4547-A012-B49F40F7D00B}"/>
              </a:ext>
            </a:extLst>
          </p:cNvPr>
          <p:cNvSpPr txBox="1"/>
          <p:nvPr/>
        </p:nvSpPr>
        <p:spPr>
          <a:xfrm>
            <a:off x="7682058" y="4455927"/>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stehen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1_W6F_10.9.wav"/>
            </a:hlinkClick>
            <a:extLst>
              <a:ext uri="{FF2B5EF4-FFF2-40B4-BE49-F238E27FC236}">
                <a16:creationId xmlns:a16="http://schemas.microsoft.com/office/drawing/2014/main" id="{24EF90E7-D847-4795-BDB5-8402724F776D}"/>
              </a:ext>
            </a:extLst>
          </p:cNvPr>
          <p:cNvSpPr txBox="1"/>
          <p:nvPr/>
        </p:nvSpPr>
        <p:spPr>
          <a:xfrm>
            <a:off x="2300491" y="3609236"/>
            <a:ext cx="23933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Fahrräder</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1_W6F_10.10.wav"/>
            </a:hlinkClick>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1_W6F_10.11.wav"/>
            </a:hlinkClick>
            <a:extLst>
              <a:ext uri="{FF2B5EF4-FFF2-40B4-BE49-F238E27FC236}">
                <a16:creationId xmlns:a16="http://schemas.microsoft.com/office/drawing/2014/main" id="{9A77445A-237C-48F8-B46C-8170B7D37559}"/>
              </a:ext>
            </a:extLst>
          </p:cNvPr>
          <p:cNvSpPr txBox="1"/>
          <p:nvPr/>
        </p:nvSpPr>
        <p:spPr>
          <a:xfrm>
            <a:off x="7681184"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mag</a:t>
            </a:r>
          </a:p>
        </p:txBody>
      </p:sp>
      <p:sp>
        <p:nvSpPr>
          <p:cNvPr id="67" name="TextBox 66">
            <a:hlinkClick r:id="" action="ppaction://noaction">
              <a:snd r:embed="rId16" name="T1_W6F_10.12.wav"/>
            </a:hlinkClick>
            <a:extLst>
              <a:ext uri="{FF2B5EF4-FFF2-40B4-BE49-F238E27FC236}">
                <a16:creationId xmlns:a16="http://schemas.microsoft.com/office/drawing/2014/main" id="{2A9D9F22-C351-4596-BB7D-87AE8D30A74E}"/>
              </a:ext>
            </a:extLst>
          </p:cNvPr>
          <p:cNvSpPr txBox="1"/>
          <p:nvPr/>
        </p:nvSpPr>
        <p:spPr>
          <a:xfrm>
            <a:off x="2300490"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Feier</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1_W6F_10.13.wav"/>
            </a:hlinkClick>
            <a:extLst>
              <a:ext uri="{FF2B5EF4-FFF2-40B4-BE49-F238E27FC236}">
                <a16:creationId xmlns:a16="http://schemas.microsoft.com/office/drawing/2014/main" id="{171C234B-E1D8-4BA7-9BB6-CEE92AB173E3}"/>
              </a:ext>
            </a:extLst>
          </p:cNvPr>
          <p:cNvSpPr txBox="1"/>
          <p:nvPr/>
        </p:nvSpPr>
        <p:spPr>
          <a:xfrm>
            <a:off x="4696941" y="27165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Mädchen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1_W6F_10.14.wav"/>
            </a:hlinkClick>
            <a:extLst>
              <a:ext uri="{FF2B5EF4-FFF2-40B4-BE49-F238E27FC236}">
                <a16:creationId xmlns:a16="http://schemas.microsoft.com/office/drawing/2014/main" id="{5C29C5FA-AFAC-4818-90A1-7B59F3E335C7}"/>
              </a:ext>
            </a:extLst>
          </p:cNvPr>
          <p:cNvSpPr txBox="1"/>
          <p:nvPr/>
        </p:nvSpPr>
        <p:spPr>
          <a:xfrm>
            <a:off x="768966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Häuser</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1_W6F_10.15.wav"/>
            </a:hlinkClick>
            <a:extLst>
              <a:ext uri="{FF2B5EF4-FFF2-40B4-BE49-F238E27FC236}">
                <a16:creationId xmlns:a16="http://schemas.microsoft.com/office/drawing/2014/main" id="{3BD33182-986E-45CA-86E6-40DC81B590C8}"/>
              </a:ext>
            </a:extLst>
          </p:cNvPr>
          <p:cNvSpPr txBox="1"/>
          <p:nvPr/>
        </p:nvSpPr>
        <p:spPr>
          <a:xfrm>
            <a:off x="2291507"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bleiben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1_W6F_10.16.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besuchen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1_W6F_10.17.wav"/>
            </a:hlinkClick>
            <a:extLst>
              <a:ext uri="{FF2B5EF4-FFF2-40B4-BE49-F238E27FC236}">
                <a16:creationId xmlns:a16="http://schemas.microsoft.com/office/drawing/2014/main" id="{80DD82C3-D3C7-45A3-B5A4-90223E7359A7}"/>
              </a:ext>
            </a:extLst>
          </p:cNvPr>
          <p:cNvSpPr txBox="1"/>
          <p:nvPr/>
        </p:nvSpPr>
        <p:spPr>
          <a:xfrm>
            <a:off x="7688748"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1_W6F_10.18.wav"/>
            </a:hlinkClick>
            <a:extLst>
              <a:ext uri="{FF2B5EF4-FFF2-40B4-BE49-F238E27FC236}">
                <a16:creationId xmlns:a16="http://schemas.microsoft.com/office/drawing/2014/main" id="{40541C7D-B0CC-4C45-9347-2F6A8921779D}"/>
              </a:ext>
            </a:extLst>
          </p:cNvPr>
          <p:cNvSpPr txBox="1"/>
          <p:nvPr/>
        </p:nvSpPr>
        <p:spPr>
          <a:xfrm>
            <a:off x="2297046" y="9931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Gitarre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1_W6F_10.19.wav"/>
            </a:hlinkClick>
            <a:extLst>
              <a:ext uri="{FF2B5EF4-FFF2-40B4-BE49-F238E27FC236}">
                <a16:creationId xmlns:a16="http://schemas.microsoft.com/office/drawing/2014/main" id="{85556096-252E-4BFA-8C9B-3147737202F6}"/>
              </a:ext>
            </a:extLst>
          </p:cNvPr>
          <p:cNvSpPr txBox="1"/>
          <p:nvPr/>
        </p:nvSpPr>
        <p:spPr>
          <a:xfrm>
            <a:off x="4693811" y="9931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Oma</a:t>
            </a:r>
          </a:p>
        </p:txBody>
      </p:sp>
      <p:sp>
        <p:nvSpPr>
          <p:cNvPr id="75" name="TextBox 74">
            <a:hlinkClick r:id="" action="ppaction://noaction">
              <a:snd r:embed="rId24" name="T1_W6F_10.20.wav"/>
            </a:hlinkClick>
            <a:extLst>
              <a:ext uri="{FF2B5EF4-FFF2-40B4-BE49-F238E27FC236}">
                <a16:creationId xmlns:a16="http://schemas.microsoft.com/office/drawing/2014/main" id="{B56FCEEC-BBC0-447D-8197-5467071F582A}"/>
              </a:ext>
            </a:extLst>
          </p:cNvPr>
          <p:cNvSpPr txBox="1"/>
          <p:nvPr/>
        </p:nvSpPr>
        <p:spPr>
          <a:xfrm>
            <a:off x="7685734" y="993108"/>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arbeiten</a:t>
            </a:r>
            <a:endParaRPr lang="en-GB" sz="2400" kern="0" dirty="0">
              <a:solidFill>
                <a:srgbClr val="002060"/>
              </a:solidFill>
              <a:latin typeface="Century Gothic" panose="020B0502020202020204" pitchFamily="34" charset="0"/>
              <a:cs typeface="Arial"/>
              <a:sym typeface="Arial"/>
            </a:endParaRPr>
          </a:p>
        </p:txBody>
      </p:sp>
      <p:sp>
        <p:nvSpPr>
          <p:cNvPr id="76" name="Google Shape;167;p2">
            <a:extLst>
              <a:ext uri="{FF2B5EF4-FFF2-40B4-BE49-F238E27FC236}">
                <a16:creationId xmlns:a16="http://schemas.microsoft.com/office/drawing/2014/main" id="{99879C14-C5A3-460E-ACC1-3E1D03F4BBD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 A</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56706" y="1285057"/>
            <a:ext cx="6122097"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are </a:t>
            </a:r>
            <a:r>
              <a:rPr lang="en-GB" sz="2400" kern="0" dirty="0">
                <a:solidFill>
                  <a:srgbClr val="4472C4">
                    <a:lumMod val="50000"/>
                  </a:srgbClr>
                </a:solidFill>
                <a:latin typeface="Century Gothic" panose="020B0502020202020204" pitchFamily="34" charset="0"/>
              </a:rPr>
              <a:t>standing next to Herr Weber.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you (all) singing the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sell snacks.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Are we using the library?</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Are we finished?</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E3DDC331-9FCD-4DC6-ACD7-688FDCB0C60A}"/>
              </a:ext>
            </a:extLst>
          </p:cNvPr>
          <p:cNvSpPr txBox="1"/>
          <p:nvPr/>
        </p:nvSpPr>
        <p:spPr>
          <a:xfrm>
            <a:off x="6651567" y="1263880"/>
            <a:ext cx="540234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37F1043-6D2E-4322-AAC5-82D97CE440F1}"/>
              </a:ext>
            </a:extLst>
          </p:cNvPr>
          <p:cNvSpPr txBox="1"/>
          <p:nvPr/>
        </p:nvSpPr>
        <p:spPr>
          <a:xfrm>
            <a:off x="6897173" y="1772010"/>
            <a:ext cx="529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cxnSp>
        <p:nvCxnSpPr>
          <p:cNvPr id="89" name="Straight Connector 88">
            <a:extLst>
              <a:ext uri="{FF2B5EF4-FFF2-40B4-BE49-F238E27FC236}">
                <a16:creationId xmlns:a16="http://schemas.microsoft.com/office/drawing/2014/main" id="{60F71FB2-06F0-4BEB-9FE4-15C671B1BBA3}"/>
              </a:ext>
            </a:extLst>
          </p:cNvPr>
          <p:cNvCxnSpPr/>
          <p:nvPr/>
        </p:nvCxnSpPr>
        <p:spPr>
          <a:xfrm>
            <a:off x="8959897" y="26489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3B62DC-C755-4839-B931-5598FA880B4C}"/>
              </a:ext>
            </a:extLst>
          </p:cNvPr>
          <p:cNvCxnSpPr/>
          <p:nvPr/>
        </p:nvCxnSpPr>
        <p:spPr>
          <a:xfrm>
            <a:off x="8959897" y="35633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D4A65CB-B33A-4DE3-B194-06D6844BD08F}"/>
              </a:ext>
            </a:extLst>
          </p:cNvPr>
          <p:cNvCxnSpPr/>
          <p:nvPr/>
        </p:nvCxnSpPr>
        <p:spPr>
          <a:xfrm>
            <a:off x="8959897" y="44015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4289D8-0C2F-4349-9CC1-72A976614B39}"/>
              </a:ext>
            </a:extLst>
          </p:cNvPr>
          <p:cNvCxnSpPr/>
          <p:nvPr/>
        </p:nvCxnSpPr>
        <p:spPr>
          <a:xfrm>
            <a:off x="8959897" y="544067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22C6BC1-9C47-43A4-ADF9-4CB47F8A1146}"/>
              </a:ext>
            </a:extLst>
          </p:cNvPr>
          <p:cNvCxnSpPr/>
          <p:nvPr/>
        </p:nvCxnSpPr>
        <p:spPr>
          <a:xfrm>
            <a:off x="8959897" y="6388888"/>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itle 2">
            <a:extLst>
              <a:ext uri="{FF2B5EF4-FFF2-40B4-BE49-F238E27FC236}">
                <a16:creationId xmlns:a16="http://schemas.microsoft.com/office/drawing/2014/main" id="{A64823A3-0DD0-4CED-A1C3-2CC2BC7E2DB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34" name="Group 33">
            <a:extLst>
              <a:ext uri="{FF2B5EF4-FFF2-40B4-BE49-F238E27FC236}">
                <a16:creationId xmlns:a16="http://schemas.microsoft.com/office/drawing/2014/main" id="{24709172-9B2F-4D9D-891A-FD2F5CC2DC00}"/>
              </a:ext>
            </a:extLst>
          </p:cNvPr>
          <p:cNvGrpSpPr/>
          <p:nvPr/>
        </p:nvGrpSpPr>
        <p:grpSpPr>
          <a:xfrm>
            <a:off x="10737630" y="91705"/>
            <a:ext cx="1316286" cy="754334"/>
            <a:chOff x="10714104" y="160499"/>
            <a:chExt cx="1316286" cy="754334"/>
          </a:xfrm>
        </p:grpSpPr>
        <p:sp>
          <p:nvSpPr>
            <p:cNvPr id="35" name="Speech Bubble: Rectangle with Corners Rounded 34">
              <a:extLst>
                <a:ext uri="{FF2B5EF4-FFF2-40B4-BE49-F238E27FC236}">
                  <a16:creationId xmlns:a16="http://schemas.microsoft.com/office/drawing/2014/main" id="{B08CF2F0-3249-4D03-A6DC-0A7D3FE79511}"/>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6" name="Speech Bubble: Rectangle with Corners Rounded 35">
              <a:extLst>
                <a:ext uri="{FF2B5EF4-FFF2-40B4-BE49-F238E27FC236}">
                  <a16:creationId xmlns:a16="http://schemas.microsoft.com/office/drawing/2014/main" id="{1428FF70-8062-4734-8E27-E92307296D9A}"/>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7" name="Picture 36" descr="A picture containing text, reptile&#10;&#10;Description automatically generated">
              <a:extLst>
                <a:ext uri="{FF2B5EF4-FFF2-40B4-BE49-F238E27FC236}">
                  <a16:creationId xmlns:a16="http://schemas.microsoft.com/office/drawing/2014/main" id="{9024CA4D-9379-4EF8-9B1F-387DFBC0A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38" name="TextBox 37">
              <a:extLst>
                <a:ext uri="{FF2B5EF4-FFF2-40B4-BE49-F238E27FC236}">
                  <a16:creationId xmlns:a16="http://schemas.microsoft.com/office/drawing/2014/main" id="{A35BABCB-8D51-4221-977F-EC64F1A36DCB}"/>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39" name="Picture 38" descr="A picture containing text, vector graphics&#10;&#10;Description automatically generated">
            <a:extLst>
              <a:ext uri="{FF2B5EF4-FFF2-40B4-BE49-F238E27FC236}">
                <a16:creationId xmlns:a16="http://schemas.microsoft.com/office/drawing/2014/main" id="{4E417B03-68BA-4380-80DA-BA14D9267D19}"/>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797029" y="2327262"/>
            <a:ext cx="836031" cy="565509"/>
          </a:xfrm>
          <a:prstGeom prst="rect">
            <a:avLst/>
          </a:prstGeom>
        </p:spPr>
      </p:pic>
      <p:pic>
        <p:nvPicPr>
          <p:cNvPr id="40" name="Picture 39" descr="Shape, circle, rectangle&#10;&#10;Description automatically generated">
            <a:extLst>
              <a:ext uri="{FF2B5EF4-FFF2-40B4-BE49-F238E27FC236}">
                <a16:creationId xmlns:a16="http://schemas.microsoft.com/office/drawing/2014/main" id="{F3035A70-D13A-4CCF-8F41-F361D11ECAE8}"/>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086362" y="2285268"/>
            <a:ext cx="873535" cy="614336"/>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9E0D8261-DAA1-4BFB-B2AC-0801F77D7003}"/>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797029" y="3092300"/>
            <a:ext cx="836031" cy="565509"/>
          </a:xfrm>
          <a:prstGeom prst="rect">
            <a:avLst/>
          </a:prstGeom>
        </p:spPr>
      </p:pic>
      <p:pic>
        <p:nvPicPr>
          <p:cNvPr id="42" name="Picture 41" descr="Shape, circle, rectangle&#10;&#10;Description automatically generated">
            <a:extLst>
              <a:ext uri="{FF2B5EF4-FFF2-40B4-BE49-F238E27FC236}">
                <a16:creationId xmlns:a16="http://schemas.microsoft.com/office/drawing/2014/main" id="{78C62CC0-8D88-4130-9714-40A413A5050D}"/>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086362" y="3050306"/>
            <a:ext cx="873535" cy="614336"/>
          </a:xfrm>
          <a:prstGeom prst="rect">
            <a:avLst/>
          </a:prstGeom>
        </p:spPr>
      </p:pic>
      <p:pic>
        <p:nvPicPr>
          <p:cNvPr id="46" name="Picture 45" descr="A picture containing text, vector graphics&#10;&#10;Description automatically generated">
            <a:extLst>
              <a:ext uri="{FF2B5EF4-FFF2-40B4-BE49-F238E27FC236}">
                <a16:creationId xmlns:a16="http://schemas.microsoft.com/office/drawing/2014/main" id="{76975EA3-FB47-4D07-B74F-A8C99726E14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825571" y="3920111"/>
            <a:ext cx="836031" cy="565509"/>
          </a:xfrm>
          <a:prstGeom prst="rect">
            <a:avLst/>
          </a:prstGeom>
        </p:spPr>
      </p:pic>
      <p:pic>
        <p:nvPicPr>
          <p:cNvPr id="47" name="Picture 46" descr="Shape, circle, rectangle&#10;&#10;Description automatically generated">
            <a:extLst>
              <a:ext uri="{FF2B5EF4-FFF2-40B4-BE49-F238E27FC236}">
                <a16:creationId xmlns:a16="http://schemas.microsoft.com/office/drawing/2014/main" id="{02969CE4-23A3-4878-BF7C-373FDA377FBC}"/>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114904" y="3878117"/>
            <a:ext cx="873535" cy="614336"/>
          </a:xfrm>
          <a:prstGeom prst="rect">
            <a:avLst/>
          </a:prstGeom>
        </p:spPr>
      </p:pic>
      <p:pic>
        <p:nvPicPr>
          <p:cNvPr id="48" name="Picture 47" descr="A picture containing text, vector graphics&#10;&#10;Description automatically generated">
            <a:extLst>
              <a:ext uri="{FF2B5EF4-FFF2-40B4-BE49-F238E27FC236}">
                <a16:creationId xmlns:a16="http://schemas.microsoft.com/office/drawing/2014/main" id="{E95F21B7-E4D2-49AC-925A-FFEE141C5B18}"/>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8111053" y="4872049"/>
            <a:ext cx="836031" cy="565509"/>
          </a:xfrm>
          <a:prstGeom prst="rect">
            <a:avLst/>
          </a:prstGeom>
        </p:spPr>
      </p:pic>
      <p:pic>
        <p:nvPicPr>
          <p:cNvPr id="49" name="Picture 48" descr="Shape, circle, rectangle&#10;&#10;Description automatically generated">
            <a:extLst>
              <a:ext uri="{FF2B5EF4-FFF2-40B4-BE49-F238E27FC236}">
                <a16:creationId xmlns:a16="http://schemas.microsoft.com/office/drawing/2014/main" id="{B078198E-A1F5-429F-9D37-E15E7F7DB827}"/>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879850" y="4823222"/>
            <a:ext cx="873535" cy="614336"/>
          </a:xfrm>
          <a:prstGeom prst="rect">
            <a:avLst/>
          </a:prstGeom>
        </p:spPr>
      </p:pic>
      <p:pic>
        <p:nvPicPr>
          <p:cNvPr id="50" name="Picture 49" descr="A picture containing text, vector graphics&#10;&#10;Description automatically generated">
            <a:extLst>
              <a:ext uri="{FF2B5EF4-FFF2-40B4-BE49-F238E27FC236}">
                <a16:creationId xmlns:a16="http://schemas.microsoft.com/office/drawing/2014/main" id="{1FF682A1-4CEE-426C-A0A5-EB6FA8C136A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8046188" y="5891397"/>
            <a:ext cx="836031" cy="565509"/>
          </a:xfrm>
          <a:prstGeom prst="rect">
            <a:avLst/>
          </a:prstGeom>
        </p:spPr>
      </p:pic>
      <p:pic>
        <p:nvPicPr>
          <p:cNvPr id="51" name="Picture 50" descr="Shape, circle, rectangle&#10;&#10;Description automatically generated">
            <a:extLst>
              <a:ext uri="{FF2B5EF4-FFF2-40B4-BE49-F238E27FC236}">
                <a16:creationId xmlns:a16="http://schemas.microsoft.com/office/drawing/2014/main" id="{B5058871-B4B3-4776-A299-A877C4295CC6}"/>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814985" y="5842570"/>
            <a:ext cx="873535" cy="614336"/>
          </a:xfrm>
          <a:prstGeom prst="rect">
            <a:avLst/>
          </a:prstGeom>
        </p:spPr>
      </p:pic>
    </p:spTree>
    <p:extLst>
      <p:ext uri="{BB962C8B-B14F-4D97-AF65-F5344CB8AC3E}">
        <p14:creationId xmlns:p14="http://schemas.microsoft.com/office/powerpoint/2010/main" val="1847849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 B</a:t>
            </a:r>
            <a:endParaRPr lang="en-GB" sz="3200" dirty="0"/>
          </a:p>
        </p:txBody>
      </p:sp>
      <p:sp>
        <p:nvSpPr>
          <p:cNvPr id="33" name="TextBox 32">
            <a:extLst>
              <a:ext uri="{FF2B5EF4-FFF2-40B4-BE49-F238E27FC236}">
                <a16:creationId xmlns:a16="http://schemas.microsoft.com/office/drawing/2014/main" id="{E77E3A3D-C801-43EC-87CC-CB0745AB2690}"/>
              </a:ext>
            </a:extLst>
          </p:cNvPr>
          <p:cNvSpPr txBox="1"/>
          <p:nvPr/>
        </p:nvSpPr>
        <p:spPr>
          <a:xfrm>
            <a:off x="229985" y="1129501"/>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475591" y="1637631"/>
            <a:ext cx="5288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cxnSp>
        <p:nvCxnSpPr>
          <p:cNvPr id="4" name="Straight Connector 3">
            <a:extLst>
              <a:ext uri="{FF2B5EF4-FFF2-40B4-BE49-F238E27FC236}">
                <a16:creationId xmlns:a16="http://schemas.microsoft.com/office/drawing/2014/main" id="{3DDA5AF5-3171-4BA1-903E-9D14BB1F2D2A}"/>
              </a:ext>
            </a:extLst>
          </p:cNvPr>
          <p:cNvCxnSpPr>
            <a:cxnSpLocks/>
          </p:cNvCxnSpPr>
          <p:nvPr/>
        </p:nvCxnSpPr>
        <p:spPr>
          <a:xfrm>
            <a:off x="2538315" y="25146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0BCF36-78EB-43F8-BA9B-7C4841928869}"/>
              </a:ext>
            </a:extLst>
          </p:cNvPr>
          <p:cNvCxnSpPr>
            <a:cxnSpLocks/>
          </p:cNvCxnSpPr>
          <p:nvPr/>
        </p:nvCxnSpPr>
        <p:spPr>
          <a:xfrm>
            <a:off x="2538315" y="34290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76FEEB-9525-4B4D-A332-C7A4C2DD5257}"/>
              </a:ext>
            </a:extLst>
          </p:cNvPr>
          <p:cNvCxnSpPr>
            <a:cxnSpLocks/>
          </p:cNvCxnSpPr>
          <p:nvPr/>
        </p:nvCxnSpPr>
        <p:spPr>
          <a:xfrm>
            <a:off x="2538315" y="42672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F22C7-19B8-466E-A6DF-C40308A89272}"/>
              </a:ext>
            </a:extLst>
          </p:cNvPr>
          <p:cNvCxnSpPr>
            <a:cxnSpLocks/>
          </p:cNvCxnSpPr>
          <p:nvPr/>
        </p:nvCxnSpPr>
        <p:spPr>
          <a:xfrm>
            <a:off x="2538315" y="5306291"/>
            <a:ext cx="214217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55850D-52DE-45C4-8343-AF9A8A675603}"/>
              </a:ext>
            </a:extLst>
          </p:cNvPr>
          <p:cNvCxnSpPr>
            <a:cxnSpLocks/>
          </p:cNvCxnSpPr>
          <p:nvPr/>
        </p:nvCxnSpPr>
        <p:spPr>
          <a:xfrm>
            <a:off x="2538315" y="6254509"/>
            <a:ext cx="214217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42AC23E-9D8F-401E-B62C-5A372CF707A3}"/>
              </a:ext>
            </a:extLst>
          </p:cNvPr>
          <p:cNvSpPr txBox="1"/>
          <p:nvPr/>
        </p:nvSpPr>
        <p:spPr>
          <a:xfrm>
            <a:off x="5851733" y="1129501"/>
            <a:ext cx="5958019" cy="483209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We are</a:t>
            </a:r>
            <a:r>
              <a:rPr lang="en-GB" sz="2800" kern="0" dirty="0">
                <a:solidFill>
                  <a:srgbClr val="4472C4">
                    <a:lumMod val="50000"/>
                  </a:srgbClr>
                </a:solidFill>
                <a:latin typeface="Century Gothic" panose="020B0502020202020204" pitchFamily="34" charset="0"/>
              </a:rPr>
              <a:t> playing music</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 we need songs</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know this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Do you (all) love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We drive home.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9" name="Title 1">
            <a:extLst>
              <a:ext uri="{FF2B5EF4-FFF2-40B4-BE49-F238E27FC236}">
                <a16:creationId xmlns:a16="http://schemas.microsoft.com/office/drawing/2014/main" id="{EDF6F4C2-2A6A-48BA-A0DC-4F521A7942DD}"/>
              </a:ext>
            </a:extLst>
          </p:cNvPr>
          <p:cNvSpPr txBox="1">
            <a:spLocks/>
          </p:cNvSpPr>
          <p:nvPr/>
        </p:nvSpPr>
        <p:spPr>
          <a:xfrm>
            <a:off x="229985"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0" name="Title 1">
            <a:extLst>
              <a:ext uri="{FF2B5EF4-FFF2-40B4-BE49-F238E27FC236}">
                <a16:creationId xmlns:a16="http://schemas.microsoft.com/office/drawing/2014/main" id="{816B949B-CB51-4E3D-A179-ED14A45630E5}"/>
              </a:ext>
            </a:extLst>
          </p:cNvPr>
          <p:cNvSpPr txBox="1">
            <a:spLocks/>
          </p:cNvSpPr>
          <p:nvPr/>
        </p:nvSpPr>
        <p:spPr>
          <a:xfrm>
            <a:off x="5764226"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9" name="Title 2">
            <a:extLst>
              <a:ext uri="{FF2B5EF4-FFF2-40B4-BE49-F238E27FC236}">
                <a16:creationId xmlns:a16="http://schemas.microsoft.com/office/drawing/2014/main" id="{FA4F6F1C-BB72-43C8-AC47-AB4D13D57649}"/>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0" name="Group 39">
            <a:extLst>
              <a:ext uri="{FF2B5EF4-FFF2-40B4-BE49-F238E27FC236}">
                <a16:creationId xmlns:a16="http://schemas.microsoft.com/office/drawing/2014/main" id="{2AFFEBE2-E444-4DF9-9BD5-3B23A0B67C79}"/>
              </a:ext>
            </a:extLst>
          </p:cNvPr>
          <p:cNvGrpSpPr/>
          <p:nvPr/>
        </p:nvGrpSpPr>
        <p:grpSpPr>
          <a:xfrm>
            <a:off x="10737630" y="91705"/>
            <a:ext cx="1316286" cy="754334"/>
            <a:chOff x="10714104" y="160499"/>
            <a:chExt cx="1316286" cy="754334"/>
          </a:xfrm>
        </p:grpSpPr>
        <p:sp>
          <p:nvSpPr>
            <p:cNvPr id="41" name="Speech Bubble: Rectangle with Corners Rounded 40">
              <a:extLst>
                <a:ext uri="{FF2B5EF4-FFF2-40B4-BE49-F238E27FC236}">
                  <a16:creationId xmlns:a16="http://schemas.microsoft.com/office/drawing/2014/main" id="{644F4C9E-6087-4A82-861F-B9FB022B8331}"/>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Speech Bubble: Rectangle with Corners Rounded 41">
              <a:extLst>
                <a:ext uri="{FF2B5EF4-FFF2-40B4-BE49-F238E27FC236}">
                  <a16:creationId xmlns:a16="http://schemas.microsoft.com/office/drawing/2014/main" id="{A5F66099-C3DD-4C00-94B2-F5A5E8C71AC4}"/>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3" name="Picture 42" descr="A picture containing text, reptile&#10;&#10;Description automatically generated">
              <a:extLst>
                <a:ext uri="{FF2B5EF4-FFF2-40B4-BE49-F238E27FC236}">
                  <a16:creationId xmlns:a16="http://schemas.microsoft.com/office/drawing/2014/main" id="{03134D07-4BE2-4337-AE6E-56072AA65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44" name="TextBox 43">
              <a:extLst>
                <a:ext uri="{FF2B5EF4-FFF2-40B4-BE49-F238E27FC236}">
                  <a16:creationId xmlns:a16="http://schemas.microsoft.com/office/drawing/2014/main" id="{4736508C-15E8-43F7-93C2-3B63DA5AB12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49" name="Picture 48" descr="A picture containing text, vector graphics&#10;&#10;Description automatically generated">
            <a:extLst>
              <a:ext uri="{FF2B5EF4-FFF2-40B4-BE49-F238E27FC236}">
                <a16:creationId xmlns:a16="http://schemas.microsoft.com/office/drawing/2014/main" id="{22822C88-9015-48CD-A480-CA5D98A059D9}"/>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579481" y="2130718"/>
            <a:ext cx="836031" cy="565509"/>
          </a:xfrm>
          <a:prstGeom prst="rect">
            <a:avLst/>
          </a:prstGeom>
        </p:spPr>
      </p:pic>
      <p:pic>
        <p:nvPicPr>
          <p:cNvPr id="50" name="Picture 49" descr="Shape, circle, rectangle&#10;&#10;Description automatically generated">
            <a:extLst>
              <a:ext uri="{FF2B5EF4-FFF2-40B4-BE49-F238E27FC236}">
                <a16:creationId xmlns:a16="http://schemas.microsoft.com/office/drawing/2014/main" id="{2FFC1FC5-6673-4827-A792-D42F56361019}"/>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5567" y="2160851"/>
            <a:ext cx="873535" cy="614336"/>
          </a:xfrm>
          <a:prstGeom prst="rect">
            <a:avLst/>
          </a:prstGeom>
        </p:spPr>
      </p:pic>
      <p:pic>
        <p:nvPicPr>
          <p:cNvPr id="51" name="Picture 50" descr="A picture containing text, vector graphics&#10;&#10;Description automatically generated">
            <a:extLst>
              <a:ext uri="{FF2B5EF4-FFF2-40B4-BE49-F238E27FC236}">
                <a16:creationId xmlns:a16="http://schemas.microsoft.com/office/drawing/2014/main" id="{A15AECE9-74D0-462D-9B14-ECA66F83F6F2}"/>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575971" y="2942214"/>
            <a:ext cx="836031" cy="565509"/>
          </a:xfrm>
          <a:prstGeom prst="rect">
            <a:avLst/>
          </a:prstGeom>
        </p:spPr>
      </p:pic>
      <p:pic>
        <p:nvPicPr>
          <p:cNvPr id="56" name="Picture 55" descr="Shape, circle, rectangle&#10;&#10;Description automatically generated">
            <a:extLst>
              <a:ext uri="{FF2B5EF4-FFF2-40B4-BE49-F238E27FC236}">
                <a16:creationId xmlns:a16="http://schemas.microsoft.com/office/drawing/2014/main" id="{D509EAF6-6EC9-41E7-849A-3CA431B1C0F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2057" y="2972347"/>
            <a:ext cx="873535" cy="614336"/>
          </a:xfrm>
          <a:prstGeom prst="rect">
            <a:avLst/>
          </a:prstGeom>
        </p:spPr>
      </p:pic>
      <p:pic>
        <p:nvPicPr>
          <p:cNvPr id="57" name="Picture 56" descr="A picture containing text, vector graphics&#10;&#10;Description automatically generated">
            <a:extLst>
              <a:ext uri="{FF2B5EF4-FFF2-40B4-BE49-F238E27FC236}">
                <a16:creationId xmlns:a16="http://schemas.microsoft.com/office/drawing/2014/main" id="{02A9E633-0392-475F-B31E-EB7257702344}"/>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42057" y="4822706"/>
            <a:ext cx="836031" cy="565509"/>
          </a:xfrm>
          <a:prstGeom prst="rect">
            <a:avLst/>
          </a:prstGeom>
        </p:spPr>
      </p:pic>
      <p:pic>
        <p:nvPicPr>
          <p:cNvPr id="59" name="Picture 58" descr="Shape, circle, rectangle&#10;&#10;Description automatically generated">
            <a:extLst>
              <a:ext uri="{FF2B5EF4-FFF2-40B4-BE49-F238E27FC236}">
                <a16:creationId xmlns:a16="http://schemas.microsoft.com/office/drawing/2014/main" id="{4D4C23C3-6AC8-4AA1-9B70-20ECC0D4A21E}"/>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2057" y="5729834"/>
            <a:ext cx="873535" cy="614336"/>
          </a:xfrm>
          <a:prstGeom prst="rect">
            <a:avLst/>
          </a:prstGeom>
        </p:spPr>
      </p:pic>
      <p:pic>
        <p:nvPicPr>
          <p:cNvPr id="63" name="Picture 62" descr="A picture containing text, vector graphics&#10;&#10;Description automatically generated">
            <a:extLst>
              <a:ext uri="{FF2B5EF4-FFF2-40B4-BE49-F238E27FC236}">
                <a16:creationId xmlns:a16="http://schemas.microsoft.com/office/drawing/2014/main" id="{011C3C98-B662-42D6-B16B-566AD682DCB7}"/>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91264" y="3915578"/>
            <a:ext cx="836031" cy="565509"/>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67377FE7-F270-4317-A1C3-CCD7EAF02BE6}"/>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474013" y="5754248"/>
            <a:ext cx="836031" cy="565509"/>
          </a:xfrm>
          <a:prstGeom prst="rect">
            <a:avLst/>
          </a:prstGeom>
        </p:spPr>
      </p:pic>
      <p:pic>
        <p:nvPicPr>
          <p:cNvPr id="69" name="Picture 68" descr="Shape, circle, rectangle&#10;&#10;Description automatically generated">
            <a:extLst>
              <a:ext uri="{FF2B5EF4-FFF2-40B4-BE49-F238E27FC236}">
                <a16:creationId xmlns:a16="http://schemas.microsoft.com/office/drawing/2014/main" id="{B34F1C92-6BF2-4841-BB54-4CE189F1456E}"/>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89685" y="3891164"/>
            <a:ext cx="873535" cy="614336"/>
          </a:xfrm>
          <a:prstGeom prst="rect">
            <a:avLst/>
          </a:prstGeom>
        </p:spPr>
      </p:pic>
      <p:pic>
        <p:nvPicPr>
          <p:cNvPr id="74" name="Picture 73" descr="Shape, circle, rectangle&#10;&#10;Description automatically generated">
            <a:extLst>
              <a:ext uri="{FF2B5EF4-FFF2-40B4-BE49-F238E27FC236}">
                <a16:creationId xmlns:a16="http://schemas.microsoft.com/office/drawing/2014/main" id="{85FB9C16-DFD5-48E6-B9F0-6C2A1640C39F}"/>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38467" y="4775329"/>
            <a:ext cx="873535" cy="614336"/>
          </a:xfrm>
          <a:prstGeom prst="rect">
            <a:avLst/>
          </a:prstGeom>
        </p:spPr>
      </p:pic>
    </p:spTree>
    <p:extLst>
      <p:ext uri="{BB962C8B-B14F-4D97-AF65-F5344CB8AC3E}">
        <p14:creationId xmlns:p14="http://schemas.microsoft.com/office/powerpoint/2010/main" val="38120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55063292"/>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besuchen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bleiben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tanzen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Fahrräder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Feier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Häuser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fertig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holen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Dörfer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durch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stehen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11099990"/>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grandma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stay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2060"/>
                          </a:solidFill>
                          <a:latin typeface="Century Gothic" panose="020B0502020202020204" pitchFamily="34" charset="0"/>
                        </a:rPr>
                        <a:t>bicycles</a:t>
                      </a:r>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villages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stand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fetch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6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a:t>
            </a:r>
            <a:r>
              <a:rPr lang="en-GB" sz="6600" dirty="0" err="1">
                <a:solidFill>
                  <a:srgbClr val="FF0066"/>
                </a:solidFill>
              </a:rPr>
              <a:t>i</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039654" y="3756310"/>
            <a:ext cx="366638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Fam</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a:t>
            </a:r>
            <a:r>
              <a:rPr lang="en-GB" sz="8000" dirty="0">
                <a:solidFill>
                  <a:srgbClr val="002060"/>
                </a:solidFill>
                <a:latin typeface="Century Gothic" panose="020B0502020202020204" pitchFamily="34" charset="0"/>
              </a:rPr>
              <a:t>li</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3012483"/>
            <a:ext cx="2684677" cy="1002766"/>
          </a:xfrm>
          <a:prstGeom prst="wedgeRoundRectCallout">
            <a:avLst>
              <a:gd name="adj1" fmla="val -103737"/>
              <a:gd name="adj2" fmla="val 9292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Here’s the ‘e’ that sounds like the ‘a’ in ‘ago’, again!</a:t>
            </a:r>
            <a:endParaRPr lang="en-GB" i="1" dirty="0"/>
          </a:p>
        </p:txBody>
      </p:sp>
      <p:sp>
        <p:nvSpPr>
          <p:cNvPr id="13" name="Speech Bubble: Rectangle with Corners Rounded 12">
            <a:extLst>
              <a:ext uri="{FF2B5EF4-FFF2-40B4-BE49-F238E27FC236}">
                <a16:creationId xmlns:a16="http://schemas.microsoft.com/office/drawing/2014/main" id="{7A4CB47B-8B98-42F8-A8CF-9380D5DD85C9}"/>
              </a:ext>
            </a:extLst>
          </p:cNvPr>
          <p:cNvSpPr/>
          <p:nvPr/>
        </p:nvSpPr>
        <p:spPr>
          <a:xfrm>
            <a:off x="8530049" y="2177085"/>
            <a:ext cx="2228440" cy="545710"/>
          </a:xfrm>
          <a:prstGeom prst="wedgeRoundRectCallout">
            <a:avLst>
              <a:gd name="adj1" fmla="val -112919"/>
              <a:gd name="adj2" fmla="val 263159"/>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2</a:t>
            </a:r>
            <a:r>
              <a:rPr lang="en-US" baseline="30000" dirty="0"/>
              <a:t>nd</a:t>
            </a:r>
            <a:r>
              <a:rPr lang="en-US" dirty="0"/>
              <a:t> ‘</a:t>
            </a:r>
            <a:r>
              <a:rPr lang="en-US" dirty="0" err="1"/>
              <a:t>i</a:t>
            </a:r>
            <a:r>
              <a:rPr lang="en-US" dirty="0"/>
              <a:t>’ is short.</a:t>
            </a:r>
            <a:endParaRPr lang="en-GB" i="1" dirty="0"/>
          </a:p>
        </p:txBody>
      </p:sp>
      <p:grpSp>
        <p:nvGrpSpPr>
          <p:cNvPr id="19" name="Group 18">
            <a:extLst>
              <a:ext uri="{FF2B5EF4-FFF2-40B4-BE49-F238E27FC236}">
                <a16:creationId xmlns:a16="http://schemas.microsoft.com/office/drawing/2014/main" id="{59F9026D-7575-4B51-B223-A4A536891A65}"/>
              </a:ext>
            </a:extLst>
          </p:cNvPr>
          <p:cNvGrpSpPr/>
          <p:nvPr/>
        </p:nvGrpSpPr>
        <p:grpSpPr>
          <a:xfrm>
            <a:off x="4407194" y="1163089"/>
            <a:ext cx="2931308" cy="2931308"/>
            <a:chOff x="4407194" y="1163089"/>
            <a:chExt cx="2931308" cy="2931308"/>
          </a:xfrm>
        </p:grpSpPr>
        <p:pic>
          <p:nvPicPr>
            <p:cNvPr id="6" name="Graphic 5" descr="Home1 with solid fill">
              <a:extLst>
                <a:ext uri="{FF2B5EF4-FFF2-40B4-BE49-F238E27FC236}">
                  <a16:creationId xmlns:a16="http://schemas.microsoft.com/office/drawing/2014/main" id="{C07010D5-1E3F-43FD-BAFA-55F8F512F0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7194" y="1163089"/>
              <a:ext cx="2931308" cy="2931308"/>
            </a:xfrm>
            <a:prstGeom prst="rect">
              <a:avLst/>
            </a:prstGeom>
          </p:spPr>
        </p:pic>
        <p:pic>
          <p:nvPicPr>
            <p:cNvPr id="20" name="Picture 19" descr="family">
              <a:extLst>
                <a:ext uri="{FF2B5EF4-FFF2-40B4-BE49-F238E27FC236}">
                  <a16:creationId xmlns:a16="http://schemas.microsoft.com/office/drawing/2014/main" id="{381DFA73-0AFF-4540-802E-BC6B124927F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5571776" y="2790626"/>
              <a:ext cx="589171" cy="425186"/>
            </a:xfrm>
            <a:prstGeom prst="rect">
              <a:avLst/>
            </a:prstGeom>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76710" y="96539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7200" dirty="0" err="1">
                <a:solidFill>
                  <a:srgbClr val="002060"/>
                </a:solidFill>
                <a:latin typeface="Century Gothic" panose="020B0502020202020204" pitchFamily="34" charset="0"/>
              </a:rPr>
              <a:t>Fam</a:t>
            </a:r>
            <a:r>
              <a:rPr lang="en-GB" sz="7200" dirty="0" err="1">
                <a:solidFill>
                  <a:srgbClr val="FF0066"/>
                </a:solidFill>
                <a:latin typeface="Century Gothic" panose="020B0502020202020204" pitchFamily="34" charset="0"/>
              </a:rPr>
              <a:t>i</a:t>
            </a:r>
            <a:r>
              <a:rPr lang="en-GB" sz="7200" dirty="0" err="1">
                <a:solidFill>
                  <a:srgbClr val="002060"/>
                </a:solidFill>
                <a:latin typeface="Century Gothic" panose="020B0502020202020204" pitchFamily="34" charset="0"/>
              </a:rPr>
              <a:t>lie</a:t>
            </a:r>
            <a:endParaRPr lang="en-GB" sz="7200" dirty="0">
              <a:solidFill>
                <a:srgbClr val="002060"/>
              </a:solidFill>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6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a:t>
            </a:r>
            <a:r>
              <a:rPr lang="en-GB" sz="6600" dirty="0" err="1">
                <a:solidFill>
                  <a:srgbClr val="FF0066"/>
                </a:solidFill>
              </a:rPr>
              <a:t>i</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08F3AA49-1EC2-4A41-AFA9-9B2260566DA0}"/>
              </a:ext>
            </a:extLst>
          </p:cNvPr>
          <p:cNvSpPr/>
          <p:nvPr/>
        </p:nvSpPr>
        <p:spPr>
          <a:xfrm>
            <a:off x="1127790" y="3650266"/>
            <a:ext cx="1818126"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nie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930029" y="3661775"/>
            <a:ext cx="1277914"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i</a:t>
            </a:r>
            <a:r>
              <a:rPr lang="en-GB" sz="6000" noProof="0" dirty="0" err="1">
                <a:solidFill>
                  <a:srgbClr val="002060"/>
                </a:solidFill>
                <a:latin typeface="Century Gothic" panose="020B0502020202020204" pitchFamily="34" charset="0"/>
              </a:rPr>
              <a:t>hn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 name="Picture 9" descr="A picture containing text, clipart&#10;&#10;Description automatically generated">
            <a:extLst>
              <a:ext uri="{FF2B5EF4-FFF2-40B4-BE49-F238E27FC236}">
                <a16:creationId xmlns:a16="http://schemas.microsoft.com/office/drawing/2014/main" id="{C7B4C695-E220-4FEA-9B40-F23445319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0416" y="2502016"/>
            <a:ext cx="2057143" cy="926984"/>
          </a:xfrm>
          <a:prstGeom prst="rect">
            <a:avLst/>
          </a:prstGeom>
        </p:spPr>
      </p:pic>
      <p:cxnSp>
        <p:nvCxnSpPr>
          <p:cNvPr id="19" name="Connector: Curved 18">
            <a:extLst>
              <a:ext uri="{FF2B5EF4-FFF2-40B4-BE49-F238E27FC236}">
                <a16:creationId xmlns:a16="http://schemas.microsoft.com/office/drawing/2014/main" id="{AC5A28BB-113B-4EBF-ABD8-B0DBDB8CD53E}"/>
              </a:ext>
            </a:extLst>
          </p:cNvPr>
          <p:cNvCxnSpPr/>
          <p:nvPr/>
        </p:nvCxnSpPr>
        <p:spPr>
          <a:xfrm>
            <a:off x="439513" y="2953889"/>
            <a:ext cx="2971800" cy="451873"/>
          </a:xfrm>
          <a:prstGeom prst="curvedConnector3">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E4A6CD-37C9-45DD-9CB9-47026C02A42B}"/>
              </a:ext>
            </a:extLst>
          </p:cNvPr>
          <p:cNvCxnSpPr/>
          <p:nvPr/>
        </p:nvCxnSpPr>
        <p:spPr>
          <a:xfrm>
            <a:off x="404736" y="2415116"/>
            <a:ext cx="2987726" cy="41652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6F6D67A-BDFB-4E64-ACF3-D66F22973481}"/>
              </a:ext>
            </a:extLst>
          </p:cNvPr>
          <p:cNvGrpSpPr/>
          <p:nvPr/>
        </p:nvGrpSpPr>
        <p:grpSpPr>
          <a:xfrm>
            <a:off x="4407194" y="1163089"/>
            <a:ext cx="2931308" cy="2931308"/>
            <a:chOff x="4407194" y="1163089"/>
            <a:chExt cx="2931308" cy="2931308"/>
          </a:xfrm>
        </p:grpSpPr>
        <p:pic>
          <p:nvPicPr>
            <p:cNvPr id="28" name="Graphic 27" descr="Home1 with solid fill">
              <a:extLst>
                <a:ext uri="{FF2B5EF4-FFF2-40B4-BE49-F238E27FC236}">
                  <a16:creationId xmlns:a16="http://schemas.microsoft.com/office/drawing/2014/main" id="{7333ADBD-9B6B-4C9A-890E-1828ABB979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07194" y="1163089"/>
              <a:ext cx="2931308" cy="2931308"/>
            </a:xfrm>
            <a:prstGeom prst="rect">
              <a:avLst/>
            </a:prstGeom>
          </p:spPr>
        </p:pic>
        <p:pic>
          <p:nvPicPr>
            <p:cNvPr id="29" name="Picture 28" descr="family">
              <a:extLst>
                <a:ext uri="{FF2B5EF4-FFF2-40B4-BE49-F238E27FC236}">
                  <a16:creationId xmlns:a16="http://schemas.microsoft.com/office/drawing/2014/main" id="{42F5C4C1-FA75-4F54-865F-00B8D391F2A2}"/>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5571776" y="2790626"/>
              <a:ext cx="589171" cy="425186"/>
            </a:xfrm>
            <a:prstGeom prst="rect">
              <a:avLst/>
            </a:prstGeom>
            <a:ln>
              <a:noFill/>
            </a:ln>
          </p:spPr>
        </p:pic>
      </p:grpSp>
    </p:spTree>
    <p:extLst>
      <p:ext uri="{BB962C8B-B14F-4D97-AF65-F5344CB8AC3E}">
        <p14:creationId xmlns:p14="http://schemas.microsoft.com/office/powerpoint/2010/main" val="29612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6_2.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6_2.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6_4.1.wav"/>
            </a:hlinkClick>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a:t>
            </a:r>
            <a:r>
              <a:rPr lang="en-GB" sz="8000" dirty="0" err="1">
                <a:solidFill>
                  <a:srgbClr val="FF0066"/>
                </a:solidFill>
              </a:rPr>
              <a:t>i</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4835886" y="3556361"/>
            <a:ext cx="245291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a:t>
            </a:r>
            <a:r>
              <a:rPr lang="en-GB" sz="8000" dirty="0">
                <a:solidFill>
                  <a:srgbClr val="FF0066"/>
                </a:solidFill>
                <a:latin typeface="Century Gothic" panose="020B0502020202020204" pitchFamily="34" charset="0"/>
              </a:rPr>
              <a:t>i</a:t>
            </a:r>
            <a:r>
              <a:rPr lang="en-GB" sz="8000" dirty="0">
                <a:solidFill>
                  <a:srgbClr val="002060"/>
                </a:solidFill>
                <a:latin typeface="Century Gothic" panose="020B0502020202020204" pitchFamily="34" charset="0"/>
              </a:rPr>
              <a:t>tte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43723E01-A2C4-4CA1-A256-64A7FC4EE9A0}"/>
              </a:ext>
            </a:extLst>
          </p:cNvPr>
          <p:cNvGrpSpPr/>
          <p:nvPr/>
        </p:nvGrpSpPr>
        <p:grpSpPr>
          <a:xfrm>
            <a:off x="4473200" y="1547272"/>
            <a:ext cx="3178287" cy="2028641"/>
            <a:chOff x="4473200" y="1547272"/>
            <a:chExt cx="3178287" cy="2028641"/>
          </a:xfrm>
        </p:grpSpPr>
        <p:pic>
          <p:nvPicPr>
            <p:cNvPr id="4" name="Picture 3" descr="Logo&#10;&#10;Description automatically generated">
              <a:extLst>
                <a:ext uri="{FF2B5EF4-FFF2-40B4-BE49-F238E27FC236}">
                  <a16:creationId xmlns:a16="http://schemas.microsoft.com/office/drawing/2014/main" id="{E96479F7-603A-4C04-9B2C-88ADAF58A1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200" y="1547272"/>
              <a:ext cx="3178287" cy="2028641"/>
            </a:xfrm>
            <a:prstGeom prst="rect">
              <a:avLst/>
            </a:prstGeom>
          </p:spPr>
        </p:pic>
        <p:sp>
          <p:nvSpPr>
            <p:cNvPr id="15" name="TextBox 14">
              <a:extLst>
                <a:ext uri="{FF2B5EF4-FFF2-40B4-BE49-F238E27FC236}">
                  <a16:creationId xmlns:a16="http://schemas.microsoft.com/office/drawing/2014/main" id="{1C132B2C-7E9E-4226-90CA-FAD895711138}"/>
                </a:ext>
              </a:extLst>
            </p:cNvPr>
            <p:cNvSpPr txBox="1"/>
            <p:nvPr/>
          </p:nvSpPr>
          <p:spPr>
            <a:xfrm>
              <a:off x="5526561" y="2910030"/>
              <a:ext cx="1071563" cy="646331"/>
            </a:xfrm>
            <a:prstGeom prst="rect">
              <a:avLst/>
            </a:prstGeom>
            <a:noFill/>
          </p:spPr>
          <p:txBody>
            <a:bodyPr wrap="square">
              <a:spAutoFit/>
            </a:bodyPr>
            <a:lstStyle/>
            <a:p>
              <a:r>
                <a:rPr lang="en-GB" sz="3600" dirty="0"/>
                <a:t>🙏</a:t>
              </a:r>
            </a:p>
          </p:txBody>
        </p:sp>
      </p:grpSp>
    </p:spTree>
    <p:extLst>
      <p:ext uri="{BB962C8B-B14F-4D97-AF65-F5344CB8AC3E}">
        <p14:creationId xmlns:p14="http://schemas.microsoft.com/office/powerpoint/2010/main" val="9042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3926985" y="1625632"/>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a:solidFill>
                  <a:srgbClr val="002060"/>
                </a:solidFill>
                <a:latin typeface="Century Gothic" panose="020B0502020202020204" pitchFamily="34" charset="0"/>
              </a:rPr>
              <a:t>b</a:t>
            </a:r>
            <a:r>
              <a:rPr lang="en-GB" sz="8000" dirty="0">
                <a:solidFill>
                  <a:srgbClr val="FF0066"/>
                </a:solidFill>
                <a:latin typeface="Century Gothic" panose="020B0502020202020204" pitchFamily="34" charset="0"/>
              </a:rPr>
              <a:t>i</a:t>
            </a:r>
            <a:r>
              <a:rPr lang="en-GB" sz="8000" dirty="0">
                <a:solidFill>
                  <a:srgbClr val="002060"/>
                </a:solidFill>
                <a:latin typeface="Century Gothic" panose="020B0502020202020204" pitchFamily="34" charset="0"/>
              </a:rPr>
              <a:t>tte</a:t>
            </a: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6_4.1.wav"/>
            </a:hlinkClick>
            <a:extLst>
              <a:ext uri="{FF2B5EF4-FFF2-40B4-BE49-F238E27FC236}">
                <a16:creationId xmlns:a16="http://schemas.microsoft.com/office/drawing/2014/main" id="{6DC42178-501A-44BF-9149-1C679CF37202}"/>
              </a:ext>
            </a:extLst>
          </p:cNvPr>
          <p:cNvSpPr txBox="1"/>
          <p:nvPr/>
        </p:nvSpPr>
        <p:spPr>
          <a:xfrm>
            <a:off x="0" y="-86961"/>
            <a:ext cx="4874485" cy="1323439"/>
          </a:xfrm>
          <a:prstGeom prst="rect">
            <a:avLst/>
          </a:prstGeom>
          <a:noFill/>
        </p:spPr>
        <p:txBody>
          <a:bodyPr wrap="square" rtlCol="0">
            <a:spAutoFit/>
          </a:bodyPr>
          <a:lstStyle/>
          <a:p>
            <a:r>
              <a:rPr lang="en-GB" sz="8000" dirty="0">
                <a:solidFill>
                  <a:srgbClr val="002060"/>
                </a:solidFill>
              </a:rPr>
              <a:t>short [</a:t>
            </a:r>
            <a:r>
              <a:rPr lang="en-GB" sz="8000" dirty="0" err="1">
                <a:solidFill>
                  <a:srgbClr val="FF0066"/>
                </a:solidFill>
              </a:rPr>
              <a:t>i</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Rectangle 9">
            <a:extLst>
              <a:ext uri="{FF2B5EF4-FFF2-40B4-BE49-F238E27FC236}">
                <a16:creationId xmlns:a16="http://schemas.microsoft.com/office/drawing/2014/main" id="{0616931C-6B08-E97A-C76D-A3ACD63D337F}"/>
              </a:ext>
            </a:extLst>
          </p:cNvPr>
          <p:cNvSpPr/>
          <p:nvPr/>
        </p:nvSpPr>
        <p:spPr>
          <a:xfrm>
            <a:off x="873842" y="4066098"/>
            <a:ext cx="198804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noProof="0" dirty="0">
                <a:solidFill>
                  <a:srgbClr val="002060"/>
                </a:solidFill>
                <a:latin typeface="Century Gothic" panose="020B0502020202020204" pitchFamily="34" charset="0"/>
              </a:rPr>
              <a:t>H</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i</a:t>
            </a:r>
            <a:r>
              <a:rPr lang="en-GB" sz="6000" dirty="0" err="1">
                <a:solidFill>
                  <a:srgbClr val="002060"/>
                </a:solidFill>
                <a:latin typeface="Century Gothic" panose="020B0502020202020204" pitchFamily="34" charset="0"/>
              </a:rPr>
              <a:t>lfe</a:t>
            </a:r>
            <a:r>
              <a:rPr lang="en-GB" sz="6000" dirty="0">
                <a:solidFill>
                  <a:srgbClr val="002060"/>
                </a:solidFill>
                <a:latin typeface="Century Gothic" panose="020B0502020202020204" pitchFamily="34" charset="0"/>
              </a:rPr>
              <a: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5EE5644C-B749-5590-0B8B-B057FC03202E}"/>
              </a:ext>
            </a:extLst>
          </p:cNvPr>
          <p:cNvSpPr/>
          <p:nvPr/>
        </p:nvSpPr>
        <p:spPr>
          <a:xfrm>
            <a:off x="9355587" y="4066098"/>
            <a:ext cx="132119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i</a:t>
            </a:r>
            <a:r>
              <a:rPr lang="en-GB" sz="6000" noProof="0" dirty="0">
                <a:solidFill>
                  <a:srgbClr val="002060"/>
                </a:solidFill>
                <a:latin typeface="Century Gothic" panose="020B0502020202020204" pitchFamily="34" charset="0"/>
              </a:rPr>
              <a: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270FB06F-60BF-4DC0-A675-C80ECC23F684}"/>
              </a:ext>
            </a:extLst>
          </p:cNvPr>
          <p:cNvGrpSpPr/>
          <p:nvPr/>
        </p:nvGrpSpPr>
        <p:grpSpPr>
          <a:xfrm>
            <a:off x="4470016" y="1963883"/>
            <a:ext cx="3178287" cy="2028641"/>
            <a:chOff x="4473200" y="1547272"/>
            <a:chExt cx="3178287" cy="2028641"/>
          </a:xfrm>
        </p:grpSpPr>
        <p:pic>
          <p:nvPicPr>
            <p:cNvPr id="19" name="Picture 18" descr="Logo&#10;&#10;Description automatically generated">
              <a:extLst>
                <a:ext uri="{FF2B5EF4-FFF2-40B4-BE49-F238E27FC236}">
                  <a16:creationId xmlns:a16="http://schemas.microsoft.com/office/drawing/2014/main" id="{609A22FA-E56B-4E3A-BC43-3EB84DFDF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3200" y="1547272"/>
              <a:ext cx="3178287" cy="2028641"/>
            </a:xfrm>
            <a:prstGeom prst="rect">
              <a:avLst/>
            </a:prstGeom>
          </p:spPr>
        </p:pic>
        <p:sp>
          <p:nvSpPr>
            <p:cNvPr id="20" name="TextBox 19">
              <a:extLst>
                <a:ext uri="{FF2B5EF4-FFF2-40B4-BE49-F238E27FC236}">
                  <a16:creationId xmlns:a16="http://schemas.microsoft.com/office/drawing/2014/main" id="{AFFF5698-D0B0-4E68-AE62-A71471ABF464}"/>
                </a:ext>
              </a:extLst>
            </p:cNvPr>
            <p:cNvSpPr txBox="1"/>
            <p:nvPr/>
          </p:nvSpPr>
          <p:spPr>
            <a:xfrm>
              <a:off x="5526561" y="2910030"/>
              <a:ext cx="1071563" cy="646331"/>
            </a:xfrm>
            <a:prstGeom prst="rect">
              <a:avLst/>
            </a:prstGeom>
            <a:noFill/>
          </p:spPr>
          <p:txBody>
            <a:bodyPr wrap="square">
              <a:spAutoFit/>
            </a:bodyPr>
            <a:lstStyle/>
            <a:p>
              <a:r>
                <a:rPr lang="en-GB" sz="3600" dirty="0"/>
                <a:t>🙏</a:t>
              </a:r>
            </a:p>
          </p:txBody>
        </p:sp>
      </p:grpSp>
      <p:pic>
        <p:nvPicPr>
          <p:cNvPr id="4" name="Picture 3" descr="Icon&#10;&#10;Description automatically generated">
            <a:extLst>
              <a:ext uri="{FF2B5EF4-FFF2-40B4-BE49-F238E27FC236}">
                <a16:creationId xmlns:a16="http://schemas.microsoft.com/office/drawing/2014/main" id="{0D2A6347-D974-40A9-A876-6E29AB5686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322" y="1941212"/>
            <a:ext cx="2444767" cy="2051312"/>
          </a:xfrm>
          <a:prstGeom prst="rect">
            <a:avLst/>
          </a:prstGeom>
        </p:spPr>
      </p:pic>
      <p:grpSp>
        <p:nvGrpSpPr>
          <p:cNvPr id="13" name="Group 12">
            <a:extLst>
              <a:ext uri="{FF2B5EF4-FFF2-40B4-BE49-F238E27FC236}">
                <a16:creationId xmlns:a16="http://schemas.microsoft.com/office/drawing/2014/main" id="{E6CF2518-6DAC-479F-83BC-E81EA723842B}"/>
              </a:ext>
            </a:extLst>
          </p:cNvPr>
          <p:cNvGrpSpPr/>
          <p:nvPr/>
        </p:nvGrpSpPr>
        <p:grpSpPr>
          <a:xfrm>
            <a:off x="9026895" y="2129149"/>
            <a:ext cx="2177773" cy="2035038"/>
            <a:chOff x="9036952" y="2411481"/>
            <a:chExt cx="2177773" cy="2035038"/>
          </a:xfrm>
        </p:grpSpPr>
        <p:pic>
          <p:nvPicPr>
            <p:cNvPr id="8" name="Picture 7" descr="Logo, icon&#10;&#10;Description automatically generated">
              <a:extLst>
                <a:ext uri="{FF2B5EF4-FFF2-40B4-BE49-F238E27FC236}">
                  <a16:creationId xmlns:a16="http://schemas.microsoft.com/office/drawing/2014/main" id="{1E4B2978-E8BC-4CB9-884D-85734BA83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9209" y="2411481"/>
              <a:ext cx="2051062" cy="2035038"/>
            </a:xfrm>
            <a:prstGeom prst="rect">
              <a:avLst/>
            </a:prstGeom>
          </p:spPr>
        </p:pic>
        <p:sp>
          <p:nvSpPr>
            <p:cNvPr id="15" name="TextBox 14">
              <a:extLst>
                <a:ext uri="{FF2B5EF4-FFF2-40B4-BE49-F238E27FC236}">
                  <a16:creationId xmlns:a16="http://schemas.microsoft.com/office/drawing/2014/main" id="{64911B87-3AF1-4438-2FE9-704484281ED3}"/>
                </a:ext>
              </a:extLst>
            </p:cNvPr>
            <p:cNvSpPr txBox="1"/>
            <p:nvPr/>
          </p:nvSpPr>
          <p:spPr>
            <a:xfrm>
              <a:off x="9036952" y="3016873"/>
              <a:ext cx="2177773" cy="769441"/>
            </a:xfrm>
            <a:prstGeom prst="rect">
              <a:avLst/>
            </a:prstGeom>
            <a:noFill/>
          </p:spPr>
          <p:txBody>
            <a:bodyPr wrap="square" rtlCol="0">
              <a:spAutoFit/>
            </a:bodyPr>
            <a:lstStyle/>
            <a:p>
              <a:pPr algn="ctr"/>
              <a:r>
                <a:rPr lang="en-GB" sz="4400" b="1" dirty="0">
                  <a:solidFill>
                    <a:srgbClr val="002060"/>
                  </a:solidFill>
                </a:rPr>
                <a:t>with</a:t>
              </a:r>
            </a:p>
          </p:txBody>
        </p:sp>
      </p:grpSp>
    </p:spTree>
    <p:extLst>
      <p:ext uri="{BB962C8B-B14F-4D97-AF65-F5344CB8AC3E}">
        <p14:creationId xmlns:p14="http://schemas.microsoft.com/office/powerpoint/2010/main" val="17952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6_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6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hlinkClick r:id="" action="ppaction://noaction">
              <a:snd r:embed="rId3" name="T1_W6F_6.1.wav"/>
            </a:hlinkClick>
            <a:extLst>
              <a:ext uri="{FF2B5EF4-FFF2-40B4-BE49-F238E27FC236}">
                <a16:creationId xmlns:a16="http://schemas.microsoft.com/office/drawing/2014/main" id="{7AB1EE10-8E97-42E5-B02C-6F066DB684C2}"/>
              </a:ext>
            </a:extLst>
          </p:cNvPr>
          <p:cNvSpPr txBox="1"/>
          <p:nvPr/>
        </p:nvSpPr>
        <p:spPr>
          <a:xfrm>
            <a:off x="123171" y="683020"/>
            <a:ext cx="581250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lang="en-GB" sz="2400" kern="0" dirty="0">
                <a:solidFill>
                  <a:srgbClr val="002060"/>
                </a:solidFill>
                <a:latin typeface="Century Gothic"/>
                <a:ea typeface="Century Gothic"/>
                <a:cs typeface="Century Gothic"/>
                <a:sym typeface="Century Gothic"/>
              </a:rPr>
              <a:t>Sag die </a:t>
            </a:r>
            <a:r>
              <a:rPr lang="en-GB" sz="2400" kern="0" dirty="0" err="1">
                <a:solidFill>
                  <a:srgbClr val="002060"/>
                </a:solidFill>
                <a:latin typeface="Century Gothic"/>
                <a:ea typeface="Century Gothic"/>
                <a:cs typeface="Century Gothic"/>
                <a:sym typeface="Century Gothic"/>
              </a:rPr>
              <a:t>Zungenbrecher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Dann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48" name="Google Shape;387;p19">
            <a:extLst>
              <a:ext uri="{FF2B5EF4-FFF2-40B4-BE49-F238E27FC236}">
                <a16:creationId xmlns:a16="http://schemas.microsoft.com/office/drawing/2014/main" id="{713A62D8-8BDE-4165-B53E-9A6DC4A09CE8}"/>
              </a:ext>
            </a:extLst>
          </p:cNvPr>
          <p:cNvSpPr/>
          <p:nvPr/>
        </p:nvSpPr>
        <p:spPr>
          <a:xfrm>
            <a:off x="10947872"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9" name="Google Shape;388;p19">
            <a:extLst>
              <a:ext uri="{FF2B5EF4-FFF2-40B4-BE49-F238E27FC236}">
                <a16:creationId xmlns:a16="http://schemas.microsoft.com/office/drawing/2014/main" id="{083457D8-F4AF-40A4-9A07-BB6A0E4DCA72}"/>
              </a:ext>
            </a:extLst>
          </p:cNvPr>
          <p:cNvSpPr/>
          <p:nvPr/>
        </p:nvSpPr>
        <p:spPr>
          <a:xfrm>
            <a:off x="10945505"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EC15B599-096E-4CC0-89C9-DCD66C29B8DD}"/>
              </a:ext>
            </a:extLst>
          </p:cNvPr>
          <p:cNvCxnSpPr/>
          <p:nvPr/>
        </p:nvCxnSpPr>
        <p:spPr>
          <a:xfrm>
            <a:off x="11631244"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2" name="Google Shape;390;p19">
            <a:extLst>
              <a:ext uri="{FF2B5EF4-FFF2-40B4-BE49-F238E27FC236}">
                <a16:creationId xmlns:a16="http://schemas.microsoft.com/office/drawing/2014/main" id="{12114620-1207-4EF5-9BD3-7278F0819B17}"/>
              </a:ext>
            </a:extLst>
          </p:cNvPr>
          <p:cNvCxnSpPr/>
          <p:nvPr/>
        </p:nvCxnSpPr>
        <p:spPr>
          <a:xfrm>
            <a:off x="11608635"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1;p19">
            <a:extLst>
              <a:ext uri="{FF2B5EF4-FFF2-40B4-BE49-F238E27FC236}">
                <a16:creationId xmlns:a16="http://schemas.microsoft.com/office/drawing/2014/main" id="{9D524B69-7545-4DFB-9344-6EEE1210DC75}"/>
              </a:ext>
            </a:extLst>
          </p:cNvPr>
          <p:cNvCxnSpPr/>
          <p:nvPr/>
        </p:nvCxnSpPr>
        <p:spPr>
          <a:xfrm>
            <a:off x="11631245"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76" name="Google Shape;393;p19">
            <a:extLst>
              <a:ext uri="{FF2B5EF4-FFF2-40B4-BE49-F238E27FC236}">
                <a16:creationId xmlns:a16="http://schemas.microsoft.com/office/drawing/2014/main" id="{F1086204-2E5C-48A5-B26F-C6C43476D560}"/>
              </a:ext>
            </a:extLst>
          </p:cNvPr>
          <p:cNvSpPr txBox="1"/>
          <p:nvPr/>
        </p:nvSpPr>
        <p:spPr>
          <a:xfrm>
            <a:off x="11748166" y="1666496"/>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7" name="Google Shape;394;p19">
            <a:extLst>
              <a:ext uri="{FF2B5EF4-FFF2-40B4-BE49-F238E27FC236}">
                <a16:creationId xmlns:a16="http://schemas.microsoft.com/office/drawing/2014/main" id="{61D9D054-F78B-4F69-843F-344D82B8C205}"/>
              </a:ext>
            </a:extLst>
          </p:cNvPr>
          <p:cNvSpPr txBox="1"/>
          <p:nvPr/>
        </p:nvSpPr>
        <p:spPr>
          <a:xfrm>
            <a:off x="11714209"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8" name="Google Shape;395;p19">
            <a:extLst>
              <a:ext uri="{FF2B5EF4-FFF2-40B4-BE49-F238E27FC236}">
                <a16:creationId xmlns:a16="http://schemas.microsoft.com/office/drawing/2014/main" id="{4F0B5B71-9AB5-4781-9712-DFE7251694A2}"/>
              </a:ext>
            </a:extLst>
          </p:cNvPr>
          <p:cNvSpPr/>
          <p:nvPr/>
        </p:nvSpPr>
        <p:spPr>
          <a:xfrm>
            <a:off x="10804922"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lang="en-GB" b="1" kern="0" dirty="0">
                <a:solidFill>
                  <a:srgbClr val="FFFFFF"/>
                </a:solidFill>
                <a:latin typeface="Century Gothic"/>
                <a:ea typeface="Century Gothic"/>
                <a:cs typeface="Century Gothic"/>
                <a:sym typeface="Century Gothic"/>
              </a:rPr>
              <a:t>STAR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A picture containing logo&#10;&#10;Description automatically generated">
            <a:extLst>
              <a:ext uri="{FF2B5EF4-FFF2-40B4-BE49-F238E27FC236}">
                <a16:creationId xmlns:a16="http://schemas.microsoft.com/office/drawing/2014/main" id="{DF84F966-374B-40AC-B2D6-3BF2D5F0D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372" y="-540"/>
            <a:ext cx="1579643" cy="1421439"/>
          </a:xfrm>
          <a:prstGeom prst="rect">
            <a:avLst/>
          </a:prstGeom>
        </p:spPr>
      </p:pic>
      <p:sp>
        <p:nvSpPr>
          <p:cNvPr id="34" name="CustomShape 22">
            <a:hlinkClick r:id="" action="ppaction://noaction">
              <a:snd r:embed="rId5" name="T1_W6F_6.2.wav"/>
            </a:hlinkClick>
            <a:extLst>
              <a:ext uri="{FF2B5EF4-FFF2-40B4-BE49-F238E27FC236}">
                <a16:creationId xmlns:a16="http://schemas.microsoft.com/office/drawing/2014/main" id="{E0482996-C907-412E-B712-3D5BC0A1BCFE}"/>
              </a:ext>
            </a:extLst>
          </p:cNvPr>
          <p:cNvSpPr/>
          <p:nvPr/>
        </p:nvSpPr>
        <p:spPr>
          <a:xfrm>
            <a:off x="289914" y="150611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6" name="T1_W6F_6.3.wav"/>
            </a:hlinkClick>
            <a:extLst>
              <a:ext uri="{FF2B5EF4-FFF2-40B4-BE49-F238E27FC236}">
                <a16:creationId xmlns:a16="http://schemas.microsoft.com/office/drawing/2014/main" id="{925E4C93-4B9E-4B2A-A44E-384D80B5567A}"/>
              </a:ext>
            </a:extLst>
          </p:cNvPr>
          <p:cNvSpPr/>
          <p:nvPr/>
        </p:nvSpPr>
        <p:spPr>
          <a:xfrm>
            <a:off x="289914" y="326681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4">
            <a:hlinkClick r:id="" action="ppaction://noaction">
              <a:snd r:embed="rId7" name="T1_W6F_6.4.wav"/>
            </a:hlinkClick>
            <a:extLst>
              <a:ext uri="{FF2B5EF4-FFF2-40B4-BE49-F238E27FC236}">
                <a16:creationId xmlns:a16="http://schemas.microsoft.com/office/drawing/2014/main" id="{E798066A-EB05-4D20-918D-8EAE00FBF290}"/>
              </a:ext>
            </a:extLst>
          </p:cNvPr>
          <p:cNvSpPr/>
          <p:nvPr/>
        </p:nvSpPr>
        <p:spPr>
          <a:xfrm>
            <a:off x="313475" y="5136180"/>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3853A6-7F33-442B-BE5F-B3B019FF5F86}"/>
              </a:ext>
            </a:extLst>
          </p:cNvPr>
          <p:cNvSpPr txBox="1"/>
          <p:nvPr/>
        </p:nvSpPr>
        <p:spPr>
          <a:xfrm>
            <a:off x="861264" y="3108517"/>
            <a:ext cx="893749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Wenn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nter</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in</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ter</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her</a:t>
            </a: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itle 4">
            <a:extLst>
              <a:ext uri="{FF2B5EF4-FFF2-40B4-BE49-F238E27FC236}">
                <a16:creationId xmlns:a16="http://schemas.microsoft.com/office/drawing/2014/main" id="{EE656C7B-96DC-4AD3-86A1-7D92455ADB74}"/>
              </a:ext>
            </a:extLst>
          </p:cNvPr>
          <p:cNvSpPr txBox="1">
            <a:spLocks/>
          </p:cNvSpPr>
          <p:nvPr/>
        </p:nvSpPr>
        <p:spPr>
          <a:xfrm>
            <a:off x="10391820" y="1144439"/>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6" name="Picture 25" descr="Icon&#10;&#10;Description automatically generated">
            <a:extLst>
              <a:ext uri="{FF2B5EF4-FFF2-40B4-BE49-F238E27FC236}">
                <a16:creationId xmlns:a16="http://schemas.microsoft.com/office/drawing/2014/main" id="{21EEB903-4B36-4A17-894D-6A3CFEEC6A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6552" y="99549"/>
            <a:ext cx="1579001" cy="963251"/>
          </a:xfrm>
          <a:prstGeom prst="rect">
            <a:avLst/>
          </a:prstGeom>
        </p:spPr>
      </p:pic>
      <p:sp>
        <p:nvSpPr>
          <p:cNvPr id="28" name="TextBox 27">
            <a:extLst>
              <a:ext uri="{FF2B5EF4-FFF2-40B4-BE49-F238E27FC236}">
                <a16:creationId xmlns:a16="http://schemas.microsoft.com/office/drawing/2014/main" id="{59764EDC-8E0A-43F2-A7A8-8D4345D79C0B}"/>
              </a:ext>
            </a:extLst>
          </p:cNvPr>
          <p:cNvSpPr txBox="1"/>
          <p:nvPr/>
        </p:nvSpPr>
        <p:spPr>
          <a:xfrm>
            <a:off x="908038" y="5035403"/>
            <a:ext cx="97695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schers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tz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scht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scht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schers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tz</a:t>
            </a:r>
          </a:p>
        </p:txBody>
      </p:sp>
      <p:sp>
        <p:nvSpPr>
          <p:cNvPr id="29" name="TextBox 28">
            <a:extLst>
              <a:ext uri="{FF2B5EF4-FFF2-40B4-BE49-F238E27FC236}">
                <a16:creationId xmlns:a16="http://schemas.microsoft.com/office/drawing/2014/main" id="{926A48A3-4CD0-47EB-A97B-98D38C5C385D}"/>
              </a:ext>
            </a:extLst>
          </p:cNvPr>
          <p:cNvSpPr txBox="1"/>
          <p:nvPr/>
        </p:nvSpPr>
        <p:spPr>
          <a:xfrm>
            <a:off x="861264" y="1443634"/>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lange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lang="fr-FR" sz="2800" kern="0" dirty="0">
                <a:solidFill>
                  <a:srgbClr val="FF0000"/>
                </a:solidFill>
                <a:latin typeface="Century Gothic" panose="020B0502020202020204" pitchFamily="34" charset="0"/>
                <a:cs typeface="Arial"/>
                <a:sym typeface="Arial"/>
              </a:rPr>
              <a:t>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nks laut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ske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7" name="TextBox 36">
            <a:extLst>
              <a:ext uri="{FF2B5EF4-FFF2-40B4-BE49-F238E27FC236}">
                <a16:creationId xmlns:a16="http://schemas.microsoft.com/office/drawing/2014/main" id="{FD0F52C7-346C-4F0C-87A0-56C788D4642C}"/>
              </a:ext>
            </a:extLst>
          </p:cNvPr>
          <p:cNvSpPr txBox="1"/>
          <p:nvPr/>
        </p:nvSpPr>
        <p:spPr>
          <a:xfrm>
            <a:off x="843383" y="4439182"/>
            <a:ext cx="8937494" cy="461665"/>
          </a:xfrm>
          <a:prstGeom prst="rect">
            <a:avLst/>
          </a:prstGeom>
          <a:noFill/>
        </p:spPr>
        <p:txBody>
          <a:bodyPr wrap="square" rtlCol="0">
            <a:spAutoFit/>
          </a:bodyPr>
          <a:lstStyle/>
          <a:p>
            <a:pPr lvl="0">
              <a:buClr>
                <a:srgbClr val="000000"/>
              </a:buClr>
              <a:defRPr/>
            </a:pPr>
            <a:r>
              <a:rPr lang="fr-FR" sz="2400" i="1" kern="0" dirty="0" err="1">
                <a:solidFill>
                  <a:srgbClr val="002060"/>
                </a:solidFill>
                <a:latin typeface="Century Gothic" panose="020B0502020202020204" pitchFamily="34" charset="0"/>
                <a:cs typeface="Arial"/>
                <a:sym typeface="Arial"/>
              </a:rPr>
              <a:t>When</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fly</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after</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fly</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after</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B5733507-9DDF-403E-967C-D5A4C3102AF7}"/>
              </a:ext>
            </a:extLst>
          </p:cNvPr>
          <p:cNvSpPr txBox="1"/>
          <p:nvPr/>
        </p:nvSpPr>
        <p:spPr>
          <a:xfrm>
            <a:off x="908038" y="6080465"/>
            <a:ext cx="8254857" cy="830997"/>
          </a:xfrm>
          <a:prstGeom prst="rect">
            <a:avLst/>
          </a:prstGeom>
          <a:noFill/>
        </p:spPr>
        <p:txBody>
          <a:bodyPr wrap="square" rtlCol="0">
            <a:spAutoFit/>
          </a:bodyPr>
          <a:lstStyle/>
          <a:p>
            <a:pPr>
              <a:buClr>
                <a:srgbClr val="000000"/>
              </a:buClr>
              <a:defRPr/>
            </a:pPr>
            <a:r>
              <a:rPr lang="fr-FR" sz="2400" i="1" kern="0" dirty="0" err="1">
                <a:solidFill>
                  <a:srgbClr val="002060"/>
                </a:solidFill>
                <a:latin typeface="Century Gothic" panose="020B0502020202020204" pitchFamily="34" charset="0"/>
                <a:cs typeface="Arial"/>
                <a:sym typeface="Arial"/>
              </a:rPr>
              <a:t>Fisherman’s</a:t>
            </a:r>
            <a:r>
              <a:rPr lang="fr-FR" sz="2400" i="1" kern="0" dirty="0">
                <a:solidFill>
                  <a:srgbClr val="002060"/>
                </a:solidFill>
                <a:latin typeface="Century Gothic" panose="020B0502020202020204" pitchFamily="34" charset="0"/>
                <a:cs typeface="Arial"/>
                <a:sym typeface="Arial"/>
              </a:rPr>
              <a:t> Fritz </a:t>
            </a:r>
            <a:r>
              <a:rPr lang="fr-FR" sz="2400" i="1" kern="0" dirty="0" err="1">
                <a:solidFill>
                  <a:srgbClr val="002060"/>
                </a:solidFill>
                <a:latin typeface="Century Gothic" panose="020B0502020202020204" pitchFamily="34" charset="0"/>
                <a:cs typeface="Arial"/>
                <a:sym typeface="Arial"/>
              </a:rPr>
              <a:t>fishes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fresh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fresh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Fisherman’s</a:t>
            </a:r>
            <a:r>
              <a:rPr lang="fr-FR" sz="2400" i="1" kern="0" dirty="0">
                <a:solidFill>
                  <a:srgbClr val="002060"/>
                </a:solidFill>
                <a:latin typeface="Century Gothic" panose="020B0502020202020204" pitchFamily="34" charset="0"/>
                <a:cs typeface="Arial"/>
                <a:sym typeface="Arial"/>
              </a:rPr>
              <a:t> Fritz</a:t>
            </a:r>
          </a:p>
        </p:txBody>
      </p:sp>
      <p:sp>
        <p:nvSpPr>
          <p:cNvPr id="39" name="TextBox 38">
            <a:extLst>
              <a:ext uri="{FF2B5EF4-FFF2-40B4-BE49-F238E27FC236}">
                <a16:creationId xmlns:a16="http://schemas.microsoft.com/office/drawing/2014/main" id="{FD01E17C-B621-42EE-B324-D33B30A80B82}"/>
              </a:ext>
            </a:extLst>
          </p:cNvPr>
          <p:cNvSpPr txBox="1"/>
          <p:nvPr/>
        </p:nvSpPr>
        <p:spPr>
          <a:xfrm>
            <a:off x="861264" y="2570584"/>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long line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on the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left</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according</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Lisa</a:t>
            </a:r>
            <a:r>
              <a:rPr kumimoji="0" lang="fr-FR" sz="2400" b="0" i="1"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400" b="0" i="1"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Liske</a:t>
            </a:r>
            <a:endPar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8" name="Picture 7" descr="A cartoon bug with large eyes and wings&#10;&#10;Description automatically generated">
            <a:extLst>
              <a:ext uri="{FF2B5EF4-FFF2-40B4-BE49-F238E27FC236}">
                <a16:creationId xmlns:a16="http://schemas.microsoft.com/office/drawing/2014/main" id="{8B2B57D3-09EE-A8E3-AFCD-9B59052CC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5672" y="3635979"/>
            <a:ext cx="950521" cy="981183"/>
          </a:xfrm>
          <a:prstGeom prst="rect">
            <a:avLst/>
          </a:prstGeom>
        </p:spPr>
      </p:pic>
      <p:pic>
        <p:nvPicPr>
          <p:cNvPr id="13" name="Picture 12" descr="A cartoon bug with large eyes and wings&#10;&#10;Description automatically generated">
            <a:extLst>
              <a:ext uri="{FF2B5EF4-FFF2-40B4-BE49-F238E27FC236}">
                <a16:creationId xmlns:a16="http://schemas.microsoft.com/office/drawing/2014/main" id="{E8F045AD-11DF-AFE8-A90E-C9A02D85B9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0995" y="3589949"/>
            <a:ext cx="950521" cy="981183"/>
          </a:xfrm>
          <a:prstGeom prst="rect">
            <a:avLst/>
          </a:prstGeom>
        </p:spPr>
      </p:pic>
      <p:pic>
        <p:nvPicPr>
          <p:cNvPr id="14" name="Picture 13" descr="A cartoon bug with large eyes and wings&#10;&#10;Description automatically generated">
            <a:extLst>
              <a:ext uri="{FF2B5EF4-FFF2-40B4-BE49-F238E27FC236}">
                <a16:creationId xmlns:a16="http://schemas.microsoft.com/office/drawing/2014/main" id="{26596F02-8D3C-4A6E-C6C9-929EEE1559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4496" y="3635979"/>
            <a:ext cx="950521" cy="981183"/>
          </a:xfrm>
          <a:prstGeom prst="rect">
            <a:avLst/>
          </a:prstGeom>
        </p:spPr>
      </p:pic>
      <p:pic>
        <p:nvPicPr>
          <p:cNvPr id="16" name="Picture 15" descr="A cartoon of a person holding a fish&#10;&#10;Description automatically generated">
            <a:extLst>
              <a:ext uri="{FF2B5EF4-FFF2-40B4-BE49-F238E27FC236}">
                <a16:creationId xmlns:a16="http://schemas.microsoft.com/office/drawing/2014/main" id="{6E1E2271-F12D-1F9F-262B-9FB7EB1B5F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162895" y="4687630"/>
            <a:ext cx="1579001" cy="2070821"/>
          </a:xfrm>
          <a:prstGeom prst="rect">
            <a:avLst/>
          </a:prstGeom>
        </p:spPr>
      </p:pic>
      <p:pic>
        <p:nvPicPr>
          <p:cNvPr id="18" name="Picture 17" descr="A blue arrow pointing to the left&#10;&#10;Description automatically generated">
            <a:extLst>
              <a:ext uri="{FF2B5EF4-FFF2-40B4-BE49-F238E27FC236}">
                <a16:creationId xmlns:a16="http://schemas.microsoft.com/office/drawing/2014/main" id="{121A64A4-8092-F343-2460-8CE275761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4239" y="1650629"/>
            <a:ext cx="2315004" cy="1157502"/>
          </a:xfrm>
          <a:prstGeom prst="rect">
            <a:avLst/>
          </a:prstGeom>
        </p:spPr>
      </p:pic>
      <p:cxnSp>
        <p:nvCxnSpPr>
          <p:cNvPr id="20" name="Straight Connector 19">
            <a:extLst>
              <a:ext uri="{FF2B5EF4-FFF2-40B4-BE49-F238E27FC236}">
                <a16:creationId xmlns:a16="http://schemas.microsoft.com/office/drawing/2014/main" id="{BC002E6A-1520-CCAE-FC34-F802A79E24A8}"/>
              </a:ext>
            </a:extLst>
          </p:cNvPr>
          <p:cNvCxnSpPr/>
          <p:nvPr/>
        </p:nvCxnSpPr>
        <p:spPr>
          <a:xfrm>
            <a:off x="1023811" y="2047191"/>
            <a:ext cx="6286104" cy="23053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3" name="Picture 22" descr="A set of yellow emojis&#10;&#10;Description automatically generated">
            <a:extLst>
              <a:ext uri="{FF2B5EF4-FFF2-40B4-BE49-F238E27FC236}">
                <a16:creationId xmlns:a16="http://schemas.microsoft.com/office/drawing/2014/main" id="{E4FBD2D1-F83B-6FA9-7A66-689D2508F4EC}"/>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361542" y="1980010"/>
            <a:ext cx="320784" cy="364895"/>
          </a:xfrm>
          <a:prstGeom prst="rect">
            <a:avLst/>
          </a:prstGeom>
        </p:spPr>
      </p:pic>
      <p:pic>
        <p:nvPicPr>
          <p:cNvPr id="25" name="Picture 24" descr="A set of yellow emojis&#10;&#10;Description automatically generated">
            <a:extLst>
              <a:ext uri="{FF2B5EF4-FFF2-40B4-BE49-F238E27FC236}">
                <a16:creationId xmlns:a16="http://schemas.microsoft.com/office/drawing/2014/main" id="{FE3A0DCC-8378-9C9C-C467-C60A98B3CCD7}"/>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535292" y="3709244"/>
            <a:ext cx="320784" cy="364895"/>
          </a:xfrm>
          <a:prstGeom prst="rect">
            <a:avLst/>
          </a:prstGeom>
        </p:spPr>
      </p:pic>
      <p:pic>
        <p:nvPicPr>
          <p:cNvPr id="27" name="Picture 26" descr="A set of yellow emojis&#10;&#10;Description automatically generated">
            <a:extLst>
              <a:ext uri="{FF2B5EF4-FFF2-40B4-BE49-F238E27FC236}">
                <a16:creationId xmlns:a16="http://schemas.microsoft.com/office/drawing/2014/main" id="{D24E05F5-BC5E-21C2-6420-B5FF6195657D}"/>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196627" y="3715645"/>
            <a:ext cx="320784" cy="364895"/>
          </a:xfrm>
          <a:prstGeom prst="rect">
            <a:avLst/>
          </a:prstGeom>
        </p:spPr>
      </p:pic>
      <p:pic>
        <p:nvPicPr>
          <p:cNvPr id="30" name="Picture 29" descr="A set of yellow emojis&#10;&#10;Description automatically generated">
            <a:extLst>
              <a:ext uri="{FF2B5EF4-FFF2-40B4-BE49-F238E27FC236}">
                <a16:creationId xmlns:a16="http://schemas.microsoft.com/office/drawing/2014/main" id="{E669CEBA-F535-FD80-8F6D-42C48CCA7A7E}"/>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36235" y="5601018"/>
            <a:ext cx="320784" cy="364895"/>
          </a:xfrm>
          <a:prstGeom prst="rect">
            <a:avLst/>
          </a:prstGeom>
        </p:spPr>
      </p:pic>
      <p:pic>
        <p:nvPicPr>
          <p:cNvPr id="31" name="Picture 30" descr="A set of yellow emojis&#10;&#10;Description automatically generated">
            <a:extLst>
              <a:ext uri="{FF2B5EF4-FFF2-40B4-BE49-F238E27FC236}">
                <a16:creationId xmlns:a16="http://schemas.microsoft.com/office/drawing/2014/main" id="{5DBD29D8-51A4-7199-E1C4-489BE0276EC8}"/>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677883" y="5594616"/>
            <a:ext cx="320784" cy="364895"/>
          </a:xfrm>
          <a:prstGeom prst="rect">
            <a:avLst/>
          </a:prstGeom>
        </p:spPr>
      </p:pic>
      <p:pic>
        <p:nvPicPr>
          <p:cNvPr id="32" name="Picture 31" descr="A set of yellow emojis&#10;&#10;Description automatically generated">
            <a:extLst>
              <a:ext uri="{FF2B5EF4-FFF2-40B4-BE49-F238E27FC236}">
                <a16:creationId xmlns:a16="http://schemas.microsoft.com/office/drawing/2014/main" id="{88111F3F-5863-C899-3B4B-C72D83A9D87D}"/>
              </a:ext>
            </a:extLst>
          </p:cNvPr>
          <p:cNvPicPr>
            <a:picLocks noChangeAspect="1"/>
          </p:cNvPicPr>
          <p:nvPr/>
        </p:nvPicPr>
        <p:blipFill rotWithShape="1">
          <a:blip r:embed="rId12">
            <a:extLst>
              <a:ext uri="{28A0092B-C50C-407E-A947-70E740481C1C}">
                <a14:useLocalDpi xmlns:a14="http://schemas.microsoft.com/office/drawing/2010/main" val="0"/>
              </a:ext>
            </a:extLst>
          </a:blip>
          <a:srcRect t="24149" r="85265" b="52831"/>
          <a:stretch/>
        </p:blipFill>
        <p:spPr>
          <a:xfrm>
            <a:off x="349729" y="5594617"/>
            <a:ext cx="320784" cy="364895"/>
          </a:xfrm>
          <a:prstGeom prst="rect">
            <a:avLst/>
          </a:prstGeom>
        </p:spPr>
      </p:pic>
    </p:spTree>
    <p:extLst>
      <p:ext uri="{BB962C8B-B14F-4D97-AF65-F5344CB8AC3E}">
        <p14:creationId xmlns:p14="http://schemas.microsoft.com/office/powerpoint/2010/main" val="39844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8"/>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20000"/>
                                        <p:tgtEl>
                                          <p:spTgt spid="49"/>
                                        </p:tgtEl>
                                        <p:attrNameLst>
                                          <p:attrName>ppt_y</p:attrName>
                                        </p:attrNameLst>
                                      </p:cBhvr>
                                      <p:tavLst>
                                        <p:tav tm="0">
                                          <p:val>
                                            <p:strVal val="#ppt_y"/>
                                          </p:val>
                                        </p:tav>
                                        <p:tav tm="100000">
                                          <p:val>
                                            <p:strVal val="#ppt_y+#ppt_h*1.125000"/>
                                          </p:val>
                                        </p:tav>
                                      </p:tavLst>
                                    </p:anim>
                                    <p:animEffect transition="out" filter="wipe(down)">
                                      <p:cBhvr>
                                        <p:cTn id="20" dur="20000"/>
                                        <p:tgtEl>
                                          <p:spTgt spid="49"/>
                                        </p:tgtEl>
                                      </p:cBhvr>
                                    </p:animEffect>
                                    <p:set>
                                      <p:cBhvr>
                                        <p:cTn id="21" dur="1" fill="hold">
                                          <p:stCondLst>
                                            <p:cond delay="19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9" grpId="0" animBg="1"/>
      <p:bldP spid="37"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1717808" y="173049"/>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7" name="Google Shape;167;p2">
            <a:extLst>
              <a:ext uri="{FF2B5EF4-FFF2-40B4-BE49-F238E27FC236}">
                <a16:creationId xmlns:a16="http://schemas.microsoft.com/office/drawing/2014/main" id="{CFD717A8-C15E-4E94-9AD1-1BC49053630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Rectangle with Corners Rounded 7">
            <a:hlinkClick r:id="" action="ppaction://noaction">
              <a:snd r:embed="rId3" name="T1_W6F_7.1.wav"/>
            </a:hlinkClick>
            <a:extLst>
              <a:ext uri="{FF2B5EF4-FFF2-40B4-BE49-F238E27FC236}">
                <a16:creationId xmlns:a16="http://schemas.microsoft.com/office/drawing/2014/main" id="{48113BE1-4B11-4B79-B6FF-B379DDC9C84A}"/>
              </a:ext>
            </a:extLst>
          </p:cNvPr>
          <p:cNvSpPr/>
          <p:nvPr/>
        </p:nvSpPr>
        <p:spPr>
          <a:xfrm>
            <a:off x="4097599" y="213360"/>
            <a:ext cx="5945562" cy="428857"/>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9" name="CustomShape 7">
            <a:hlinkClick r:id="" action="ppaction://noaction">
              <a:snd r:embed="rId3" name="T1_W6F_7.1.wav"/>
            </a:hlinkClick>
            <a:extLst>
              <a:ext uri="{FF2B5EF4-FFF2-40B4-BE49-F238E27FC236}">
                <a16:creationId xmlns:a16="http://schemas.microsoft.com/office/drawing/2014/main" id="{0B7340C1-3044-4064-BF5D-D69316D326D3}"/>
              </a:ext>
            </a:extLst>
          </p:cNvPr>
          <p:cNvSpPr/>
          <p:nvPr/>
        </p:nvSpPr>
        <p:spPr>
          <a:xfrm>
            <a:off x="4152197" y="180248"/>
            <a:ext cx="6183970" cy="4824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Wie</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heißt</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Geschichte</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kumimoji="0" lang="en-GB" sz="2400" b="1" i="0" u="none" strike="noStrike" kern="1200" cap="none" spc="-1" normalizeH="0" noProof="0" dirty="0" err="1">
                <a:ln>
                  <a:noFill/>
                </a:ln>
                <a:solidFill>
                  <a:srgbClr val="002060"/>
                </a:solidFill>
                <a:effectLst/>
                <a:uLnTx/>
                <a:uFillTx/>
                <a:latin typeface="Century Gothic"/>
                <a:ea typeface="Century Gothic"/>
              </a:rPr>
              <a:t>Englisch</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0" name="Graphic 9" descr="Teacher">
            <a:extLst>
              <a:ext uri="{FF2B5EF4-FFF2-40B4-BE49-F238E27FC236}">
                <a16:creationId xmlns:a16="http://schemas.microsoft.com/office/drawing/2014/main" id="{57C4C2F7-8553-4CF2-B607-11334392F7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853" y="-20524"/>
            <a:ext cx="914400" cy="914400"/>
          </a:xfrm>
          <a:prstGeom prst="rect">
            <a:avLst/>
          </a:prstGeom>
        </p:spPr>
      </p:pic>
      <p:pic>
        <p:nvPicPr>
          <p:cNvPr id="11" name="Picture 10" descr="Logo&#10;&#10;Description automatically generated">
            <a:extLst>
              <a:ext uri="{FF2B5EF4-FFF2-40B4-BE49-F238E27FC236}">
                <a16:creationId xmlns:a16="http://schemas.microsoft.com/office/drawing/2014/main" id="{70BB52FE-81B1-4486-A8D3-82F2827A68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629" y="81678"/>
            <a:ext cx="1695683" cy="1050586"/>
          </a:xfrm>
          <a:prstGeom prst="rect">
            <a:avLst/>
          </a:prstGeom>
        </p:spPr>
      </p:pic>
      <p:sp>
        <p:nvSpPr>
          <p:cNvPr id="26" name="TextBox 25">
            <a:extLst>
              <a:ext uri="{FF2B5EF4-FFF2-40B4-BE49-F238E27FC236}">
                <a16:creationId xmlns:a16="http://schemas.microsoft.com/office/drawing/2014/main" id="{1982DEFC-F72A-4BFE-BC37-19FD9D85652D}"/>
              </a:ext>
            </a:extLst>
          </p:cNvPr>
          <p:cNvSpPr txBox="1"/>
          <p:nvPr/>
        </p:nvSpPr>
        <p:spPr>
          <a:xfrm>
            <a:off x="101494" y="786364"/>
            <a:ext cx="10463641" cy="461665"/>
          </a:xfrm>
          <a:prstGeom prst="rect">
            <a:avLst/>
          </a:prstGeom>
          <a:solidFill>
            <a:schemeClr val="bg1"/>
          </a:solidFill>
        </p:spPr>
        <p:txBody>
          <a:bodyPr wrap="square" rtlCol="0">
            <a:spAutoFit/>
          </a:bodyPr>
          <a:lstStyle/>
          <a:p>
            <a:r>
              <a:rPr lang="en-GB" sz="2400" dirty="0">
                <a:solidFill>
                  <a:srgbClr val="002060"/>
                </a:solidFill>
                <a:latin typeface="Century Gothic" panose="020B0502020202020204" pitchFamily="34" charset="0"/>
              </a:rPr>
              <a:t>Do you know any of these fairy tales by the Grimm brothers?</a:t>
            </a:r>
          </a:p>
        </p:txBody>
      </p:sp>
      <p:graphicFrame>
        <p:nvGraphicFramePr>
          <p:cNvPr id="2" name="Table 3">
            <a:extLst>
              <a:ext uri="{FF2B5EF4-FFF2-40B4-BE49-F238E27FC236}">
                <a16:creationId xmlns:a16="http://schemas.microsoft.com/office/drawing/2014/main" id="{CE3017D2-048E-A01D-5381-AE0DD68C8F04}"/>
              </a:ext>
            </a:extLst>
          </p:cNvPr>
          <p:cNvGraphicFramePr>
            <a:graphicFrameLocks noGrp="1"/>
          </p:cNvGraphicFramePr>
          <p:nvPr>
            <p:extLst>
              <p:ext uri="{D42A27DB-BD31-4B8C-83A1-F6EECF244321}">
                <p14:modId xmlns:p14="http://schemas.microsoft.com/office/powerpoint/2010/main" val="1576817667"/>
              </p:ext>
            </p:extLst>
          </p:nvPr>
        </p:nvGraphicFramePr>
        <p:xfrm>
          <a:off x="2177687" y="1774618"/>
          <a:ext cx="8128000" cy="4815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11583823"/>
                    </a:ext>
                  </a:extLst>
                </a:gridCol>
                <a:gridCol w="4064000">
                  <a:extLst>
                    <a:ext uri="{9D8B030D-6E8A-4147-A177-3AD203B41FA5}">
                      <a16:colId xmlns:a16="http://schemas.microsoft.com/office/drawing/2014/main" val="2563939341"/>
                    </a:ext>
                  </a:extLst>
                </a:gridCol>
              </a:tblGrid>
              <a:tr h="370840">
                <a:tc>
                  <a:txBody>
                    <a:bodyPr/>
                    <a:lstStyle/>
                    <a:p>
                      <a:r>
                        <a:rPr lang="en-US" sz="2800" dirty="0">
                          <a:latin typeface="Century Gothic" panose="020B0502020202020204" pitchFamily="34" charset="0"/>
                        </a:rPr>
                        <a:t>Deutsch</a:t>
                      </a:r>
                    </a:p>
                  </a:txBody>
                  <a:tcPr/>
                </a:tc>
                <a:tc>
                  <a:txBody>
                    <a:bodyPr/>
                    <a:lstStyle/>
                    <a:p>
                      <a:r>
                        <a:rPr lang="en-US" sz="2800" dirty="0" err="1">
                          <a:latin typeface="Century Gothic" panose="020B0502020202020204" pitchFamily="34" charset="0"/>
                        </a:rPr>
                        <a:t>Englisch</a:t>
                      </a:r>
                      <a:endParaRPr lang="en-US" sz="2800" dirty="0">
                        <a:latin typeface="Century Gothic" panose="020B0502020202020204" pitchFamily="34" charset="0"/>
                      </a:endParaRPr>
                    </a:p>
                  </a:txBody>
                  <a:tcPr/>
                </a:tc>
                <a:extLst>
                  <a:ext uri="{0D108BD9-81ED-4DB2-BD59-A6C34878D82A}">
                    <a16:rowId xmlns:a16="http://schemas.microsoft.com/office/drawing/2014/main" val="2642376630"/>
                  </a:ext>
                </a:extLst>
              </a:tr>
              <a:tr h="370840">
                <a:tc>
                  <a:txBody>
                    <a:bodyPr/>
                    <a:lstStyle/>
                    <a:p>
                      <a:r>
                        <a:rPr lang="en-US" sz="2800" dirty="0">
                          <a:latin typeface="Century Gothic" panose="020B0502020202020204" pitchFamily="34" charset="0"/>
                        </a:rPr>
                        <a:t>1. </a:t>
                      </a:r>
                      <a:r>
                        <a:rPr lang="en-US" sz="2800" dirty="0" err="1">
                          <a:latin typeface="Century Gothic" panose="020B0502020202020204" pitchFamily="34" charset="0"/>
                        </a:rPr>
                        <a:t>Rotkäppchen</a:t>
                      </a:r>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a. The Frog King</a:t>
                      </a:r>
                    </a:p>
                  </a:txBody>
                  <a:tcPr/>
                </a:tc>
                <a:extLst>
                  <a:ext uri="{0D108BD9-81ED-4DB2-BD59-A6C34878D82A}">
                    <a16:rowId xmlns:a16="http://schemas.microsoft.com/office/drawing/2014/main" val="4191470338"/>
                  </a:ext>
                </a:extLst>
              </a:tr>
              <a:tr h="370840">
                <a:tc>
                  <a:txBody>
                    <a:bodyPr/>
                    <a:lstStyle/>
                    <a:p>
                      <a:r>
                        <a:rPr lang="en-US" sz="2800" dirty="0">
                          <a:latin typeface="Century Gothic" panose="020B0502020202020204" pitchFamily="34" charset="0"/>
                        </a:rPr>
                        <a:t>2. </a:t>
                      </a:r>
                      <a:r>
                        <a:rPr lang="en-US" sz="2800" dirty="0" err="1">
                          <a:latin typeface="Century Gothic" panose="020B0502020202020204" pitchFamily="34" charset="0"/>
                        </a:rPr>
                        <a:t>Hänsel</a:t>
                      </a:r>
                      <a:r>
                        <a:rPr lang="en-US" sz="2800" dirty="0">
                          <a:latin typeface="Century Gothic" panose="020B0502020202020204" pitchFamily="34" charset="0"/>
                        </a:rPr>
                        <a:t> und Gretel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b. The Bremen Town Musicians</a:t>
                      </a:r>
                    </a:p>
                  </a:txBody>
                  <a:tcPr/>
                </a:tc>
                <a:extLst>
                  <a:ext uri="{0D108BD9-81ED-4DB2-BD59-A6C34878D82A}">
                    <a16:rowId xmlns:a16="http://schemas.microsoft.com/office/drawing/2014/main" val="327282053"/>
                  </a:ext>
                </a:extLst>
              </a:tr>
              <a:tr h="370840">
                <a:tc>
                  <a:txBody>
                    <a:bodyPr/>
                    <a:lstStyle/>
                    <a:p>
                      <a:r>
                        <a:rPr lang="en-US" sz="2800" dirty="0">
                          <a:latin typeface="Century Gothic" panose="020B0502020202020204" pitchFamily="34" charset="0"/>
                        </a:rPr>
                        <a:t>3. Der </a:t>
                      </a:r>
                      <a:r>
                        <a:rPr lang="en-US" sz="2800" dirty="0" err="1">
                          <a:latin typeface="Century Gothic" panose="020B0502020202020204" pitchFamily="34" charset="0"/>
                        </a:rPr>
                        <a:t>Froschkönig</a:t>
                      </a:r>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c. Hansel and Gretel</a:t>
                      </a:r>
                    </a:p>
                    <a:p>
                      <a:endParaRPr lang="en-US" sz="2800" dirty="0">
                        <a:latin typeface="Century Gothic" panose="020B0502020202020204" pitchFamily="34" charset="0"/>
                      </a:endParaRPr>
                    </a:p>
                  </a:txBody>
                  <a:tcPr/>
                </a:tc>
                <a:extLst>
                  <a:ext uri="{0D108BD9-81ED-4DB2-BD59-A6C34878D82A}">
                    <a16:rowId xmlns:a16="http://schemas.microsoft.com/office/drawing/2014/main" val="2340300227"/>
                  </a:ext>
                </a:extLst>
              </a:tr>
              <a:tr h="370840">
                <a:tc>
                  <a:txBody>
                    <a:bodyPr/>
                    <a:lstStyle/>
                    <a:p>
                      <a:r>
                        <a:rPr lang="en-US" sz="2800" dirty="0">
                          <a:latin typeface="Century Gothic" panose="020B0502020202020204" pitchFamily="34" charset="0"/>
                        </a:rPr>
                        <a:t>4. Die </a:t>
                      </a:r>
                      <a:r>
                        <a:rPr lang="en-US" sz="2800" dirty="0" err="1">
                          <a:latin typeface="Century Gothic" panose="020B0502020202020204" pitchFamily="34" charset="0"/>
                        </a:rPr>
                        <a:t>zwölf</a:t>
                      </a:r>
                      <a:r>
                        <a:rPr lang="en-US" sz="2800" dirty="0">
                          <a:latin typeface="Century Gothic" panose="020B0502020202020204" pitchFamily="34" charset="0"/>
                        </a:rPr>
                        <a:t> </a:t>
                      </a:r>
                      <a:r>
                        <a:rPr lang="en-US" sz="2800" dirty="0" err="1">
                          <a:latin typeface="Century Gothic" panose="020B0502020202020204" pitchFamily="34" charset="0"/>
                        </a:rPr>
                        <a:t>Brüder</a:t>
                      </a:r>
                      <a:endParaRPr lang="en-US" sz="2800" dirty="0">
                        <a:latin typeface="Century Gothic" panose="020B0502020202020204" pitchFamily="34" charset="0"/>
                      </a:endParaRPr>
                    </a:p>
                  </a:txBody>
                  <a:tcPr/>
                </a:tc>
                <a:tc>
                  <a:txBody>
                    <a:bodyPr/>
                    <a:lstStyle/>
                    <a:p>
                      <a:r>
                        <a:rPr lang="en-US" sz="2800" dirty="0">
                          <a:latin typeface="Century Gothic" panose="020B0502020202020204" pitchFamily="34" charset="0"/>
                        </a:rPr>
                        <a:t>d. Little Red Riding Hood</a:t>
                      </a:r>
                    </a:p>
                  </a:txBody>
                  <a:tcPr/>
                </a:tc>
                <a:extLst>
                  <a:ext uri="{0D108BD9-81ED-4DB2-BD59-A6C34878D82A}">
                    <a16:rowId xmlns:a16="http://schemas.microsoft.com/office/drawing/2014/main" val="493924569"/>
                  </a:ext>
                </a:extLst>
              </a:tr>
              <a:tr h="370840">
                <a:tc>
                  <a:txBody>
                    <a:bodyPr/>
                    <a:lstStyle/>
                    <a:p>
                      <a:r>
                        <a:rPr lang="en-US" sz="2800" dirty="0">
                          <a:latin typeface="Century Gothic" panose="020B0502020202020204" pitchFamily="34" charset="0"/>
                        </a:rPr>
                        <a:t>5. Die Bremer </a:t>
                      </a:r>
                      <a:r>
                        <a:rPr lang="en-US" sz="2800" dirty="0" err="1">
                          <a:latin typeface="Century Gothic" panose="020B0502020202020204" pitchFamily="34" charset="0"/>
                        </a:rPr>
                        <a:t>Stadtmusikanten</a:t>
                      </a:r>
                      <a:endParaRPr lang="en-US" sz="2800" dirty="0">
                        <a:latin typeface="Century Gothic" panose="020B0502020202020204" pitchFamily="34" charset="0"/>
                      </a:endParaRPr>
                    </a:p>
                  </a:txBody>
                  <a:tcPr/>
                </a:tc>
                <a:tc>
                  <a:txBody>
                    <a:bodyPr/>
                    <a:lstStyle/>
                    <a:p>
                      <a:r>
                        <a:rPr lang="en-US" sz="2800" dirty="0">
                          <a:latin typeface="Century Gothic" panose="020B0502020202020204" pitchFamily="34" charset="0"/>
                        </a:rPr>
                        <a:t>e. The Twelve Brothers</a:t>
                      </a:r>
                    </a:p>
                  </a:txBody>
                  <a:tcPr/>
                </a:tc>
                <a:extLst>
                  <a:ext uri="{0D108BD9-81ED-4DB2-BD59-A6C34878D82A}">
                    <a16:rowId xmlns:a16="http://schemas.microsoft.com/office/drawing/2014/main" val="209426122"/>
                  </a:ext>
                </a:extLst>
              </a:tr>
            </a:tbl>
          </a:graphicData>
        </a:graphic>
      </p:graphicFrame>
      <p:sp>
        <p:nvSpPr>
          <p:cNvPr id="4" name="Rounded Rectangle 3">
            <a:extLst>
              <a:ext uri="{FF2B5EF4-FFF2-40B4-BE49-F238E27FC236}">
                <a16:creationId xmlns:a16="http://schemas.microsoft.com/office/drawing/2014/main" id="{5F931008-4F71-12F9-C158-B98D9A18910A}"/>
              </a:ext>
            </a:extLst>
          </p:cNvPr>
          <p:cNvSpPr/>
          <p:nvPr/>
        </p:nvSpPr>
        <p:spPr>
          <a:xfrm>
            <a:off x="2607342" y="2341153"/>
            <a:ext cx="623538"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1727196-092D-BF11-2090-C245EC4651A0}"/>
              </a:ext>
            </a:extLst>
          </p:cNvPr>
          <p:cNvSpPr/>
          <p:nvPr/>
        </p:nvSpPr>
        <p:spPr>
          <a:xfrm>
            <a:off x="4439473" y="3786298"/>
            <a:ext cx="1031688"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E979197-73A4-ED33-06A9-69F65DDB84E7}"/>
              </a:ext>
            </a:extLst>
          </p:cNvPr>
          <p:cNvSpPr/>
          <p:nvPr/>
        </p:nvSpPr>
        <p:spPr>
          <a:xfrm>
            <a:off x="3166228" y="6119962"/>
            <a:ext cx="1558172"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1087896-18EA-C2F7-EA0F-22263D63DD70}"/>
              </a:ext>
            </a:extLst>
          </p:cNvPr>
          <p:cNvCxnSpPr/>
          <p:nvPr/>
        </p:nvCxnSpPr>
        <p:spPr>
          <a:xfrm>
            <a:off x="5867400" y="2560320"/>
            <a:ext cx="457200" cy="2484120"/>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DB1D93DA-0E5B-2E7B-6ECA-29D5CE13E943}"/>
              </a:ext>
            </a:extLst>
          </p:cNvPr>
          <p:cNvCxnSpPr>
            <a:cxnSpLocks/>
          </p:cNvCxnSpPr>
          <p:nvPr/>
        </p:nvCxnSpPr>
        <p:spPr>
          <a:xfrm>
            <a:off x="6053517" y="5044440"/>
            <a:ext cx="271083" cy="1075522"/>
          </a:xfrm>
          <a:prstGeom prst="line">
            <a:avLst/>
          </a:prstGeom>
        </p:spPr>
        <p:style>
          <a:lnRef idx="3">
            <a:schemeClr val="accent6"/>
          </a:lnRef>
          <a:fillRef idx="0">
            <a:schemeClr val="accent6"/>
          </a:fillRef>
          <a:effectRef idx="2">
            <a:schemeClr val="accent6"/>
          </a:effectRef>
          <a:fontRef idx="minor">
            <a:schemeClr val="tx1"/>
          </a:fontRef>
        </p:style>
      </p:cxnSp>
      <p:cxnSp>
        <p:nvCxnSpPr>
          <p:cNvPr id="40" name="Straight Connector 39">
            <a:extLst>
              <a:ext uri="{FF2B5EF4-FFF2-40B4-BE49-F238E27FC236}">
                <a16:creationId xmlns:a16="http://schemas.microsoft.com/office/drawing/2014/main" id="{06CF019B-A17C-E20E-748F-767114515213}"/>
              </a:ext>
            </a:extLst>
          </p:cNvPr>
          <p:cNvCxnSpPr>
            <a:cxnSpLocks/>
          </p:cNvCxnSpPr>
          <p:nvPr/>
        </p:nvCxnSpPr>
        <p:spPr>
          <a:xfrm>
            <a:off x="5784487" y="3333329"/>
            <a:ext cx="540113" cy="926251"/>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7DD0BD8F-3CD3-7409-BF7A-FCC5AB3BA1AF}"/>
              </a:ext>
            </a:extLst>
          </p:cNvPr>
          <p:cNvCxnSpPr>
            <a:cxnSpLocks/>
          </p:cNvCxnSpPr>
          <p:nvPr/>
        </p:nvCxnSpPr>
        <p:spPr>
          <a:xfrm flipH="1">
            <a:off x="5859294" y="3176072"/>
            <a:ext cx="465306" cy="2943890"/>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184DA154-A2DE-2A1E-3400-552E6B60EA62}"/>
              </a:ext>
            </a:extLst>
          </p:cNvPr>
          <p:cNvCxnSpPr>
            <a:cxnSpLocks/>
          </p:cNvCxnSpPr>
          <p:nvPr/>
        </p:nvCxnSpPr>
        <p:spPr>
          <a:xfrm flipV="1">
            <a:off x="5889773" y="2560320"/>
            <a:ext cx="349861" cy="1535851"/>
          </a:xfrm>
          <a:prstGeom prst="line">
            <a:avLst/>
          </a:prstGeom>
        </p:spPr>
        <p:style>
          <a:lnRef idx="3">
            <a:schemeClr val="accent6"/>
          </a:lnRef>
          <a:fillRef idx="0">
            <a:schemeClr val="accent6"/>
          </a:fillRef>
          <a:effectRef idx="2">
            <a:schemeClr val="accent6"/>
          </a:effectRef>
          <a:fontRef idx="minor">
            <a:schemeClr val="tx1"/>
          </a:fontRef>
        </p:style>
      </p:cxnSp>
      <p:pic>
        <p:nvPicPr>
          <p:cNvPr id="49" name="Picture 48" descr="A cartoon of a person in a red dress&#10;&#10;Description automatically generated">
            <a:extLst>
              <a:ext uri="{FF2B5EF4-FFF2-40B4-BE49-F238E27FC236}">
                <a16:creationId xmlns:a16="http://schemas.microsoft.com/office/drawing/2014/main" id="{66E08AE7-4DE6-94BF-63BE-ABF09326B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1758" y="4962762"/>
            <a:ext cx="1567029" cy="1813560"/>
          </a:xfrm>
          <a:prstGeom prst="rect">
            <a:avLst/>
          </a:prstGeom>
        </p:spPr>
      </p:pic>
      <p:pic>
        <p:nvPicPr>
          <p:cNvPr id="51" name="Picture 50" descr="A cartoon frog with a crown&#10;&#10;Description automatically generated">
            <a:extLst>
              <a:ext uri="{FF2B5EF4-FFF2-40B4-BE49-F238E27FC236}">
                <a16:creationId xmlns:a16="http://schemas.microsoft.com/office/drawing/2014/main" id="{F02C578D-4545-48B1-B485-F75A70AD8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26" y="1774618"/>
            <a:ext cx="2068295" cy="1942258"/>
          </a:xfrm>
          <a:prstGeom prst="rect">
            <a:avLst/>
          </a:prstGeom>
        </p:spPr>
      </p:pic>
      <p:pic>
        <p:nvPicPr>
          <p:cNvPr id="53" name="Picture 52" descr="A black background with a black square&#10;&#10;Description automatically generated with medium confidence">
            <a:extLst>
              <a:ext uri="{FF2B5EF4-FFF2-40B4-BE49-F238E27FC236}">
                <a16:creationId xmlns:a16="http://schemas.microsoft.com/office/drawing/2014/main" id="{7AB2671C-8E1A-1622-2BBD-09A3B92C91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6167" y="1729389"/>
            <a:ext cx="1823716" cy="2752779"/>
          </a:xfrm>
          <a:prstGeom prst="rect">
            <a:avLst/>
          </a:prstGeom>
        </p:spPr>
      </p:pic>
      <p:sp>
        <p:nvSpPr>
          <p:cNvPr id="61" name="CustomShape 23">
            <a:hlinkClick r:id="" action="ppaction://noaction">
              <a:snd r:embed="rId10" name="T1_W6F_7.2.wav"/>
            </a:hlinkClick>
            <a:extLst>
              <a:ext uri="{FF2B5EF4-FFF2-40B4-BE49-F238E27FC236}">
                <a16:creationId xmlns:a16="http://schemas.microsoft.com/office/drawing/2014/main" id="{B2BD4B7F-114D-303E-7790-7E1F2C26F821}"/>
              </a:ext>
            </a:extLst>
          </p:cNvPr>
          <p:cNvSpPr/>
          <p:nvPr/>
        </p:nvSpPr>
        <p:spPr>
          <a:xfrm>
            <a:off x="1680100" y="2352420"/>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1</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62" name="CustomShape 24">
            <a:hlinkClick r:id="" action="ppaction://noaction">
              <a:snd r:embed="rId11" name="T1_W6F_7.3.wav"/>
            </a:hlinkClick>
            <a:extLst>
              <a:ext uri="{FF2B5EF4-FFF2-40B4-BE49-F238E27FC236}">
                <a16:creationId xmlns:a16="http://schemas.microsoft.com/office/drawing/2014/main" id="{2589776B-E95A-DA83-4D5B-F5A5FC86A391}"/>
              </a:ext>
            </a:extLst>
          </p:cNvPr>
          <p:cNvSpPr/>
          <p:nvPr/>
        </p:nvSpPr>
        <p:spPr>
          <a:xfrm>
            <a:off x="1680100" y="2956422"/>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2</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63" name="CustomShape 25">
            <a:hlinkClick r:id="" action="ppaction://noaction">
              <a:snd r:embed="rId12" name="T1_W6F_7.4.wav"/>
            </a:hlinkClick>
            <a:extLst>
              <a:ext uri="{FF2B5EF4-FFF2-40B4-BE49-F238E27FC236}">
                <a16:creationId xmlns:a16="http://schemas.microsoft.com/office/drawing/2014/main" id="{F5FD702D-ADDA-E977-6763-FED2C1739E1D}"/>
              </a:ext>
            </a:extLst>
          </p:cNvPr>
          <p:cNvSpPr/>
          <p:nvPr/>
        </p:nvSpPr>
        <p:spPr>
          <a:xfrm>
            <a:off x="1680100" y="3925385"/>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FFFF"/>
                </a:solidFill>
                <a:effectLst/>
                <a:uLnTx/>
                <a:uFillTx/>
                <a:latin typeface="Arial"/>
                <a:ea typeface="DejaVu Sans"/>
                <a:cs typeface="+mn-cs"/>
              </a:rPr>
              <a:t>3</a:t>
            </a:r>
            <a:endParaRPr kumimoji="0" lang="en-GB" sz="2000" b="0" i="0" u="none" strike="noStrike" kern="0" cap="none" spc="-1" normalizeH="0" baseline="0" noProof="0">
              <a:ln>
                <a:noFill/>
              </a:ln>
              <a:solidFill>
                <a:srgbClr val="FFFFFF"/>
              </a:solidFill>
              <a:effectLst/>
              <a:uLnTx/>
              <a:uFillTx/>
              <a:latin typeface="Arial"/>
              <a:ea typeface="+mn-ea"/>
              <a:cs typeface="+mn-cs"/>
            </a:endParaRPr>
          </a:p>
        </p:txBody>
      </p:sp>
      <p:sp>
        <p:nvSpPr>
          <p:cNvPr id="64" name="CustomShape 26">
            <a:hlinkClick r:id="" action="ppaction://noaction">
              <a:snd r:embed="rId13" name="T1_W6F_7.5.wav"/>
            </a:hlinkClick>
            <a:extLst>
              <a:ext uri="{FF2B5EF4-FFF2-40B4-BE49-F238E27FC236}">
                <a16:creationId xmlns:a16="http://schemas.microsoft.com/office/drawing/2014/main" id="{8EEBC5C9-4664-5EB7-A8ED-DEE4A539CEA4}"/>
              </a:ext>
            </a:extLst>
          </p:cNvPr>
          <p:cNvSpPr/>
          <p:nvPr/>
        </p:nvSpPr>
        <p:spPr>
          <a:xfrm>
            <a:off x="1680100" y="4879159"/>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4</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65" name="CustomShape 27">
            <a:hlinkClick r:id="" action="ppaction://noaction">
              <a:snd r:embed="rId14" name="T1_W6F_7.6.wav"/>
            </a:hlinkClick>
            <a:extLst>
              <a:ext uri="{FF2B5EF4-FFF2-40B4-BE49-F238E27FC236}">
                <a16:creationId xmlns:a16="http://schemas.microsoft.com/office/drawing/2014/main" id="{002DA912-5A67-3C0B-72C2-5DF61C51F437}"/>
              </a:ext>
            </a:extLst>
          </p:cNvPr>
          <p:cNvSpPr/>
          <p:nvPr/>
        </p:nvSpPr>
        <p:spPr>
          <a:xfrm>
            <a:off x="1679004" y="5782679"/>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5</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56" name="Speech Bubble: Rectangle with Corners Rounded 27">
            <a:extLst>
              <a:ext uri="{FF2B5EF4-FFF2-40B4-BE49-F238E27FC236}">
                <a16:creationId xmlns:a16="http://schemas.microsoft.com/office/drawing/2014/main" id="{C27AB00F-E8AE-0B0E-DFED-3500F2F35444}"/>
              </a:ext>
            </a:extLst>
          </p:cNvPr>
          <p:cNvSpPr/>
          <p:nvPr/>
        </p:nvSpPr>
        <p:spPr>
          <a:xfrm>
            <a:off x="73903" y="4673723"/>
            <a:ext cx="4077361" cy="1445546"/>
          </a:xfrm>
          <a:prstGeom prst="wedgeRoundRectCallout">
            <a:avLst>
              <a:gd name="adj1" fmla="val 27827"/>
              <a:gd name="adj2" fmla="val -17402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You know that ‘rot’ </a:t>
            </a:r>
            <a:r>
              <a:rPr lang="en-GB" sz="2000" i="1" dirty="0">
                <a:solidFill>
                  <a:prstClr val="white"/>
                </a:solidFill>
                <a:latin typeface="Century Gothic"/>
              </a:rPr>
              <a:t>means</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’red’. Did you know that if you</a:t>
            </a:r>
            <a:r>
              <a:rPr kumimoji="0" lang="en-GB" sz="2000" b="0" i="1" u="none" strike="noStrike" kern="1200" cap="none" spc="0" normalizeH="0" noProof="0" dirty="0">
                <a:ln>
                  <a:noFill/>
                </a:ln>
                <a:solidFill>
                  <a:prstClr val="white"/>
                </a:solidFill>
                <a:effectLst/>
                <a:uLnTx/>
                <a:uFillTx/>
                <a:latin typeface="Century Gothic"/>
                <a:ea typeface="+mn-ea"/>
                <a:cs typeface="+mn-cs"/>
              </a:rPr>
              <a:t> see ‘</a:t>
            </a:r>
            <a:r>
              <a:rPr kumimoji="0" lang="en-GB" sz="2000" b="0" i="1" u="none" strike="noStrike" kern="1200" cap="none" spc="0" normalizeH="0" noProof="0" dirty="0" err="1">
                <a:ln>
                  <a:noFill/>
                </a:ln>
                <a:solidFill>
                  <a:prstClr val="white"/>
                </a:solidFill>
                <a:effectLst/>
                <a:uLnTx/>
                <a:uFillTx/>
                <a:latin typeface="Century Gothic"/>
                <a:ea typeface="+mn-ea"/>
                <a:cs typeface="+mn-cs"/>
              </a:rPr>
              <a:t>chen</a:t>
            </a:r>
            <a:r>
              <a:rPr kumimoji="0" lang="en-GB" sz="2000" b="0" i="1" u="none" strike="noStrike" kern="1200" cap="none" spc="0" normalizeH="0" noProof="0" dirty="0">
                <a:ln>
                  <a:noFill/>
                </a:ln>
                <a:solidFill>
                  <a:prstClr val="white"/>
                </a:solidFill>
                <a:effectLst/>
                <a:uLnTx/>
                <a:uFillTx/>
                <a:latin typeface="Century Gothic"/>
                <a:ea typeface="+mn-ea"/>
                <a:cs typeface="+mn-cs"/>
              </a:rPr>
              <a:t>’ at the end of a noun, it means ‘little’?</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7" name="Speech Bubble: Rectangle with Corners Rounded 27">
            <a:extLst>
              <a:ext uri="{FF2B5EF4-FFF2-40B4-BE49-F238E27FC236}">
                <a16:creationId xmlns:a16="http://schemas.microsoft.com/office/drawing/2014/main" id="{D9C83153-0808-1CCE-00C8-2EC38605725F}"/>
              </a:ext>
            </a:extLst>
          </p:cNvPr>
          <p:cNvSpPr/>
          <p:nvPr/>
        </p:nvSpPr>
        <p:spPr>
          <a:xfrm>
            <a:off x="1040218" y="5041615"/>
            <a:ext cx="4077361" cy="1445546"/>
          </a:xfrm>
          <a:prstGeom prst="wedgeRoundRectCallout">
            <a:avLst>
              <a:gd name="adj1" fmla="val 27827"/>
              <a:gd name="adj2" fmla="val -17402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How do</a:t>
            </a:r>
            <a:r>
              <a:rPr kumimoji="0" lang="en-GB" sz="2000" b="0" i="1" u="none" strike="noStrike" kern="1200" cap="none" spc="0" normalizeH="0" noProof="0" dirty="0">
                <a:ln>
                  <a:noFill/>
                </a:ln>
                <a:solidFill>
                  <a:prstClr val="white"/>
                </a:solidFill>
                <a:effectLst/>
                <a:uLnTx/>
                <a:uFillTx/>
                <a:latin typeface="Century Gothic"/>
                <a:ea typeface="+mn-ea"/>
                <a:cs typeface="+mn-cs"/>
              </a:rPr>
              <a:t> you pronounce Hansel and Gretel in German? Hint: it’s not the same </a:t>
            </a:r>
            <a:r>
              <a:rPr lang="en-GB" sz="2000" i="1" dirty="0">
                <a:solidFill>
                  <a:prstClr val="white"/>
                </a:solidFill>
                <a:latin typeface="Century Gothic"/>
              </a:rPr>
              <a:t>as the English pronunciation!</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8" name="Speech Bubble: Rectangle with Corners Rounded 27">
            <a:extLst>
              <a:ext uri="{FF2B5EF4-FFF2-40B4-BE49-F238E27FC236}">
                <a16:creationId xmlns:a16="http://schemas.microsoft.com/office/drawing/2014/main" id="{2AFF88A1-403A-9948-0B31-86B0F5FC2D07}"/>
              </a:ext>
            </a:extLst>
          </p:cNvPr>
          <p:cNvSpPr/>
          <p:nvPr/>
        </p:nvSpPr>
        <p:spPr>
          <a:xfrm>
            <a:off x="2228010" y="5107369"/>
            <a:ext cx="4077361" cy="1445546"/>
          </a:xfrm>
          <a:prstGeom prst="wedgeRoundRectCallout">
            <a:avLst>
              <a:gd name="adj1" fmla="val 21847"/>
              <a:gd name="adj2" fmla="val -10655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We came across ‘König’</a:t>
            </a:r>
            <a:r>
              <a:rPr kumimoji="0" lang="en-GB" sz="2000" b="0" i="1" u="none" strike="noStrike" kern="1200" cap="none" spc="0" normalizeH="0" noProof="0" dirty="0">
                <a:ln>
                  <a:noFill/>
                </a:ln>
                <a:solidFill>
                  <a:prstClr val="white"/>
                </a:solidFill>
                <a:effectLst/>
                <a:uLnTx/>
                <a:uFillTx/>
                <a:latin typeface="Century Gothic"/>
                <a:ea typeface="+mn-ea"/>
                <a:cs typeface="+mn-cs"/>
              </a:rPr>
              <a:t> (king) when we were practising the </a:t>
            </a:r>
            <a:r>
              <a:rPr kumimoji="0" lang="en-GB" sz="2000" b="0" i="1" u="none" strike="noStrike" kern="1200" cap="none" spc="0" normalizeH="0" noProof="0" dirty="0" err="1">
                <a:ln>
                  <a:noFill/>
                </a:ln>
                <a:solidFill>
                  <a:prstClr val="white"/>
                </a:solidFill>
                <a:effectLst/>
                <a:uLnTx/>
                <a:uFillTx/>
                <a:latin typeface="Century Gothic"/>
                <a:ea typeface="+mn-ea"/>
                <a:cs typeface="+mn-cs"/>
              </a:rPr>
              <a:t>ö</a:t>
            </a:r>
            <a:r>
              <a:rPr kumimoji="0" lang="en-GB" sz="2000" b="0" i="1" u="none" strike="noStrike" kern="1200" cap="none" spc="0" normalizeH="0" noProof="0" dirty="0">
                <a:ln>
                  <a:noFill/>
                </a:ln>
                <a:solidFill>
                  <a:prstClr val="white"/>
                </a:solidFill>
                <a:effectLst/>
                <a:uLnTx/>
                <a:uFillTx/>
                <a:latin typeface="Century Gothic"/>
                <a:ea typeface="+mn-ea"/>
                <a:cs typeface="+mn-cs"/>
              </a:rPr>
              <a:t> sound. Can you remember how it sounds?</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9" name="Speech Bubble: Rectangle with Corners Rounded 27">
            <a:extLst>
              <a:ext uri="{FF2B5EF4-FFF2-40B4-BE49-F238E27FC236}">
                <a16:creationId xmlns:a16="http://schemas.microsoft.com/office/drawing/2014/main" id="{91B942D7-7543-E8E7-D638-A0F5E0B2A80C}"/>
              </a:ext>
            </a:extLst>
          </p:cNvPr>
          <p:cNvSpPr/>
          <p:nvPr/>
        </p:nvSpPr>
        <p:spPr>
          <a:xfrm>
            <a:off x="6726554" y="4679273"/>
            <a:ext cx="4077361" cy="1445546"/>
          </a:xfrm>
          <a:prstGeom prst="wedgeRoundRectCallout">
            <a:avLst>
              <a:gd name="adj1" fmla="val -67111"/>
              <a:gd name="adj2" fmla="val -3697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What is the plural of ‘</a:t>
            </a:r>
            <a:r>
              <a:rPr kumimoji="0" lang="en-GB" sz="2000" b="0" i="1" u="none" strike="noStrike" kern="1200" cap="none" spc="0" normalizeH="0" baseline="0" noProof="0" dirty="0" err="1">
                <a:ln>
                  <a:noFill/>
                </a:ln>
                <a:solidFill>
                  <a:prstClr val="white"/>
                </a:solidFill>
                <a:effectLst/>
                <a:uLnTx/>
                <a:uFillTx/>
                <a:latin typeface="Century Gothic"/>
                <a:ea typeface="+mn-ea"/>
                <a:cs typeface="+mn-cs"/>
              </a:rPr>
              <a:t>Bruder</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and how does</a:t>
            </a:r>
            <a:r>
              <a:rPr kumimoji="0" lang="en-GB" sz="2000" b="0" i="1" u="none" strike="noStrike" kern="1200" cap="none" spc="0" normalizeH="0" noProof="0" dirty="0">
                <a:ln>
                  <a:noFill/>
                </a:ln>
                <a:solidFill>
                  <a:prstClr val="white"/>
                </a:solidFill>
                <a:effectLst/>
                <a:uLnTx/>
                <a:uFillTx/>
                <a:latin typeface="Century Gothic"/>
                <a:ea typeface="+mn-ea"/>
                <a:cs typeface="+mn-cs"/>
              </a:rPr>
              <a:t> it sound </a:t>
            </a:r>
            <a:r>
              <a:rPr lang="en-GB" sz="2000" i="1" dirty="0">
                <a:solidFill>
                  <a:prstClr val="white"/>
                </a:solidFill>
                <a:latin typeface="Century Gothic"/>
              </a:rPr>
              <a:t>different?</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60" name="Speech Bubble: Rectangle with Corners Rounded 27">
            <a:extLst>
              <a:ext uri="{FF2B5EF4-FFF2-40B4-BE49-F238E27FC236}">
                <a16:creationId xmlns:a16="http://schemas.microsoft.com/office/drawing/2014/main" id="{0C9D6329-2E12-1996-8512-8C589E8D732C}"/>
              </a:ext>
            </a:extLst>
          </p:cNvPr>
          <p:cNvSpPr/>
          <p:nvPr/>
        </p:nvSpPr>
        <p:spPr>
          <a:xfrm>
            <a:off x="7214332" y="5302169"/>
            <a:ext cx="4077361" cy="1445546"/>
          </a:xfrm>
          <a:prstGeom prst="wedgeRoundRectCallout">
            <a:avLst>
              <a:gd name="adj1" fmla="val -77950"/>
              <a:gd name="adj2" fmla="val -534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We learnt a different word for musician. Can you remember what</a:t>
            </a:r>
            <a:r>
              <a:rPr kumimoji="0" lang="en-GB" sz="2000" b="0" i="1" u="none" strike="noStrike" kern="1200" cap="none" spc="0" normalizeH="0" noProof="0" dirty="0">
                <a:ln>
                  <a:noFill/>
                </a:ln>
                <a:solidFill>
                  <a:prstClr val="white"/>
                </a:solidFill>
                <a:effectLst/>
                <a:uLnTx/>
                <a:uFillTx/>
                <a:latin typeface="Century Gothic"/>
                <a:ea typeface="+mn-ea"/>
                <a:cs typeface="+mn-cs"/>
              </a:rPr>
              <a:t> it was? Hint: </a:t>
            </a:r>
            <a:r>
              <a:rPr kumimoji="0" lang="en-GB" sz="2000" b="0" i="1" u="none" strike="noStrike" kern="1200" cap="none" spc="0" normalizeH="0" noProof="0" dirty="0" err="1">
                <a:ln>
                  <a:noFill/>
                </a:ln>
                <a:solidFill>
                  <a:prstClr val="white"/>
                </a:solidFill>
                <a:effectLst/>
                <a:uLnTx/>
                <a:uFillTx/>
                <a:latin typeface="Century Gothic"/>
                <a:ea typeface="+mn-ea"/>
                <a:cs typeface="+mn-cs"/>
              </a:rPr>
              <a:t>M_s_k_r</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713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6"/>
                                        </p:tgtEl>
                                      </p:cBhvr>
                                    </p:animEffect>
                                    <p:set>
                                      <p:cBhvr>
                                        <p:cTn id="31" dur="1" fill="hold">
                                          <p:stCondLst>
                                            <p:cond delay="499"/>
                                          </p:stCondLst>
                                        </p:cTn>
                                        <p:tgtEl>
                                          <p:spTgt spid="5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7"/>
                                        </p:tgtEl>
                                      </p:cBhvr>
                                    </p:animEffect>
                                    <p:set>
                                      <p:cBhvr>
                                        <p:cTn id="44" dur="1" fill="hold">
                                          <p:stCondLst>
                                            <p:cond delay="499"/>
                                          </p:stCondLst>
                                        </p:cTn>
                                        <p:tgtEl>
                                          <p:spTgt spid="5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59"/>
                                        </p:tgtEl>
                                      </p:cBhvr>
                                    </p:animEffect>
                                    <p:set>
                                      <p:cBhvr>
                                        <p:cTn id="70" dur="1" fill="hold">
                                          <p:stCondLst>
                                            <p:cond delay="499"/>
                                          </p:stCondLst>
                                        </p:cTn>
                                        <p:tgtEl>
                                          <p:spTgt spid="5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60"/>
                                        </p:tgtEl>
                                      </p:cBhvr>
                                    </p:animEffect>
                                    <p:set>
                                      <p:cBhvr>
                                        <p:cTn id="83"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14" grpId="0"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 lying on a bed with a gnome and a lantern&#10;&#10;Description automatically generated">
            <a:extLst>
              <a:ext uri="{FF2B5EF4-FFF2-40B4-BE49-F238E27FC236}">
                <a16:creationId xmlns:a16="http://schemas.microsoft.com/office/drawing/2014/main" id="{6CD23156-4ADC-EC4F-0F24-BBA8AD678C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5407" y="2807430"/>
            <a:ext cx="4911757" cy="2812748"/>
          </a:xfrm>
          <a:prstGeom prst="rect">
            <a:avLst/>
          </a:prstGeom>
        </p:spPr>
      </p:pic>
      <p:graphicFrame>
        <p:nvGraphicFramePr>
          <p:cNvPr id="39" name="Table 9">
            <a:extLst>
              <a:ext uri="{FF2B5EF4-FFF2-40B4-BE49-F238E27FC236}">
                <a16:creationId xmlns:a16="http://schemas.microsoft.com/office/drawing/2014/main" id="{0C534FC4-E4DC-4943-BBCE-4AF5563B0379}"/>
              </a:ext>
            </a:extLst>
          </p:cNvPr>
          <p:cNvGraphicFramePr>
            <a:graphicFrameLocks noGrp="1"/>
          </p:cNvGraphicFramePr>
          <p:nvPr>
            <p:extLst>
              <p:ext uri="{D42A27DB-BD31-4B8C-83A1-F6EECF244321}">
                <p14:modId xmlns:p14="http://schemas.microsoft.com/office/powerpoint/2010/main" val="2304047097"/>
              </p:ext>
            </p:extLst>
          </p:nvPr>
        </p:nvGraphicFramePr>
        <p:xfrm>
          <a:off x="213369" y="2431484"/>
          <a:ext cx="5899609" cy="3676288"/>
        </p:xfrm>
        <a:graphic>
          <a:graphicData uri="http://schemas.openxmlformats.org/drawingml/2006/table">
            <a:tbl>
              <a:tblPr firstRow="1" bandRow="1"/>
              <a:tblGrid>
                <a:gridCol w="2830109">
                  <a:extLst>
                    <a:ext uri="{9D8B030D-6E8A-4147-A177-3AD203B41FA5}">
                      <a16:colId xmlns:a16="http://schemas.microsoft.com/office/drawing/2014/main" val="3272501527"/>
                    </a:ext>
                  </a:extLst>
                </a:gridCol>
                <a:gridCol w="3069500">
                  <a:extLst>
                    <a:ext uri="{9D8B030D-6E8A-4147-A177-3AD203B41FA5}">
                      <a16:colId xmlns:a16="http://schemas.microsoft.com/office/drawing/2014/main" val="1428531364"/>
                    </a:ext>
                  </a:extLst>
                </a:gridCol>
              </a:tblGrid>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1" dirty="0" err="1">
                          <a:solidFill>
                            <a:srgbClr val="002060"/>
                          </a:solidFill>
                        </a:rPr>
                        <a:t>warnen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b="1" dirty="0">
                          <a:solidFill>
                            <a:srgbClr val="002060"/>
                          </a:solidFill>
                        </a:rPr>
                        <a:t>to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ich </a:t>
                      </a:r>
                      <a:r>
                        <a:rPr lang="en-GB" sz="2400" b="0" dirty="0" err="1">
                          <a:solidFill>
                            <a:srgbClr val="002060"/>
                          </a:solidFill>
                        </a:rPr>
                        <a:t>warn</a:t>
                      </a:r>
                      <a:r>
                        <a:rPr lang="en-GB" sz="2400" b="1" dirty="0" err="1">
                          <a:solidFill>
                            <a:srgbClr val="002060"/>
                          </a:solidFill>
                        </a:rPr>
                        <a:t>e</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I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du </a:t>
                      </a:r>
                      <a:r>
                        <a:rPr lang="en-GB" sz="2400" b="0" dirty="0" err="1">
                          <a:solidFill>
                            <a:srgbClr val="002060"/>
                          </a:solidFill>
                        </a:rPr>
                        <a:t>warn</a:t>
                      </a:r>
                      <a:r>
                        <a:rPr lang="en-GB" sz="2400" b="1" dirty="0" err="1">
                          <a:solidFill>
                            <a:srgbClr val="002060"/>
                          </a:solidFill>
                        </a:rPr>
                        <a:t>st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you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er, </a:t>
                      </a:r>
                      <a:r>
                        <a:rPr lang="en-GB" sz="2400" b="0" dirty="0" err="1">
                          <a:solidFill>
                            <a:srgbClr val="002060"/>
                          </a:solidFill>
                        </a:rPr>
                        <a:t>sie</a:t>
                      </a:r>
                      <a:r>
                        <a:rPr lang="en-GB" sz="2400" b="0" dirty="0">
                          <a:solidFill>
                            <a:srgbClr val="002060"/>
                          </a:solidFill>
                        </a:rPr>
                        <a:t>, es </a:t>
                      </a:r>
                      <a:r>
                        <a:rPr lang="en-GB" sz="2400" b="0" dirty="0" err="1">
                          <a:solidFill>
                            <a:srgbClr val="002060"/>
                          </a:solidFill>
                        </a:rPr>
                        <a:t>warn</a:t>
                      </a:r>
                      <a:r>
                        <a:rPr lang="en-GB" sz="2400" b="1" dirty="0" err="1">
                          <a:solidFill>
                            <a:srgbClr val="002060"/>
                          </a:solidFill>
                        </a:rPr>
                        <a:t>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he, she, it warns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wir</a:t>
                      </a:r>
                      <a:r>
                        <a:rPr lang="en-GB" sz="2400" b="0" dirty="0">
                          <a:solidFill>
                            <a:srgbClr val="002060"/>
                          </a:solidFill>
                        </a:rPr>
                        <a:t> </a:t>
                      </a:r>
                      <a:r>
                        <a:rPr lang="en-GB" sz="2400" b="0" dirty="0" err="1">
                          <a:solidFill>
                            <a:srgbClr val="002060"/>
                          </a:solidFill>
                        </a:rPr>
                        <a:t>warn</a:t>
                      </a:r>
                      <a:r>
                        <a:rPr lang="en-GB" sz="2400" b="1" dirty="0" err="1">
                          <a:solidFill>
                            <a:srgbClr val="002060"/>
                          </a:solidFill>
                        </a:rPr>
                        <a:t>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we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ihr</a:t>
                      </a:r>
                      <a:r>
                        <a:rPr lang="en-GB" sz="2400" b="0" dirty="0">
                          <a:solidFill>
                            <a:srgbClr val="002060"/>
                          </a:solidFill>
                        </a:rPr>
                        <a:t> </a:t>
                      </a:r>
                      <a:r>
                        <a:rPr lang="en-GB" sz="2400" b="0" dirty="0" err="1">
                          <a:solidFill>
                            <a:srgbClr val="002060"/>
                          </a:solidFill>
                        </a:rPr>
                        <a:t>warn</a:t>
                      </a:r>
                      <a:r>
                        <a:rPr lang="en-GB" sz="2400" b="1" dirty="0" err="1">
                          <a:solidFill>
                            <a:srgbClr val="002060"/>
                          </a:solidFill>
                        </a:rPr>
                        <a:t>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b="0" dirty="0">
                          <a:solidFill>
                            <a:srgbClr val="002060"/>
                          </a:solidFill>
                        </a:rPr>
                        <a:t>you (all)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sie</a:t>
                      </a:r>
                      <a:r>
                        <a:rPr lang="en-GB" sz="2400" b="0" dirty="0">
                          <a:solidFill>
                            <a:srgbClr val="002060"/>
                          </a:solidFill>
                        </a:rPr>
                        <a:t> </a:t>
                      </a:r>
                      <a:r>
                        <a:rPr lang="en-GB" sz="2400" b="0" dirty="0" err="1">
                          <a:solidFill>
                            <a:srgbClr val="002060"/>
                          </a:solidFill>
                        </a:rPr>
                        <a:t>warn</a:t>
                      </a:r>
                      <a:r>
                        <a:rPr lang="en-GB" sz="2400" b="1" dirty="0" err="1">
                          <a:solidFill>
                            <a:srgbClr val="002060"/>
                          </a:solidFill>
                        </a:rPr>
                        <a:t>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they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bl>
          </a:graphicData>
        </a:graphic>
      </p:graphicFrame>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3539" y="-68362"/>
            <a:ext cx="914400" cy="914400"/>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hlinkClick r:id="" action="ppaction://noaction">
              <a:snd r:embed="rId15" name="T1_W6F_8.1.wav"/>
            </a:hlinkClick>
            <a:extLst>
              <a:ext uri="{FF2B5EF4-FFF2-40B4-BE49-F238E27FC236}">
                <a16:creationId xmlns:a16="http://schemas.microsoft.com/office/drawing/2014/main" id="{1D5673A2-8CCF-4347-AE44-0B95B64FC340}"/>
              </a:ext>
            </a:extLst>
          </p:cNvPr>
          <p:cNvSpPr/>
          <p:nvPr/>
        </p:nvSpPr>
        <p:spPr>
          <a:xfrm>
            <a:off x="3661465" y="108754"/>
            <a:ext cx="320958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hlinkClick r:id="" action="ppaction://noaction">
              <a:snd r:embed="rId15" name="T1_W6F_8.1.wav"/>
            </a:hlinkClick>
            <a:extLst>
              <a:ext uri="{FF2B5EF4-FFF2-40B4-BE49-F238E27FC236}">
                <a16:creationId xmlns:a16="http://schemas.microsoft.com/office/drawing/2014/main" id="{5C12384F-1D46-4056-AB2F-3709AE5BB247}"/>
              </a:ext>
            </a:extLst>
          </p:cNvPr>
          <p:cNvSpPr/>
          <p:nvPr/>
        </p:nvSpPr>
        <p:spPr>
          <a:xfrm>
            <a:off x="3661465" y="108754"/>
            <a:ext cx="335283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sagt</a:t>
            </a:r>
            <a:r>
              <a:rPr kumimoji="0" lang="en-GB" sz="2400" b="1" i="0" u="none" strike="noStrike" kern="1200" cap="none" spc="-1" normalizeH="0" baseline="0" noProof="0" dirty="0">
                <a:ln>
                  <a:noFill/>
                </a:ln>
                <a:solidFill>
                  <a:srgbClr val="002060"/>
                </a:solidFill>
                <a:effectLst/>
                <a:uLnTx/>
                <a:uFillTx/>
                <a:latin typeface="Century Gothic"/>
                <a:ea typeface="Century Gothic"/>
              </a:rPr>
              <a:t> man</a:t>
            </a:r>
            <a:r>
              <a:rPr kumimoji="0" lang="en-GB" sz="2400" b="1" i="0" u="none" strike="noStrike" kern="1200" cap="none" spc="-1" normalizeH="0" noProof="0" dirty="0">
                <a:ln>
                  <a:noFill/>
                </a:ln>
                <a:solidFill>
                  <a:srgbClr val="002060"/>
                </a:solidFill>
                <a:effectLst/>
                <a:uLnTx/>
                <a:uFillTx/>
                <a:latin typeface="Century Gothic"/>
                <a:ea typeface="Century Gothic"/>
              </a:rPr>
              <a:t> das…?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TextBox 37">
            <a:extLst>
              <a:ext uri="{FF2B5EF4-FFF2-40B4-BE49-F238E27FC236}">
                <a16:creationId xmlns:a16="http://schemas.microsoft.com/office/drawing/2014/main" id="{91AF427E-B4CE-47AC-877E-992A40482CCB}"/>
              </a:ext>
            </a:extLst>
          </p:cNvPr>
          <p:cNvSpPr txBox="1"/>
          <p:nvPr/>
        </p:nvSpPr>
        <p:spPr>
          <a:xfrm>
            <a:off x="123171" y="1400064"/>
            <a:ext cx="10637985" cy="830997"/>
          </a:xfrm>
          <a:prstGeom prst="rect">
            <a:avLst/>
          </a:prstGeom>
          <a:noFill/>
        </p:spPr>
        <p:txBody>
          <a:bodyPr wrap="square">
            <a:spAutoFit/>
          </a:bodyPr>
          <a:lstStyle/>
          <a:p>
            <a:pPr>
              <a:defRPr/>
            </a:pPr>
            <a:r>
              <a:rPr lang="en-US" sz="2400" dirty="0">
                <a:solidFill>
                  <a:srgbClr val="002060"/>
                </a:solidFill>
                <a:latin typeface="Century Gothic"/>
              </a:rPr>
              <a:t>Remember that regular (weak) verbs in the present tense follow this pattern:</a:t>
            </a:r>
          </a:p>
        </p:txBody>
      </p:sp>
      <p:sp>
        <p:nvSpPr>
          <p:cNvPr id="40" name="Rectangle: Rounded Corners 39">
            <a:extLst>
              <a:ext uri="{FF2B5EF4-FFF2-40B4-BE49-F238E27FC236}">
                <a16:creationId xmlns:a16="http://schemas.microsoft.com/office/drawing/2014/main" id="{66BA067C-5DB9-454E-BF6F-BAC1CB2C2233}"/>
              </a:ext>
            </a:extLst>
          </p:cNvPr>
          <p:cNvSpPr/>
          <p:nvPr/>
        </p:nvSpPr>
        <p:spPr>
          <a:xfrm>
            <a:off x="760605" y="301143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a:t>
            </a:r>
          </a:p>
        </p:txBody>
      </p:sp>
      <p:sp>
        <p:nvSpPr>
          <p:cNvPr id="41" name="Rectangle: Rounded Corners 40">
            <a:extLst>
              <a:ext uri="{FF2B5EF4-FFF2-40B4-BE49-F238E27FC236}">
                <a16:creationId xmlns:a16="http://schemas.microsoft.com/office/drawing/2014/main" id="{414268D6-1840-4572-B45F-1B8D3934B897}"/>
              </a:ext>
            </a:extLst>
          </p:cNvPr>
          <p:cNvSpPr/>
          <p:nvPr/>
        </p:nvSpPr>
        <p:spPr>
          <a:xfrm>
            <a:off x="760605" y="347479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a:t>
            </a:r>
          </a:p>
        </p:txBody>
      </p:sp>
      <p:sp>
        <p:nvSpPr>
          <p:cNvPr id="42" name="Rectangle: Rounded Corners 41">
            <a:extLst>
              <a:ext uri="{FF2B5EF4-FFF2-40B4-BE49-F238E27FC236}">
                <a16:creationId xmlns:a16="http://schemas.microsoft.com/office/drawing/2014/main" id="{DC500D66-21AD-4E74-913A-34EDCF5EA1E1}"/>
              </a:ext>
            </a:extLst>
          </p:cNvPr>
          <p:cNvSpPr/>
          <p:nvPr/>
        </p:nvSpPr>
        <p:spPr>
          <a:xfrm>
            <a:off x="200768" y="4124058"/>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___/___/__  ______</a:t>
            </a:r>
          </a:p>
        </p:txBody>
      </p:sp>
      <p:sp>
        <p:nvSpPr>
          <p:cNvPr id="43" name="Rectangle: Rounded Corners 42">
            <a:extLst>
              <a:ext uri="{FF2B5EF4-FFF2-40B4-BE49-F238E27FC236}">
                <a16:creationId xmlns:a16="http://schemas.microsoft.com/office/drawing/2014/main" id="{5A247F05-6730-4AA4-A3E3-BE229D9FEDCD}"/>
              </a:ext>
            </a:extLst>
          </p:cNvPr>
          <p:cNvSpPr/>
          <p:nvPr/>
        </p:nvSpPr>
        <p:spPr>
          <a:xfrm>
            <a:off x="760605" y="466174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44" name="Rectangle: Rounded Corners 43">
            <a:extLst>
              <a:ext uri="{FF2B5EF4-FFF2-40B4-BE49-F238E27FC236}">
                <a16:creationId xmlns:a16="http://schemas.microsoft.com/office/drawing/2014/main" id="{DB427288-F196-41C6-BE53-587AF55B3044}"/>
              </a:ext>
            </a:extLst>
          </p:cNvPr>
          <p:cNvSpPr/>
          <p:nvPr/>
        </p:nvSpPr>
        <p:spPr>
          <a:xfrm>
            <a:off x="760605" y="511807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46" name="Rectangle: Rounded Corners 45">
            <a:extLst>
              <a:ext uri="{FF2B5EF4-FFF2-40B4-BE49-F238E27FC236}">
                <a16:creationId xmlns:a16="http://schemas.microsoft.com/office/drawing/2014/main" id="{10C56EF8-4CA2-4822-978A-74398D42BDDD}"/>
              </a:ext>
            </a:extLst>
          </p:cNvPr>
          <p:cNvSpPr/>
          <p:nvPr/>
        </p:nvSpPr>
        <p:spPr>
          <a:xfrm>
            <a:off x="760605" y="5597160"/>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5" name="TextBox 4">
            <a:hlinkClick r:id="" action="ppaction://noaction">
              <a:snd r:embed="rId16" name="T1_W6F_8.2.wav"/>
            </a:hlinkClick>
            <a:extLst>
              <a:ext uri="{FF2B5EF4-FFF2-40B4-BE49-F238E27FC236}">
                <a16:creationId xmlns:a16="http://schemas.microsoft.com/office/drawing/2014/main" id="{A92D7A5C-AA87-4C56-97AE-3CA295CA607D}"/>
              </a:ext>
            </a:extLst>
          </p:cNvPr>
          <p:cNvSpPr txBox="1"/>
          <p:nvPr/>
        </p:nvSpPr>
        <p:spPr>
          <a:xfrm>
            <a:off x="123171" y="775296"/>
            <a:ext cx="98659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Wer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warnt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Schneewittchen</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828C33A4-067C-4FA7-8A83-145962DD3AC3}"/>
              </a:ext>
            </a:extLst>
          </p:cNvPr>
          <p:cNvSpPr txBox="1"/>
          <p:nvPr/>
        </p:nvSpPr>
        <p:spPr>
          <a:xfrm>
            <a:off x="3111918" y="5842595"/>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EBFD9FCC-AAAA-70DA-180F-B4616FFF176E}"/>
              </a:ext>
            </a:extLst>
          </p:cNvPr>
          <p:cNvSpPr txBox="1"/>
          <p:nvPr/>
        </p:nvSpPr>
        <p:spPr>
          <a:xfrm rot="21209455">
            <a:off x="6081956" y="4112325"/>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solidFill>
                  <a:srgbClr val="002060"/>
                </a:solidFill>
                <a:latin typeface="Century Gothic" panose="020B0502020202020204" pitchFamily="34" charset="0"/>
              </a:rPr>
              <a:t>she warns?</a:t>
            </a:r>
          </a:p>
        </p:txBody>
      </p:sp>
      <p:sp>
        <p:nvSpPr>
          <p:cNvPr id="13" name="TextBox 12">
            <a:extLst>
              <a:ext uri="{FF2B5EF4-FFF2-40B4-BE49-F238E27FC236}">
                <a16:creationId xmlns:a16="http://schemas.microsoft.com/office/drawing/2014/main" id="{36D9D1D6-DD27-B63D-4628-EBFBD781971B}"/>
              </a:ext>
            </a:extLst>
          </p:cNvPr>
          <p:cNvSpPr txBox="1"/>
          <p:nvPr/>
        </p:nvSpPr>
        <p:spPr>
          <a:xfrm rot="21209455">
            <a:off x="6180076" y="4695305"/>
            <a:ext cx="1406748"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warnt</a:t>
            </a:r>
            <a:endParaRPr lang="en-GB" sz="20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0C3D2B4-2138-804A-02ED-5342016759B8}"/>
              </a:ext>
            </a:extLst>
          </p:cNvPr>
          <p:cNvSpPr txBox="1"/>
          <p:nvPr/>
        </p:nvSpPr>
        <p:spPr>
          <a:xfrm rot="609628">
            <a:off x="6264501" y="5472003"/>
            <a:ext cx="208357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they warn?</a:t>
            </a:r>
          </a:p>
        </p:txBody>
      </p:sp>
      <p:sp>
        <p:nvSpPr>
          <p:cNvPr id="15" name="TextBox 14">
            <a:extLst>
              <a:ext uri="{FF2B5EF4-FFF2-40B4-BE49-F238E27FC236}">
                <a16:creationId xmlns:a16="http://schemas.microsoft.com/office/drawing/2014/main" id="{7B32B96F-AE06-CCE2-E3F5-5906445D56FE}"/>
              </a:ext>
            </a:extLst>
          </p:cNvPr>
          <p:cNvSpPr txBox="1"/>
          <p:nvPr/>
        </p:nvSpPr>
        <p:spPr>
          <a:xfrm rot="609628">
            <a:off x="6375384" y="6042931"/>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warnen</a:t>
            </a:r>
            <a:endParaRPr lang="en-GB" sz="2000" dirty="0">
              <a:latin typeface="Century Gothic" panose="020B0502020202020204" pitchFamily="34" charset="0"/>
            </a:endParaRPr>
          </a:p>
        </p:txBody>
      </p:sp>
      <p:sp>
        <p:nvSpPr>
          <p:cNvPr id="16" name="TextBox 15">
            <a:extLst>
              <a:ext uri="{FF2B5EF4-FFF2-40B4-BE49-F238E27FC236}">
                <a16:creationId xmlns:a16="http://schemas.microsoft.com/office/drawing/2014/main" id="{971C76C6-B8EE-EDB7-8C8B-4CD4A7316EFE}"/>
              </a:ext>
            </a:extLst>
          </p:cNvPr>
          <p:cNvSpPr txBox="1"/>
          <p:nvPr/>
        </p:nvSpPr>
        <p:spPr>
          <a:xfrm rot="609628">
            <a:off x="8984390" y="2350637"/>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I warn?</a:t>
            </a:r>
          </a:p>
        </p:txBody>
      </p:sp>
      <p:sp>
        <p:nvSpPr>
          <p:cNvPr id="17" name="TextBox 16">
            <a:extLst>
              <a:ext uri="{FF2B5EF4-FFF2-40B4-BE49-F238E27FC236}">
                <a16:creationId xmlns:a16="http://schemas.microsoft.com/office/drawing/2014/main" id="{2C97C518-DD17-29D6-0345-F855A19B5E00}"/>
              </a:ext>
            </a:extLst>
          </p:cNvPr>
          <p:cNvSpPr txBox="1"/>
          <p:nvPr/>
        </p:nvSpPr>
        <p:spPr>
          <a:xfrm rot="609628">
            <a:off x="8936827" y="2894103"/>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ich </a:t>
            </a:r>
            <a:r>
              <a:rPr lang="en-GB" sz="2000" dirty="0" err="1">
                <a:latin typeface="Century Gothic" panose="020B0502020202020204" pitchFamily="34" charset="0"/>
              </a:rPr>
              <a:t>warne</a:t>
            </a:r>
            <a:endParaRPr lang="en-GB" sz="2000" dirty="0">
              <a:latin typeface="Century Gothic" panose="020B0502020202020204" pitchFamily="34" charset="0"/>
            </a:endParaRPr>
          </a:p>
        </p:txBody>
      </p:sp>
      <p:sp>
        <p:nvSpPr>
          <p:cNvPr id="18" name="TextBox 17">
            <a:extLst>
              <a:ext uri="{FF2B5EF4-FFF2-40B4-BE49-F238E27FC236}">
                <a16:creationId xmlns:a16="http://schemas.microsoft.com/office/drawing/2014/main" id="{2D605A85-4BC2-0692-B204-B16DACDA0A9E}"/>
              </a:ext>
            </a:extLst>
          </p:cNvPr>
          <p:cNvSpPr txBox="1"/>
          <p:nvPr/>
        </p:nvSpPr>
        <p:spPr>
          <a:xfrm rot="21202277">
            <a:off x="8896340" y="3669315"/>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you warn?</a:t>
            </a:r>
          </a:p>
        </p:txBody>
      </p:sp>
      <p:sp>
        <p:nvSpPr>
          <p:cNvPr id="59" name="TextBox 58">
            <a:extLst>
              <a:ext uri="{FF2B5EF4-FFF2-40B4-BE49-F238E27FC236}">
                <a16:creationId xmlns:a16="http://schemas.microsoft.com/office/drawing/2014/main" id="{4DE678A9-24F5-F82A-1067-A757CE1EA767}"/>
              </a:ext>
            </a:extLst>
          </p:cNvPr>
          <p:cNvSpPr txBox="1"/>
          <p:nvPr/>
        </p:nvSpPr>
        <p:spPr>
          <a:xfrm rot="21172627">
            <a:off x="8984389" y="4215046"/>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du </a:t>
            </a:r>
            <a:r>
              <a:rPr lang="en-GB" sz="2000" dirty="0" err="1">
                <a:latin typeface="Century Gothic" panose="020B0502020202020204" pitchFamily="34" charset="0"/>
              </a:rPr>
              <a:t>warnst</a:t>
            </a:r>
            <a:endParaRPr lang="en-GB" sz="2000" dirty="0">
              <a:latin typeface="Century Gothic" panose="020B0502020202020204" pitchFamily="34" charset="0"/>
            </a:endParaRPr>
          </a:p>
        </p:txBody>
      </p:sp>
      <p:sp>
        <p:nvSpPr>
          <p:cNvPr id="60" name="TextBox 59">
            <a:extLst>
              <a:ext uri="{FF2B5EF4-FFF2-40B4-BE49-F238E27FC236}">
                <a16:creationId xmlns:a16="http://schemas.microsoft.com/office/drawing/2014/main" id="{A329CD7F-B319-3C31-9844-04223D775F64}"/>
              </a:ext>
            </a:extLst>
          </p:cNvPr>
          <p:cNvSpPr txBox="1"/>
          <p:nvPr/>
        </p:nvSpPr>
        <p:spPr>
          <a:xfrm rot="550329">
            <a:off x="8579349" y="4905500"/>
            <a:ext cx="217153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you all warn?</a:t>
            </a:r>
          </a:p>
        </p:txBody>
      </p:sp>
      <p:sp>
        <p:nvSpPr>
          <p:cNvPr id="61" name="TextBox 60">
            <a:extLst>
              <a:ext uri="{FF2B5EF4-FFF2-40B4-BE49-F238E27FC236}">
                <a16:creationId xmlns:a16="http://schemas.microsoft.com/office/drawing/2014/main" id="{8CB0B63D-5F39-8813-F97D-8D6295AFEED2}"/>
              </a:ext>
            </a:extLst>
          </p:cNvPr>
          <p:cNvSpPr txBox="1"/>
          <p:nvPr/>
        </p:nvSpPr>
        <p:spPr>
          <a:xfrm rot="21012043">
            <a:off x="8870480" y="5665337"/>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ihr</a:t>
            </a:r>
            <a:r>
              <a:rPr lang="en-GB" sz="2000" dirty="0">
                <a:latin typeface="Century Gothic" panose="020B0502020202020204" pitchFamily="34" charset="0"/>
              </a:rPr>
              <a:t> </a:t>
            </a:r>
            <a:r>
              <a:rPr lang="en-GB" sz="2000" dirty="0" err="1">
                <a:latin typeface="Century Gothic" panose="020B0502020202020204" pitchFamily="34" charset="0"/>
              </a:rPr>
              <a:t>warnt</a:t>
            </a:r>
            <a:endParaRPr lang="en-GB" sz="2000" dirty="0">
              <a:latin typeface="Century Gothic" panose="020B0502020202020204" pitchFamily="34" charset="0"/>
            </a:endParaRPr>
          </a:p>
        </p:txBody>
      </p:sp>
      <p:sp>
        <p:nvSpPr>
          <p:cNvPr id="57" name="TextBox 56">
            <a:extLst>
              <a:ext uri="{FF2B5EF4-FFF2-40B4-BE49-F238E27FC236}">
                <a16:creationId xmlns:a16="http://schemas.microsoft.com/office/drawing/2014/main" id="{2BDFC591-7E4E-4798-B277-0E837C332C67}"/>
              </a:ext>
            </a:extLst>
          </p:cNvPr>
          <p:cNvSpPr txBox="1"/>
          <p:nvPr/>
        </p:nvSpPr>
        <p:spPr>
          <a:xfrm rot="609628">
            <a:off x="6005655" y="2768386"/>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we warn?</a:t>
            </a:r>
          </a:p>
        </p:txBody>
      </p:sp>
      <p:sp>
        <p:nvSpPr>
          <p:cNvPr id="58" name="TextBox 57">
            <a:extLst>
              <a:ext uri="{FF2B5EF4-FFF2-40B4-BE49-F238E27FC236}">
                <a16:creationId xmlns:a16="http://schemas.microsoft.com/office/drawing/2014/main" id="{E772F593-FB97-416E-BEC7-CB8275E8B542}"/>
              </a:ext>
            </a:extLst>
          </p:cNvPr>
          <p:cNvSpPr txBox="1"/>
          <p:nvPr/>
        </p:nvSpPr>
        <p:spPr>
          <a:xfrm rot="20812118">
            <a:off x="6013457" y="3564322"/>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warnen</a:t>
            </a:r>
            <a:endParaRPr lang="en-GB" sz="2000" dirty="0">
              <a:latin typeface="Century Gothic" panose="020B0502020202020204" pitchFamily="34" charset="0"/>
            </a:endParaRPr>
          </a:p>
        </p:txBody>
      </p:sp>
      <p:sp>
        <p:nvSpPr>
          <p:cNvPr id="6" name="TextBox 5">
            <a:extLst>
              <a:ext uri="{FF2B5EF4-FFF2-40B4-BE49-F238E27FC236}">
                <a16:creationId xmlns:a16="http://schemas.microsoft.com/office/drawing/2014/main" id="{BA1C4BF4-3190-3100-5325-614701694B57}"/>
              </a:ext>
            </a:extLst>
          </p:cNvPr>
          <p:cNvSpPr txBox="1"/>
          <p:nvPr/>
        </p:nvSpPr>
        <p:spPr>
          <a:xfrm>
            <a:off x="0" y="6457890"/>
            <a:ext cx="3893127" cy="400110"/>
          </a:xfrm>
          <a:prstGeom prst="rect">
            <a:avLst/>
          </a:prstGeom>
          <a:solidFill>
            <a:srgbClr val="92D05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Schneewittchen</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 Snow White</a:t>
            </a:r>
          </a:p>
        </p:txBody>
      </p:sp>
      <p:sp>
        <p:nvSpPr>
          <p:cNvPr id="11" name="TextBox 10">
            <a:extLst>
              <a:ext uri="{FF2B5EF4-FFF2-40B4-BE49-F238E27FC236}">
                <a16:creationId xmlns:a16="http://schemas.microsoft.com/office/drawing/2014/main" id="{33E721AA-D1A0-9ECF-B849-EDF3DEBBAB18}"/>
              </a:ext>
            </a:extLst>
          </p:cNvPr>
          <p:cNvSpPr txBox="1"/>
          <p:nvPr/>
        </p:nvSpPr>
        <p:spPr>
          <a:xfrm>
            <a:off x="6018634" y="2000058"/>
            <a:ext cx="234731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solidFill>
                  <a:srgbClr val="002060"/>
                </a:solidFill>
                <a:latin typeface="Century Gothic" panose="020B0502020202020204" pitchFamily="34" charset="0"/>
              </a:rPr>
              <a:t>Wie </a:t>
            </a:r>
            <a:r>
              <a:rPr lang="en-GB" sz="2400" dirty="0" err="1">
                <a:solidFill>
                  <a:srgbClr val="002060"/>
                </a:solidFill>
                <a:latin typeface="Century Gothic" panose="020B0502020202020204" pitchFamily="34" charset="0"/>
              </a:rPr>
              <a:t>sagt</a:t>
            </a:r>
            <a:r>
              <a:rPr lang="en-GB" sz="2400" dirty="0">
                <a:solidFill>
                  <a:srgbClr val="002060"/>
                </a:solidFill>
                <a:latin typeface="Century Gothic" panose="020B0502020202020204" pitchFamily="34" charset="0"/>
              </a:rPr>
              <a:t> man</a:t>
            </a:r>
            <a:r>
              <a:rPr lang="en-GB" dirty="0">
                <a:solidFill>
                  <a:srgbClr val="002060"/>
                </a:solidFill>
              </a:rPr>
              <a:t>: </a:t>
            </a:r>
          </a:p>
        </p:txBody>
      </p:sp>
      <p:sp>
        <p:nvSpPr>
          <p:cNvPr id="10" name="Oval Callout 9">
            <a:extLst>
              <a:ext uri="{FF2B5EF4-FFF2-40B4-BE49-F238E27FC236}">
                <a16:creationId xmlns:a16="http://schemas.microsoft.com/office/drawing/2014/main" id="{4F51B42E-0C6E-5D46-B7FE-7097C4C70E38}"/>
              </a:ext>
            </a:extLst>
          </p:cNvPr>
          <p:cNvSpPr/>
          <p:nvPr/>
        </p:nvSpPr>
        <p:spPr>
          <a:xfrm>
            <a:off x="7918690" y="2126708"/>
            <a:ext cx="3096870" cy="747417"/>
          </a:xfrm>
          <a:prstGeom prst="wedgeEllipseCallout">
            <a:avLst>
              <a:gd name="adj1" fmla="val -77523"/>
              <a:gd name="adj2" fmla="val 14776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entury Gothic" panose="020B0502020202020204" pitchFamily="34" charset="0"/>
              </a:rPr>
              <a:t>Wir</a:t>
            </a:r>
            <a:r>
              <a:rPr lang="en-US" dirty="0">
                <a:latin typeface="Century Gothic" panose="020B0502020202020204" pitchFamily="34" charset="0"/>
              </a:rPr>
              <a:t> </a:t>
            </a:r>
            <a:r>
              <a:rPr lang="en-US" dirty="0" err="1">
                <a:latin typeface="Century Gothic" panose="020B0502020202020204" pitchFamily="34" charset="0"/>
              </a:rPr>
              <a:t>warnen</a:t>
            </a:r>
            <a:r>
              <a:rPr lang="en-US" dirty="0">
                <a:latin typeface="Century Gothic" panose="020B0502020202020204" pitchFamily="34" charset="0"/>
              </a:rPr>
              <a:t> </a:t>
            </a:r>
            <a:r>
              <a:rPr lang="en-US" dirty="0" err="1">
                <a:latin typeface="Century Gothic" panose="020B0502020202020204" pitchFamily="34" charset="0"/>
              </a:rPr>
              <a:t>Schneewittchen</a:t>
            </a:r>
            <a:r>
              <a:rPr lang="en-US" dirty="0">
                <a:latin typeface="Century Gothic" panose="020B0502020202020204" pitchFamily="34" charset="0"/>
              </a:rPr>
              <a:t>!</a:t>
            </a:r>
          </a:p>
        </p:txBody>
      </p:sp>
    </p:spTree>
    <p:extLst>
      <p:ext uri="{BB962C8B-B14F-4D97-AF65-F5344CB8AC3E}">
        <p14:creationId xmlns:p14="http://schemas.microsoft.com/office/powerpoint/2010/main" val="36025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1_W6F_8.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T1_W6F_8.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T1_W6F_8.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6" name="T1_W6F_8.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7" name="T1_W6F_8.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8" name="T1_W6F_8.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T1_W6F_8.1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T1_W6F_8.6.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57"/>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5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1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0" name="T1_W6F_8.9.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8" name="T1_W6F_8.8.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T1_W6F_8.3.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16"/>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4" name="T1_W6F_8.4.wav"/>
                                        </p:tgtEl>
                                      </p:cMediaNode>
                                    </p:audio>
                                  </p:sub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18"/>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6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7" name="T1_W6F_8.7.wav"/>
                                        </p:tgtEl>
                                      </p:cMediaNode>
                                    </p:audio>
                                  </p:sub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60"/>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6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11"/>
                                        </p:tgtEl>
                                      </p:cBhvr>
                                    </p:animEffect>
                                    <p:set>
                                      <p:cBhvr>
                                        <p:cTn id="171" dur="1" fill="hold">
                                          <p:stCondLst>
                                            <p:cond delay="499"/>
                                          </p:stCondLst>
                                        </p:cTn>
                                        <p:tgtEl>
                                          <p:spTgt spid="11"/>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6" restart="whenNotActive" fill="hold" evtFilter="cancelBubble" nodeType="interactiveSeq">
                <p:stCondLst>
                  <p:cond evt="onClick" delay="0">
                    <p:tgtEl>
                      <p:spTgt spid="37"/>
                    </p:tgtEl>
                  </p:cond>
                </p:stCondLst>
                <p:endSync evt="end" delay="0">
                  <p:rtn val="all"/>
                </p:endSync>
                <p:childTnLst>
                  <p:par>
                    <p:cTn id="177" fill="hold">
                      <p:stCondLst>
                        <p:cond delay="0"/>
                      </p:stCondLst>
                      <p:childTnLst>
                        <p:par>
                          <p:cTn id="178" fill="hold">
                            <p:stCondLst>
                              <p:cond delay="0"/>
                            </p:stCondLst>
                            <p:childTnLst>
                              <p:par>
                                <p:cTn id="179" presetID="12" presetClass="exit" presetSubtype="4" fill="remove" grpId="0" nodeType="clickEffect">
                                  <p:stCondLst>
                                    <p:cond delay="0"/>
                                  </p:stCondLst>
                                  <p:childTnLst>
                                    <p:anim calcmode="lin" valueType="num">
                                      <p:cBhvr additive="base">
                                        <p:cTn id="180" dur="59000"/>
                                        <p:tgtEl>
                                          <p:spTgt spid="31"/>
                                        </p:tgtEl>
                                        <p:attrNameLst>
                                          <p:attrName>ppt_y</p:attrName>
                                        </p:attrNameLst>
                                      </p:cBhvr>
                                      <p:tavLst>
                                        <p:tav tm="0">
                                          <p:val>
                                            <p:strVal val="#ppt_y"/>
                                          </p:val>
                                        </p:tav>
                                        <p:tav tm="100000">
                                          <p:val>
                                            <p:strVal val="#ppt_y+#ppt_h*1.125000"/>
                                          </p:val>
                                        </p:tav>
                                      </p:tavLst>
                                    </p:anim>
                                    <p:animEffect transition="out" filter="wipe(down)">
                                      <p:cBhvr>
                                        <p:cTn id="181" dur="59000"/>
                                        <p:tgtEl>
                                          <p:spTgt spid="31"/>
                                        </p:tgtEl>
                                      </p:cBhvr>
                                    </p:animEffect>
                                    <p:set>
                                      <p:cBhvr>
                                        <p:cTn id="182"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6" grpId="0" animBg="1"/>
      <p:bldP spid="46" grpId="1" animBg="1"/>
      <p:bldP spid="46" grpId="2" animBg="1"/>
      <p:bldP spid="5"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59" grpId="0" animBg="1"/>
      <p:bldP spid="59" grpId="1" animBg="1"/>
      <p:bldP spid="60" grpId="0" animBg="1"/>
      <p:bldP spid="60" grpId="1" animBg="1"/>
      <p:bldP spid="61" grpId="0" animBg="1"/>
      <p:bldP spid="61" grpId="1" animBg="1"/>
      <p:bldP spid="57" grpId="0" animBg="1"/>
      <p:bldP spid="57" grpId="1" animBg="1"/>
      <p:bldP spid="58" grpId="0" animBg="1"/>
      <p:bldP spid="58" grpId="1" animBg="1"/>
      <p:bldP spid="6" grpId="0" animBg="1"/>
      <p:bldP spid="11" grpId="0" animBg="1"/>
      <p:bldP spid="11"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9" name="TextBox 38">
            <a:extLst>
              <a:ext uri="{FF2B5EF4-FFF2-40B4-BE49-F238E27FC236}">
                <a16:creationId xmlns:a16="http://schemas.microsoft.com/office/drawing/2014/main" id="{D59B714D-1E3C-4872-8B0D-04BA3CF20644}"/>
              </a:ext>
            </a:extLst>
          </p:cNvPr>
          <p:cNvSpPr txBox="1"/>
          <p:nvPr/>
        </p:nvSpPr>
        <p:spPr>
          <a:xfrm>
            <a:off x="5094848" y="216952"/>
            <a:ext cx="522997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Partnerarbeit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wir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sprechen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hlinkClick r:id="" action="ppaction://noaction">
              <a:snd r:embed="rId4" name="T1_W6F_9.1.wav"/>
            </a:hlinkClick>
            <a:extLst>
              <a:ext uri="{FF2B5EF4-FFF2-40B4-BE49-F238E27FC236}">
                <a16:creationId xmlns:a16="http://schemas.microsoft.com/office/drawing/2014/main" id="{725AA95A-25C4-420C-8552-5EBE27DBA21B}"/>
              </a:ext>
            </a:extLst>
          </p:cNvPr>
          <p:cNvSpPr/>
          <p:nvPr/>
        </p:nvSpPr>
        <p:spPr>
          <a:xfrm>
            <a:off x="4904395" y="209614"/>
            <a:ext cx="5229970"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2548" y="37604"/>
            <a:ext cx="816961" cy="938928"/>
          </a:xfrm>
          <a:prstGeom prst="rect">
            <a:avLst/>
          </a:prstGeom>
        </p:spPr>
      </p:pic>
      <p:sp>
        <p:nvSpPr>
          <p:cNvPr id="9" name="TextBox 8">
            <a:extLst>
              <a:ext uri="{FF2B5EF4-FFF2-40B4-BE49-F238E27FC236}">
                <a16:creationId xmlns:a16="http://schemas.microsoft.com/office/drawing/2014/main" id="{2D46B4E1-F61E-46BD-A9AF-3C0AF5BDCFDA}"/>
              </a:ext>
            </a:extLst>
          </p:cNvPr>
          <p:cNvSpPr txBox="1"/>
          <p:nvPr/>
        </p:nvSpPr>
        <p:spPr>
          <a:xfrm>
            <a:off x="102872" y="2456280"/>
            <a:ext cx="6248847" cy="144655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lang="en-GB" sz="2400" kern="0" dirty="0">
                <a:solidFill>
                  <a:srgbClr val="4472C4">
                    <a:lumMod val="50000"/>
                  </a:srgbClr>
                </a:solidFill>
                <a:latin typeface="Century Gothic" panose="020B0502020202020204" pitchFamily="34" charset="0"/>
              </a:rPr>
              <a:t>Are you (all) warning Snow White?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D43A638-7E8A-4000-A068-E12AAADB06F0}"/>
              </a:ext>
            </a:extLst>
          </p:cNvPr>
          <p:cNvSpPr txBox="1"/>
          <p:nvPr/>
        </p:nvSpPr>
        <p:spPr>
          <a:xfrm>
            <a:off x="6394854" y="2880259"/>
            <a:ext cx="5635536"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_____________________</a:t>
            </a:r>
          </a:p>
        </p:txBody>
      </p:sp>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0" dirty="0" err="1">
                <a:solidFill>
                  <a:prstClr val="white"/>
                </a:solidFill>
                <a:latin typeface="Century Gothic" panose="020B0502020202020204" pitchFamily="34" charset="0"/>
              </a:rPr>
              <a:t>Warn</a:t>
            </a:r>
            <a:r>
              <a:rPr lang="en-GB" sz="2800" b="1" kern="0" dirty="0" err="1">
                <a:solidFill>
                  <a:prstClr val="white"/>
                </a:solidFill>
                <a:latin typeface="Century Gothic" panose="020B0502020202020204" pitchFamily="34" charset="0"/>
              </a:rPr>
              <a:t>t</a:t>
            </a:r>
            <a:r>
              <a:rPr lang="en-GB" sz="2800" kern="0" dirty="0">
                <a:solidFill>
                  <a:prstClr val="white"/>
                </a:solidFill>
                <a:latin typeface="Century Gothic" panose="020B0502020202020204" pitchFamily="34" charset="0"/>
              </a:rPr>
              <a:t> </a:t>
            </a:r>
            <a:r>
              <a:rPr lang="en-GB" sz="2800" kern="0" dirty="0" err="1">
                <a:solidFill>
                  <a:prstClr val="white"/>
                </a:solidFill>
                <a:latin typeface="Century Gothic" panose="020B0502020202020204" pitchFamily="34" charset="0"/>
              </a:rPr>
              <a:t>ihr</a:t>
            </a:r>
            <a:r>
              <a:rPr lang="en-GB" sz="2800" kern="0" dirty="0">
                <a:solidFill>
                  <a:prstClr val="white"/>
                </a:solidFill>
                <a:latin typeface="Century Gothic" panose="020B0502020202020204" pitchFamily="34" charset="0"/>
              </a:rPr>
              <a:t> </a:t>
            </a:r>
            <a:r>
              <a:rPr lang="en-GB" sz="2800" kern="0" dirty="0" err="1">
                <a:solidFill>
                  <a:prstClr val="white"/>
                </a:solidFill>
                <a:latin typeface="Century Gothic" panose="020B0502020202020204" pitchFamily="34" charset="0"/>
              </a:rPr>
              <a:t>Schneewittchen</a:t>
            </a:r>
            <a:r>
              <a:rPr lang="en-GB" sz="2800" kern="0" dirty="0">
                <a:solidFill>
                  <a:prstClr val="white"/>
                </a:solidFill>
                <a:latin typeface="Century Gothic" panose="020B0502020202020204" pitchFamily="34" charset="0"/>
              </a:rPr>
              <a:t>?</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hlinkClick r:id="" action="ppaction://noaction">
              <a:snd r:embed="rId9" name="T1_W6F_9.2.wav"/>
            </a:hlinkClick>
            <a:extLst>
              <a:ext uri="{FF2B5EF4-FFF2-40B4-BE49-F238E27FC236}">
                <a16:creationId xmlns:a16="http://schemas.microsoft.com/office/drawing/2014/main" id="{24530B7F-01DF-41A7-BBA0-4EAB596BCC68}"/>
              </a:ext>
            </a:extLst>
          </p:cNvPr>
          <p:cNvSpPr txBox="1"/>
          <p:nvPr/>
        </p:nvSpPr>
        <p:spPr>
          <a:xfrm>
            <a:off x="138303" y="1192984"/>
            <a:ext cx="31357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hlinkClick r:id="" action="ppaction://noaction">
              <a:snd r:embed="rId10" name="T1_W6F_9.3.wav"/>
            </a:hlinkClick>
            <a:extLst>
              <a:ext uri="{FF2B5EF4-FFF2-40B4-BE49-F238E27FC236}">
                <a16:creationId xmlns:a16="http://schemas.microsoft.com/office/drawing/2014/main" id="{44CE65EC-0EDF-4809-94E1-63ADF1F2B7DB}"/>
              </a:ext>
            </a:extLst>
          </p:cNvPr>
          <p:cNvSpPr txBox="1"/>
          <p:nvPr/>
        </p:nvSpPr>
        <p:spPr>
          <a:xfrm>
            <a:off x="138303" y="1753902"/>
            <a:ext cx="113608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lang="en-GB" sz="2800" dirty="0" err="1">
                <a:solidFill>
                  <a:srgbClr val="002060"/>
                </a:solidFill>
                <a:latin typeface="Century Gothic" panose="020B0502020202020204" pitchFamily="34" charset="0"/>
              </a:rPr>
              <a:t>findet</a:t>
            </a:r>
            <a:r>
              <a:rPr lang="en-GB" sz="2800" dirty="0">
                <a:solidFill>
                  <a:srgbClr val="002060"/>
                </a:solidFill>
                <a:latin typeface="Century Gothic" panose="020B0502020202020204" pitchFamily="34" charset="0"/>
              </a:rPr>
              <a:t> das </a:t>
            </a:r>
            <a:r>
              <a:rPr lang="en-GB" sz="2800" dirty="0" err="1">
                <a:solidFill>
                  <a:srgbClr val="002060"/>
                </a:solidFill>
                <a:latin typeface="Century Gothic" panose="020B0502020202020204" pitchFamily="34" charset="0"/>
              </a:rPr>
              <a:t>richtige</a:t>
            </a:r>
            <a:r>
              <a:rPr lang="en-GB" sz="2800" dirty="0">
                <a:solidFill>
                  <a:srgbClr val="002060"/>
                </a:solidFill>
                <a:latin typeface="Century Gothic" panose="020B0502020202020204" pitchFamily="34" charset="0"/>
              </a:rPr>
              <a:t> Bild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Rectangle: Rounded Corners 20">
            <a:extLst>
              <a:ext uri="{FF2B5EF4-FFF2-40B4-BE49-F238E27FC236}">
                <a16:creationId xmlns:a16="http://schemas.microsoft.com/office/drawing/2014/main" id="{DF9E7517-BE35-48FB-8884-8E671C106B86}"/>
              </a:ext>
            </a:extLst>
          </p:cNvPr>
          <p:cNvSpPr/>
          <p:nvPr/>
        </p:nvSpPr>
        <p:spPr>
          <a:xfrm>
            <a:off x="9098749" y="3794446"/>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4C45A563-63E4-412C-9684-6317A8FFAEC0}"/>
              </a:ext>
            </a:extLst>
          </p:cNvPr>
          <p:cNvSpPr txBox="1"/>
          <p:nvPr/>
        </p:nvSpPr>
        <p:spPr>
          <a:xfrm>
            <a:off x="6551139" y="3258749"/>
            <a:ext cx="6874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	         </a:t>
            </a:r>
          </a:p>
        </p:txBody>
      </p:sp>
      <p:sp>
        <p:nvSpPr>
          <p:cNvPr id="4" name="TextBox 3">
            <a:extLst>
              <a:ext uri="{FF2B5EF4-FFF2-40B4-BE49-F238E27FC236}">
                <a16:creationId xmlns:a16="http://schemas.microsoft.com/office/drawing/2014/main" id="{525F5FEB-AF41-4685-AC19-F0BF08FEE119}"/>
              </a:ext>
            </a:extLst>
          </p:cNvPr>
          <p:cNvSpPr txBox="1"/>
          <p:nvPr/>
        </p:nvSpPr>
        <p:spPr>
          <a:xfrm>
            <a:off x="6988768" y="4933763"/>
            <a:ext cx="493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Segoe Print" panose="02000600000000000000" pitchFamily="2" charset="0"/>
              </a:rPr>
              <a:t>Are you all warning Snow White?</a:t>
            </a:r>
            <a:endPar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8" name="Title 2">
            <a:extLst>
              <a:ext uri="{FF2B5EF4-FFF2-40B4-BE49-F238E27FC236}">
                <a16:creationId xmlns:a16="http://schemas.microsoft.com/office/drawing/2014/main" id="{84716D08-A7CA-4DFD-86D0-59DB09C1B7C4}"/>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9" name="Group 28">
            <a:extLst>
              <a:ext uri="{FF2B5EF4-FFF2-40B4-BE49-F238E27FC236}">
                <a16:creationId xmlns:a16="http://schemas.microsoft.com/office/drawing/2014/main" id="{8FFED1E0-452E-419B-9B91-43E5EEC43496}"/>
              </a:ext>
            </a:extLst>
          </p:cNvPr>
          <p:cNvGrpSpPr/>
          <p:nvPr/>
        </p:nvGrpSpPr>
        <p:grpSpPr>
          <a:xfrm>
            <a:off x="10737630" y="91705"/>
            <a:ext cx="1316286" cy="754334"/>
            <a:chOff x="10714104" y="160499"/>
            <a:chExt cx="1316286" cy="754334"/>
          </a:xfrm>
        </p:grpSpPr>
        <p:sp>
          <p:nvSpPr>
            <p:cNvPr id="30" name="Speech Bubble: Rectangle with Corners Rounded 29">
              <a:extLst>
                <a:ext uri="{FF2B5EF4-FFF2-40B4-BE49-F238E27FC236}">
                  <a16:creationId xmlns:a16="http://schemas.microsoft.com/office/drawing/2014/main" id="{7F71A71A-D5A5-4D09-8E16-AB3293AD5784}"/>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1" name="Speech Bubble: Rectangle with Corners Rounded 30">
              <a:extLst>
                <a:ext uri="{FF2B5EF4-FFF2-40B4-BE49-F238E27FC236}">
                  <a16:creationId xmlns:a16="http://schemas.microsoft.com/office/drawing/2014/main" id="{706CE3CF-D8FA-4AD3-A7A7-FF9FF76BC819}"/>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2" name="Picture 31" descr="A picture containing text, reptile&#10;&#10;Description automatically generated">
              <a:extLst>
                <a:ext uri="{FF2B5EF4-FFF2-40B4-BE49-F238E27FC236}">
                  <a16:creationId xmlns:a16="http://schemas.microsoft.com/office/drawing/2014/main" id="{DB27533A-70AE-45F3-A0AD-777CCE12D2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33" name="TextBox 32">
              <a:extLst>
                <a:ext uri="{FF2B5EF4-FFF2-40B4-BE49-F238E27FC236}">
                  <a16:creationId xmlns:a16="http://schemas.microsoft.com/office/drawing/2014/main" id="{14C76685-EE38-4FF5-BCC1-D3923756D050}"/>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34" name="Picture 33" descr="Icon&#10;&#10;Description automatically generated">
            <a:extLst>
              <a:ext uri="{FF2B5EF4-FFF2-40B4-BE49-F238E27FC236}">
                <a16:creationId xmlns:a16="http://schemas.microsoft.com/office/drawing/2014/main" id="{ECCC23B8-DC84-4250-A921-7B962C14BC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21189" y="3874903"/>
            <a:ext cx="483972" cy="473374"/>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415DAE7C-4FF4-419B-B204-345F194CE47B}"/>
              </a:ext>
            </a:extLst>
          </p:cNvPr>
          <p:cNvPicPr>
            <a:picLocks noChangeAspect="1"/>
          </p:cNvPicPr>
          <p:nvPr/>
        </p:nvPicPr>
        <p:blipFill rotWithShape="1">
          <a:blip r:embed="rId13">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300351" y="3713142"/>
            <a:ext cx="1310049" cy="886144"/>
          </a:xfrm>
          <a:prstGeom prst="rect">
            <a:avLst/>
          </a:prstGeom>
        </p:spPr>
      </p:pic>
      <p:pic>
        <p:nvPicPr>
          <p:cNvPr id="36" name="Picture 35" descr="Shape, circle, rectangle&#10;&#10;Description automatically generated">
            <a:extLst>
              <a:ext uri="{FF2B5EF4-FFF2-40B4-BE49-F238E27FC236}">
                <a16:creationId xmlns:a16="http://schemas.microsoft.com/office/drawing/2014/main" id="{C01F05ED-7D15-44E8-A48F-C88A0F302362}"/>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98749" y="3730660"/>
            <a:ext cx="1368818" cy="962656"/>
          </a:xfrm>
          <a:prstGeom prst="rect">
            <a:avLst/>
          </a:prstGeom>
        </p:spPr>
      </p:pic>
    </p:spTree>
    <p:extLst>
      <p:ext uri="{BB962C8B-B14F-4D97-AF65-F5344CB8AC3E}">
        <p14:creationId xmlns:p14="http://schemas.microsoft.com/office/powerpoint/2010/main" val="19579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F_9.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3157</Words>
  <Application>Microsoft Office PowerPoint</Application>
  <PresentationFormat>Widescreen</PresentationFormat>
  <Paragraphs>548</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Calibri Light</vt:lpstr>
      <vt:lpstr>Century Gothic</vt:lpstr>
      <vt:lpstr>Ink Free</vt:lpstr>
      <vt:lpstr>Modern Love</vt:lpstr>
      <vt:lpstr>Segoe Print</vt:lpstr>
      <vt:lpstr>Symbol</vt:lpstr>
      <vt:lpstr>Wingdings</vt:lpstr>
      <vt:lpstr>1_Office Theme</vt:lpstr>
      <vt:lpstr>2_Office Theme</vt:lpstr>
      <vt:lpstr>3_Office Theme</vt:lpstr>
      <vt:lpstr>Interacting </vt:lpstr>
      <vt:lpstr>aussprechen</vt:lpstr>
      <vt:lpstr>aussprechen</vt:lpstr>
      <vt:lpstr>aussprechen</vt:lpstr>
      <vt:lpstr>aussprechen</vt:lpstr>
      <vt:lpstr>Follow up 1:</vt:lpstr>
      <vt:lpstr>Follow up 2</vt:lpstr>
      <vt:lpstr>Follow up 3</vt:lpstr>
      <vt:lpstr>Follow up 4: </vt:lpstr>
      <vt:lpstr>Round 1</vt:lpstr>
      <vt:lpstr>Round 2</vt:lpstr>
      <vt:lpstr>Follow up 5: </vt:lpstr>
      <vt:lpstr>Follow up 5: </vt:lpstr>
      <vt:lpstr>PowerPoint Presentation</vt:lpstr>
      <vt:lpstr>Person A</vt:lpstr>
      <vt:lpstr>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88</cp:revision>
  <dcterms:created xsi:type="dcterms:W3CDTF">2021-06-12T06:20:35Z</dcterms:created>
  <dcterms:modified xsi:type="dcterms:W3CDTF">2023-09-21T16:10:51Z</dcterms:modified>
</cp:coreProperties>
</file>