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937" r:id="rId2"/>
    <p:sldId id="925" r:id="rId3"/>
    <p:sldId id="404" r:id="rId4"/>
    <p:sldId id="403" r:id="rId5"/>
    <p:sldId id="405" r:id="rId6"/>
    <p:sldId id="990" r:id="rId7"/>
    <p:sldId id="992" r:id="rId8"/>
    <p:sldId id="927" r:id="rId9"/>
    <p:sldId id="993" r:id="rId10"/>
    <p:sldId id="928" r:id="rId11"/>
    <p:sldId id="926" r:id="rId12"/>
    <p:sldId id="292" r:id="rId13"/>
    <p:sldId id="9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F1B87E-F158-8DEF-A55C-27CED492B7A3}" name="Jasmin Silver" initials="JS" userId="S::jasmin@jasminsilver.co.uk::f1ad1a87-e10a-4dd0-87b2-6c2654730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E5FC"/>
    <a:srgbClr val="2E94AF"/>
    <a:srgbClr val="5FADE4"/>
    <a:srgbClr val="FF0066"/>
    <a:srgbClr val="FCEBD1"/>
    <a:srgbClr val="E8F3DA"/>
    <a:srgbClr val="FFFFCC"/>
    <a:srgbClr val="0070C0"/>
    <a:srgbClr val="FFD10D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FCE85-A54F-474B-90CC-853A03929994}" v="2" dt="2023-09-21T15:45:54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32" autoAdjust="0"/>
    <p:restoredTop sz="84136" autoAdjust="0"/>
  </p:normalViewPr>
  <p:slideViewPr>
    <p:cSldViewPr snapToGrid="0">
      <p:cViewPr varScale="1">
        <p:scale>
          <a:sx n="85" d="100"/>
          <a:sy n="85" d="100"/>
        </p:scale>
        <p:origin x="356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64FFCE85-A54F-474B-90CC-853A03929994}"/>
    <pc:docChg chg="custSel modSld">
      <pc:chgData name="Charlotte Moss" userId="17b589c9-cb67-41ed-a894-f82ca12b573d" providerId="ADAL" clId="{64FFCE85-A54F-474B-90CC-853A03929994}" dt="2023-09-21T15:45:54.268" v="12" actId="6549"/>
      <pc:docMkLst>
        <pc:docMk/>
      </pc:docMkLst>
      <pc:sldChg chg="delSp mod delAnim">
        <pc:chgData name="Charlotte Moss" userId="17b589c9-cb67-41ed-a894-f82ca12b573d" providerId="ADAL" clId="{64FFCE85-A54F-474B-90CC-853A03929994}" dt="2023-09-21T15:40:06.554" v="2" actId="478"/>
        <pc:sldMkLst>
          <pc:docMk/>
          <pc:sldMk cId="215103818" sldId="292"/>
        </pc:sldMkLst>
        <pc:spChg chg="del">
          <ac:chgData name="Charlotte Moss" userId="17b589c9-cb67-41ed-a894-f82ca12b573d" providerId="ADAL" clId="{64FFCE85-A54F-474B-90CC-853A03929994}" dt="2023-09-21T15:40:06.554" v="2" actId="478"/>
          <ac:spMkLst>
            <pc:docMk/>
            <pc:sldMk cId="215103818" sldId="292"/>
            <ac:spMk id="19" creationId="{0AD28E4A-BD0A-439C-B94E-3226C984F489}"/>
          </ac:spMkLst>
        </pc:spChg>
        <pc:spChg chg="del">
          <ac:chgData name="Charlotte Moss" userId="17b589c9-cb67-41ed-a894-f82ca12b573d" providerId="ADAL" clId="{64FFCE85-A54F-474B-90CC-853A03929994}" dt="2023-09-21T15:40:06.554" v="2" actId="478"/>
          <ac:spMkLst>
            <pc:docMk/>
            <pc:sldMk cId="215103818" sldId="292"/>
            <ac:spMk id="20" creationId="{43B1BD77-6E16-4644-82AE-79ADDB722AE8}"/>
          </ac:spMkLst>
        </pc:spChg>
        <pc:spChg chg="del">
          <ac:chgData name="Charlotte Moss" userId="17b589c9-cb67-41ed-a894-f82ca12b573d" providerId="ADAL" clId="{64FFCE85-A54F-474B-90CC-853A03929994}" dt="2023-09-21T15:40:06.554" v="2" actId="478"/>
          <ac:spMkLst>
            <pc:docMk/>
            <pc:sldMk cId="215103818" sldId="292"/>
            <ac:spMk id="21" creationId="{4793A6F1-6A08-4AC4-94B1-5C35E6420272}"/>
          </ac:spMkLst>
        </pc:spChg>
        <pc:spChg chg="del">
          <ac:chgData name="Charlotte Moss" userId="17b589c9-cb67-41ed-a894-f82ca12b573d" providerId="ADAL" clId="{64FFCE85-A54F-474B-90CC-853A03929994}" dt="2023-09-21T15:40:06.554" v="2" actId="478"/>
          <ac:spMkLst>
            <pc:docMk/>
            <pc:sldMk cId="215103818" sldId="292"/>
            <ac:spMk id="22" creationId="{2BCAD9BF-4F58-4D1A-A789-7AB67DB69878}"/>
          </ac:spMkLst>
        </pc:spChg>
        <pc:spChg chg="del">
          <ac:chgData name="Charlotte Moss" userId="17b589c9-cb67-41ed-a894-f82ca12b573d" providerId="ADAL" clId="{64FFCE85-A54F-474B-90CC-853A03929994}" dt="2023-09-21T15:40:06.554" v="2" actId="478"/>
          <ac:spMkLst>
            <pc:docMk/>
            <pc:sldMk cId="215103818" sldId="292"/>
            <ac:spMk id="23" creationId="{32D80A5C-2200-4507-A34E-82DA0DA2E895}"/>
          </ac:spMkLst>
        </pc:spChg>
        <pc:spChg chg="del">
          <ac:chgData name="Charlotte Moss" userId="17b589c9-cb67-41ed-a894-f82ca12b573d" providerId="ADAL" clId="{64FFCE85-A54F-474B-90CC-853A03929994}" dt="2023-09-21T15:40:06.554" v="2" actId="478"/>
          <ac:spMkLst>
            <pc:docMk/>
            <pc:sldMk cId="215103818" sldId="292"/>
            <ac:spMk id="24" creationId="{C2FBABC3-6CAC-420A-B154-07898B48FB00}"/>
          </ac:spMkLst>
        </pc:spChg>
      </pc:sldChg>
      <pc:sldChg chg="modSp mod">
        <pc:chgData name="Charlotte Moss" userId="17b589c9-cb67-41ed-a894-f82ca12b573d" providerId="ADAL" clId="{64FFCE85-A54F-474B-90CC-853A03929994}" dt="2023-09-21T15:45:54.268" v="12" actId="6549"/>
        <pc:sldMkLst>
          <pc:docMk/>
          <pc:sldMk cId="0" sldId="926"/>
        </pc:sldMkLst>
        <pc:spChg chg="mod">
          <ac:chgData name="Charlotte Moss" userId="17b589c9-cb67-41ed-a894-f82ca12b573d" providerId="ADAL" clId="{64FFCE85-A54F-474B-90CC-853A03929994}" dt="2023-09-21T15:45:54.268" v="12" actId="6549"/>
          <ac:spMkLst>
            <pc:docMk/>
            <pc:sldMk cId="0" sldId="926"/>
            <ac:spMk id="38" creationId="{F86B42D4-B3D4-4AB4-BF74-B8F0D80A12FE}"/>
          </ac:spMkLst>
        </pc:spChg>
        <pc:spChg chg="mod">
          <ac:chgData name="Charlotte Moss" userId="17b589c9-cb67-41ed-a894-f82ca12b573d" providerId="ADAL" clId="{64FFCE85-A54F-474B-90CC-853A03929994}" dt="2023-09-21T15:45:38.273" v="7" actId="20577"/>
          <ac:spMkLst>
            <pc:docMk/>
            <pc:sldMk cId="0" sldId="926"/>
            <ac:spMk id="52" creationId="{47EFDB66-8C4C-E507-3DAD-9CCA91DE049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www.ncelp.org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[i] Familie [329] Linie [926] ihn [92]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[i] bitte [471] mit [13] Hilfe [481]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holen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[547] sitzen [231]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stehen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[85] 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Dorf, Dörfer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[959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fertig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durch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[55] (plus 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language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from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week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5)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mögen, ich mag, du magst, er/sie/es mag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Fahrräder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[2138]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Feier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Häuser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Länder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Mädchen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[602]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Musiker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[2577]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Sportler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[2565]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  --</a:t>
            </a:r>
          </a:p>
          <a:p>
            <a:pPr marL="216000" indent="-216000">
              <a:lnSpc>
                <a:spcPct val="100000"/>
              </a:lnSpc>
            </a:pPr>
            <a:endParaRPr lang="de-DE" sz="12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in upper KS2 (</a:t>
            </a:r>
            <a:r>
              <a:rPr lang="en-GB" sz="1800" b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remind pupils about subject-verb inversion questions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-questions in German.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424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plural (we and you (all)) verb forms in the present tense.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scenario: It’s the day of the book festival and Gabriel and his parents are running late. Gabriel is chatting to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over text to see what’s happening.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identify the correct subject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-we) or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-you all) from the verb form used. Click to reveal the answers for each gap.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make notes on what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his classmates are doing and what Gabriel and his parents are doing.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 translations of each message.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Note: In no. 9 elicit from pupils what they think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Kostüme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means (costumes).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texten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[&gt;5009]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the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forms of the verb in the context of asking and answering questions.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to pupils that Gabriel has now arrived at the book festival and is asking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about what is happening and how he can help.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must complete the answers (numbers 1-3) using the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form of the verb and the questions (numbers 4-6) using the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form of the verb. 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Note: For numbers 3 &amp; 6, pupils are also expected to write the pronoun. </a:t>
            </a:r>
          </a:p>
          <a:p>
            <a:pPr marL="22932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translations of each question &amp; answer pair. </a:t>
            </a:r>
          </a:p>
          <a:p>
            <a:pPr marL="22932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time allows, pupils could practise the questions and answers in pairs, changing details if they can. E.g. Holt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Snacks?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!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holen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Tische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!</a:t>
            </a:r>
          </a:p>
          <a:p>
            <a:pPr marL="229320" indent="-228600">
              <a:lnSpc>
                <a:spcPct val="100000"/>
              </a:lnSpc>
              <a:buAutoNum type="arabicPeriod" startAt="3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Note: no. 6 needs pupils to use (the irregular) verb sein. Pupils can translate ’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fertig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as ‘finished’ or ‘ready’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‘Familie’ might be to mime a roof overhead followed by a ‘heart’ shape with both hands.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Familie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endParaRPr lang="fr-FR" sz="1200" b="1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ihn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Linie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 the SSC and present the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source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word ‘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Click to bring on the picture and get pupils to repeat the word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‘bitte’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bitte</a:t>
            </a:r>
            <a:r>
              <a:rPr lang="de-DE" sz="1200" b="0" strike="noStrike" spc="-1" dirty="0">
                <a:latin typeface="Arial"/>
              </a:rPr>
              <a:t> [471]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  <a:p>
            <a:r>
              <a:rPr lang="en-GB" b="1" dirty="0"/>
              <a:t>Image attribution</a:t>
            </a:r>
            <a:r>
              <a:rPr lang="en-GB" dirty="0"/>
              <a:t>: please emoji from https://emojipedia.org/folded-hands/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09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Hilfe</a:t>
            </a:r>
            <a:r>
              <a:rPr lang="de-DE" sz="1200" b="0" strike="noStrike" spc="-1" dirty="0">
                <a:latin typeface="Arial"/>
              </a:rPr>
              <a:t> [481]</a:t>
            </a:r>
            <a:r>
              <a:rPr lang="de-DE" sz="1200" b="1" strike="noStrike" spc="-1" dirty="0">
                <a:latin typeface="Arial"/>
              </a:rPr>
              <a:t> mit </a:t>
            </a:r>
            <a:r>
              <a:rPr lang="de-DE" sz="1200" b="0" strike="noStrike" spc="-1" dirty="0">
                <a:latin typeface="Arial"/>
              </a:rPr>
              <a:t>[13]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2 minutes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[2 rounds]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pronunciation of words with long or short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work in pairs to practise pronunciation.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 A starts from either ‘Tourist’, ‘Idee’ or ‘bitte’, and follows the path to pronounce the words and collect the corresponding coins in 60 seconds.  </a:t>
            </a: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 B listens and notes down the number of coins for his/her partner.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Repeat with pupils switching roles. Who has the most gold?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on each word to hear it pronounced, as required.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Note the difference in pronunciation between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Musik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(long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]) and Musiker (short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])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solidFill>
                  <a:srgbClr val="000000"/>
                </a:solidFill>
                <a:latin typeface="Arial"/>
              </a:rPr>
            </a:b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086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present the German word and pupils repeat the word.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present the English meaning and image. Pupils repeat the German meaning.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remove the English meaning and image.  Pupils recall the English meaning.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remove the German meaning. Pupils recall the German meaning.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041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present the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person plural form (‘you all’) of regular present tense.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plural (we and you (all)) verb forms in the present tense.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play number 1 as an example. Pupils note down whether the activity is being done by ‘we’ or ‘you all’ by listening carefully to the verb ending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‘t’. They also note down in English what the activity is.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Repeat for numbers 2-6.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answers.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Extra: Can pupils accurately recreate the German sentences when giving answers?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en-GB" dirty="0"/>
              <a:t>1.  Also, [</a:t>
            </a:r>
            <a:r>
              <a:rPr lang="en-GB" dirty="0" err="1"/>
              <a:t>ihr</a:t>
            </a:r>
            <a:r>
              <a:rPr lang="en-GB" dirty="0"/>
              <a:t>] holt die </a:t>
            </a:r>
            <a:r>
              <a:rPr lang="en-GB" dirty="0" err="1"/>
              <a:t>Tische</a:t>
            </a:r>
            <a:r>
              <a:rPr lang="en-GB" dirty="0"/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dirty="0"/>
              <a:t>2. [</a:t>
            </a:r>
            <a:r>
              <a:rPr lang="en-GB" dirty="0" err="1"/>
              <a:t>Wir</a:t>
            </a:r>
            <a:r>
              <a:rPr lang="en-GB" dirty="0"/>
              <a:t>] </a:t>
            </a:r>
            <a:r>
              <a:rPr lang="en-GB" dirty="0" err="1"/>
              <a:t>fahren</a:t>
            </a:r>
            <a:r>
              <a:rPr lang="en-GB" dirty="0"/>
              <a:t> in die Stadt und </a:t>
            </a:r>
            <a:r>
              <a:rPr lang="en-GB" dirty="0" err="1"/>
              <a:t>kaufen</a:t>
            </a:r>
            <a:r>
              <a:rPr lang="en-GB" dirty="0"/>
              <a:t> Snacks.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3.  [</a:t>
            </a:r>
            <a:r>
              <a:rPr lang="en-GB" dirty="0" err="1"/>
              <a:t>Wir</a:t>
            </a:r>
            <a:r>
              <a:rPr lang="en-GB" dirty="0"/>
              <a:t>] </a:t>
            </a:r>
            <a:r>
              <a:rPr lang="en-GB" dirty="0" err="1"/>
              <a:t>finden</a:t>
            </a:r>
            <a:r>
              <a:rPr lang="en-GB" dirty="0"/>
              <a:t> </a:t>
            </a:r>
            <a:r>
              <a:rPr lang="en-GB" dirty="0" err="1"/>
              <a:t>schöne</a:t>
            </a:r>
            <a:r>
              <a:rPr lang="en-GB" dirty="0"/>
              <a:t> </a:t>
            </a:r>
            <a:r>
              <a:rPr lang="en-GB" dirty="0" err="1"/>
              <a:t>Musik</a:t>
            </a:r>
            <a:r>
              <a:rPr lang="en-GB" dirty="0"/>
              <a:t> für das </a:t>
            </a:r>
            <a:r>
              <a:rPr lang="en-GB" dirty="0" err="1"/>
              <a:t>Bücherfest</a:t>
            </a:r>
            <a:r>
              <a:rPr lang="en-GB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4.  [</a:t>
            </a:r>
            <a:r>
              <a:rPr lang="en-GB" dirty="0" err="1"/>
              <a:t>Ihr</a:t>
            </a:r>
            <a:r>
              <a:rPr lang="en-GB" dirty="0"/>
              <a:t>] </a:t>
            </a:r>
            <a:r>
              <a:rPr lang="en-GB" dirty="0" err="1"/>
              <a:t>schreibt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Lied </a:t>
            </a:r>
            <a:r>
              <a:rPr lang="en-GB" dirty="0" err="1"/>
              <a:t>über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Geschichte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 [</a:t>
            </a:r>
            <a:r>
              <a:rPr lang="en-GB" dirty="0" err="1"/>
              <a:t>Ihr</a:t>
            </a:r>
            <a:r>
              <a:rPr lang="en-GB" dirty="0"/>
              <a:t>] </a:t>
            </a:r>
            <a:r>
              <a:rPr lang="en-GB" dirty="0" err="1"/>
              <a:t>lernt</a:t>
            </a:r>
            <a:r>
              <a:rPr lang="en-GB" dirty="0"/>
              <a:t> das Lied.</a:t>
            </a:r>
            <a:br>
              <a:rPr lang="en-GB" dirty="0"/>
            </a:br>
            <a:r>
              <a:rPr lang="en-GB" dirty="0"/>
              <a:t>6. Und [</a:t>
            </a:r>
            <a:r>
              <a:rPr lang="en-GB" dirty="0" err="1"/>
              <a:t>ihr</a:t>
            </a:r>
            <a:r>
              <a:rPr lang="en-GB" dirty="0"/>
              <a:t>] </a:t>
            </a:r>
            <a:r>
              <a:rPr lang="en-GB" dirty="0" err="1"/>
              <a:t>schreibt</a:t>
            </a:r>
            <a:r>
              <a:rPr lang="en-GB" dirty="0"/>
              <a:t> die </a:t>
            </a:r>
            <a:r>
              <a:rPr lang="en-GB" dirty="0" err="1"/>
              <a:t>Preise</a:t>
            </a:r>
            <a:r>
              <a:rPr lang="en-GB" dirty="0"/>
              <a:t> in die </a:t>
            </a:r>
            <a:r>
              <a:rPr lang="en-GB" dirty="0" err="1"/>
              <a:t>Bücher</a:t>
            </a:r>
            <a:r>
              <a:rPr lang="en-GB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6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4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7.wav"/><Relationship Id="rId18" Type="http://schemas.openxmlformats.org/officeDocument/2006/relationships/audio" Target="../media/audio11.wav"/><Relationship Id="rId3" Type="http://schemas.openxmlformats.org/officeDocument/2006/relationships/image" Target="../media/image27.png"/><Relationship Id="rId21" Type="http://schemas.openxmlformats.org/officeDocument/2006/relationships/audio" Target="../media/audio14.wav"/><Relationship Id="rId7" Type="http://schemas.openxmlformats.org/officeDocument/2006/relationships/image" Target="../media/image29.png"/><Relationship Id="rId12" Type="http://schemas.openxmlformats.org/officeDocument/2006/relationships/audio" Target="../media/audio6.wav"/><Relationship Id="rId17" Type="http://schemas.openxmlformats.org/officeDocument/2006/relationships/image" Target="../media/image30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10.wav"/><Relationship Id="rId20" Type="http://schemas.openxmlformats.org/officeDocument/2006/relationships/audio" Target="../media/audio1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audio" Target="../media/audio5.wav"/><Relationship Id="rId24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audio" Target="../media/audio9.wav"/><Relationship Id="rId23" Type="http://schemas.openxmlformats.org/officeDocument/2006/relationships/audio" Target="../media/audio16.wav"/><Relationship Id="rId10" Type="http://schemas.openxmlformats.org/officeDocument/2006/relationships/audio" Target="../media/audio4.wav"/><Relationship Id="rId19" Type="http://schemas.openxmlformats.org/officeDocument/2006/relationships/audio" Target="../media/audio12.wav"/><Relationship Id="rId4" Type="http://schemas.openxmlformats.org/officeDocument/2006/relationships/image" Target="../media/image28.gif"/><Relationship Id="rId9" Type="http://schemas.openxmlformats.org/officeDocument/2006/relationships/audio" Target="../media/audio3.wav"/><Relationship Id="rId14" Type="http://schemas.openxmlformats.org/officeDocument/2006/relationships/audio" Target="../media/audio8.wav"/><Relationship Id="rId22" Type="http://schemas.openxmlformats.org/officeDocument/2006/relationships/audio" Target="../media/audio1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07515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Present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tense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yes/no and 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wh-word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questions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long &amp; short [i]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0B6B2-F04F-D546-ACFB-2477BADCC314}"/>
              </a:ext>
            </a:extLst>
          </p:cNvPr>
          <p:cNvSpPr txBox="1"/>
          <p:nvPr/>
        </p:nvSpPr>
        <p:spPr>
          <a:xfrm>
            <a:off x="178690" y="3959099"/>
            <a:ext cx="405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Segoe Print" panose="02000600000000000000" pitchFamily="2" charset="0"/>
              </a:rPr>
              <a:t>Das </a:t>
            </a:r>
            <a:r>
              <a:rPr lang="en-GB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Bücherfest</a:t>
            </a:r>
            <a:endParaRPr lang="en-GB" sz="28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0A5D9FDC-2F90-C8E6-53DC-8987E32A6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40" y="2098907"/>
            <a:ext cx="1596412" cy="1206039"/>
          </a:xfrm>
          <a:prstGeom prst="rect">
            <a:avLst/>
          </a:prstGeom>
        </p:spPr>
      </p:pic>
      <p:pic>
        <p:nvPicPr>
          <p:cNvPr id="6" name="Picture 2" descr="Free Party Decoration vector and picture">
            <a:extLst>
              <a:ext uri="{FF2B5EF4-FFF2-40B4-BE49-F238E27FC236}">
                <a16:creationId xmlns:a16="http://schemas.microsoft.com/office/drawing/2014/main" id="{959088EE-7AEA-CA82-BEED-C590746A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17" y="1104607"/>
            <a:ext cx="1506632" cy="153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E140682C-2722-577D-2AC2-F6A23356A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266">
            <a:off x="932568" y="2448180"/>
            <a:ext cx="1596412" cy="1206039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1F17EB38-A63C-BCBB-0259-F693FCEAC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302">
            <a:off x="1530480" y="2506958"/>
            <a:ext cx="1596412" cy="12060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96321" y="771172"/>
            <a:ext cx="1071294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ask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yes/no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questions in German, you know to swap the verb and subject: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5" y="74985"/>
            <a:ext cx="7267988" cy="754735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Fragen</a:t>
            </a:r>
            <a:endParaRPr lang="en-GB" sz="3600" dirty="0"/>
          </a:p>
        </p:txBody>
      </p:sp>
      <p:sp>
        <p:nvSpPr>
          <p:cNvPr id="29" name="CustomShape 3">
            <a:extLst>
              <a:ext uri="{FF2B5EF4-FFF2-40B4-BE49-F238E27FC236}">
                <a16:creationId xmlns:a16="http://schemas.microsoft.com/office/drawing/2014/main" id="{EDEC36A6-6F3E-4CC2-B088-BCEB7BBA666E}"/>
              </a:ext>
            </a:extLst>
          </p:cNvPr>
          <p:cNvSpPr/>
          <p:nvPr/>
        </p:nvSpPr>
        <p:spPr>
          <a:xfrm>
            <a:off x="251365" y="3637128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And remember! To ask 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-question, just add a question word in front.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id="{4536C8F9-6440-4046-8F53-9AAB092FFDEA}"/>
              </a:ext>
            </a:extLst>
          </p:cNvPr>
          <p:cNvSpPr/>
          <p:nvPr/>
        </p:nvSpPr>
        <p:spPr>
          <a:xfrm>
            <a:off x="805104" y="1832677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Musik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DB8753E-2841-4AA7-B02B-116C9BA365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466723" y="1464573"/>
            <a:ext cx="1310049" cy="886144"/>
          </a:xfrm>
          <a:prstGeom prst="rect">
            <a:avLst/>
          </a:prstGeom>
        </p:spPr>
      </p:pic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59E9DA69-68C6-4752-9BCD-E690A631908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26694" y="165529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1" name="CustomShape 5">
            <a:extLst>
              <a:ext uri="{FF2B5EF4-FFF2-40B4-BE49-F238E27FC236}">
                <a16:creationId xmlns:a16="http://schemas.microsoft.com/office/drawing/2014/main" id="{46FF47AD-6F55-467C-8880-5E027B81A7A3}"/>
              </a:ext>
            </a:extLst>
          </p:cNvPr>
          <p:cNvSpPr/>
          <p:nvPr/>
        </p:nvSpPr>
        <p:spPr>
          <a:xfrm>
            <a:off x="7041534" y="1807206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We play/are playing music</a:t>
            </a:r>
            <a: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4">
            <a:extLst>
              <a:ext uri="{FF2B5EF4-FFF2-40B4-BE49-F238E27FC236}">
                <a16:creationId xmlns:a16="http://schemas.microsoft.com/office/drawing/2014/main" id="{7F9CDA70-3764-4297-9309-A7D807B5A518}"/>
              </a:ext>
            </a:extLst>
          </p:cNvPr>
          <p:cNvSpPr/>
          <p:nvPr/>
        </p:nvSpPr>
        <p:spPr>
          <a:xfrm>
            <a:off x="805104" y="2659296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Spiel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Musik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lang="en-GB" sz="28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F1A862A4-CD5D-492A-95CB-0F425DA6376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26694" y="248191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6" name="CustomShape 5">
            <a:extLst>
              <a:ext uri="{FF2B5EF4-FFF2-40B4-BE49-F238E27FC236}">
                <a16:creationId xmlns:a16="http://schemas.microsoft.com/office/drawing/2014/main" id="{721F6889-CAB6-4B72-8F1F-B36AD7CAB466}"/>
              </a:ext>
            </a:extLst>
          </p:cNvPr>
          <p:cNvSpPr/>
          <p:nvPr/>
        </p:nvSpPr>
        <p:spPr>
          <a:xfrm>
            <a:off x="7041534" y="2633825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we play music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b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Are we playing music?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43" name="CustomShape 4">
            <a:extLst>
              <a:ext uri="{FF2B5EF4-FFF2-40B4-BE49-F238E27FC236}">
                <a16:creationId xmlns:a16="http://schemas.microsoft.com/office/drawing/2014/main" id="{C0D7819F-F09C-479C-841D-1065F4D6980F}"/>
              </a:ext>
            </a:extLst>
          </p:cNvPr>
          <p:cNvSpPr/>
          <p:nvPr/>
        </p:nvSpPr>
        <p:spPr>
          <a:xfrm>
            <a:off x="805104" y="4499121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Musik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8542E1E-2302-42DD-A4EA-7105993658E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26694" y="454249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C61C7140-9C13-4FEC-96A9-CA58BE10DA2D}"/>
              </a:ext>
            </a:extLst>
          </p:cNvPr>
          <p:cNvSpPr/>
          <p:nvPr/>
        </p:nvSpPr>
        <p:spPr>
          <a:xfrm>
            <a:off x="7041534" y="4499121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Where do we play music?</a:t>
            </a:r>
            <a:b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Where are we playing music?</a:t>
            </a:r>
            <a:endParaRPr lang="en-GB" sz="24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39FB3DF-5B9A-489B-A65E-AD1AAEB00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420553" y="2407031"/>
            <a:ext cx="1310049" cy="886144"/>
          </a:xfrm>
          <a:prstGeom prst="rect">
            <a:avLst/>
          </a:prstGeom>
        </p:spPr>
      </p:pic>
      <p:sp>
        <p:nvSpPr>
          <p:cNvPr id="22" name="CustomShape 4">
            <a:extLst>
              <a:ext uri="{FF2B5EF4-FFF2-40B4-BE49-F238E27FC236}">
                <a16:creationId xmlns:a16="http://schemas.microsoft.com/office/drawing/2014/main" id="{08C2433D-4108-42A8-B9E0-BF40B84BC349}"/>
              </a:ext>
            </a:extLst>
          </p:cNvPr>
          <p:cNvSpPr/>
          <p:nvPr/>
        </p:nvSpPr>
        <p:spPr>
          <a:xfrm>
            <a:off x="805104" y="5499781"/>
            <a:ext cx="4742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Wann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Musik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3F7094F4-8539-4A5C-94BA-DF1F600F0F3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26694" y="549978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4" name="CustomShape 5">
            <a:extLst>
              <a:ext uri="{FF2B5EF4-FFF2-40B4-BE49-F238E27FC236}">
                <a16:creationId xmlns:a16="http://schemas.microsoft.com/office/drawing/2014/main" id="{FABEC930-FD6D-4469-9C99-7C3F85448804}"/>
              </a:ext>
            </a:extLst>
          </p:cNvPr>
          <p:cNvSpPr/>
          <p:nvPr/>
        </p:nvSpPr>
        <p:spPr>
          <a:xfrm>
            <a:off x="7041534" y="5499781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When do we play music?</a:t>
            </a:r>
            <a:b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When are we playing music?</a:t>
            </a:r>
            <a:endParaRPr lang="en-GB" sz="24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8352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013E0247-367F-DB6D-716F-47D4D9974CA8}"/>
              </a:ext>
            </a:extLst>
          </p:cNvPr>
          <p:cNvSpPr txBox="1"/>
          <p:nvPr/>
        </p:nvSpPr>
        <p:spPr>
          <a:xfrm>
            <a:off x="10492874" y="2981660"/>
            <a:ext cx="1687636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ohne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mich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 without me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/>
              </a:rPr>
              <a:t>noch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– still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k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aputt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broken</a:t>
            </a:r>
          </a:p>
        </p:txBody>
      </p:sp>
      <p:sp>
        <p:nvSpPr>
          <p:cNvPr id="19" name="Speech Bubble: Rectangle with Corners Rounded 47">
            <a:extLst>
              <a:ext uri="{FF2B5EF4-FFF2-40B4-BE49-F238E27FC236}">
                <a16:creationId xmlns:a16="http://schemas.microsoft.com/office/drawing/2014/main" id="{5579B45A-C736-BBAD-41FE-CE30E23EFD8D}"/>
              </a:ext>
            </a:extLst>
          </p:cNvPr>
          <p:cNvSpPr/>
          <p:nvPr/>
        </p:nvSpPr>
        <p:spPr>
          <a:xfrm>
            <a:off x="7724615" y="4949210"/>
            <a:ext cx="2328899" cy="717308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3" name="Picture 2" descr="Free vector graphics of Smartphone">
            <a:extLst>
              <a:ext uri="{FF2B5EF4-FFF2-40B4-BE49-F238E27FC236}">
                <a16:creationId xmlns:a16="http://schemas.microsoft.com/office/drawing/2014/main" id="{D744D562-F026-49BC-FCC0-CDAAD72E3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94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/>
          <p:cNvSpPr/>
          <p:nvPr/>
        </p:nvSpPr>
        <p:spPr>
          <a:xfrm>
            <a:off x="101160" y="32036"/>
            <a:ext cx="1051707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Gabriel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textet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geht’s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Bücherfest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4098" name="Picture 2" descr="Free vector graphics of Smartphone">
            <a:extLst>
              <a:ext uri="{FF2B5EF4-FFF2-40B4-BE49-F238E27FC236}">
                <a16:creationId xmlns:a16="http://schemas.microsoft.com/office/drawing/2014/main" id="{0BFAA5DD-C61A-86C2-E0D9-7A656DBE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5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97D0200-7B01-61AC-4126-987F489AB7CD}"/>
              </a:ext>
            </a:extLst>
          </p:cNvPr>
          <p:cNvSpPr/>
          <p:nvPr/>
        </p:nvSpPr>
        <p:spPr>
          <a:xfrm>
            <a:off x="929592" y="2077744"/>
            <a:ext cx="2423207" cy="809767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6CA2A0A-D4F6-9263-0493-75C6E7D11CF6}"/>
              </a:ext>
            </a:extLst>
          </p:cNvPr>
          <p:cNvSpPr/>
          <p:nvPr/>
        </p:nvSpPr>
        <p:spPr>
          <a:xfrm>
            <a:off x="929592" y="2946357"/>
            <a:ext cx="2423207" cy="1318650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E7EB1-AE39-44B2-4ECC-086B399798BE}"/>
              </a:ext>
            </a:extLst>
          </p:cNvPr>
          <p:cNvSpPr txBox="1"/>
          <p:nvPr/>
        </p:nvSpPr>
        <p:spPr>
          <a:xfrm>
            <a:off x="1005263" y="2094349"/>
            <a:ext cx="2249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macht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/>
              </a:rPr>
              <a:t>ihr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im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Moment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D9586E-6156-7FB2-BC7D-167190A6C6FF}"/>
              </a:ext>
            </a:extLst>
          </p:cNvPr>
          <p:cNvSpPr txBox="1"/>
          <p:nvPr/>
        </p:nvSpPr>
        <p:spPr>
          <a:xfrm>
            <a:off x="1005263" y="2945724"/>
            <a:ext cx="22962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stehen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der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Bibliothek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singen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bald* das Lied.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ECE79AC6-83E8-9D12-42D7-35CEF44572BF}"/>
              </a:ext>
            </a:extLst>
          </p:cNvPr>
          <p:cNvSpPr/>
          <p:nvPr/>
        </p:nvSpPr>
        <p:spPr>
          <a:xfrm>
            <a:off x="929593" y="4323853"/>
            <a:ext cx="2423206" cy="1391030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CC1A4D3B-A171-7F17-41EC-8E870A60E10E}"/>
              </a:ext>
            </a:extLst>
          </p:cNvPr>
          <p:cNvSpPr/>
          <p:nvPr/>
        </p:nvSpPr>
        <p:spPr>
          <a:xfrm>
            <a:off x="4435674" y="2117717"/>
            <a:ext cx="2384385" cy="809508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5" name="Picture 2" descr="Free vector graphics of Smartphone">
            <a:extLst>
              <a:ext uri="{FF2B5EF4-FFF2-40B4-BE49-F238E27FC236}">
                <a16:creationId xmlns:a16="http://schemas.microsoft.com/office/drawing/2014/main" id="{20293957-2ADE-4C0A-CD2E-BD93E06F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25" y="1122262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C3A09AE9-74FF-B7B1-A2CD-3289CB057A0C}"/>
              </a:ext>
            </a:extLst>
          </p:cNvPr>
          <p:cNvSpPr/>
          <p:nvPr/>
        </p:nvSpPr>
        <p:spPr>
          <a:xfrm>
            <a:off x="4435675" y="2996916"/>
            <a:ext cx="2384384" cy="1048188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7182BE71-5324-3F42-3F1B-A5356CBEFF57}"/>
              </a:ext>
            </a:extLst>
          </p:cNvPr>
          <p:cNvSpPr/>
          <p:nvPr/>
        </p:nvSpPr>
        <p:spPr>
          <a:xfrm>
            <a:off x="4435674" y="4114796"/>
            <a:ext cx="2384385" cy="717308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A8FD785C-4F55-BCBA-CABD-C5796430B9D6}"/>
              </a:ext>
            </a:extLst>
          </p:cNvPr>
          <p:cNvSpPr/>
          <p:nvPr/>
        </p:nvSpPr>
        <p:spPr>
          <a:xfrm>
            <a:off x="7719144" y="3501596"/>
            <a:ext cx="2334530" cy="1370107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F367D2C1-1A76-E0ED-BFF1-3165F8D1C90B}"/>
              </a:ext>
            </a:extLst>
          </p:cNvPr>
          <p:cNvSpPr/>
          <p:nvPr/>
        </p:nvSpPr>
        <p:spPr>
          <a:xfrm>
            <a:off x="7690014" y="2117717"/>
            <a:ext cx="2361157" cy="1286176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32E17AA8-7DB8-FDDB-A745-16F96DC3A586}"/>
              </a:ext>
            </a:extLst>
          </p:cNvPr>
          <p:cNvSpPr/>
          <p:nvPr/>
        </p:nvSpPr>
        <p:spPr>
          <a:xfrm>
            <a:off x="4435674" y="4901796"/>
            <a:ext cx="2384385" cy="77257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EFDB66-8C4C-E507-3DAD-9CCA91DE0495}"/>
              </a:ext>
            </a:extLst>
          </p:cNvPr>
          <p:cNvSpPr txBox="1"/>
          <p:nvPr/>
        </p:nvSpPr>
        <p:spPr>
          <a:xfrm>
            <a:off x="4475592" y="2161888"/>
            <a:ext cx="2367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Wo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seid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/>
              </a:rPr>
              <a:t>ihr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? Es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dreizehn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Uhr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C25836-EDFC-4275-C3B0-99BB35C14DE0}"/>
              </a:ext>
            </a:extLst>
          </p:cNvPr>
          <p:cNvSpPr txBox="1"/>
          <p:nvPr/>
        </p:nvSpPr>
        <p:spPr>
          <a:xfrm>
            <a:off x="4493088" y="3029441"/>
            <a:ext cx="2251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Dorf. 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Das Auto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kaputt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*.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2BED96-357C-0460-9E46-2E098A509FE8}"/>
              </a:ext>
            </a:extLst>
          </p:cNvPr>
          <p:cNvSpPr txBox="1"/>
          <p:nvPr/>
        </p:nvSpPr>
        <p:spPr>
          <a:xfrm>
            <a:off x="7775283" y="3515779"/>
            <a:ext cx="2427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9.      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Und…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wir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tragen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alle Harry Potter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Kostüme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!!!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1B15D5-69D9-D0DA-7B3F-B065363F1C07}"/>
              </a:ext>
            </a:extLst>
          </p:cNvPr>
          <p:cNvSpPr txBox="1"/>
          <p:nvPr/>
        </p:nvSpPr>
        <p:spPr>
          <a:xfrm>
            <a:off x="7703328" y="2120368"/>
            <a:ext cx="2332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8.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Durch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das Dorf </a:t>
            </a:r>
            <a:r>
              <a:rPr lang="en-GB" sz="2000" i="1" dirty="0">
                <a:solidFill>
                  <a:srgbClr val="002060"/>
                </a:solidFill>
                <a:latin typeface="Century Gothic"/>
              </a:rPr>
              <a:t>und 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die Stadt?!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Seid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/>
              </a:rPr>
              <a:t>ihr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Sportler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oder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was?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616E645-D50A-C384-D6F9-50EBEB02DFFB}"/>
              </a:ext>
            </a:extLst>
          </p:cNvPr>
          <p:cNvSpPr txBox="1"/>
          <p:nvPr/>
        </p:nvSpPr>
        <p:spPr>
          <a:xfrm>
            <a:off x="4503486" y="4915761"/>
            <a:ext cx="244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Fahrrad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8463AD7A-3AFF-42C8-A62A-53FF4D80530D}"/>
              </a:ext>
            </a:extLst>
          </p:cNvPr>
          <p:cNvSpPr/>
          <p:nvPr/>
        </p:nvSpPr>
        <p:spPr>
          <a:xfrm>
            <a:off x="1121173" y="486152"/>
            <a:ext cx="977211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AE0F8712-2D77-4495-8C88-22F456661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52" y="286870"/>
            <a:ext cx="914400" cy="914400"/>
          </a:xfrm>
          <a:prstGeom prst="rect">
            <a:avLst/>
          </a:prstGeom>
        </p:spPr>
      </p:pic>
      <p:sp>
        <p:nvSpPr>
          <p:cNvPr id="61" name="Google Shape;108;p3">
            <a:extLst>
              <a:ext uri="{FF2B5EF4-FFF2-40B4-BE49-F238E27FC236}">
                <a16:creationId xmlns:a16="http://schemas.microsoft.com/office/drawing/2014/main" id="{3C6A8524-B888-4F3C-BC6B-1633097CB4A1}"/>
              </a:ext>
            </a:extLst>
          </p:cNvPr>
          <p:cNvSpPr txBox="1"/>
          <p:nvPr/>
        </p:nvSpPr>
        <p:spPr>
          <a:xfrm>
            <a:off x="1153616" y="487196"/>
            <a:ext cx="97396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was?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(we)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you all)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0BC971-4C84-40FF-8525-67E6C3E7BE7D}"/>
              </a:ext>
            </a:extLst>
          </p:cNvPr>
          <p:cNvSpPr txBox="1"/>
          <p:nvPr/>
        </p:nvSpPr>
        <p:spPr>
          <a:xfrm>
            <a:off x="4475592" y="4142295"/>
            <a:ext cx="244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Was? Wie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ihr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   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z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Schule?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03223-7631-40E9-9A5C-325B66241DB5}"/>
              </a:ext>
            </a:extLst>
          </p:cNvPr>
          <p:cNvSpPr txBox="1"/>
          <p:nvPr/>
        </p:nvSpPr>
        <p:spPr>
          <a:xfrm>
            <a:off x="2851395" y="2107129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C9A099-0278-417F-BC21-D73921C7917F}"/>
              </a:ext>
            </a:extLst>
          </p:cNvPr>
          <p:cNvSpPr txBox="1"/>
          <p:nvPr/>
        </p:nvSpPr>
        <p:spPr>
          <a:xfrm>
            <a:off x="1306462" y="2974088"/>
            <a:ext cx="439200" cy="360000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6B42D4-B3D4-4AB4-BF74-B8F0D80A12FE}"/>
              </a:ext>
            </a:extLst>
          </p:cNvPr>
          <p:cNvSpPr txBox="1"/>
          <p:nvPr/>
        </p:nvSpPr>
        <p:spPr>
          <a:xfrm>
            <a:off x="5865564" y="2170324"/>
            <a:ext cx="422810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E698A7-8620-4798-A01D-F6DCCE53347D}"/>
              </a:ext>
            </a:extLst>
          </p:cNvPr>
          <p:cNvSpPr txBox="1"/>
          <p:nvPr/>
        </p:nvSpPr>
        <p:spPr>
          <a:xfrm>
            <a:off x="4793994" y="3062103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C2CC83-7780-4CBA-BD46-35AD55BCD0B7}"/>
              </a:ext>
            </a:extLst>
          </p:cNvPr>
          <p:cNvSpPr txBox="1"/>
          <p:nvPr/>
        </p:nvSpPr>
        <p:spPr>
          <a:xfrm>
            <a:off x="4518056" y="4450071"/>
            <a:ext cx="482718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B53C12-BFDF-DD77-F796-F4D7AAB2DB65}"/>
              </a:ext>
            </a:extLst>
          </p:cNvPr>
          <p:cNvSpPr txBox="1"/>
          <p:nvPr/>
        </p:nvSpPr>
        <p:spPr>
          <a:xfrm>
            <a:off x="1027614" y="4356047"/>
            <a:ext cx="2371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kommen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spät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Ihr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singt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ohne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 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EE8E49-5BA1-4BFB-89D9-EACC11D8893E}"/>
              </a:ext>
            </a:extLst>
          </p:cNvPr>
          <p:cNvSpPr txBox="1"/>
          <p:nvPr/>
        </p:nvSpPr>
        <p:spPr>
          <a:xfrm>
            <a:off x="9242132" y="3554696"/>
            <a:ext cx="432080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1C7D3F-06AE-9D34-73CF-7C52FD4486FC}"/>
              </a:ext>
            </a:extLst>
          </p:cNvPr>
          <p:cNvSpPr txBox="1"/>
          <p:nvPr/>
        </p:nvSpPr>
        <p:spPr>
          <a:xfrm>
            <a:off x="1078054" y="3558517"/>
            <a:ext cx="435204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1839E2-70B6-4505-A750-FAF4AF852546}"/>
              </a:ext>
            </a:extLst>
          </p:cNvPr>
          <p:cNvSpPr txBox="1"/>
          <p:nvPr/>
        </p:nvSpPr>
        <p:spPr>
          <a:xfrm>
            <a:off x="1073724" y="4986722"/>
            <a:ext cx="435600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pic>
        <p:nvPicPr>
          <p:cNvPr id="15" name="Picture 14" descr="A set of yellow emojis&#10;&#10;Description automatically generated">
            <a:extLst>
              <a:ext uri="{FF2B5EF4-FFF2-40B4-BE49-F238E27FC236}">
                <a16:creationId xmlns:a16="http://schemas.microsoft.com/office/drawing/2014/main" id="{CABFC72D-DB95-E5D1-8FF5-D92771BAF2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6" r="16020" b="77688"/>
          <a:stretch/>
        </p:blipFill>
        <p:spPr>
          <a:xfrm>
            <a:off x="7885297" y="5060952"/>
            <a:ext cx="248798" cy="255600"/>
          </a:xfrm>
          <a:prstGeom prst="rect">
            <a:avLst/>
          </a:prstGeom>
        </p:spPr>
      </p:pic>
      <p:pic>
        <p:nvPicPr>
          <p:cNvPr id="16" name="Picture 15" descr="A set of yellow emojis&#10;&#10;Description automatically generated">
            <a:extLst>
              <a:ext uri="{FF2B5EF4-FFF2-40B4-BE49-F238E27FC236}">
                <a16:creationId xmlns:a16="http://schemas.microsoft.com/office/drawing/2014/main" id="{D1D89B70-59E4-F8D1-5370-C90EF67F50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6" r="85219" b="53157"/>
          <a:stretch/>
        </p:blipFill>
        <p:spPr>
          <a:xfrm>
            <a:off x="7882059" y="4486524"/>
            <a:ext cx="233753" cy="255600"/>
          </a:xfrm>
          <a:prstGeom prst="rect">
            <a:avLst/>
          </a:prstGeom>
        </p:spPr>
      </p:pic>
      <p:pic>
        <p:nvPicPr>
          <p:cNvPr id="17" name="Picture 16" descr="A set of yellow emojis&#10;&#10;Description automatically generated">
            <a:extLst>
              <a:ext uri="{FF2B5EF4-FFF2-40B4-BE49-F238E27FC236}">
                <a16:creationId xmlns:a16="http://schemas.microsoft.com/office/drawing/2014/main" id="{A34C4014-0F8C-09E2-AE96-8979DDE7D4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2" t="77300" r="15089"/>
          <a:stretch/>
        </p:blipFill>
        <p:spPr>
          <a:xfrm>
            <a:off x="1745662" y="5337985"/>
            <a:ext cx="292109" cy="2593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593FD3-BECA-21B6-DA6C-E1CAA4C9C946}"/>
              </a:ext>
            </a:extLst>
          </p:cNvPr>
          <p:cNvSpPr txBox="1"/>
          <p:nvPr/>
        </p:nvSpPr>
        <p:spPr>
          <a:xfrm>
            <a:off x="4859551" y="4947372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pic>
        <p:nvPicPr>
          <p:cNvPr id="20" name="Picture 19" descr="A set of yellow emojis&#10;&#10;Description automatically generated">
            <a:extLst>
              <a:ext uri="{FF2B5EF4-FFF2-40B4-BE49-F238E27FC236}">
                <a16:creationId xmlns:a16="http://schemas.microsoft.com/office/drawing/2014/main" id="{A3228F0C-71E8-4B6D-FBEA-43709886C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2" t="24750" r="16397" b="52742"/>
          <a:stretch/>
        </p:blipFill>
        <p:spPr>
          <a:xfrm>
            <a:off x="8129236" y="4486524"/>
            <a:ext cx="247831" cy="255600"/>
          </a:xfrm>
          <a:prstGeom prst="rect">
            <a:avLst/>
          </a:prstGeom>
        </p:spPr>
      </p:pic>
      <p:pic>
        <p:nvPicPr>
          <p:cNvPr id="24" name="Picture 23" descr="A set of yellow emojis&#10;&#10;Description automatically generated">
            <a:extLst>
              <a:ext uri="{FF2B5EF4-FFF2-40B4-BE49-F238E27FC236}">
                <a16:creationId xmlns:a16="http://schemas.microsoft.com/office/drawing/2014/main" id="{630C5554-B18D-0B01-CC5E-150398C8D2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6" r="16020" b="77688"/>
          <a:stretch/>
        </p:blipFill>
        <p:spPr>
          <a:xfrm>
            <a:off x="8144739" y="5052130"/>
            <a:ext cx="248798" cy="255600"/>
          </a:xfrm>
          <a:prstGeom prst="rect">
            <a:avLst/>
          </a:prstGeom>
        </p:spPr>
      </p:pic>
      <p:pic>
        <p:nvPicPr>
          <p:cNvPr id="25" name="Picture 24" descr="A set of yellow emojis&#10;&#10;Description automatically generated">
            <a:extLst>
              <a:ext uri="{FF2B5EF4-FFF2-40B4-BE49-F238E27FC236}">
                <a16:creationId xmlns:a16="http://schemas.microsoft.com/office/drawing/2014/main" id="{A852AE51-0990-8557-6A49-5090E052A6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6" r="16020" b="77688"/>
          <a:stretch/>
        </p:blipFill>
        <p:spPr>
          <a:xfrm>
            <a:off x="8400840" y="5046875"/>
            <a:ext cx="248798" cy="255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317F9BB-23FD-C9C6-B702-C72A8A23D962}"/>
              </a:ext>
            </a:extLst>
          </p:cNvPr>
          <p:cNvSpPr txBox="1"/>
          <p:nvPr/>
        </p:nvSpPr>
        <p:spPr>
          <a:xfrm>
            <a:off x="8311052" y="2768221"/>
            <a:ext cx="426843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1D968A-B52B-FA7A-A2D9-BCE1954C16FB}"/>
              </a:ext>
            </a:extLst>
          </p:cNvPr>
          <p:cNvSpPr txBox="1"/>
          <p:nvPr/>
        </p:nvSpPr>
        <p:spPr>
          <a:xfrm>
            <a:off x="2468804" y="4364749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pic>
        <p:nvPicPr>
          <p:cNvPr id="29" name="Picture 28" descr="A set of yellow emojis&#10;&#10;Description automatically generated">
            <a:extLst>
              <a:ext uri="{FF2B5EF4-FFF2-40B4-BE49-F238E27FC236}">
                <a16:creationId xmlns:a16="http://schemas.microsoft.com/office/drawing/2014/main" id="{59A648A0-00FA-51F9-DB53-6B326C610D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6" r="16020" b="77688"/>
          <a:stretch/>
        </p:blipFill>
        <p:spPr>
          <a:xfrm>
            <a:off x="8162509" y="3585991"/>
            <a:ext cx="248798" cy="2556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2BE9483-E1C3-418A-BD01-EC70A355D3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0679" y="1441230"/>
            <a:ext cx="1991471" cy="1428544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8" grpId="0" animBg="1"/>
      <p:bldP spid="40" grpId="0" animBg="1"/>
      <p:bldP spid="42" grpId="0" animBg="1"/>
      <p:bldP spid="54" grpId="0" animBg="1"/>
      <p:bldP spid="5" grpId="0" animBg="1"/>
      <p:bldP spid="34" grpId="0" animBg="1"/>
      <p:bldP spid="18" grpId="0" animBg="1"/>
      <p:bldP spid="26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estion Mark, Note, Request, Matter">
            <a:extLst>
              <a:ext uri="{FF2B5EF4-FFF2-40B4-BE49-F238E27FC236}">
                <a16:creationId xmlns:a16="http://schemas.microsoft.com/office/drawing/2014/main" id="{B79E4DAE-6429-4C24-B802-C8683EE07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5" y="2084636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/>
          <p:cNvSpPr/>
          <p:nvPr/>
        </p:nvSpPr>
        <p:spPr>
          <a:xfrm>
            <a:off x="101160" y="-32040"/>
            <a:ext cx="85856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Gabriel und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sprechen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über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das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Bücherfest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4" y="46274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8B6C0471-5D54-4087-B364-27D1F8B9B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9FE63928-97BF-42D4-BB00-9FBF10687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95705" y="622993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4333B4F-64F8-4B1C-BE2B-EFC57A1814AF}"/>
              </a:ext>
            </a:extLst>
          </p:cNvPr>
          <p:cNvSpPr/>
          <p:nvPr/>
        </p:nvSpPr>
        <p:spPr>
          <a:xfrm>
            <a:off x="3667121" y="580159"/>
            <a:ext cx="6223695" cy="1055464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Google Shape;108;p3">
            <a:extLst>
              <a:ext uri="{FF2B5EF4-FFF2-40B4-BE49-F238E27FC236}">
                <a16:creationId xmlns:a16="http://schemas.microsoft.com/office/drawing/2014/main" id="{5D303013-5D11-4DB0-AC67-39DBCF908A9F}"/>
              </a:ext>
            </a:extLst>
          </p:cNvPr>
          <p:cNvSpPr txBox="1"/>
          <p:nvPr/>
        </p:nvSpPr>
        <p:spPr>
          <a:xfrm>
            <a:off x="3730991" y="698379"/>
            <a:ext cx="638234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Was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ist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Frage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? Was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ist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Antwort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?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richtige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Verbform.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CD15AC95-AC56-408B-8131-A440440A5B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4488298"/>
              </p:ext>
            </p:extLst>
          </p:nvPr>
        </p:nvGraphicFramePr>
        <p:xfrm>
          <a:off x="894209" y="1747187"/>
          <a:ext cx="9449941" cy="4488234"/>
        </p:xfrm>
        <a:graphic>
          <a:graphicData uri="http://schemas.openxmlformats.org/drawingml/2006/table">
            <a:tbl>
              <a:tblPr/>
              <a:tblGrid>
                <a:gridCol w="691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0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7318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Frage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Hol</a:t>
                      </a:r>
                      <a:r>
                        <a:rPr lang="en-GB" sz="2400" b="0" strike="noStrik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die Snacks?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hol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die Snacks. 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 Lied?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*.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fertig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steh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steh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der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Bibliothek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Verkauf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verkauf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r>
                        <a:rPr lang="en-GB" sz="2400" b="0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brauch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brauch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jetzt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fertig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Stunde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fertig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Cloud 9">
            <a:extLst>
              <a:ext uri="{FF2B5EF4-FFF2-40B4-BE49-F238E27FC236}">
                <a16:creationId xmlns:a16="http://schemas.microsoft.com/office/drawing/2014/main" id="{24BB6539-872D-40F1-ADC2-FB2900AFD707}"/>
              </a:ext>
            </a:extLst>
          </p:cNvPr>
          <p:cNvSpPr/>
          <p:nvPr/>
        </p:nvSpPr>
        <p:spPr>
          <a:xfrm>
            <a:off x="6961988" y="2362270"/>
            <a:ext cx="937411" cy="569279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BFC5AE0-0918-4DFB-A569-8F93413A6282}"/>
              </a:ext>
            </a:extLst>
          </p:cNvPr>
          <p:cNvSpPr/>
          <p:nvPr/>
        </p:nvSpPr>
        <p:spPr>
          <a:xfrm>
            <a:off x="7233292" y="2880489"/>
            <a:ext cx="1155199" cy="569279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C905FC76-A8FF-43E4-A87E-5C33C6FD381D}"/>
              </a:ext>
            </a:extLst>
          </p:cNvPr>
          <p:cNvSpPr/>
          <p:nvPr/>
        </p:nvSpPr>
        <p:spPr>
          <a:xfrm>
            <a:off x="5843587" y="3812298"/>
            <a:ext cx="600076" cy="51414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4CCE447F-D0ED-45FE-BF4B-3B8B9897366C}"/>
              </a:ext>
            </a:extLst>
          </p:cNvPr>
          <p:cNvSpPr/>
          <p:nvPr/>
        </p:nvSpPr>
        <p:spPr>
          <a:xfrm>
            <a:off x="6397631" y="3795974"/>
            <a:ext cx="1128713" cy="575162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6ACF0E9F-6882-4A93-9B7A-1D6B81253F20}"/>
              </a:ext>
            </a:extLst>
          </p:cNvPr>
          <p:cNvSpPr/>
          <p:nvPr/>
        </p:nvSpPr>
        <p:spPr>
          <a:xfrm>
            <a:off x="1651190" y="4387575"/>
            <a:ext cx="1277961" cy="61151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16819434-0E1A-43F2-A545-BFEDB60BC39E}"/>
              </a:ext>
            </a:extLst>
          </p:cNvPr>
          <p:cNvSpPr/>
          <p:nvPr/>
        </p:nvSpPr>
        <p:spPr>
          <a:xfrm>
            <a:off x="2624839" y="5006182"/>
            <a:ext cx="1277960" cy="61107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166F811-FD3A-4A5A-A223-48B65FF3376E}"/>
              </a:ext>
            </a:extLst>
          </p:cNvPr>
          <p:cNvSpPr/>
          <p:nvPr/>
        </p:nvSpPr>
        <p:spPr>
          <a:xfrm>
            <a:off x="2609620" y="5672550"/>
            <a:ext cx="639061" cy="48265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A6001FC-D00B-43D5-A458-531A82B36733}"/>
              </a:ext>
            </a:extLst>
          </p:cNvPr>
          <p:cNvSpPr/>
          <p:nvPr/>
        </p:nvSpPr>
        <p:spPr>
          <a:xfrm>
            <a:off x="3289219" y="5688775"/>
            <a:ext cx="441772" cy="467553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F482DE-EC40-7411-8EB3-76C2B1006045}"/>
              </a:ext>
            </a:extLst>
          </p:cNvPr>
          <p:cNvSpPr txBox="1"/>
          <p:nvPr/>
        </p:nvSpPr>
        <p:spPr>
          <a:xfrm>
            <a:off x="8614572" y="6372815"/>
            <a:ext cx="345915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t </a:t>
            </a:r>
            <a:r>
              <a:rPr lang="en-GB" sz="2000" b="1" dirty="0" err="1">
                <a:solidFill>
                  <a:srgbClr val="002060"/>
                </a:solidFill>
                <a:latin typeface="Century Gothic"/>
              </a:rPr>
              <a:t>mehr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not any more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9F4093D-1066-47EC-8DD9-CA7E16725F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546" y="649532"/>
            <a:ext cx="1520301" cy="109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38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039654" y="3756310"/>
            <a:ext cx="3666389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7F7BE4-A2E7-4344-A631-7E6268F221A5}"/>
              </a:ext>
            </a:extLst>
          </p:cNvPr>
          <p:cNvSpPr/>
          <p:nvPr/>
        </p:nvSpPr>
        <p:spPr>
          <a:xfrm>
            <a:off x="9054098" y="3012483"/>
            <a:ext cx="2684677" cy="1002766"/>
          </a:xfrm>
          <a:prstGeom prst="wedgeRoundRectCallout">
            <a:avLst>
              <a:gd name="adj1" fmla="val -103737"/>
              <a:gd name="adj2" fmla="val 92928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Here’s the ‘e’ that sounds like the ‘a’ in ‘ago’, again!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A4CB47B-8B98-42F8-A8CF-9380D5DD85C9}"/>
              </a:ext>
            </a:extLst>
          </p:cNvPr>
          <p:cNvSpPr/>
          <p:nvPr/>
        </p:nvSpPr>
        <p:spPr>
          <a:xfrm>
            <a:off x="8530049" y="2177085"/>
            <a:ext cx="2684676" cy="545710"/>
          </a:xfrm>
          <a:prstGeom prst="wedgeRoundRectCallout">
            <a:avLst>
              <a:gd name="adj1" fmla="val -112919"/>
              <a:gd name="adj2" fmla="val 263159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is short.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F9026D-7575-4B51-B223-A4A536891A65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6" name="Graphic 5" descr="Home1 with solid fill">
              <a:extLst>
                <a:ext uri="{FF2B5EF4-FFF2-40B4-BE49-F238E27FC236}">
                  <a16:creationId xmlns:a16="http://schemas.microsoft.com/office/drawing/2014/main" id="{C07010D5-1E3F-43FD-BAFA-55F8F512F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0" name="Picture 19" descr="family">
              <a:extLst>
                <a:ext uri="{FF2B5EF4-FFF2-40B4-BE49-F238E27FC236}">
                  <a16:creationId xmlns:a16="http://schemas.microsoft.com/office/drawing/2014/main" id="{381DFA73-0AFF-4540-802E-BC6B12492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3876710" y="96539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127790" y="3650266"/>
            <a:ext cx="1818126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930029" y="3661775"/>
            <a:ext cx="1277914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B4C695-E220-4FEA-9B40-F23445319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16" y="2502016"/>
            <a:ext cx="2057143" cy="926984"/>
          </a:xfrm>
          <a:prstGeom prst="rect">
            <a:avLst/>
          </a:prstGeom>
        </p:spPr>
      </p:pic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AC5A28BB-113B-4EBF-ABD8-B0DBDB8CD53E}"/>
              </a:ext>
            </a:extLst>
          </p:cNvPr>
          <p:cNvCxnSpPr/>
          <p:nvPr/>
        </p:nvCxnSpPr>
        <p:spPr>
          <a:xfrm>
            <a:off x="439513" y="2953889"/>
            <a:ext cx="2971800" cy="451873"/>
          </a:xfrm>
          <a:prstGeom prst="curvedConnector3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E4A6CD-37C9-45DD-9CB9-47026C02A42B}"/>
              </a:ext>
            </a:extLst>
          </p:cNvPr>
          <p:cNvCxnSpPr/>
          <p:nvPr/>
        </p:nvCxnSpPr>
        <p:spPr>
          <a:xfrm>
            <a:off x="404736" y="2415116"/>
            <a:ext cx="2987726" cy="41652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F6D67A-BDFB-4E64-ACF3-D66F22973481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28" name="Graphic 27" descr="Home1 with solid fill">
              <a:extLst>
                <a:ext uri="{FF2B5EF4-FFF2-40B4-BE49-F238E27FC236}">
                  <a16:creationId xmlns:a16="http://schemas.microsoft.com/office/drawing/2014/main" id="{7333ADBD-9B6B-4C9A-890E-1828ABB9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9" name="Picture 28" descr="family">
              <a:extLst>
                <a:ext uri="{FF2B5EF4-FFF2-40B4-BE49-F238E27FC236}">
                  <a16:creationId xmlns:a16="http://schemas.microsoft.com/office/drawing/2014/main" id="{42F5C4C1-FA75-4F54-865F-00B8D391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DE3C0-D0BE-B8DC-A9B9-198497282BFB}"/>
              </a:ext>
            </a:extLst>
          </p:cNvPr>
          <p:cNvSpPr/>
          <p:nvPr/>
        </p:nvSpPr>
        <p:spPr>
          <a:xfrm>
            <a:off x="4835886" y="3556361"/>
            <a:ext cx="245291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723E01-A2C4-4CA1-A256-64A7FC4EE9A0}"/>
              </a:ext>
            </a:extLst>
          </p:cNvPr>
          <p:cNvGrpSpPr/>
          <p:nvPr/>
        </p:nvGrpSpPr>
        <p:grpSpPr>
          <a:xfrm>
            <a:off x="4473200" y="1547272"/>
            <a:ext cx="3178287" cy="2028641"/>
            <a:chOff x="4473200" y="1547272"/>
            <a:chExt cx="3178287" cy="2028641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E96479F7-603A-4C04-9B2C-88ADAF58A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132B2C-7E9E-4226-90CA-FAD895711138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6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3926985" y="1625632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tte</a:t>
            </a: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86961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873842" y="4066098"/>
            <a:ext cx="198804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lfe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9355587" y="4066098"/>
            <a:ext cx="132119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0FB06F-60BF-4DC0-A675-C80ECC23F684}"/>
              </a:ext>
            </a:extLst>
          </p:cNvPr>
          <p:cNvGrpSpPr/>
          <p:nvPr/>
        </p:nvGrpSpPr>
        <p:grpSpPr>
          <a:xfrm>
            <a:off x="4470016" y="1963883"/>
            <a:ext cx="3178287" cy="2028641"/>
            <a:chOff x="4473200" y="1547272"/>
            <a:chExt cx="3178287" cy="2028641"/>
          </a:xfrm>
        </p:grpSpPr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609A22FA-E56B-4E3A-BC43-3EB84DFD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FF5698-D0B0-4E68-AE62-A71471ABF464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🙏</a:t>
              </a: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D2A6347-D974-40A9-A876-6E29AB568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2" y="1941212"/>
            <a:ext cx="2444767" cy="2051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CF2518-6DAC-479F-83BC-E81EA723842B}"/>
              </a:ext>
            </a:extLst>
          </p:cNvPr>
          <p:cNvGrpSpPr/>
          <p:nvPr/>
        </p:nvGrpSpPr>
        <p:grpSpPr>
          <a:xfrm>
            <a:off x="9026895" y="2129149"/>
            <a:ext cx="2177773" cy="2035038"/>
            <a:chOff x="9036952" y="2411481"/>
            <a:chExt cx="2177773" cy="2035038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1E4B2978-E8BC-4CB9-884D-85734BA83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09" y="2411481"/>
              <a:ext cx="2051062" cy="203503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911B87-3AF1-4438-2FE9-704484281ED3}"/>
                </a:ext>
              </a:extLst>
            </p:cNvPr>
            <p:cNvSpPr txBox="1"/>
            <p:nvPr/>
          </p:nvSpPr>
          <p:spPr>
            <a:xfrm>
              <a:off x="9036952" y="3016873"/>
              <a:ext cx="21777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5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01521EDB-6A1A-4FEB-B05B-E7F517D20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0180" y="-1019667"/>
            <a:ext cx="12325350" cy="108370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E555F53-7F8E-4169-BC63-62DDD4D2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1132" y="1146129"/>
            <a:ext cx="2496577" cy="481143"/>
          </a:xfrm>
        </p:spPr>
        <p:txBody>
          <a:bodyPr>
            <a:normAutofit fontScale="90000"/>
          </a:bodyPr>
          <a:lstStyle/>
          <a:p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</a:br>
            <a:endParaRPr lang="en-GB" sz="2000" dirty="0"/>
          </a:p>
        </p:txBody>
      </p:sp>
      <p:sp>
        <p:nvSpPr>
          <p:cNvPr id="11" name="Google Shape;290;p6">
            <a:extLst>
              <a:ext uri="{FF2B5EF4-FFF2-40B4-BE49-F238E27FC236}">
                <a16:creationId xmlns:a16="http://schemas.microsoft.com/office/drawing/2014/main" id="{11EA1DD8-5AF6-4A3D-915A-27FDCC97E069}"/>
              </a:ext>
            </a:extLst>
          </p:cNvPr>
          <p:cNvSpPr txBox="1"/>
          <p:nvPr/>
        </p:nvSpPr>
        <p:spPr>
          <a:xfrm>
            <a:off x="7703376" y="4780976"/>
            <a:ext cx="24857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</a:t>
            </a:r>
            <a:r>
              <a:rPr lang="en-US" sz="2800" kern="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290;p6">
            <a:extLst>
              <a:ext uri="{FF2B5EF4-FFF2-40B4-BE49-F238E27FC236}">
                <a16:creationId xmlns:a16="http://schemas.microsoft.com/office/drawing/2014/main" id="{9C681A85-3D8E-4A17-A6BF-121D4C2B1C6E}"/>
              </a:ext>
            </a:extLst>
          </p:cNvPr>
          <p:cNvSpPr txBox="1"/>
          <p:nvPr/>
        </p:nvSpPr>
        <p:spPr>
          <a:xfrm>
            <a:off x="5543898" y="4658870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lfe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290;p6">
            <a:extLst>
              <a:ext uri="{FF2B5EF4-FFF2-40B4-BE49-F238E27FC236}">
                <a16:creationId xmlns:a16="http://schemas.microsoft.com/office/drawing/2014/main" id="{E1C719E3-BB00-41B4-81AA-570C61CBA58B}"/>
              </a:ext>
            </a:extLst>
          </p:cNvPr>
          <p:cNvSpPr txBox="1"/>
          <p:nvPr/>
        </p:nvSpPr>
        <p:spPr>
          <a:xfrm>
            <a:off x="4403091" y="3875657"/>
            <a:ext cx="24350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deal</a:t>
            </a:r>
          </a:p>
        </p:txBody>
      </p:sp>
      <p:sp>
        <p:nvSpPr>
          <p:cNvPr id="14" name="Google Shape;290;p6">
            <a:extLst>
              <a:ext uri="{FF2B5EF4-FFF2-40B4-BE49-F238E27FC236}">
                <a16:creationId xmlns:a16="http://schemas.microsoft.com/office/drawing/2014/main" id="{8BA1EBF3-2C81-49E0-98A6-59CDC04D6949}"/>
              </a:ext>
            </a:extLst>
          </p:cNvPr>
          <p:cNvSpPr txBox="1"/>
          <p:nvPr/>
        </p:nvSpPr>
        <p:spPr>
          <a:xfrm>
            <a:off x="2499697" y="3824765"/>
            <a:ext cx="24616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Fam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290;p6">
            <a:extLst>
              <a:ext uri="{FF2B5EF4-FFF2-40B4-BE49-F238E27FC236}">
                <a16:creationId xmlns:a16="http://schemas.microsoft.com/office/drawing/2014/main" id="{93D761FA-1821-4A2E-9154-3B999B745B39}"/>
              </a:ext>
            </a:extLst>
          </p:cNvPr>
          <p:cNvSpPr txBox="1"/>
          <p:nvPr/>
        </p:nvSpPr>
        <p:spPr>
          <a:xfrm>
            <a:off x="6878317" y="5580485"/>
            <a:ext cx="23716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Jul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290;p6">
            <a:extLst>
              <a:ext uri="{FF2B5EF4-FFF2-40B4-BE49-F238E27FC236}">
                <a16:creationId xmlns:a16="http://schemas.microsoft.com/office/drawing/2014/main" id="{8D7AA27D-AE14-4407-8394-6124CB88064D}"/>
              </a:ext>
            </a:extLst>
          </p:cNvPr>
          <p:cNvSpPr txBox="1"/>
          <p:nvPr/>
        </p:nvSpPr>
        <p:spPr>
          <a:xfrm>
            <a:off x="7533673" y="1736145"/>
            <a:ext cx="23731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Gesch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290;p6">
            <a:extLst>
              <a:ext uri="{FF2B5EF4-FFF2-40B4-BE49-F238E27FC236}">
                <a16:creationId xmlns:a16="http://schemas.microsoft.com/office/drawing/2014/main" id="{7D5C5E4C-70FD-40FC-9B4C-48B44D0E6D3B}"/>
              </a:ext>
            </a:extLst>
          </p:cNvPr>
          <p:cNvSpPr txBox="1"/>
          <p:nvPr/>
        </p:nvSpPr>
        <p:spPr>
          <a:xfrm>
            <a:off x="5118393" y="5931712"/>
            <a:ext cx="23620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schw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mmen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90;p6">
            <a:extLst>
              <a:ext uri="{FF2B5EF4-FFF2-40B4-BE49-F238E27FC236}">
                <a16:creationId xmlns:a16="http://schemas.microsoft.com/office/drawing/2014/main" id="{DFB3C3AD-56CE-40DE-AF72-DA8ABEB3BE31}"/>
              </a:ext>
            </a:extLst>
          </p:cNvPr>
          <p:cNvSpPr txBox="1"/>
          <p:nvPr/>
        </p:nvSpPr>
        <p:spPr>
          <a:xfrm>
            <a:off x="4138572" y="5209436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mmer</a:t>
            </a:r>
          </a:p>
        </p:txBody>
      </p:sp>
      <p:sp>
        <p:nvSpPr>
          <p:cNvPr id="21" name="Google Shape;290;p6">
            <a:extLst>
              <a:ext uri="{FF2B5EF4-FFF2-40B4-BE49-F238E27FC236}">
                <a16:creationId xmlns:a16="http://schemas.microsoft.com/office/drawing/2014/main" id="{B0F4B1E4-B8E1-441C-B4C9-8F7A5C8DA46B}"/>
              </a:ext>
            </a:extLst>
          </p:cNvPr>
          <p:cNvSpPr txBox="1"/>
          <p:nvPr/>
        </p:nvSpPr>
        <p:spPr>
          <a:xfrm rot="21345157">
            <a:off x="3201432" y="5939332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tzen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90;p6">
            <a:extLst>
              <a:ext uri="{FF2B5EF4-FFF2-40B4-BE49-F238E27FC236}">
                <a16:creationId xmlns:a16="http://schemas.microsoft.com/office/drawing/2014/main" id="{8D43D55B-5491-41D4-8756-5708170A814C}"/>
              </a:ext>
            </a:extLst>
          </p:cNvPr>
          <p:cNvSpPr txBox="1"/>
          <p:nvPr/>
        </p:nvSpPr>
        <p:spPr>
          <a:xfrm>
            <a:off x="5854700" y="2095158"/>
            <a:ext cx="1966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90;p6">
            <a:extLst>
              <a:ext uri="{FF2B5EF4-FFF2-40B4-BE49-F238E27FC236}">
                <a16:creationId xmlns:a16="http://schemas.microsoft.com/office/drawing/2014/main" id="{76A06C83-74DC-4AC3-9E1E-C96A3B641B1F}"/>
              </a:ext>
            </a:extLst>
          </p:cNvPr>
          <p:cNvSpPr txBox="1"/>
          <p:nvPr/>
        </p:nvSpPr>
        <p:spPr>
          <a:xfrm rot="475429">
            <a:off x="4071223" y="1480623"/>
            <a:ext cx="20374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90;p6">
            <a:extLst>
              <a:ext uri="{FF2B5EF4-FFF2-40B4-BE49-F238E27FC236}">
                <a16:creationId xmlns:a16="http://schemas.microsoft.com/office/drawing/2014/main" id="{57B1B785-0CB2-4AB4-8CF5-DEB6622983A6}"/>
              </a:ext>
            </a:extLst>
          </p:cNvPr>
          <p:cNvSpPr txBox="1"/>
          <p:nvPr/>
        </p:nvSpPr>
        <p:spPr>
          <a:xfrm>
            <a:off x="5599395" y="3083487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ie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90;p6">
            <a:extLst>
              <a:ext uri="{FF2B5EF4-FFF2-40B4-BE49-F238E27FC236}">
                <a16:creationId xmlns:a16="http://schemas.microsoft.com/office/drawing/2014/main" id="{B762A4EA-4350-4FE5-A51A-40B4FD26B108}"/>
              </a:ext>
            </a:extLst>
          </p:cNvPr>
          <p:cNvSpPr txBox="1"/>
          <p:nvPr/>
        </p:nvSpPr>
        <p:spPr>
          <a:xfrm>
            <a:off x="1035807" y="2294014"/>
            <a:ext cx="24000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</a:t>
            </a:r>
            <a:r>
              <a:rPr lang="en-US" sz="2800" kern="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AE3240E-6D68-43C7-935A-7E72C47D0425}"/>
              </a:ext>
            </a:extLst>
          </p:cNvPr>
          <p:cNvSpPr/>
          <p:nvPr/>
        </p:nvSpPr>
        <p:spPr>
          <a:xfrm rot="6797221">
            <a:off x="6262394" y="4352211"/>
            <a:ext cx="1357995" cy="988980"/>
          </a:xfrm>
          <a:prstGeom prst="arc">
            <a:avLst>
              <a:gd name="adj1" fmla="val 16200000"/>
              <a:gd name="adj2" fmla="val 19683839"/>
            </a:avLst>
          </a:prstGeom>
          <a:noFill/>
          <a:ln w="85725" cap="rnd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10" descr="Lámina, Oro, Moneda, Metal, Dorado, Redondo, 3D">
            <a:extLst>
              <a:ext uri="{FF2B5EF4-FFF2-40B4-BE49-F238E27FC236}">
                <a16:creationId xmlns:a16="http://schemas.microsoft.com/office/drawing/2014/main" id="{D8045A25-9337-4A85-9D43-0460417A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819" y="574321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Lámina, Oro, Moneda, Metal, Dorado, Redondo, 3D">
            <a:extLst>
              <a:ext uri="{FF2B5EF4-FFF2-40B4-BE49-F238E27FC236}">
                <a16:creationId xmlns:a16="http://schemas.microsoft.com/office/drawing/2014/main" id="{9D8B4BC0-1D02-492B-B69A-9BA66075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472" y="564142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Lámina, Oro, Moneda, Metal, Dorado, Redondo, 3D">
            <a:extLst>
              <a:ext uri="{FF2B5EF4-FFF2-40B4-BE49-F238E27FC236}">
                <a16:creationId xmlns:a16="http://schemas.microsoft.com/office/drawing/2014/main" id="{60E9ACFB-328D-4CF7-9C5B-240A0E1D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23" y="6240636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Lámina, Oro, Moneda, Metal, Dorado, Redondo, 3D">
            <a:extLst>
              <a:ext uri="{FF2B5EF4-FFF2-40B4-BE49-F238E27FC236}">
                <a16:creationId xmlns:a16="http://schemas.microsoft.com/office/drawing/2014/main" id="{470CC342-5C06-4382-8DD7-6590AF2FF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888" y="610052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Lámina, Oro, Moneda, Metal, Dorado, Redondo, 3D">
            <a:extLst>
              <a:ext uri="{FF2B5EF4-FFF2-40B4-BE49-F238E27FC236}">
                <a16:creationId xmlns:a16="http://schemas.microsoft.com/office/drawing/2014/main" id="{BAB3574D-7126-4BBB-8F1B-0A3BD1FE9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95" y="6124000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Lámina, Oro, Moneda, Metal, Dorado, Redondo, 3D">
            <a:extLst>
              <a:ext uri="{FF2B5EF4-FFF2-40B4-BE49-F238E27FC236}">
                <a16:creationId xmlns:a16="http://schemas.microsoft.com/office/drawing/2014/main" id="{529ED136-C1DF-41D2-9BB1-399CD3C5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18" y="536390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Lámina, Oro, Moneda, Metal, Dorado, Redondo, 3D">
            <a:extLst>
              <a:ext uri="{FF2B5EF4-FFF2-40B4-BE49-F238E27FC236}">
                <a16:creationId xmlns:a16="http://schemas.microsoft.com/office/drawing/2014/main" id="{E83A8EEB-1904-4A30-8CC1-24606502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94" y="516213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Lámina, Oro, Moneda, Metal, Dorado, Redondo, 3D">
            <a:extLst>
              <a:ext uri="{FF2B5EF4-FFF2-40B4-BE49-F238E27FC236}">
                <a16:creationId xmlns:a16="http://schemas.microsoft.com/office/drawing/2014/main" id="{A08D7B75-EA93-4364-B361-FFA4CEEF2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78" y="501483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Lámina, Oro, Moneda, Metal, Dorado, Redondo, 3D">
            <a:extLst>
              <a:ext uri="{FF2B5EF4-FFF2-40B4-BE49-F238E27FC236}">
                <a16:creationId xmlns:a16="http://schemas.microsoft.com/office/drawing/2014/main" id="{194D8BAA-21E4-4A3F-A4D1-7B10C1960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74" y="5054398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Lámina, Oro, Moneda, Metal, Dorado, Redondo, 3D">
            <a:extLst>
              <a:ext uri="{FF2B5EF4-FFF2-40B4-BE49-F238E27FC236}">
                <a16:creationId xmlns:a16="http://schemas.microsoft.com/office/drawing/2014/main" id="{E5441AF5-7496-4550-BE98-27001CB66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45" y="359875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Lámina, Oro, Moneda, Metal, Dorado, Redondo, 3D">
            <a:extLst>
              <a:ext uri="{FF2B5EF4-FFF2-40B4-BE49-F238E27FC236}">
                <a16:creationId xmlns:a16="http://schemas.microsoft.com/office/drawing/2014/main" id="{F38DCD12-86EA-4077-9AD6-F24B13F2F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604" y="345740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Lámina, Oro, Moneda, Metal, Dorado, Redondo, 3D">
            <a:extLst>
              <a:ext uri="{FF2B5EF4-FFF2-40B4-BE49-F238E27FC236}">
                <a16:creationId xmlns:a16="http://schemas.microsoft.com/office/drawing/2014/main" id="{4C4A49E8-48CD-44A2-B872-D087C40D1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61" y="3577741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Lámina, Oro, Moneda, Metal, Dorado, Redondo, 3D">
            <a:extLst>
              <a:ext uri="{FF2B5EF4-FFF2-40B4-BE49-F238E27FC236}">
                <a16:creationId xmlns:a16="http://schemas.microsoft.com/office/drawing/2014/main" id="{41434D4A-4F08-40F4-961A-DC4A42B8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68" y="372713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Lámina, Oro, Moneda, Metal, Dorado, Redondo, 3D">
            <a:extLst>
              <a:ext uri="{FF2B5EF4-FFF2-40B4-BE49-F238E27FC236}">
                <a16:creationId xmlns:a16="http://schemas.microsoft.com/office/drawing/2014/main" id="{40BEAD39-255B-4F8B-AB12-C066564F5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39" y="486952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Lámina, Oro, Moneda, Metal, Dorado, Redondo, 3D">
            <a:extLst>
              <a:ext uri="{FF2B5EF4-FFF2-40B4-BE49-F238E27FC236}">
                <a16:creationId xmlns:a16="http://schemas.microsoft.com/office/drawing/2014/main" id="{1014B1B9-941E-4A1D-B288-64D2D3C0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005" y="455727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Lámina, Oro, Moneda, Metal, Dorado, Redondo, 3D">
            <a:extLst>
              <a:ext uri="{FF2B5EF4-FFF2-40B4-BE49-F238E27FC236}">
                <a16:creationId xmlns:a16="http://schemas.microsoft.com/office/drawing/2014/main" id="{6B32D6AA-CF90-487D-8669-B286C7163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247" y="4717263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Lámina, Oro, Moneda, Metal, Dorado, Redondo, 3D">
            <a:extLst>
              <a:ext uri="{FF2B5EF4-FFF2-40B4-BE49-F238E27FC236}">
                <a16:creationId xmlns:a16="http://schemas.microsoft.com/office/drawing/2014/main" id="{CE2E66A1-35C2-4F2E-8179-BA07A8F08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270" y="3828924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Lámina, Oro, Moneda, Metal, Dorado, Redondo, 3D">
            <a:extLst>
              <a:ext uri="{FF2B5EF4-FFF2-40B4-BE49-F238E27FC236}">
                <a16:creationId xmlns:a16="http://schemas.microsoft.com/office/drawing/2014/main" id="{222BB89F-40AD-4871-AA66-E487ADEE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666" y="3971144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Lámina, Oro, Moneda, Metal, Dorado, Redondo, 3D">
            <a:extLst>
              <a:ext uri="{FF2B5EF4-FFF2-40B4-BE49-F238E27FC236}">
                <a16:creationId xmlns:a16="http://schemas.microsoft.com/office/drawing/2014/main" id="{B30D1A3C-8AB1-4A40-B59B-AB9AD579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123" y="2640766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Lámina, Oro, Moneda, Metal, Dorado, Redondo, 3D">
            <a:extLst>
              <a:ext uri="{FF2B5EF4-FFF2-40B4-BE49-F238E27FC236}">
                <a16:creationId xmlns:a16="http://schemas.microsoft.com/office/drawing/2014/main" id="{B859B3F8-02A1-464B-8E21-3FA7641B8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186" y="2546875"/>
            <a:ext cx="327266" cy="14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Lámina, Oro, Moneda, Metal, Dorado, Redondo, 3D">
            <a:extLst>
              <a:ext uri="{FF2B5EF4-FFF2-40B4-BE49-F238E27FC236}">
                <a16:creationId xmlns:a16="http://schemas.microsoft.com/office/drawing/2014/main" id="{3D68C000-B1EA-4173-882C-8099E4CC1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1516">
            <a:off x="5871937" y="3017656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Lámina, Oro, Moneda, Metal, Dorado, Redondo, 3D">
            <a:extLst>
              <a:ext uri="{FF2B5EF4-FFF2-40B4-BE49-F238E27FC236}">
                <a16:creationId xmlns:a16="http://schemas.microsoft.com/office/drawing/2014/main" id="{6FEECB20-DFC5-4EC3-9743-C9AB142C8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309" y="159583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Lámina, Oro, Moneda, Metal, Dorado, Redondo, 3D">
            <a:extLst>
              <a:ext uri="{FF2B5EF4-FFF2-40B4-BE49-F238E27FC236}">
                <a16:creationId xmlns:a16="http://schemas.microsoft.com/office/drawing/2014/main" id="{B00C96CF-2612-40CB-B5E2-23414A1A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256" y="1661799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Lámina, Oro, Moneda, Metal, Dorado, Redondo, 3D">
            <a:extLst>
              <a:ext uri="{FF2B5EF4-FFF2-40B4-BE49-F238E27FC236}">
                <a16:creationId xmlns:a16="http://schemas.microsoft.com/office/drawing/2014/main" id="{1F9A8272-C910-4A49-8FC6-797596C5F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67" y="209062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Lámina, Oro, Moneda, Metal, Dorado, Redondo, 3D">
            <a:extLst>
              <a:ext uri="{FF2B5EF4-FFF2-40B4-BE49-F238E27FC236}">
                <a16:creationId xmlns:a16="http://schemas.microsoft.com/office/drawing/2014/main" id="{66376C60-ED62-419E-AE0B-FDD7BC6C0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436" y="215355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Lámina, Oro, Moneda, Metal, Dorado, Redondo, 3D">
            <a:extLst>
              <a:ext uri="{FF2B5EF4-FFF2-40B4-BE49-F238E27FC236}">
                <a16:creationId xmlns:a16="http://schemas.microsoft.com/office/drawing/2014/main" id="{369EFA96-CAB2-48BE-AB9B-01D4F1B12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514">
            <a:off x="5666382" y="170199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Lámina, Oro, Moneda, Metal, Dorado, Redondo, 3D">
            <a:extLst>
              <a:ext uri="{FF2B5EF4-FFF2-40B4-BE49-F238E27FC236}">
                <a16:creationId xmlns:a16="http://schemas.microsoft.com/office/drawing/2014/main" id="{A60740E6-0331-452F-8206-9B63D3932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04" y="284492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Lámina, Oro, Moneda, Metal, Dorado, Redondo, 3D">
            <a:extLst>
              <a:ext uri="{FF2B5EF4-FFF2-40B4-BE49-F238E27FC236}">
                <a16:creationId xmlns:a16="http://schemas.microsoft.com/office/drawing/2014/main" id="{773173AD-922D-448C-BE31-97C6E861E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28" y="221861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Lámina, Oro, Moneda, Metal, Dorado, Redondo, 3D">
            <a:extLst>
              <a:ext uri="{FF2B5EF4-FFF2-40B4-BE49-F238E27FC236}">
                <a16:creationId xmlns:a16="http://schemas.microsoft.com/office/drawing/2014/main" id="{C5B45E01-7189-439B-A48E-161287CF3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760" y="219222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Lámina, Oro, Moneda, Metal, Dorado, Redondo, 3D">
            <a:extLst>
              <a:ext uri="{FF2B5EF4-FFF2-40B4-BE49-F238E27FC236}">
                <a16:creationId xmlns:a16="http://schemas.microsoft.com/office/drawing/2014/main" id="{6EDF8704-03F3-4D23-B54F-7C406BDB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438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00911469-0B98-4D46-99E3-C53B879D366B}"/>
              </a:ext>
            </a:extLst>
          </p:cNvPr>
          <p:cNvSpPr/>
          <p:nvPr/>
        </p:nvSpPr>
        <p:spPr>
          <a:xfrm>
            <a:off x="8677804" y="2621517"/>
            <a:ext cx="1479620" cy="455478"/>
          </a:xfrm>
          <a:prstGeom prst="round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43E5E74-1411-4243-B3FC-B2EEFD00CE32}"/>
              </a:ext>
            </a:extLst>
          </p:cNvPr>
          <p:cNvSpPr/>
          <p:nvPr/>
        </p:nvSpPr>
        <p:spPr>
          <a:xfrm>
            <a:off x="8691154" y="3613770"/>
            <a:ext cx="1051011" cy="455478"/>
          </a:xfrm>
          <a:prstGeom prst="round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hlinkClick r:id="" action="ppaction://noaction">
              <a:snd r:embed="rId5" name="4_3.wav"/>
            </a:hlinkClick>
            <a:extLst>
              <a:ext uri="{FF2B5EF4-FFF2-40B4-BE49-F238E27FC236}">
                <a16:creationId xmlns:a16="http://schemas.microsoft.com/office/drawing/2014/main" id="{53003570-8285-42DD-8948-2ED35F4298AB}"/>
              </a:ext>
            </a:extLst>
          </p:cNvPr>
          <p:cNvSpPr/>
          <p:nvPr/>
        </p:nvSpPr>
        <p:spPr>
          <a:xfrm>
            <a:off x="8768047" y="6309548"/>
            <a:ext cx="1004312" cy="424738"/>
          </a:xfrm>
          <a:prstGeom prst="round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Picture 10" descr="Lámina, Oro, Moneda, Metal, Dorado, Redondo, 3D">
            <a:extLst>
              <a:ext uri="{FF2B5EF4-FFF2-40B4-BE49-F238E27FC236}">
                <a16:creationId xmlns:a16="http://schemas.microsoft.com/office/drawing/2014/main" id="{2F51B94F-2491-4044-8642-D660AE9EB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03" y="684165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Lámina, Oro, Moneda, Metal, Dorado, Redondo, 3D">
            <a:extLst>
              <a:ext uri="{FF2B5EF4-FFF2-40B4-BE49-F238E27FC236}">
                <a16:creationId xmlns:a16="http://schemas.microsoft.com/office/drawing/2014/main" id="{EF2EC3B8-D3A9-4693-8C0C-CDE78993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565" y="777595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Lámina, Oro, Moneda, Metal, Dorado, Redondo, 3D">
            <a:extLst>
              <a:ext uri="{FF2B5EF4-FFF2-40B4-BE49-F238E27FC236}">
                <a16:creationId xmlns:a16="http://schemas.microsoft.com/office/drawing/2014/main" id="{EE11045A-6951-4FF9-A8D7-602DAA80F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274" y="777595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Lámina, Oro, Moneda, Metal, Dorado, Redondo, 3D">
            <a:extLst>
              <a:ext uri="{FF2B5EF4-FFF2-40B4-BE49-F238E27FC236}">
                <a16:creationId xmlns:a16="http://schemas.microsoft.com/office/drawing/2014/main" id="{9CF74052-B30E-47DF-833C-1E25D6EF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673" y="569407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id="{FE41E531-3E13-4B2A-AD16-13E79BD265E4}"/>
              </a:ext>
            </a:extLst>
          </p:cNvPr>
          <p:cNvSpPr txBox="1">
            <a:spLocks/>
          </p:cNvSpPr>
          <p:nvPr/>
        </p:nvSpPr>
        <p:spPr>
          <a:xfrm>
            <a:off x="724790" y="58981"/>
            <a:ext cx="2810719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lang="es-A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7" name="Google Shape;410;p19">
            <a:extLst>
              <a:ext uri="{FF2B5EF4-FFF2-40B4-BE49-F238E27FC236}">
                <a16:creationId xmlns:a16="http://schemas.microsoft.com/office/drawing/2014/main" id="{59A4A052-90B1-4A46-A4E7-DB415376181F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387;p19">
            <a:extLst>
              <a:ext uri="{FF2B5EF4-FFF2-40B4-BE49-F238E27FC236}">
                <a16:creationId xmlns:a16="http://schemas.microsoft.com/office/drawing/2014/main" id="{CFFD3467-D9C2-4EAA-8A4E-DF0EB708D1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388;p19">
            <a:extLst>
              <a:ext uri="{FF2B5EF4-FFF2-40B4-BE49-F238E27FC236}">
                <a16:creationId xmlns:a16="http://schemas.microsoft.com/office/drawing/2014/main" id="{79AAD0A3-BF3A-4200-AF73-BA292EADCB9A}"/>
              </a:ext>
            </a:extLst>
          </p:cNvPr>
          <p:cNvSpPr/>
          <p:nvPr/>
        </p:nvSpPr>
        <p:spPr>
          <a:xfrm>
            <a:off x="10999653" y="1879092"/>
            <a:ext cx="503528" cy="4156259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0" name="Google Shape;389;p19">
            <a:extLst>
              <a:ext uri="{FF2B5EF4-FFF2-40B4-BE49-F238E27FC236}">
                <a16:creationId xmlns:a16="http://schemas.microsoft.com/office/drawing/2014/main" id="{07BB19C2-1437-4732-8DBC-67D56281D217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390;p19">
            <a:extLst>
              <a:ext uri="{FF2B5EF4-FFF2-40B4-BE49-F238E27FC236}">
                <a16:creationId xmlns:a16="http://schemas.microsoft.com/office/drawing/2014/main" id="{A727973A-DAD1-4111-8458-AA164E20114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391;p19">
            <a:extLst>
              <a:ext uri="{FF2B5EF4-FFF2-40B4-BE49-F238E27FC236}">
                <a16:creationId xmlns:a16="http://schemas.microsoft.com/office/drawing/2014/main" id="{B55B3D5B-83EF-4B30-A8AC-9B5BD2262C5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" name="Google Shape;393;p19">
            <a:extLst>
              <a:ext uri="{FF2B5EF4-FFF2-40B4-BE49-F238E27FC236}">
                <a16:creationId xmlns:a16="http://schemas.microsoft.com/office/drawing/2014/main" id="{90F1F378-81EE-45F0-8FF0-C082A2685615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394;p19">
            <a:extLst>
              <a:ext uri="{FF2B5EF4-FFF2-40B4-BE49-F238E27FC236}">
                <a16:creationId xmlns:a16="http://schemas.microsoft.com/office/drawing/2014/main" id="{80D1EA35-D59D-46A4-B227-3FB9342B55A4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395;p19">
            <a:extLst>
              <a:ext uri="{FF2B5EF4-FFF2-40B4-BE49-F238E27FC236}">
                <a16:creationId xmlns:a16="http://schemas.microsoft.com/office/drawing/2014/main" id="{08AA102B-3F55-4808-8AAD-0AA58B5B266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cs typeface="Arial"/>
                <a:sym typeface="Century Gothic"/>
              </a:rPr>
              <a:t>Start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4D7C9CB5-5746-4E3C-AA9B-F3673B32FAE0}"/>
              </a:ext>
            </a:extLst>
          </p:cNvPr>
          <p:cNvSpPr/>
          <p:nvPr/>
        </p:nvSpPr>
        <p:spPr>
          <a:xfrm>
            <a:off x="1201762" y="467710"/>
            <a:ext cx="6259352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EEC65F-70DA-4836-8C8D-69AB906E60DE}"/>
              </a:ext>
            </a:extLst>
          </p:cNvPr>
          <p:cNvSpPr txBox="1"/>
          <p:nvPr/>
        </p:nvSpPr>
        <p:spPr>
          <a:xfrm>
            <a:off x="1360378" y="434038"/>
            <a:ext cx="6219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Sag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die </a:t>
            </a: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Wörter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und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sammle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*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das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Gold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88" name="Graphic 87" descr="Teacher">
            <a:extLst>
              <a:ext uri="{FF2B5EF4-FFF2-40B4-BE49-F238E27FC236}">
                <a16:creationId xmlns:a16="http://schemas.microsoft.com/office/drawing/2014/main" id="{5C5F109D-AA06-4529-818B-76B8083A67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13" y="251374"/>
            <a:ext cx="914400" cy="914400"/>
          </a:xfrm>
          <a:prstGeom prst="rect">
            <a:avLst/>
          </a:prstGeom>
        </p:spPr>
      </p:pic>
      <p:sp>
        <p:nvSpPr>
          <p:cNvPr id="17" name="Google Shape;290;p6">
            <a:extLst>
              <a:ext uri="{FF2B5EF4-FFF2-40B4-BE49-F238E27FC236}">
                <a16:creationId xmlns:a16="http://schemas.microsoft.com/office/drawing/2014/main" id="{D119ED83-B511-441D-9A80-EA93CC9BEFF6}"/>
              </a:ext>
            </a:extLst>
          </p:cNvPr>
          <p:cNvSpPr txBox="1"/>
          <p:nvPr/>
        </p:nvSpPr>
        <p:spPr>
          <a:xfrm>
            <a:off x="8573503" y="2614193"/>
            <a:ext cx="16964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Tour</a:t>
            </a: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290;p6">
            <a:extLst>
              <a:ext uri="{FF2B5EF4-FFF2-40B4-BE49-F238E27FC236}">
                <a16:creationId xmlns:a16="http://schemas.microsoft.com/office/drawing/2014/main" id="{F7C4C2C1-1CC0-47C1-B536-48BF01312740}"/>
              </a:ext>
            </a:extLst>
          </p:cNvPr>
          <p:cNvSpPr txBox="1"/>
          <p:nvPr/>
        </p:nvSpPr>
        <p:spPr>
          <a:xfrm>
            <a:off x="8326052" y="3614067"/>
            <a:ext cx="17997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290;p6">
            <a:extLst>
              <a:ext uri="{FF2B5EF4-FFF2-40B4-BE49-F238E27FC236}">
                <a16:creationId xmlns:a16="http://schemas.microsoft.com/office/drawing/2014/main" id="{17732A50-741A-4259-80B6-72C80E1834B8}"/>
              </a:ext>
            </a:extLst>
          </p:cNvPr>
          <p:cNvSpPr txBox="1"/>
          <p:nvPr/>
        </p:nvSpPr>
        <p:spPr>
          <a:xfrm>
            <a:off x="8482472" y="6243777"/>
            <a:ext cx="156292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0F3727-C779-4468-B268-23B86984535E}"/>
              </a:ext>
            </a:extLst>
          </p:cNvPr>
          <p:cNvSpPr txBox="1"/>
          <p:nvPr/>
        </p:nvSpPr>
        <p:spPr>
          <a:xfrm>
            <a:off x="8497711" y="153210"/>
            <a:ext cx="1881215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sammeln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-to collect</a:t>
            </a:r>
          </a:p>
        </p:txBody>
      </p:sp>
      <p:sp>
        <p:nvSpPr>
          <p:cNvPr id="89" name="Title 4">
            <a:extLst>
              <a:ext uri="{FF2B5EF4-FFF2-40B4-BE49-F238E27FC236}">
                <a16:creationId xmlns:a16="http://schemas.microsoft.com/office/drawing/2014/main" id="{2449B91D-E99B-4FC9-91D5-AD36C6293BB8}"/>
              </a:ext>
            </a:extLst>
          </p:cNvPr>
          <p:cNvSpPr txBox="1">
            <a:spLocks/>
          </p:cNvSpPr>
          <p:nvPr/>
        </p:nvSpPr>
        <p:spPr>
          <a:xfrm>
            <a:off x="10375012" y="1023943"/>
            <a:ext cx="1800180" cy="4949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CustomShape 3">
            <a:extLst>
              <a:ext uri="{FF2B5EF4-FFF2-40B4-BE49-F238E27FC236}">
                <a16:creationId xmlns:a16="http://schemas.microsoft.com/office/drawing/2014/main" id="{D3FBB1BB-301C-48F5-94F5-66CC8D17276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Title 4">
            <a:extLst>
              <a:ext uri="{FF2B5EF4-FFF2-40B4-BE49-F238E27FC236}">
                <a16:creationId xmlns:a16="http://schemas.microsoft.com/office/drawing/2014/main" id="{B1F5C03B-2D0C-4252-97C2-40C2ED87903E}"/>
              </a:ext>
            </a:extLst>
          </p:cNvPr>
          <p:cNvSpPr txBox="1">
            <a:spLocks/>
          </p:cNvSpPr>
          <p:nvPr/>
        </p:nvSpPr>
        <p:spPr>
          <a:xfrm>
            <a:off x="10524687" y="1165124"/>
            <a:ext cx="1800180" cy="4949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A580DF7F-B9F4-4AAE-AB60-115AA9FFF8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93" name="Google Shape;290;p6">
            <a:extLst>
              <a:ext uri="{FF2B5EF4-FFF2-40B4-BE49-F238E27FC236}">
                <a16:creationId xmlns:a16="http://schemas.microsoft.com/office/drawing/2014/main" id="{296A3680-CF1A-4E30-A1CB-9954B785613E}"/>
              </a:ext>
            </a:extLst>
          </p:cNvPr>
          <p:cNvSpPr txBox="1"/>
          <p:nvPr/>
        </p:nvSpPr>
        <p:spPr>
          <a:xfrm rot="20927195">
            <a:off x="2106621" y="4516183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US" sz="2800" kern="0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ngen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4" name="Picture 10" descr="Lámina, Oro, Moneda, Metal, Dorado, Redondo, 3D">
            <a:extLst>
              <a:ext uri="{FF2B5EF4-FFF2-40B4-BE49-F238E27FC236}">
                <a16:creationId xmlns:a16="http://schemas.microsoft.com/office/drawing/2014/main" id="{99DCA748-2B3C-4284-9E7F-2BA247243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764" y="5164801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Lámina, Oro, Moneda, Metal, Dorado, Redondo, 3D">
            <a:extLst>
              <a:ext uri="{FF2B5EF4-FFF2-40B4-BE49-F238E27FC236}">
                <a16:creationId xmlns:a16="http://schemas.microsoft.com/office/drawing/2014/main" id="{63FB2A93-E05C-4699-9ACC-F07CF34F5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01" y="510154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0" descr="Lámina, Oro, Moneda, Metal, Dorado, Redondo, 3D">
            <a:extLst>
              <a:ext uri="{FF2B5EF4-FFF2-40B4-BE49-F238E27FC236}">
                <a16:creationId xmlns:a16="http://schemas.microsoft.com/office/drawing/2014/main" id="{9DF7ADAC-1281-40F2-975F-6082AFBA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514">
            <a:off x="5488826" y="1538584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8598354-B428-4A16-BE2E-861500267513}"/>
              </a:ext>
            </a:extLst>
          </p:cNvPr>
          <p:cNvSpPr/>
          <p:nvPr/>
        </p:nvSpPr>
        <p:spPr>
          <a:xfrm>
            <a:off x="724791" y="1112674"/>
            <a:ext cx="3423464" cy="629539"/>
          </a:xfrm>
          <a:prstGeom prst="wedgeRoundRectCallout">
            <a:avLst>
              <a:gd name="adj1" fmla="val -38537"/>
              <a:gd name="adj2" fmla="val -77435"/>
              <a:gd name="adj3" fmla="val 16667"/>
            </a:avLst>
          </a:prstGeom>
          <a:solidFill>
            <a:srgbClr val="B2E5FC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Remember: [</a:t>
            </a:r>
            <a:r>
              <a:rPr lang="en-GB" sz="2000" b="1" dirty="0" err="1">
                <a:solidFill>
                  <a:srgbClr val="002060"/>
                </a:solidFill>
              </a:rPr>
              <a:t>ie</a:t>
            </a:r>
            <a:r>
              <a:rPr lang="en-GB" sz="2000" dirty="0">
                <a:solidFill>
                  <a:srgbClr val="002060"/>
                </a:solidFill>
              </a:rPr>
              <a:t>] is the same sound as long [</a:t>
            </a:r>
            <a:r>
              <a:rPr lang="en-GB" sz="2000" b="1" dirty="0">
                <a:solidFill>
                  <a:srgbClr val="002060"/>
                </a:solidFill>
              </a:rPr>
              <a:t>i</a:t>
            </a:r>
            <a:r>
              <a:rPr lang="en-GB" sz="2000" dirty="0">
                <a:solidFill>
                  <a:srgbClr val="002060"/>
                </a:solidFill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77495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914067" y="162532"/>
            <a:ext cx="762033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34E993E3-045A-4BAA-A1EF-BDF4A7343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52162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946511" y="174202"/>
            <a:ext cx="70312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lang="en-GB" sz="2400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. Wie </a:t>
            </a:r>
            <a:r>
              <a:rPr lang="en-GB" sz="24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heißt</a:t>
            </a:r>
            <a:r>
              <a:rPr lang="en-GB" sz="2400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das auf </a:t>
            </a:r>
            <a:r>
              <a:rPr lang="en-GB" sz="24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lang="en-GB" sz="2400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DE244C-CF9E-4102-9CC4-D8A1477B12D4}"/>
              </a:ext>
            </a:extLst>
          </p:cNvPr>
          <p:cNvSpPr txBox="1"/>
          <p:nvPr/>
        </p:nvSpPr>
        <p:spPr>
          <a:xfrm>
            <a:off x="258348" y="2561791"/>
            <a:ext cx="21390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holen</a:t>
            </a:r>
            <a:endParaRPr lang="en-GB" sz="3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768281-97B7-4FAB-A047-CE8DAB4BC6C9}"/>
              </a:ext>
            </a:extLst>
          </p:cNvPr>
          <p:cNvSpPr txBox="1"/>
          <p:nvPr/>
        </p:nvSpPr>
        <p:spPr>
          <a:xfrm>
            <a:off x="-79386" y="3039509"/>
            <a:ext cx="276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[to fetch, fetching]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977663-7110-4842-A210-4AD1DAD190F3}"/>
              </a:ext>
            </a:extLst>
          </p:cNvPr>
          <p:cNvSpPr txBox="1"/>
          <p:nvPr/>
        </p:nvSpPr>
        <p:spPr>
          <a:xfrm>
            <a:off x="7564123" y="2596250"/>
            <a:ext cx="24420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/>
              <a:t>das Dorf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E987DE-9C80-408C-AEDC-7002D1D2AE1B}"/>
              </a:ext>
            </a:extLst>
          </p:cNvPr>
          <p:cNvSpPr txBox="1"/>
          <p:nvPr/>
        </p:nvSpPr>
        <p:spPr>
          <a:xfrm>
            <a:off x="6762597" y="3049773"/>
            <a:ext cx="4101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[village]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ADA87D-AD95-4749-9616-27F96759A914}"/>
              </a:ext>
            </a:extLst>
          </p:cNvPr>
          <p:cNvSpPr txBox="1"/>
          <p:nvPr/>
        </p:nvSpPr>
        <p:spPr>
          <a:xfrm>
            <a:off x="5230655" y="2576173"/>
            <a:ext cx="1808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stehen</a:t>
            </a:r>
            <a:endParaRPr lang="en-GB" sz="3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34E0AA-5F64-4E7A-BFE3-8AFCD01864B9}"/>
              </a:ext>
            </a:extLst>
          </p:cNvPr>
          <p:cNvSpPr txBox="1"/>
          <p:nvPr/>
        </p:nvSpPr>
        <p:spPr>
          <a:xfrm>
            <a:off x="4590447" y="3064115"/>
            <a:ext cx="304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[to stand, standing]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AB4BF0-6AAF-0BBA-56EA-C3C99CDC99F3}"/>
              </a:ext>
            </a:extLst>
          </p:cNvPr>
          <p:cNvSpPr txBox="1"/>
          <p:nvPr/>
        </p:nvSpPr>
        <p:spPr>
          <a:xfrm>
            <a:off x="7955441" y="5612395"/>
            <a:ext cx="4101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Dörfer</a:t>
            </a:r>
            <a:endParaRPr lang="en-GB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7038B-B934-4598-79EF-1716C625EC31}"/>
              </a:ext>
            </a:extLst>
          </p:cNvPr>
          <p:cNvSpPr txBox="1"/>
          <p:nvPr/>
        </p:nvSpPr>
        <p:spPr>
          <a:xfrm>
            <a:off x="-90836" y="5560356"/>
            <a:ext cx="4101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fertig</a:t>
            </a:r>
            <a:endParaRPr lang="en-GB" sz="3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435237-CDC7-EC42-BDA7-293856E1CC72}"/>
              </a:ext>
            </a:extLst>
          </p:cNvPr>
          <p:cNvSpPr txBox="1"/>
          <p:nvPr/>
        </p:nvSpPr>
        <p:spPr>
          <a:xfrm>
            <a:off x="2932845" y="5754118"/>
            <a:ext cx="4101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durch</a:t>
            </a:r>
            <a:endParaRPr lang="en-GB" sz="3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5EE330-F2C1-639B-23D4-3E8DD691F5C4}"/>
              </a:ext>
            </a:extLst>
          </p:cNvPr>
          <p:cNvSpPr txBox="1"/>
          <p:nvPr/>
        </p:nvSpPr>
        <p:spPr>
          <a:xfrm>
            <a:off x="2531324" y="2536098"/>
            <a:ext cx="2246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sitzen</a:t>
            </a:r>
            <a:endParaRPr lang="en-GB" sz="3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4CE5AE-4615-3954-7A82-E4C7AF371262}"/>
              </a:ext>
            </a:extLst>
          </p:cNvPr>
          <p:cNvSpPr txBox="1"/>
          <p:nvPr/>
        </p:nvSpPr>
        <p:spPr>
          <a:xfrm>
            <a:off x="2718765" y="3018044"/>
            <a:ext cx="1980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[to sit, sitting]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B19247-C3C0-D1CC-45F5-AC601A93296F}"/>
              </a:ext>
            </a:extLst>
          </p:cNvPr>
          <p:cNvGrpSpPr/>
          <p:nvPr/>
        </p:nvGrpSpPr>
        <p:grpSpPr>
          <a:xfrm>
            <a:off x="460279" y="883720"/>
            <a:ext cx="1597201" cy="1597201"/>
            <a:chOff x="131109" y="763330"/>
            <a:chExt cx="2160904" cy="216090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827CC29-254D-DE06-A0C0-F2AE6CA24D8A}"/>
                </a:ext>
              </a:extLst>
            </p:cNvPr>
            <p:cNvSpPr/>
            <p:nvPr/>
          </p:nvSpPr>
          <p:spPr>
            <a:xfrm>
              <a:off x="131109" y="763330"/>
              <a:ext cx="2160904" cy="216090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cartoon of a bee holding buckets of honey&#10;&#10;Description automatically generated">
              <a:extLst>
                <a:ext uri="{FF2B5EF4-FFF2-40B4-BE49-F238E27FC236}">
                  <a16:creationId xmlns:a16="http://schemas.microsoft.com/office/drawing/2014/main" id="{BE2CB9C0-FC4C-4D4D-2AA7-90C44D836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461" y="1021929"/>
              <a:ext cx="1821440" cy="164641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DB28AA-A96D-6F89-B86A-79B836B4BF79}"/>
              </a:ext>
            </a:extLst>
          </p:cNvPr>
          <p:cNvGrpSpPr/>
          <p:nvPr/>
        </p:nvGrpSpPr>
        <p:grpSpPr>
          <a:xfrm>
            <a:off x="5287470" y="865745"/>
            <a:ext cx="1663700" cy="1656210"/>
            <a:chOff x="4995686" y="1018465"/>
            <a:chExt cx="2163814" cy="215407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0FD711B-2977-F638-82CF-28811DCF93C5}"/>
                </a:ext>
              </a:extLst>
            </p:cNvPr>
            <p:cNvSpPr/>
            <p:nvPr/>
          </p:nvSpPr>
          <p:spPr>
            <a:xfrm>
              <a:off x="4995686" y="1018465"/>
              <a:ext cx="2163814" cy="215407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6D6A315-CE2A-5D22-D54D-E0D9E3605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949" y="1091413"/>
              <a:ext cx="993253" cy="1943981"/>
            </a:xfrm>
            <a:prstGeom prst="rect">
              <a:avLst/>
            </a:prstGeom>
          </p:spPr>
        </p:pic>
      </p:grpSp>
      <p:pic>
        <p:nvPicPr>
          <p:cNvPr id="33" name="Picture 32" descr="A row of houses and trees&#10;&#10;Description automatically generated">
            <a:extLst>
              <a:ext uri="{FF2B5EF4-FFF2-40B4-BE49-F238E27FC236}">
                <a16:creationId xmlns:a16="http://schemas.microsoft.com/office/drawing/2014/main" id="{40E7805C-8FDC-AE38-0855-55BF02C22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56" y="929205"/>
            <a:ext cx="2442092" cy="162742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9A7BF46-5439-F029-ABC0-03CE60C3802E}"/>
              </a:ext>
            </a:extLst>
          </p:cNvPr>
          <p:cNvGrpSpPr/>
          <p:nvPr/>
        </p:nvGrpSpPr>
        <p:grpSpPr>
          <a:xfrm>
            <a:off x="4194663" y="4421886"/>
            <a:ext cx="1699715" cy="1527155"/>
            <a:chOff x="4194663" y="4421886"/>
            <a:chExt cx="1699715" cy="1527155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EA4F2E2-B4D5-8319-D145-8115A0164454}"/>
                </a:ext>
              </a:extLst>
            </p:cNvPr>
            <p:cNvSpPr/>
            <p:nvPr/>
          </p:nvSpPr>
          <p:spPr>
            <a:xfrm>
              <a:off x="5489077" y="4421886"/>
              <a:ext cx="405301" cy="1527155"/>
            </a:xfrm>
            <a:prstGeom prst="ellipse">
              <a:avLst/>
            </a:prstGeom>
            <a:solidFill>
              <a:schemeClr val="accent1">
                <a:alpha val="4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E167F705-2D56-DA92-3EF8-0FD6F0C2262C}"/>
                </a:ext>
              </a:extLst>
            </p:cNvPr>
            <p:cNvSpPr/>
            <p:nvPr/>
          </p:nvSpPr>
          <p:spPr>
            <a:xfrm>
              <a:off x="4194663" y="4680129"/>
              <a:ext cx="1392327" cy="96514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DC0CC72-4606-BBAB-2B5B-D59BA4008EA3}"/>
              </a:ext>
            </a:extLst>
          </p:cNvPr>
          <p:cNvSpPr txBox="1"/>
          <p:nvPr/>
        </p:nvSpPr>
        <p:spPr>
          <a:xfrm>
            <a:off x="2915660" y="6196935"/>
            <a:ext cx="4101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[through]</a:t>
            </a:r>
          </a:p>
        </p:txBody>
      </p:sp>
      <p:pic>
        <p:nvPicPr>
          <p:cNvPr id="44" name="Picture 43" descr="A person crossing a finish line&#10;&#10;Description automatically generated">
            <a:extLst>
              <a:ext uri="{FF2B5EF4-FFF2-40B4-BE49-F238E27FC236}">
                <a16:creationId xmlns:a16="http://schemas.microsoft.com/office/drawing/2014/main" id="{4EBBB5F9-A09F-CAF9-4E32-7B52747EB5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75" y="4122558"/>
            <a:ext cx="2087926" cy="13963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C428F5-1E54-8997-598E-365B0371FF95}"/>
              </a:ext>
            </a:extLst>
          </p:cNvPr>
          <p:cNvGrpSpPr/>
          <p:nvPr/>
        </p:nvGrpSpPr>
        <p:grpSpPr>
          <a:xfrm>
            <a:off x="8534400" y="3782289"/>
            <a:ext cx="3187675" cy="1759592"/>
            <a:chOff x="8534400" y="3782289"/>
            <a:chExt cx="3187675" cy="1759592"/>
          </a:xfrm>
        </p:grpSpPr>
        <p:pic>
          <p:nvPicPr>
            <p:cNvPr id="42" name="Picture 41" descr="A row of houses and trees&#10;&#10;Description automatically generated">
              <a:extLst>
                <a:ext uri="{FF2B5EF4-FFF2-40B4-BE49-F238E27FC236}">
                  <a16:creationId xmlns:a16="http://schemas.microsoft.com/office/drawing/2014/main" id="{30A281E8-1A81-470A-6467-6843FA9D0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3782289"/>
              <a:ext cx="1715860" cy="1143460"/>
            </a:xfrm>
            <a:prstGeom prst="rect">
              <a:avLst/>
            </a:prstGeom>
          </p:spPr>
        </p:pic>
        <p:pic>
          <p:nvPicPr>
            <p:cNvPr id="45" name="Picture 44" descr="A row of houses and trees&#10;&#10;Description automatically generated">
              <a:extLst>
                <a:ext uri="{FF2B5EF4-FFF2-40B4-BE49-F238E27FC236}">
                  <a16:creationId xmlns:a16="http://schemas.microsoft.com/office/drawing/2014/main" id="{921D0CEC-AA4B-30B8-A210-53DD74FDD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15" y="4398421"/>
              <a:ext cx="1715860" cy="1143460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9F36CC6-ADCC-58CC-A2AB-709886306684}"/>
              </a:ext>
            </a:extLst>
          </p:cNvPr>
          <p:cNvSpPr txBox="1"/>
          <p:nvPr/>
        </p:nvSpPr>
        <p:spPr>
          <a:xfrm>
            <a:off x="7927966" y="6033399"/>
            <a:ext cx="4101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[villages]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99759B-A91C-3B99-8E84-B44E27661003}"/>
              </a:ext>
            </a:extLst>
          </p:cNvPr>
          <p:cNvSpPr txBox="1"/>
          <p:nvPr/>
        </p:nvSpPr>
        <p:spPr>
          <a:xfrm>
            <a:off x="807795" y="5983444"/>
            <a:ext cx="2526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[ready, finished]</a:t>
            </a:r>
          </a:p>
        </p:txBody>
      </p:sp>
      <p:pic>
        <p:nvPicPr>
          <p:cNvPr id="1026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8081582-AF16-52CA-8BF7-2EA729B9C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78" y="839233"/>
            <a:ext cx="16637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5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17" grpId="0"/>
      <p:bldP spid="17" grpId="1"/>
      <p:bldP spid="17" grpId="2"/>
      <p:bldP spid="18" grpId="0"/>
      <p:bldP spid="18" grpId="1"/>
      <p:bldP spid="18" grpId="2"/>
      <p:bldP spid="19" grpId="0"/>
      <p:bldP spid="19" grpId="1"/>
      <p:bldP spid="19" grpId="2"/>
      <p:bldP spid="20" grpId="0"/>
      <p:bldP spid="20" grpId="1"/>
      <p:bldP spid="20" grpId="2"/>
      <p:bldP spid="21" grpId="0"/>
      <p:bldP spid="21" grpId="1"/>
      <p:bldP spid="21" grpId="2"/>
      <p:bldP spid="8" grpId="0"/>
      <p:bldP spid="8" grpId="1"/>
      <p:bldP spid="8" grpId="2"/>
      <p:bldP spid="9" grpId="0"/>
      <p:bldP spid="9" grpId="1"/>
      <p:bldP spid="9" grpId="2"/>
      <p:bldP spid="22" grpId="0"/>
      <p:bldP spid="22" grpId="1"/>
      <p:bldP spid="22" grpId="2"/>
      <p:bldP spid="23" grpId="0"/>
      <p:bldP spid="23" grpId="1"/>
      <p:bldP spid="23" grpId="2"/>
      <p:bldP spid="25" grpId="0"/>
      <p:bldP spid="25" grpId="1"/>
      <p:bldP spid="25" grpId="2"/>
      <p:bldP spid="40" grpId="0"/>
      <p:bldP spid="40" grpId="1"/>
      <p:bldP spid="40" grpId="2"/>
      <p:bldP spid="46" grpId="0"/>
      <p:bldP spid="46" grpId="1"/>
      <p:bldP spid="46" grpId="2"/>
      <p:bldP spid="47" grpId="0"/>
      <p:bldP spid="47" grpId="1"/>
      <p:bldP spid="4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96321" y="77117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 practised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endings for plural subjects ‘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5" y="74985"/>
            <a:ext cx="7267988" cy="754735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Present tense: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(you all)</a:t>
            </a:r>
            <a:endParaRPr lang="en-GB" sz="3600" dirty="0"/>
          </a:p>
        </p:txBody>
      </p:sp>
      <p:sp>
        <p:nvSpPr>
          <p:cNvPr id="29" name="CustomShape 3">
            <a:extLst>
              <a:ext uri="{FF2B5EF4-FFF2-40B4-BE49-F238E27FC236}">
                <a16:creationId xmlns:a16="http://schemas.microsoft.com/office/drawing/2014/main" id="{EDEC36A6-6F3E-4CC2-B088-BCEB7BBA666E}"/>
              </a:ext>
            </a:extLst>
          </p:cNvPr>
          <p:cNvSpPr/>
          <p:nvPr/>
        </p:nvSpPr>
        <p:spPr>
          <a:xfrm>
            <a:off x="251365" y="4095413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 all) + regular verb: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id="{4536C8F9-6440-4046-8F53-9AAB092FFDEA}"/>
              </a:ext>
            </a:extLst>
          </p:cNvPr>
          <p:cNvSpPr/>
          <p:nvPr/>
        </p:nvSpPr>
        <p:spPr>
          <a:xfrm>
            <a:off x="805104" y="1832677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sitz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im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Garten.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DB8753E-2841-4AA7-B02B-116C9BA365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466723" y="1464573"/>
            <a:ext cx="1310049" cy="886144"/>
          </a:xfrm>
          <a:prstGeom prst="rect">
            <a:avLst/>
          </a:prstGeom>
        </p:spPr>
      </p:pic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59E9DA69-68C6-4752-9BCD-E690A631908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26694" y="165529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1" name="CustomShape 5">
            <a:extLst>
              <a:ext uri="{FF2B5EF4-FFF2-40B4-BE49-F238E27FC236}">
                <a16:creationId xmlns:a16="http://schemas.microsoft.com/office/drawing/2014/main" id="{46FF47AD-6F55-467C-8880-5E027B81A7A3}"/>
              </a:ext>
            </a:extLst>
          </p:cNvPr>
          <p:cNvSpPr/>
          <p:nvPr/>
        </p:nvSpPr>
        <p:spPr>
          <a:xfrm>
            <a:off x="7041534" y="1807206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sit/are sitting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in the garden.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7" name="CustomShape 4">
            <a:extLst>
              <a:ext uri="{FF2B5EF4-FFF2-40B4-BE49-F238E27FC236}">
                <a16:creationId xmlns:a16="http://schemas.microsoft.com/office/drawing/2014/main" id="{7F9CDA70-3764-4297-9309-A7D807B5A518}"/>
              </a:ext>
            </a:extLst>
          </p:cNvPr>
          <p:cNvSpPr/>
          <p:nvPr/>
        </p:nvSpPr>
        <p:spPr>
          <a:xfrm>
            <a:off x="805104" y="2659296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sitz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im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Garten.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F1A862A4-CD5D-492A-95CB-0F425DA6376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26694" y="248191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6" name="CustomShape 5">
            <a:extLst>
              <a:ext uri="{FF2B5EF4-FFF2-40B4-BE49-F238E27FC236}">
                <a16:creationId xmlns:a16="http://schemas.microsoft.com/office/drawing/2014/main" id="{721F6889-CAB6-4B72-8F1F-B36AD7CAB466}"/>
              </a:ext>
            </a:extLst>
          </p:cNvPr>
          <p:cNvSpPr/>
          <p:nvPr/>
        </p:nvSpPr>
        <p:spPr>
          <a:xfrm>
            <a:off x="7041534" y="2633825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They sit/are sitting in the garden.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2611F855-B352-42A2-959E-DCDA3BBFF423}"/>
              </a:ext>
            </a:extLst>
          </p:cNvPr>
          <p:cNvSpPr/>
          <p:nvPr/>
        </p:nvSpPr>
        <p:spPr>
          <a:xfrm>
            <a:off x="338273" y="3269347"/>
            <a:ext cx="3989093" cy="671041"/>
          </a:xfrm>
          <a:prstGeom prst="wedgeRoundRectCallout">
            <a:avLst>
              <a:gd name="adj1" fmla="val 6908"/>
              <a:gd name="adj2" fmla="val -69543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entury Gothic"/>
              </a:rPr>
              <a:t>Both these plural forms are the same as the infinitive.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A49CE-C881-4810-B3E2-BE4C3878B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08" y="2412328"/>
            <a:ext cx="1276478" cy="904900"/>
          </a:xfrm>
          <a:prstGeom prst="rect">
            <a:avLst/>
          </a:prstGeom>
        </p:spPr>
      </p:pic>
      <p:sp>
        <p:nvSpPr>
          <p:cNvPr id="43" name="CustomShape 4">
            <a:extLst>
              <a:ext uri="{FF2B5EF4-FFF2-40B4-BE49-F238E27FC236}">
                <a16:creationId xmlns:a16="http://schemas.microsoft.com/office/drawing/2014/main" id="{C0D7819F-F09C-479C-841D-1065F4D6980F}"/>
              </a:ext>
            </a:extLst>
          </p:cNvPr>
          <p:cNvSpPr/>
          <p:nvPr/>
        </p:nvSpPr>
        <p:spPr>
          <a:xfrm>
            <a:off x="805104" y="4992213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sitz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im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Garten.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Shape, circle, rectangle&#10;&#10;Description automatically generated">
            <a:extLst>
              <a:ext uri="{FF2B5EF4-FFF2-40B4-BE49-F238E27FC236}">
                <a16:creationId xmlns:a16="http://schemas.microsoft.com/office/drawing/2014/main" id="{240AC6D3-0783-4983-834F-B285CD8B79C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69" y="4678393"/>
            <a:ext cx="1368818" cy="962656"/>
          </a:xfrm>
          <a:prstGeom prst="rect">
            <a:avLst/>
          </a:prstGeom>
        </p:spPr>
      </p:pic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8542E1E-2302-42DD-A4EA-7105993658E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26694" y="48403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C61C7140-9C13-4FEC-96A9-CA58BE10DA2D}"/>
              </a:ext>
            </a:extLst>
          </p:cNvPr>
          <p:cNvSpPr/>
          <p:nvPr/>
        </p:nvSpPr>
        <p:spPr>
          <a:xfrm>
            <a:off x="7041534" y="4992213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You (all)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sit/are sitting in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garden.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E6E32671-830E-4087-80DA-7E27D89DB9C6}"/>
              </a:ext>
            </a:extLst>
          </p:cNvPr>
          <p:cNvSpPr/>
          <p:nvPr/>
        </p:nvSpPr>
        <p:spPr>
          <a:xfrm>
            <a:off x="494415" y="5859190"/>
            <a:ext cx="6366239" cy="671041"/>
          </a:xfrm>
          <a:prstGeom prst="wedgeRoundRectCallout">
            <a:avLst>
              <a:gd name="adj1" fmla="val -32490"/>
              <a:gd name="adj2" fmla="val -103610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entury Gothic"/>
              </a:rPr>
              <a:t>This is ‘you’ for talking to more than one person you know well or who is the same age as you.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8544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611B56D-246C-4B3D-AE54-A7ADF65718F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80" y="-2183243"/>
            <a:ext cx="12192000" cy="6096000"/>
          </a:xfrm>
          <a:prstGeom prst="rect">
            <a:avLst/>
          </a:prstGeom>
        </p:spPr>
      </p:pic>
      <p:pic>
        <p:nvPicPr>
          <p:cNvPr id="8" name="Picture 7" descr="A cartoon of a person wearing glasses and a suit&#10;&#10;Description automatically generated">
            <a:extLst>
              <a:ext uri="{FF2B5EF4-FFF2-40B4-BE49-F238E27FC236}">
                <a16:creationId xmlns:a16="http://schemas.microsoft.com/office/drawing/2014/main" id="{D73AA87F-621F-44A5-AA58-F5FD93D48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6" y="1183778"/>
            <a:ext cx="877199" cy="1338184"/>
          </a:xfrm>
          <a:prstGeom prst="rect">
            <a:avLst/>
          </a:prstGeom>
        </p:spPr>
      </p:pic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1789" y="781881"/>
            <a:ext cx="842052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8" name="T1_W6_9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42450" y="43301"/>
            <a:ext cx="2712955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Bücherfest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7">
            <a:hlinkClick r:id="" action="ppaction://noaction">
              <a:snd r:embed="rId9" name="T1_W6_9.2.wav"/>
            </a:hlinkClick>
            <a:extLst>
              <a:ext uri="{FF2B5EF4-FFF2-40B4-BE49-F238E27FC236}">
                <a16:creationId xmlns:a16="http://schemas.microsoft.com/office/drawing/2014/main" id="{060A5DAB-3E11-44F1-91E1-F0FF9B82C5C5}"/>
              </a:ext>
            </a:extLst>
          </p:cNvPr>
          <p:cNvSpPr/>
          <p:nvPr/>
        </p:nvSpPr>
        <p:spPr>
          <a:xfrm>
            <a:off x="2747720" y="104141"/>
            <a:ext cx="688359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Herr Weber und die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Schüler</a:t>
            </a: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noch</a:t>
            </a: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fertig</a:t>
            </a: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kumimoji="0" lang="en-GB" sz="22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10" name="T1_W6_9.3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308920" y="605737"/>
            <a:ext cx="10670906" cy="518040"/>
          </a:xfrm>
          <a:prstGeom prst="wedgeRoundRectCallout">
            <a:avLst>
              <a:gd name="adj1" fmla="val -51009"/>
              <a:gd name="adj2" fmla="val 4727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Google Shape;108;p3">
            <a:hlinkClick r:id="" action="ppaction://noaction">
              <a:snd r:embed="rId10" name="T1_W6_9.3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308920" y="667084"/>
            <a:ext cx="1130264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175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Was </a:t>
            </a:r>
            <a:r>
              <a:rPr kumimoji="0" lang="en-GB" sz="175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175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Herr Weber? Was </a:t>
            </a:r>
            <a:r>
              <a:rPr kumimoji="0" lang="en-GB" sz="175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machen</a:t>
            </a:r>
            <a:r>
              <a:rPr kumimoji="0" lang="en-GB" sz="175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Herr Weber und die </a:t>
            </a:r>
            <a:r>
              <a:rPr kumimoji="0" lang="en-GB" sz="175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Schüler</a:t>
            </a:r>
            <a:r>
              <a:rPr kumimoji="0" lang="en-GB" sz="175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(</a:t>
            </a:r>
            <a:r>
              <a:rPr kumimoji="0" lang="en-GB" sz="175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wir</a:t>
            </a:r>
            <a:r>
              <a:rPr kumimoji="0" lang="en-GB" sz="175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) und </a:t>
            </a:r>
            <a:r>
              <a:rPr kumimoji="0" lang="en-GB" sz="175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175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und Gabriel (</a:t>
            </a:r>
            <a:r>
              <a:rPr kumimoji="0" lang="en-GB" sz="175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ihr</a:t>
            </a:r>
            <a:r>
              <a:rPr kumimoji="0" lang="en-GB" sz="175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)?</a:t>
            </a:r>
            <a:endParaRPr kumimoji="0" sz="17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id="{B98367B0-4088-4907-9452-081D81E0D41C}"/>
              </a:ext>
            </a:extLst>
          </p:cNvPr>
          <p:cNvGraphicFramePr/>
          <p:nvPr/>
        </p:nvGraphicFramePr>
        <p:xfrm>
          <a:off x="537022" y="2508126"/>
          <a:ext cx="10569890" cy="4276153"/>
        </p:xfrm>
        <a:graphic>
          <a:graphicData uri="http://schemas.openxmlformats.org/drawingml/2006/table">
            <a:tbl>
              <a:tblPr/>
              <a:tblGrid>
                <a:gridCol w="633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6723">
                  <a:extLst>
                    <a:ext uri="{9D8B030D-6E8A-4147-A177-3AD203B41FA5}">
                      <a16:colId xmlns:a16="http://schemas.microsoft.com/office/drawing/2014/main" val="213692880"/>
                    </a:ext>
                  </a:extLst>
                </a:gridCol>
                <a:gridCol w="6482158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(we)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(you all)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activity?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" name="CustomShape 23">
            <a:hlinkClick r:id="" action="ppaction://noaction">
              <a:snd r:embed="rId11" name="T1_W6_9.4.wav"/>
            </a:hlinkClick>
            <a:extLst>
              <a:ext uri="{FF2B5EF4-FFF2-40B4-BE49-F238E27FC236}">
                <a16:creationId xmlns:a16="http://schemas.microsoft.com/office/drawing/2014/main" id="{6D9E4CDA-48E7-4E05-8436-A849B083EEF5}"/>
              </a:ext>
            </a:extLst>
          </p:cNvPr>
          <p:cNvSpPr/>
          <p:nvPr/>
        </p:nvSpPr>
        <p:spPr>
          <a:xfrm>
            <a:off x="605983" y="3274758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CustomShape 24">
            <a:hlinkClick r:id="" action="ppaction://noaction">
              <a:snd r:embed="rId12" name="T1_W6_9.5.wav"/>
            </a:hlinkClick>
            <a:extLst>
              <a:ext uri="{FF2B5EF4-FFF2-40B4-BE49-F238E27FC236}">
                <a16:creationId xmlns:a16="http://schemas.microsoft.com/office/drawing/2014/main" id="{3471FC90-0A33-406F-B9C9-3C9BC853053C}"/>
              </a:ext>
            </a:extLst>
          </p:cNvPr>
          <p:cNvSpPr/>
          <p:nvPr/>
        </p:nvSpPr>
        <p:spPr>
          <a:xfrm>
            <a:off x="605983" y="3881584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CustomShape 25">
            <a:hlinkClick r:id="" action="ppaction://noaction">
              <a:snd r:embed="rId13" name="T1_W6_9.6.wav"/>
            </a:hlinkClick>
            <a:extLst>
              <a:ext uri="{FF2B5EF4-FFF2-40B4-BE49-F238E27FC236}">
                <a16:creationId xmlns:a16="http://schemas.microsoft.com/office/drawing/2014/main" id="{A7FB1D96-6DC9-48F7-9A34-7B4F3986A8D4}"/>
              </a:ext>
            </a:extLst>
          </p:cNvPr>
          <p:cNvSpPr/>
          <p:nvPr/>
        </p:nvSpPr>
        <p:spPr>
          <a:xfrm>
            <a:off x="605983" y="4453397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CustomShape 26">
            <a:hlinkClick r:id="" action="ppaction://noaction">
              <a:snd r:embed="rId14" name="T1_W6_9.7.wav"/>
            </a:hlinkClick>
            <a:extLst>
              <a:ext uri="{FF2B5EF4-FFF2-40B4-BE49-F238E27FC236}">
                <a16:creationId xmlns:a16="http://schemas.microsoft.com/office/drawing/2014/main" id="{5499EA3B-1B03-464C-9059-8C7BF8DCE546}"/>
              </a:ext>
            </a:extLst>
          </p:cNvPr>
          <p:cNvSpPr/>
          <p:nvPr/>
        </p:nvSpPr>
        <p:spPr>
          <a:xfrm>
            <a:off x="605983" y="5081053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CustomShape 27">
            <a:hlinkClick r:id="" action="ppaction://noaction">
              <a:snd r:embed="rId15" name="T1_W6_9.8.wav"/>
            </a:hlinkClick>
            <a:extLst>
              <a:ext uri="{FF2B5EF4-FFF2-40B4-BE49-F238E27FC236}">
                <a16:creationId xmlns:a16="http://schemas.microsoft.com/office/drawing/2014/main" id="{409FC474-27DB-406C-A35F-2D602B1257E3}"/>
              </a:ext>
            </a:extLst>
          </p:cNvPr>
          <p:cNvSpPr/>
          <p:nvPr/>
        </p:nvSpPr>
        <p:spPr>
          <a:xfrm>
            <a:off x="605983" y="5652260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CustomShape 28">
            <a:hlinkClick r:id="" action="ppaction://noaction">
              <a:snd r:embed="rId16" name="T1_W6_9.9.wav"/>
            </a:hlinkClick>
            <a:extLst>
              <a:ext uri="{FF2B5EF4-FFF2-40B4-BE49-F238E27FC236}">
                <a16:creationId xmlns:a16="http://schemas.microsoft.com/office/drawing/2014/main" id="{D42CE481-A353-4001-A9E7-41EA43E1AFF1}"/>
              </a:ext>
            </a:extLst>
          </p:cNvPr>
          <p:cNvSpPr/>
          <p:nvPr/>
        </p:nvSpPr>
        <p:spPr>
          <a:xfrm>
            <a:off x="625520" y="6300461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D080BDE0-7DA2-473C-862C-4E61960834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01" y="3197744"/>
            <a:ext cx="483972" cy="4733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E303A1-FA6D-43E8-A859-57D840813355}"/>
              </a:ext>
            </a:extLst>
          </p:cNvPr>
          <p:cNvSpPr txBox="1"/>
          <p:nvPr/>
        </p:nvSpPr>
        <p:spPr>
          <a:xfrm>
            <a:off x="4769046" y="3271008"/>
            <a:ext cx="4257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fetch the tables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6B4E78CB-6946-4A1D-8506-837D613739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55" y="3752561"/>
            <a:ext cx="483972" cy="473374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772B19F3-EA10-4CC2-843D-5B929A12A0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31" y="4453397"/>
            <a:ext cx="483972" cy="473374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06EBB112-5212-45E4-8B88-1959DF56D2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3" y="5004039"/>
            <a:ext cx="483972" cy="4733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F19D7FB6-2CCB-4634-9E3D-8E1E161FD3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3" y="5597072"/>
            <a:ext cx="483972" cy="473374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83D2C61E-2135-4660-9A32-1C7B2FAC73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3" y="6223447"/>
            <a:ext cx="483972" cy="47337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8C23151-34A2-418B-97F6-B7886A11437B}"/>
              </a:ext>
            </a:extLst>
          </p:cNvPr>
          <p:cNvSpPr txBox="1"/>
          <p:nvPr/>
        </p:nvSpPr>
        <p:spPr>
          <a:xfrm>
            <a:off x="4769043" y="3870941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drive/go into town to buy snacks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7B2CEC-D10C-4E19-AE61-D5CE9D04B4A4}"/>
              </a:ext>
            </a:extLst>
          </p:cNvPr>
          <p:cNvSpPr txBox="1"/>
          <p:nvPr/>
        </p:nvSpPr>
        <p:spPr>
          <a:xfrm>
            <a:off x="4769045" y="4479069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find lovely/beautiful music for the book festival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246CC7B-DEE6-4FFD-AEB8-5D9CEBB70EF0}"/>
              </a:ext>
            </a:extLst>
          </p:cNvPr>
          <p:cNvSpPr txBox="1"/>
          <p:nvPr/>
        </p:nvSpPr>
        <p:spPr>
          <a:xfrm>
            <a:off x="4769044" y="5121061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write a song about a story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39AC9F-A7E9-4D6A-A17F-E1C81E3149B7}"/>
              </a:ext>
            </a:extLst>
          </p:cNvPr>
          <p:cNvSpPr txBox="1"/>
          <p:nvPr/>
        </p:nvSpPr>
        <p:spPr>
          <a:xfrm>
            <a:off x="4769044" y="5709892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learn the song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1C01B8-C707-4AC8-8898-2362F389DD90}"/>
              </a:ext>
            </a:extLst>
          </p:cNvPr>
          <p:cNvSpPr txBox="1"/>
          <p:nvPr/>
        </p:nvSpPr>
        <p:spPr>
          <a:xfrm>
            <a:off x="4769042" y="6295798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write the prices in the books</a:t>
            </a:r>
          </a:p>
        </p:txBody>
      </p:sp>
      <p:sp>
        <p:nvSpPr>
          <p:cNvPr id="40" name="CustomShape 23">
            <a:hlinkClick r:id="" action="ppaction://noaction">
              <a:snd r:embed="rId18" name="T1_W6_9.10.wav"/>
            </a:hlinkClick>
            <a:extLst>
              <a:ext uri="{FF2B5EF4-FFF2-40B4-BE49-F238E27FC236}">
                <a16:creationId xmlns:a16="http://schemas.microsoft.com/office/drawing/2014/main" id="{6E5E061C-2659-4F5E-A8FD-2F759DFFA59E}"/>
              </a:ext>
            </a:extLst>
          </p:cNvPr>
          <p:cNvSpPr/>
          <p:nvPr/>
        </p:nvSpPr>
        <p:spPr>
          <a:xfrm>
            <a:off x="10867175" y="322806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4" name="CustomShape 24">
            <a:hlinkClick r:id="" action="ppaction://noaction">
              <a:snd r:embed="rId19" name="T1_W6_9.11.wav"/>
            </a:hlinkClick>
            <a:extLst>
              <a:ext uri="{FF2B5EF4-FFF2-40B4-BE49-F238E27FC236}">
                <a16:creationId xmlns:a16="http://schemas.microsoft.com/office/drawing/2014/main" id="{F6D4845A-675B-4D88-B2E6-9AB63ECC63B4}"/>
              </a:ext>
            </a:extLst>
          </p:cNvPr>
          <p:cNvSpPr/>
          <p:nvPr/>
        </p:nvSpPr>
        <p:spPr>
          <a:xfrm>
            <a:off x="10867175" y="383489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CustomShape 25">
            <a:hlinkClick r:id="" action="ppaction://noaction">
              <a:snd r:embed="rId20" name="T1_W6_9.12.wav"/>
            </a:hlinkClick>
            <a:extLst>
              <a:ext uri="{FF2B5EF4-FFF2-40B4-BE49-F238E27FC236}">
                <a16:creationId xmlns:a16="http://schemas.microsoft.com/office/drawing/2014/main" id="{C3ACF398-5A7B-49C9-AA3A-53CFD2EAEB9F}"/>
              </a:ext>
            </a:extLst>
          </p:cNvPr>
          <p:cNvSpPr/>
          <p:nvPr/>
        </p:nvSpPr>
        <p:spPr>
          <a:xfrm>
            <a:off x="10867175" y="440670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CustomShape 26">
            <a:hlinkClick r:id="" action="ppaction://noaction">
              <a:snd r:embed="rId21" name="T1_W6_9.13.wav"/>
            </a:hlinkClick>
            <a:extLst>
              <a:ext uri="{FF2B5EF4-FFF2-40B4-BE49-F238E27FC236}">
                <a16:creationId xmlns:a16="http://schemas.microsoft.com/office/drawing/2014/main" id="{4B889BF6-364A-4AA0-A8F7-80C4D15F4A1A}"/>
              </a:ext>
            </a:extLst>
          </p:cNvPr>
          <p:cNvSpPr/>
          <p:nvPr/>
        </p:nvSpPr>
        <p:spPr>
          <a:xfrm>
            <a:off x="10867175" y="5034361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CustomShape 27">
            <a:hlinkClick r:id="" action="ppaction://noaction">
              <a:snd r:embed="rId22" name="T1_W6_9.14.wav"/>
            </a:hlinkClick>
            <a:extLst>
              <a:ext uri="{FF2B5EF4-FFF2-40B4-BE49-F238E27FC236}">
                <a16:creationId xmlns:a16="http://schemas.microsoft.com/office/drawing/2014/main" id="{59AAFEA1-6701-47A9-9BC1-950B3DC96C0C}"/>
              </a:ext>
            </a:extLst>
          </p:cNvPr>
          <p:cNvSpPr/>
          <p:nvPr/>
        </p:nvSpPr>
        <p:spPr>
          <a:xfrm>
            <a:off x="10867175" y="560556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CustomShape 28">
            <a:hlinkClick r:id="" action="ppaction://noaction">
              <a:snd r:embed="rId23" name="T1_W6_9.15.wav"/>
            </a:hlinkClick>
            <a:extLst>
              <a:ext uri="{FF2B5EF4-FFF2-40B4-BE49-F238E27FC236}">
                <a16:creationId xmlns:a16="http://schemas.microsoft.com/office/drawing/2014/main" id="{13A19F8D-1A0F-4973-B084-A12C5DD700DB}"/>
              </a:ext>
            </a:extLst>
          </p:cNvPr>
          <p:cNvSpPr/>
          <p:nvPr/>
        </p:nvSpPr>
        <p:spPr>
          <a:xfrm>
            <a:off x="10886712" y="625376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4" descr="Free vector graphics of Blackboard">
            <a:extLst>
              <a:ext uri="{FF2B5EF4-FFF2-40B4-BE49-F238E27FC236}">
                <a16:creationId xmlns:a16="http://schemas.microsoft.com/office/drawing/2014/main" id="{726DFC38-2FC7-C6D0-480E-66847A50E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54" y="1815560"/>
            <a:ext cx="1018751" cy="77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C5AA9B-1E21-4B8D-BC98-5B56267C463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71758" y="1409850"/>
            <a:ext cx="1520301" cy="1090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2291</Words>
  <Application>Microsoft Office PowerPoint</Application>
  <PresentationFormat>Widescreen</PresentationFormat>
  <Paragraphs>331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Interacting</vt:lpstr>
      <vt:lpstr>aussprechen</vt:lpstr>
      <vt:lpstr>aussprechen</vt:lpstr>
      <vt:lpstr>aussprechen</vt:lpstr>
      <vt:lpstr>aussprechen</vt:lpstr>
      <vt:lpstr>prononcer </vt:lpstr>
      <vt:lpstr>Vokabeln</vt:lpstr>
      <vt:lpstr>Present tense: ihr (you all)</vt:lpstr>
      <vt:lpstr>hören</vt:lpstr>
      <vt:lpstr>Fragen</vt:lpstr>
      <vt:lpstr>lesen</vt:lpstr>
      <vt:lpstr>schreiben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93</cp:revision>
  <dcterms:created xsi:type="dcterms:W3CDTF">2021-07-02T19:27:01Z</dcterms:created>
  <dcterms:modified xsi:type="dcterms:W3CDTF">2023-09-21T15:45:59Z</dcterms:modified>
</cp:coreProperties>
</file>