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407" r:id="rId3"/>
    <p:sldId id="363" r:id="rId4"/>
    <p:sldId id="959" r:id="rId5"/>
    <p:sldId id="957" r:id="rId6"/>
    <p:sldId id="608" r:id="rId7"/>
    <p:sldId id="609" r:id="rId8"/>
    <p:sldId id="610" r:id="rId9"/>
    <p:sldId id="611" r:id="rId10"/>
    <p:sldId id="612" r:id="rId11"/>
    <p:sldId id="962" r:id="rId12"/>
    <p:sldId id="963" r:id="rId13"/>
    <p:sldId id="958" r:id="rId14"/>
    <p:sldId id="960" r:id="rId15"/>
    <p:sldId id="9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57371" autoAdjust="0"/>
  </p:normalViewPr>
  <p:slideViewPr>
    <p:cSldViewPr snapToGrid="0">
      <p:cViewPr varScale="1">
        <p:scale>
          <a:sx n="58" d="100"/>
          <a:sy n="58" d="100"/>
        </p:scale>
        <p:origin x="1424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16B731B4-8156-4EB0-BB6C-AD4AB4ECF49B}"/>
    <pc:docChg chg="modSld">
      <pc:chgData name="Charlotte Moss" userId="17b589c9-cb67-41ed-a894-f82ca12b573d" providerId="ADAL" clId="{16B731B4-8156-4EB0-BB6C-AD4AB4ECF49B}" dt="2023-09-28T11:44:49.092" v="7" actId="14100"/>
      <pc:docMkLst>
        <pc:docMk/>
      </pc:docMkLst>
      <pc:sldChg chg="modNotesTx">
        <pc:chgData name="Charlotte Moss" userId="17b589c9-cb67-41ed-a894-f82ca12b573d" providerId="ADAL" clId="{16B731B4-8156-4EB0-BB6C-AD4AB4ECF49B}" dt="2023-09-28T10:23:27.926" v="1"/>
        <pc:sldMkLst>
          <pc:docMk/>
          <pc:sldMk cId="0" sldId="257"/>
        </pc:sldMkLst>
      </pc:sldChg>
      <pc:sldChg chg="modSp mod">
        <pc:chgData name="Charlotte Moss" userId="17b589c9-cb67-41ed-a894-f82ca12b573d" providerId="ADAL" clId="{16B731B4-8156-4EB0-BB6C-AD4AB4ECF49B}" dt="2023-09-28T11:21:56.056" v="4" actId="113"/>
        <pc:sldMkLst>
          <pc:docMk/>
          <pc:sldMk cId="593887364" sldId="407"/>
        </pc:sldMkLst>
        <pc:spChg chg="mod">
          <ac:chgData name="Charlotte Moss" userId="17b589c9-cb67-41ed-a894-f82ca12b573d" providerId="ADAL" clId="{16B731B4-8156-4EB0-BB6C-AD4AB4ECF49B}" dt="2023-09-28T11:21:51.739" v="3" actId="113"/>
          <ac:spMkLst>
            <pc:docMk/>
            <pc:sldMk cId="593887364" sldId="407"/>
            <ac:spMk id="32" creationId="{A7A7ABC3-9F1C-4A15-AC27-67E9DB15E8F2}"/>
          </ac:spMkLst>
        </pc:spChg>
        <pc:spChg chg="mod">
          <ac:chgData name="Charlotte Moss" userId="17b589c9-cb67-41ed-a894-f82ca12b573d" providerId="ADAL" clId="{16B731B4-8156-4EB0-BB6C-AD4AB4ECF49B}" dt="2023-09-28T11:21:01.597" v="2" actId="20577"/>
          <ac:spMkLst>
            <pc:docMk/>
            <pc:sldMk cId="593887364" sldId="407"/>
            <ac:spMk id="49" creationId="{013AAC21-67B9-4A51-9BEE-BE8A4C810FFF}"/>
          </ac:spMkLst>
        </pc:spChg>
        <pc:spChg chg="mod">
          <ac:chgData name="Charlotte Moss" userId="17b589c9-cb67-41ed-a894-f82ca12b573d" providerId="ADAL" clId="{16B731B4-8156-4EB0-BB6C-AD4AB4ECF49B}" dt="2023-09-28T11:21:56.056" v="4" actId="113"/>
          <ac:spMkLst>
            <pc:docMk/>
            <pc:sldMk cId="593887364" sldId="407"/>
            <ac:spMk id="53" creationId="{6E524552-5337-491A-9C6A-2EAD802710AD}"/>
          </ac:spMkLst>
        </pc:spChg>
      </pc:sldChg>
      <pc:sldChg chg="modSp mod">
        <pc:chgData name="Charlotte Moss" userId="17b589c9-cb67-41ed-a894-f82ca12b573d" providerId="ADAL" clId="{16B731B4-8156-4EB0-BB6C-AD4AB4ECF49B}" dt="2023-09-28T11:44:49.092" v="7" actId="14100"/>
        <pc:sldMkLst>
          <pc:docMk/>
          <pc:sldMk cId="2382462657" sldId="957"/>
        </pc:sldMkLst>
        <pc:spChg chg="mod">
          <ac:chgData name="Charlotte Moss" userId="17b589c9-cb67-41ed-a894-f82ca12b573d" providerId="ADAL" clId="{16B731B4-8156-4EB0-BB6C-AD4AB4ECF49B}" dt="2023-09-28T11:44:49.092" v="7" actId="14100"/>
          <ac:spMkLst>
            <pc:docMk/>
            <pc:sldMk cId="2382462657" sldId="957"/>
            <ac:spMk id="39" creationId="{939A5F3B-5C3B-C755-0C37-54E0BEDE38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[ei]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frei [318] ein [5] klein [114] sein [3] allein [258]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Antwort [522] Baum [1013] Dorf [959] Fahrrad [2138] Farbe [1079] Form [307] Fußballspieler [n/a] Haus [147] Idee [451] Karte [1474] Land [134] Mädchen [602] Musiker [2577] Ort [341] Papier [1163] Partner [1172] Punkt [248] Satz [432]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Schwimmbad, Schwimmbäder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Sportler [2565]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keine</a:t>
            </a:r>
            <a:r>
              <a:rPr lang="de-DE" sz="2800" b="0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[46]</a:t>
            </a:r>
            <a:r>
              <a:rPr lang="de-DE" sz="1800" dirty="0"/>
              <a:t> </a:t>
            </a: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dreizehn [4772] vierzehn [3950] fünfzehn [2858] sechzehn [4924] siebzehn [n/a] achtzehn [3741] neunzehn [n/a] zwanzig [1359] zweiundzwanzig [n/a] dreißig [2046] einunddreißig  [n/a] an [19]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first prompt pupils to produce the German sentence from the English prompt for additional practice.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Sätze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ich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Geschichten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496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[1/2]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vocabulary and structures from this week and previous learning; in particular, the use of ‘</a:t>
            </a:r>
            <a:r>
              <a:rPr lang="en-GB" b="0" dirty="0" err="1"/>
              <a:t>keine</a:t>
            </a:r>
            <a:r>
              <a:rPr lang="en-GB" b="0" dirty="0"/>
              <a:t>’ with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chooses a person to be.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asks yes/no questions about the two items (</a:t>
            </a:r>
            <a:r>
              <a:rPr lang="en-GB" b="0" dirty="0" err="1"/>
              <a:t>Karten</a:t>
            </a:r>
            <a:r>
              <a:rPr lang="en-GB" b="0" dirty="0"/>
              <a:t> and </a:t>
            </a:r>
            <a:r>
              <a:rPr lang="en-GB" b="0" dirty="0" err="1"/>
              <a:t>Farben</a:t>
            </a:r>
            <a:r>
              <a:rPr lang="en-GB" b="0" dirty="0"/>
              <a:t>) to work out who B is. Perhaps remind pupils that they know multiple meanings of ‘</a:t>
            </a:r>
            <a:r>
              <a:rPr lang="en-GB" b="0" dirty="0" err="1"/>
              <a:t>Karte</a:t>
            </a:r>
            <a:r>
              <a:rPr lang="en-GB" b="0" dirty="0"/>
              <a:t>’ and elicit them.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can answer yes/ no but if they have ‘none’ of an item, they need to say so (i.e., </a:t>
            </a:r>
            <a:r>
              <a:rPr lang="en-GB" b="0" dirty="0" err="1"/>
              <a:t>Nein</a:t>
            </a:r>
            <a:r>
              <a:rPr lang="en-GB" b="0" dirty="0"/>
              <a:t>, ich </a:t>
            </a:r>
            <a:r>
              <a:rPr lang="en-GB" b="0" dirty="0" err="1"/>
              <a:t>habe</a:t>
            </a:r>
            <a:r>
              <a:rPr lang="en-GB" b="0" dirty="0"/>
              <a:t> </a:t>
            </a:r>
            <a:r>
              <a:rPr lang="en-GB" b="0" dirty="0" err="1"/>
              <a:t>keine</a:t>
            </a:r>
            <a:r>
              <a:rPr lang="en-GB" b="0" dirty="0"/>
              <a:t>…)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They want their partner to guess so that they can do more rounds of the game.  They can spend 2 minutes on this slide and then move to the next slide for different items and no prompts on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262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This slide has no clues.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Pupils are asking about ‘Ideen’ and ‘</a:t>
            </a:r>
            <a:r>
              <a:rPr lang="en-GB" b="0" dirty="0" err="1"/>
              <a:t>Fahrräder</a:t>
            </a:r>
            <a:r>
              <a:rPr lang="en-GB" b="0" dirty="0"/>
              <a:t>’ this time.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569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322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3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ie</a:t>
            </a:r>
            <a:r>
              <a:rPr lang="en-GB" b="0" dirty="0"/>
              <a:t>] to previously taught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 the SSC [</a:t>
            </a:r>
            <a:r>
              <a:rPr lang="en-GB" b="0" dirty="0" err="1"/>
              <a:t>ie</a:t>
            </a:r>
            <a:r>
              <a:rPr lang="en-GB" b="0" dirty="0"/>
              <a:t>],  within the 30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says one of the other words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749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83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previously taught vocabulary and verbs (1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singular)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understanding of a longer text; to revisit previously taught vocabulary in a new longer written context.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1-13 and the correct German word for each English item.</a:t>
            </a:r>
            <a:endParaRPr lang="en-GB" sz="1200" b="0" i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on the image of Ravi to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listen to the whole message and check answers. Click to reveal written answers, too.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uses questioning to ensure pupils’ understanding of the text.  E.g. Tell me two things you know about Ravi now etc.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Stuhl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[1661]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(5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previously-taught words in short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this first slide with pupils to model the activity.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students this is a translation activity. They will hear a sentence twice and then need to write its meaning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prompt pupils to produce the German sentence from the English prompt for additional practice.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3-6 with the remaining 4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Partner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993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first prompt pupils to produce the German sentence from the English prompt for additional practice.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1-3 with the remaining 3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zehn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Ideen.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930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first prompt pupils to produce the German sentence from the English prompt for additional practice.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1-3 with the remaining 2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achtzehn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Farben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r>
              <a:rPr kumimoji="0" lang="en-GB" sz="1200" b="0" i="0" u="none" strike="noStrike" kern="1200" cap="none" spc="0" normalizeH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Klassenzimmer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749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first prompt pupils to produce the German sentence from the English prompt for additional practice.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1-3 with the remaining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de-DE" sz="1200" b="0" dirty="0">
                <a:solidFill>
                  <a:srgbClr val="29C1FA"/>
                </a:solidFill>
                <a:latin typeface="Century Gothic" panose="020B0502020202020204" pitchFamily="34" charset="0"/>
              </a:rPr>
              <a:t>Ich mag Deutsch. Die Deutschantworten sind einfach!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9C1F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6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7" Type="http://schemas.openxmlformats.org/officeDocument/2006/relationships/audio" Target="../media/audio5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svg"/><Relationship Id="rId18" Type="http://schemas.openxmlformats.org/officeDocument/2006/relationships/image" Target="../media/image28.gif"/><Relationship Id="rId26" Type="http://schemas.openxmlformats.org/officeDocument/2006/relationships/audio" Target="../media/audio63.wav"/><Relationship Id="rId21" Type="http://schemas.openxmlformats.org/officeDocument/2006/relationships/audio" Target="../media/audio59.wav"/><Relationship Id="rId34" Type="http://schemas.openxmlformats.org/officeDocument/2006/relationships/audio" Target="../media/audio69.wav"/><Relationship Id="rId7" Type="http://schemas.openxmlformats.org/officeDocument/2006/relationships/image" Target="../media/image20.gif"/><Relationship Id="rId12" Type="http://schemas.openxmlformats.org/officeDocument/2006/relationships/image" Target="../media/image4.png"/><Relationship Id="rId17" Type="http://schemas.openxmlformats.org/officeDocument/2006/relationships/image" Target="../media/image27.png"/><Relationship Id="rId25" Type="http://schemas.openxmlformats.org/officeDocument/2006/relationships/audio" Target="../media/audio62.wav"/><Relationship Id="rId33" Type="http://schemas.openxmlformats.org/officeDocument/2006/relationships/audio" Target="../media/audio68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6.gif"/><Relationship Id="rId20" Type="http://schemas.openxmlformats.org/officeDocument/2006/relationships/audio" Target="../media/audio58.wav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24" Type="http://schemas.openxmlformats.org/officeDocument/2006/relationships/audio" Target="../media/audio61.wav"/><Relationship Id="rId32" Type="http://schemas.openxmlformats.org/officeDocument/2006/relationships/audio" Target="../media/audio67.wav"/><Relationship Id="rId37" Type="http://schemas.openxmlformats.org/officeDocument/2006/relationships/audio" Target="../media/audio72.wav"/><Relationship Id="rId5" Type="http://schemas.openxmlformats.org/officeDocument/2006/relationships/audio" Target="../media/audio55.wav"/><Relationship Id="rId15" Type="http://schemas.openxmlformats.org/officeDocument/2006/relationships/audio" Target="../media/audio56.wav"/><Relationship Id="rId23" Type="http://schemas.openxmlformats.org/officeDocument/2006/relationships/audio" Target="../media/audio60.wav"/><Relationship Id="rId28" Type="http://schemas.openxmlformats.org/officeDocument/2006/relationships/image" Target="../media/image30.png"/><Relationship Id="rId36" Type="http://schemas.openxmlformats.org/officeDocument/2006/relationships/audio" Target="../media/audio71.wav"/><Relationship Id="rId10" Type="http://schemas.openxmlformats.org/officeDocument/2006/relationships/image" Target="../media/image23.gif"/><Relationship Id="rId19" Type="http://schemas.openxmlformats.org/officeDocument/2006/relationships/audio" Target="../media/audio57.wav"/><Relationship Id="rId31" Type="http://schemas.openxmlformats.org/officeDocument/2006/relationships/audio" Target="../media/audio66.wav"/><Relationship Id="rId4" Type="http://schemas.openxmlformats.org/officeDocument/2006/relationships/image" Target="../media/image18.png"/><Relationship Id="rId9" Type="http://schemas.openxmlformats.org/officeDocument/2006/relationships/image" Target="../media/image22.gif"/><Relationship Id="rId14" Type="http://schemas.openxmlformats.org/officeDocument/2006/relationships/image" Target="../media/image25.png"/><Relationship Id="rId22" Type="http://schemas.openxmlformats.org/officeDocument/2006/relationships/image" Target="../media/image29.gif"/><Relationship Id="rId27" Type="http://schemas.openxmlformats.org/officeDocument/2006/relationships/audio" Target="../media/audio64.wav"/><Relationship Id="rId30" Type="http://schemas.openxmlformats.org/officeDocument/2006/relationships/audio" Target="../media/audio65.wav"/><Relationship Id="rId35" Type="http://schemas.openxmlformats.org/officeDocument/2006/relationships/audio" Target="../media/audio70.wav"/><Relationship Id="rId8" Type="http://schemas.openxmlformats.org/officeDocument/2006/relationships/image" Target="../media/image21.gif"/><Relationship Id="rId3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5.svg"/><Relationship Id="rId18" Type="http://schemas.openxmlformats.org/officeDocument/2006/relationships/audio" Target="../media/audio57.wav"/><Relationship Id="rId26" Type="http://schemas.openxmlformats.org/officeDocument/2006/relationships/audio" Target="../media/audio64.wav"/><Relationship Id="rId3" Type="http://schemas.openxmlformats.org/officeDocument/2006/relationships/image" Target="../media/image17.gif"/><Relationship Id="rId21" Type="http://schemas.openxmlformats.org/officeDocument/2006/relationships/image" Target="../media/image29.gif"/><Relationship Id="rId7" Type="http://schemas.openxmlformats.org/officeDocument/2006/relationships/image" Target="../media/image20.gif"/><Relationship Id="rId12" Type="http://schemas.openxmlformats.org/officeDocument/2006/relationships/image" Target="../media/image4.png"/><Relationship Id="rId17" Type="http://schemas.openxmlformats.org/officeDocument/2006/relationships/image" Target="../media/image28.gif"/><Relationship Id="rId25" Type="http://schemas.openxmlformats.org/officeDocument/2006/relationships/audio" Target="../media/audio63.wav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6.gif"/><Relationship Id="rId20" Type="http://schemas.openxmlformats.org/officeDocument/2006/relationships/audio" Target="../media/audio59.wav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24" Type="http://schemas.openxmlformats.org/officeDocument/2006/relationships/audio" Target="../media/audio62.wav"/><Relationship Id="rId5" Type="http://schemas.openxmlformats.org/officeDocument/2006/relationships/audio" Target="../media/audio55.wav"/><Relationship Id="rId15" Type="http://schemas.openxmlformats.org/officeDocument/2006/relationships/audio" Target="../media/audio56.wav"/><Relationship Id="rId23" Type="http://schemas.openxmlformats.org/officeDocument/2006/relationships/audio" Target="../media/audio61.wav"/><Relationship Id="rId28" Type="http://schemas.openxmlformats.org/officeDocument/2006/relationships/image" Target="../media/image33.png"/><Relationship Id="rId10" Type="http://schemas.openxmlformats.org/officeDocument/2006/relationships/image" Target="../media/image23.gif"/><Relationship Id="rId19" Type="http://schemas.openxmlformats.org/officeDocument/2006/relationships/audio" Target="../media/audio58.wav"/><Relationship Id="rId4" Type="http://schemas.openxmlformats.org/officeDocument/2006/relationships/image" Target="../media/image18.png"/><Relationship Id="rId9" Type="http://schemas.openxmlformats.org/officeDocument/2006/relationships/image" Target="../media/image22.gif"/><Relationship Id="rId14" Type="http://schemas.openxmlformats.org/officeDocument/2006/relationships/image" Target="../media/image25.png"/><Relationship Id="rId22" Type="http://schemas.openxmlformats.org/officeDocument/2006/relationships/audio" Target="../media/audio60.wav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7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26" Type="http://schemas.openxmlformats.org/officeDocument/2006/relationships/audio" Target="../media/audio22.wav"/><Relationship Id="rId3" Type="http://schemas.openxmlformats.org/officeDocument/2006/relationships/image" Target="../media/image4.png"/><Relationship Id="rId21" Type="http://schemas.openxmlformats.org/officeDocument/2006/relationships/audio" Target="../media/audio17.wav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5" Type="http://schemas.openxmlformats.org/officeDocument/2006/relationships/audio" Target="../media/audio2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24" Type="http://schemas.openxmlformats.org/officeDocument/2006/relationships/audio" Target="../media/audio20.wav"/><Relationship Id="rId5" Type="http://schemas.openxmlformats.org/officeDocument/2006/relationships/image" Target="../media/image6.png"/><Relationship Id="rId15" Type="http://schemas.openxmlformats.org/officeDocument/2006/relationships/audio" Target="../media/audio11.wav"/><Relationship Id="rId23" Type="http://schemas.openxmlformats.org/officeDocument/2006/relationships/audio" Target="../media/audio19.wav"/><Relationship Id="rId10" Type="http://schemas.openxmlformats.org/officeDocument/2006/relationships/audio" Target="../media/audio6.wav"/><Relationship Id="rId19" Type="http://schemas.openxmlformats.org/officeDocument/2006/relationships/audio" Target="../media/audio15.wav"/><Relationship Id="rId4" Type="http://schemas.openxmlformats.org/officeDocument/2006/relationships/image" Target="../media/image5.svg"/><Relationship Id="rId9" Type="http://schemas.openxmlformats.org/officeDocument/2006/relationships/audio" Target="../media/audio5.wav"/><Relationship Id="rId14" Type="http://schemas.openxmlformats.org/officeDocument/2006/relationships/audio" Target="../media/audio10.wav"/><Relationship Id="rId22" Type="http://schemas.openxmlformats.org/officeDocument/2006/relationships/audio" Target="../media/audio1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31.wav"/><Relationship Id="rId18" Type="http://schemas.openxmlformats.org/officeDocument/2006/relationships/audio" Target="../media/audio36.wav"/><Relationship Id="rId26" Type="http://schemas.openxmlformats.org/officeDocument/2006/relationships/audio" Target="../media/audio44.wav"/><Relationship Id="rId3" Type="http://schemas.openxmlformats.org/officeDocument/2006/relationships/audio" Target="../media/audio24.wav"/><Relationship Id="rId21" Type="http://schemas.openxmlformats.org/officeDocument/2006/relationships/audio" Target="../media/audio39.wav"/><Relationship Id="rId7" Type="http://schemas.openxmlformats.org/officeDocument/2006/relationships/audio" Target="../media/audio25.wav"/><Relationship Id="rId12" Type="http://schemas.openxmlformats.org/officeDocument/2006/relationships/audio" Target="../media/audio30.wav"/><Relationship Id="rId17" Type="http://schemas.openxmlformats.org/officeDocument/2006/relationships/audio" Target="../media/audio35.wav"/><Relationship Id="rId25" Type="http://schemas.openxmlformats.org/officeDocument/2006/relationships/audio" Target="../media/audio43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4.wav"/><Relationship Id="rId20" Type="http://schemas.openxmlformats.org/officeDocument/2006/relationships/audio" Target="../media/audio3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audio" Target="../media/audio29.wav"/><Relationship Id="rId24" Type="http://schemas.openxmlformats.org/officeDocument/2006/relationships/audio" Target="../media/audio42.wav"/><Relationship Id="rId5" Type="http://schemas.openxmlformats.org/officeDocument/2006/relationships/image" Target="../media/image8.png"/><Relationship Id="rId15" Type="http://schemas.openxmlformats.org/officeDocument/2006/relationships/audio" Target="../media/audio33.wav"/><Relationship Id="rId23" Type="http://schemas.openxmlformats.org/officeDocument/2006/relationships/audio" Target="../media/audio41.wav"/><Relationship Id="rId10" Type="http://schemas.openxmlformats.org/officeDocument/2006/relationships/audio" Target="../media/audio28.wav"/><Relationship Id="rId19" Type="http://schemas.openxmlformats.org/officeDocument/2006/relationships/audio" Target="../media/audio37.wav"/><Relationship Id="rId4" Type="http://schemas.openxmlformats.org/officeDocument/2006/relationships/image" Target="../media/image7.png"/><Relationship Id="rId9" Type="http://schemas.openxmlformats.org/officeDocument/2006/relationships/audio" Target="../media/audio27.wav"/><Relationship Id="rId14" Type="http://schemas.openxmlformats.org/officeDocument/2006/relationships/audio" Target="../media/audio32.wav"/><Relationship Id="rId22" Type="http://schemas.openxmlformats.org/officeDocument/2006/relationships/audio" Target="../media/audio40.wav"/><Relationship Id="rId27" Type="http://schemas.openxmlformats.org/officeDocument/2006/relationships/audio" Target="../media/audio4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audio" Target="../media/audio4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6.wav"/><Relationship Id="rId11" Type="http://schemas.openxmlformats.org/officeDocument/2006/relationships/image" Target="../media/image13.gif"/><Relationship Id="rId5" Type="http://schemas.openxmlformats.org/officeDocument/2006/relationships/image" Target="../media/image10.png"/><Relationship Id="rId10" Type="http://schemas.openxmlformats.org/officeDocument/2006/relationships/audio" Target="../media/audio48.wav"/><Relationship Id="rId4" Type="http://schemas.openxmlformats.org/officeDocument/2006/relationships/image" Target="../media/image5.sv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7" Type="http://schemas.openxmlformats.org/officeDocument/2006/relationships/audio" Target="../media/audio5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7" Type="http://schemas.openxmlformats.org/officeDocument/2006/relationships/audio" Target="../media/audio5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7" Type="http://schemas.openxmlformats.org/officeDocument/2006/relationships/audio" Target="../media/audio5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7" Type="http://schemas.openxmlformats.org/officeDocument/2006/relationships/audio" Target="../media/audio5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41D2C3-5CA5-B36D-C614-A312674FA072}"/>
              </a:ext>
            </a:extLst>
          </p:cNvPr>
          <p:cNvSpPr txBox="1"/>
          <p:nvPr/>
        </p:nvSpPr>
        <p:spPr>
          <a:xfrm rot="349106">
            <a:off x="-291238" y="1647924"/>
            <a:ext cx="4878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Concerts and Shows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82CC8-2183-E56B-C984-BCB80C105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28" y="2808093"/>
            <a:ext cx="2042786" cy="2042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9D4C5-FD80-D368-2E08-8263F2DE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72" y="3270778"/>
            <a:ext cx="1097539" cy="115720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5784BF-C226-0020-516D-56557A8F2F5E}"/>
              </a:ext>
            </a:extLst>
          </p:cNvPr>
          <p:cNvGrpSpPr/>
          <p:nvPr/>
        </p:nvGrpSpPr>
        <p:grpSpPr>
          <a:xfrm>
            <a:off x="2440782" y="2720399"/>
            <a:ext cx="1777843" cy="1157208"/>
            <a:chOff x="170821" y="1469411"/>
            <a:chExt cx="1767106" cy="9984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81AFFD2E-A2F5-A51F-643F-1A7079BF5C16}"/>
                </a:ext>
              </a:extLst>
            </p:cNvPr>
            <p:cNvSpPr/>
            <p:nvPr/>
          </p:nvSpPr>
          <p:spPr>
            <a:xfrm>
              <a:off x="170821" y="1469411"/>
              <a:ext cx="1767106" cy="998428"/>
            </a:xfrm>
            <a:prstGeom prst="wedgeRoundRectCallout">
              <a:avLst>
                <a:gd name="adj1" fmla="val 100622"/>
                <a:gd name="adj2" fmla="val 53159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14CD8361-8ADF-CB7F-6B21-F0814510172F}"/>
                </a:ext>
              </a:extLst>
            </p:cNvPr>
            <p:cNvSpPr/>
            <p:nvPr/>
          </p:nvSpPr>
          <p:spPr>
            <a:xfrm>
              <a:off x="185166" y="1483364"/>
              <a:ext cx="1728703" cy="921818"/>
            </a:xfrm>
            <a:prstGeom prst="wedgeRoundRectCallout">
              <a:avLst>
                <a:gd name="adj1" fmla="val 96598"/>
                <a:gd name="adj2" fmla="val 53076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4" name="Speech Bubble: Rectangle with Corners Rounded 13">
              <a:hlinkClick r:id="" action="ppaction://noaction">
                <a:snd r:embed="rId6" name="T1_W7F_1.1.wav"/>
              </a:hlinkClick>
              <a:extLst>
                <a:ext uri="{FF2B5EF4-FFF2-40B4-BE49-F238E27FC236}">
                  <a16:creationId xmlns:a16="http://schemas.microsoft.com/office/drawing/2014/main" id="{CDDFB895-6028-A3A9-33A0-FCF6078C1234}"/>
                </a:ext>
              </a:extLst>
            </p:cNvPr>
            <p:cNvSpPr/>
            <p:nvPr/>
          </p:nvSpPr>
          <p:spPr>
            <a:xfrm>
              <a:off x="215930" y="1530566"/>
              <a:ext cx="1684467" cy="889686"/>
            </a:xfrm>
            <a:prstGeom prst="wedgeRoundRectCallout">
              <a:avLst>
                <a:gd name="adj1" fmla="val 91772"/>
                <a:gd name="adj2" fmla="val 507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Kann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ich </a:t>
              </a: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helfen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52124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[5/5]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67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learn/am learning sentences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I can read stories.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6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BB0D8A4E-FE1B-42A9-ABA2-27987E001A3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3236680"/>
            <a:ext cx="706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Sätze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ich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Geschichten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185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2E4918-A4F4-3929-8B89-8CF7CF408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7" y="949064"/>
            <a:ext cx="6626917" cy="4766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8B7F66-4B79-B129-9E7D-4A887297E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817" y="3342805"/>
            <a:ext cx="1313210" cy="1106148"/>
          </a:xfrm>
          <a:prstGeom prst="rect">
            <a:avLst/>
          </a:prstGeom>
        </p:spPr>
      </p:pic>
      <p:sp>
        <p:nvSpPr>
          <p:cNvPr id="18" name="TextBox 17">
            <a:hlinkClick r:id="" action="ppaction://noaction">
              <a:snd r:embed="rId5" name="T3_W1_10.26.wav"/>
            </a:hlinkClick>
            <a:extLst>
              <a:ext uri="{FF2B5EF4-FFF2-40B4-BE49-F238E27FC236}">
                <a16:creationId xmlns:a16="http://schemas.microsoft.com/office/drawing/2014/main" id="{1872F009-798F-31A9-BB14-B51857CE40C5}"/>
              </a:ext>
            </a:extLst>
          </p:cNvPr>
          <p:cNvSpPr txBox="1"/>
          <p:nvPr/>
        </p:nvSpPr>
        <p:spPr>
          <a:xfrm>
            <a:off x="5081591" y="4116834"/>
            <a:ext cx="87237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Ronja</a:t>
            </a:r>
            <a:endParaRPr lang="en-GB" sz="1600" b="1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7EF1B59-1B56-4B10-AAED-9A51A1661D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951202" y="1066969"/>
            <a:ext cx="1086975" cy="10589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F367EAD-6529-FC1B-0557-7E49BCA9C1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48"/>
          <a:stretch/>
        </p:blipFill>
        <p:spPr>
          <a:xfrm>
            <a:off x="1062029" y="3476122"/>
            <a:ext cx="1086974" cy="9702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E4EF67C-3840-B68B-753C-81BF2B9019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25"/>
          <a:stretch/>
        </p:blipFill>
        <p:spPr>
          <a:xfrm>
            <a:off x="1116425" y="2348214"/>
            <a:ext cx="854544" cy="99548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8A449CF-92F0-41C5-E957-52440A7A5A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2880807" y="1104648"/>
            <a:ext cx="1298808" cy="1098751"/>
          </a:xfrm>
          <a:prstGeom prst="rect">
            <a:avLst/>
          </a:prstGeom>
        </p:spPr>
      </p:pic>
      <p:pic>
        <p:nvPicPr>
          <p:cNvPr id="63" name="Picture 62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667A2773-F3E2-C0EA-6E66-98980098A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2" y="1232211"/>
            <a:ext cx="746542" cy="966998"/>
          </a:xfrm>
          <a:prstGeom prst="rect">
            <a:avLst/>
          </a:prstGeom>
        </p:spPr>
      </p:pic>
      <p:pic>
        <p:nvPicPr>
          <p:cNvPr id="64" name="Picture 63" descr="A cartoon of a person's face&#10;&#10;Description automatically generated">
            <a:extLst>
              <a:ext uri="{FF2B5EF4-FFF2-40B4-BE49-F238E27FC236}">
                <a16:creationId xmlns:a16="http://schemas.microsoft.com/office/drawing/2014/main" id="{F25ABDA2-38C2-57A3-D09D-E7609B82EA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33" y="2229608"/>
            <a:ext cx="657985" cy="986779"/>
          </a:xfrm>
          <a:prstGeom prst="rect">
            <a:avLst/>
          </a:prstGeom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15" name="T1_W7F_11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15" name="T1_W7F_11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30" y="164830"/>
            <a:ext cx="6840124" cy="4350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8251600" y="1298424"/>
            <a:ext cx="382864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Beispiel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 Hast du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drei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Farben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du Matteo?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Nein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Hast du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drei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Karten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Nein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ich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Karten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Ah, du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6163C-9CA5-4891-8C4D-DAD0AFF6774A}"/>
              </a:ext>
            </a:extLst>
          </p:cNvPr>
          <p:cNvSpPr txBox="1"/>
          <p:nvPr/>
        </p:nvSpPr>
        <p:spPr>
          <a:xfrm>
            <a:off x="1972060" y="1214883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AEA97-F9EB-4E25-9B4A-939FFD16CE4E}"/>
              </a:ext>
            </a:extLst>
          </p:cNvPr>
          <p:cNvSpPr txBox="1"/>
          <p:nvPr/>
        </p:nvSpPr>
        <p:spPr>
          <a:xfrm>
            <a:off x="3785435" y="1214883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30 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2C5D9691-DF32-4135-BFA3-A85ED7DF0A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27" y="1630448"/>
            <a:ext cx="317853" cy="400111"/>
          </a:xfrm>
          <a:prstGeom prst="rect">
            <a:avLst/>
          </a:prstGeom>
        </p:spPr>
      </p:pic>
      <p:pic>
        <p:nvPicPr>
          <p:cNvPr id="16" name="Picture 15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32460946-0B67-4867-A07D-5E2B36078E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54" y="1731864"/>
            <a:ext cx="410976" cy="3328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BD3E7E-C4BB-41D1-8D50-F8B6FFEFBA51}"/>
              </a:ext>
            </a:extLst>
          </p:cNvPr>
          <p:cNvSpPr txBox="1"/>
          <p:nvPr/>
        </p:nvSpPr>
        <p:spPr>
          <a:xfrm>
            <a:off x="1980204" y="1692613"/>
            <a:ext cx="50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</a:t>
            </a:r>
          </a:p>
        </p:txBody>
      </p:sp>
      <p:pic>
        <p:nvPicPr>
          <p:cNvPr id="22" name="Picture 21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5A6AE07D-342B-4DEF-93D5-0B9AAE07E7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09" y="1701937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6D3941-5280-43ED-BE17-198FFE6FEFB2}"/>
              </a:ext>
            </a:extLst>
          </p:cNvPr>
          <p:cNvSpPr txBox="1"/>
          <p:nvPr/>
        </p:nvSpPr>
        <p:spPr>
          <a:xfrm>
            <a:off x="6157202" y="129213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CE7F5A-F937-4781-96BB-4CC3B64E8E78}"/>
              </a:ext>
            </a:extLst>
          </p:cNvPr>
          <p:cNvSpPr txBox="1"/>
          <p:nvPr/>
        </p:nvSpPr>
        <p:spPr>
          <a:xfrm>
            <a:off x="6212219" y="180340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27" name="Picture 26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C8369FCD-BBF7-4B12-8672-0FD40002E5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54" y="1807224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8" name="Picture 27" descr="Icon&#10;&#10;Description automatically generated with medium confidence">
            <a:extLst>
              <a:ext uri="{FF2B5EF4-FFF2-40B4-BE49-F238E27FC236}">
                <a16:creationId xmlns:a16="http://schemas.microsoft.com/office/drawing/2014/main" id="{B507EC1F-7549-45B1-B4E5-F5161C71C1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43" y="2440325"/>
            <a:ext cx="317853" cy="4001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BEFD0A-6C61-45E3-8B3D-F7CFAC492D8F}"/>
              </a:ext>
            </a:extLst>
          </p:cNvPr>
          <p:cNvSpPr txBox="1"/>
          <p:nvPr/>
        </p:nvSpPr>
        <p:spPr>
          <a:xfrm>
            <a:off x="1876744" y="284021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1" name="Picture 30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5D38623F-3E57-4BD8-A969-2B34DB531B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59" y="2940921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F586394-1F64-46ED-A6D5-DC982241340E}"/>
              </a:ext>
            </a:extLst>
          </p:cNvPr>
          <p:cNvSpPr txBox="1"/>
          <p:nvPr/>
        </p:nvSpPr>
        <p:spPr>
          <a:xfrm>
            <a:off x="4212107" y="241169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8FB1F6-4B63-46C4-8242-CA30A56AA0C4}"/>
              </a:ext>
            </a:extLst>
          </p:cNvPr>
          <p:cNvSpPr txBox="1"/>
          <p:nvPr/>
        </p:nvSpPr>
        <p:spPr>
          <a:xfrm>
            <a:off x="4223662" y="284774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6" name="Picture 35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F12FDCFC-417A-459C-8D75-72EC74F813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51" y="2855011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0D1375D-C27B-4BD3-A47E-1D0E2FD9C5B3}"/>
              </a:ext>
            </a:extLst>
          </p:cNvPr>
          <p:cNvSpPr txBox="1"/>
          <p:nvPr/>
        </p:nvSpPr>
        <p:spPr>
          <a:xfrm>
            <a:off x="5822306" y="2350314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8" name="Picture 37" descr="Icon&#10;&#10;Description automatically generated with medium confidence">
            <a:extLst>
              <a:ext uri="{FF2B5EF4-FFF2-40B4-BE49-F238E27FC236}">
                <a16:creationId xmlns:a16="http://schemas.microsoft.com/office/drawing/2014/main" id="{D6B1FE7A-A131-4ED4-B3D7-8EE910B141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54" y="2809903"/>
            <a:ext cx="317853" cy="400111"/>
          </a:xfrm>
          <a:prstGeom prst="rect">
            <a:avLst/>
          </a:prstGeom>
        </p:spPr>
      </p:pic>
      <p:pic>
        <p:nvPicPr>
          <p:cNvPr id="39" name="Picture 38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F12D8AA-F981-49E0-A01C-1A8DE1ABC6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71" y="2862626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2D72C84-4D21-4670-8C13-7DA9BB49A5F3}"/>
              </a:ext>
            </a:extLst>
          </p:cNvPr>
          <p:cNvSpPr txBox="1"/>
          <p:nvPr/>
        </p:nvSpPr>
        <p:spPr>
          <a:xfrm>
            <a:off x="1830763" y="352555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B1B89A-ED00-420A-8FBE-4360B4844EE9}"/>
              </a:ext>
            </a:extLst>
          </p:cNvPr>
          <p:cNvSpPr txBox="1"/>
          <p:nvPr/>
        </p:nvSpPr>
        <p:spPr>
          <a:xfrm>
            <a:off x="1928779" y="3942436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43" name="Picture 4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8770F343-FA92-4A0D-80C8-74C120A859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79" y="3977570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4" name="Picture 43" descr="Icon&#10;&#10;Description automatically generated with medium confidence">
            <a:extLst>
              <a:ext uri="{FF2B5EF4-FFF2-40B4-BE49-F238E27FC236}">
                <a16:creationId xmlns:a16="http://schemas.microsoft.com/office/drawing/2014/main" id="{F9FDD717-7617-4E21-AF7A-EEF38A56A5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206" y="3591621"/>
            <a:ext cx="317853" cy="40011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D47FE5F-9856-455C-BDEF-227013C691D7}"/>
              </a:ext>
            </a:extLst>
          </p:cNvPr>
          <p:cNvSpPr txBox="1"/>
          <p:nvPr/>
        </p:nvSpPr>
        <p:spPr>
          <a:xfrm>
            <a:off x="6264442" y="4036118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47" name="Picture 46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52035D82-C696-42D2-A9DC-2AD94D4351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02" y="3993374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96CEC13-CC01-4ABD-8B42-06AB94BA8A0E}"/>
              </a:ext>
            </a:extLst>
          </p:cNvPr>
          <p:cNvSpPr txBox="1"/>
          <p:nvPr/>
        </p:nvSpPr>
        <p:spPr>
          <a:xfrm>
            <a:off x="3995673" y="3544196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50" name="Picture 49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DA40A2B-2A89-48FB-B98C-DBBAB6CC36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00" y="4125163"/>
            <a:ext cx="410976" cy="3328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3BB1DE9-7F92-4783-A55E-1EF8A9F7348E}"/>
              </a:ext>
            </a:extLst>
          </p:cNvPr>
          <p:cNvSpPr txBox="1"/>
          <p:nvPr/>
        </p:nvSpPr>
        <p:spPr>
          <a:xfrm>
            <a:off x="3848895" y="4068144"/>
            <a:ext cx="50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</a:t>
            </a: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987575D3-37FB-701D-0CCC-ACC26A189B6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Picture 61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97CE4DF1-13E0-EE2B-D287-B716DD7797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65" y="2340139"/>
            <a:ext cx="779198" cy="1036583"/>
          </a:xfrm>
          <a:prstGeom prst="rect">
            <a:avLst/>
          </a:prstGeom>
        </p:spPr>
      </p:pic>
      <p:sp>
        <p:nvSpPr>
          <p:cNvPr id="56" name="TextBox 55">
            <a:hlinkClick r:id="" action="ppaction://noaction">
              <a:snd r:embed="rId19" name="T3_W1_10.23.wav"/>
            </a:hlinkClick>
            <a:extLst>
              <a:ext uri="{FF2B5EF4-FFF2-40B4-BE49-F238E27FC236}">
                <a16:creationId xmlns:a16="http://schemas.microsoft.com/office/drawing/2014/main" id="{E075D0AE-F58B-4941-9E7C-64E8A42BB635}"/>
              </a:ext>
            </a:extLst>
          </p:cNvPr>
          <p:cNvSpPr txBox="1"/>
          <p:nvPr/>
        </p:nvSpPr>
        <p:spPr>
          <a:xfrm>
            <a:off x="5080070" y="3044747"/>
            <a:ext cx="74350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Emil</a:t>
            </a:r>
            <a:endParaRPr lang="en-GB" sz="1600" b="1" dirty="0"/>
          </a:p>
        </p:txBody>
      </p:sp>
      <p:sp>
        <p:nvSpPr>
          <p:cNvPr id="55" name="TextBox 54">
            <a:hlinkClick r:id="" action="ppaction://noaction">
              <a:snd r:embed="rId20" name="T3_W1_10.19.wav"/>
            </a:hlinkClick>
            <a:extLst>
              <a:ext uri="{FF2B5EF4-FFF2-40B4-BE49-F238E27FC236}">
                <a16:creationId xmlns:a16="http://schemas.microsoft.com/office/drawing/2014/main" id="{1F08DD02-AF22-5E2A-EA15-BD5D9E805F19}"/>
              </a:ext>
            </a:extLst>
          </p:cNvPr>
          <p:cNvSpPr txBox="1"/>
          <p:nvPr/>
        </p:nvSpPr>
        <p:spPr>
          <a:xfrm>
            <a:off x="3021699" y="1950355"/>
            <a:ext cx="107080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Mariem</a:t>
            </a:r>
            <a:endParaRPr lang="en-GB" sz="1600" b="1" dirty="0"/>
          </a:p>
        </p:txBody>
      </p:sp>
      <p:sp>
        <p:nvSpPr>
          <p:cNvPr id="54" name="TextBox 53">
            <a:hlinkClick r:id="" action="ppaction://noaction">
              <a:snd r:embed="rId21" name="T3_W1_10.18.wav"/>
            </a:hlinkClick>
            <a:extLst>
              <a:ext uri="{FF2B5EF4-FFF2-40B4-BE49-F238E27FC236}">
                <a16:creationId xmlns:a16="http://schemas.microsoft.com/office/drawing/2014/main" id="{6C598E5E-B0F6-9754-04B1-4F210B1C6C9C}"/>
              </a:ext>
            </a:extLst>
          </p:cNvPr>
          <p:cNvSpPr txBox="1"/>
          <p:nvPr/>
        </p:nvSpPr>
        <p:spPr>
          <a:xfrm>
            <a:off x="1072871" y="1920404"/>
            <a:ext cx="92697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Gabriel</a:t>
            </a:r>
            <a:endParaRPr lang="en-GB" sz="1600" b="1" dirty="0"/>
          </a:p>
        </p:txBody>
      </p:sp>
      <p:pic>
        <p:nvPicPr>
          <p:cNvPr id="65" name="Picture 64" descr="A cartoon of a person with purple hair and glasses&#10;&#10;Description automatically generated">
            <a:extLst>
              <a:ext uri="{FF2B5EF4-FFF2-40B4-BE49-F238E27FC236}">
                <a16:creationId xmlns:a16="http://schemas.microsoft.com/office/drawing/2014/main" id="{B1514CE5-D7C9-DC5E-9C38-E2CBD0025D1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318" y="3374363"/>
            <a:ext cx="703970" cy="986779"/>
          </a:xfrm>
          <a:prstGeom prst="rect">
            <a:avLst/>
          </a:prstGeom>
        </p:spPr>
      </p:pic>
      <p:sp>
        <p:nvSpPr>
          <p:cNvPr id="57" name="TextBox 56">
            <a:hlinkClick r:id="" action="ppaction://noaction">
              <a:snd r:embed="rId23" name="T3_W1_10.20.wav"/>
            </a:hlinkClick>
            <a:extLst>
              <a:ext uri="{FF2B5EF4-FFF2-40B4-BE49-F238E27FC236}">
                <a16:creationId xmlns:a16="http://schemas.microsoft.com/office/drawing/2014/main" id="{9839A0BC-5131-2A05-92DF-2A92D3F8F794}"/>
              </a:ext>
            </a:extLst>
          </p:cNvPr>
          <p:cNvSpPr txBox="1"/>
          <p:nvPr/>
        </p:nvSpPr>
        <p:spPr>
          <a:xfrm>
            <a:off x="3063387" y="4113826"/>
            <a:ext cx="87237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Clara</a:t>
            </a:r>
            <a:endParaRPr lang="en-GB" sz="1600" b="1" dirty="0"/>
          </a:p>
        </p:txBody>
      </p:sp>
      <p:sp>
        <p:nvSpPr>
          <p:cNvPr id="53" name="TextBox 52">
            <a:hlinkClick r:id="" action="ppaction://noaction">
              <a:snd r:embed="rId24" name="T3_W1_10.24.wav"/>
            </a:hlinkClick>
            <a:extLst>
              <a:ext uri="{FF2B5EF4-FFF2-40B4-BE49-F238E27FC236}">
                <a16:creationId xmlns:a16="http://schemas.microsoft.com/office/drawing/2014/main" id="{F3D1C163-5A57-8F96-6F42-D683A9600CF8}"/>
              </a:ext>
            </a:extLst>
          </p:cNvPr>
          <p:cNvSpPr txBox="1"/>
          <p:nvPr/>
        </p:nvSpPr>
        <p:spPr>
          <a:xfrm>
            <a:off x="1072871" y="4113171"/>
            <a:ext cx="77830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Jana</a:t>
            </a:r>
            <a:endParaRPr lang="en-GB" sz="1600" b="1" dirty="0"/>
          </a:p>
        </p:txBody>
      </p:sp>
      <p:sp>
        <p:nvSpPr>
          <p:cNvPr id="20" name="TextBox 19">
            <a:hlinkClick r:id="" action="ppaction://noaction">
              <a:snd r:embed="rId25" name="T3_W1_10.21.wav"/>
            </a:hlinkClick>
            <a:extLst>
              <a:ext uri="{FF2B5EF4-FFF2-40B4-BE49-F238E27FC236}">
                <a16:creationId xmlns:a16="http://schemas.microsoft.com/office/drawing/2014/main" id="{E185623E-0F54-19C6-419A-EE4102117176}"/>
              </a:ext>
            </a:extLst>
          </p:cNvPr>
          <p:cNvSpPr txBox="1"/>
          <p:nvPr/>
        </p:nvSpPr>
        <p:spPr>
          <a:xfrm>
            <a:off x="1082772" y="3018256"/>
            <a:ext cx="64789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Lias</a:t>
            </a:r>
            <a:endParaRPr lang="en-GB" sz="1600" b="1" dirty="0"/>
          </a:p>
        </p:txBody>
      </p:sp>
      <p:sp>
        <p:nvSpPr>
          <p:cNvPr id="52" name="TextBox 51">
            <a:hlinkClick r:id="" action="ppaction://noaction">
              <a:snd r:embed="rId26" name="T3_W1_10.22.wav"/>
            </a:hlinkClick>
            <a:extLst>
              <a:ext uri="{FF2B5EF4-FFF2-40B4-BE49-F238E27FC236}">
                <a16:creationId xmlns:a16="http://schemas.microsoft.com/office/drawing/2014/main" id="{AFDDCBDC-1821-C103-B8E2-A8F4E6553C4A}"/>
              </a:ext>
            </a:extLst>
          </p:cNvPr>
          <p:cNvSpPr txBox="1"/>
          <p:nvPr/>
        </p:nvSpPr>
        <p:spPr>
          <a:xfrm>
            <a:off x="3017462" y="3026161"/>
            <a:ext cx="103304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Matteo</a:t>
            </a:r>
            <a:endParaRPr lang="en-GB" sz="1600" b="1" dirty="0"/>
          </a:p>
        </p:txBody>
      </p:sp>
      <p:sp>
        <p:nvSpPr>
          <p:cNvPr id="19" name="TextBox 18">
            <a:hlinkClick r:id="" action="ppaction://noaction">
              <a:snd r:embed="rId27" name="T3_W1_10.25.wav"/>
            </a:hlinkClick>
            <a:extLst>
              <a:ext uri="{FF2B5EF4-FFF2-40B4-BE49-F238E27FC236}">
                <a16:creationId xmlns:a16="http://schemas.microsoft.com/office/drawing/2014/main" id="{9611FD56-B9F0-1C27-92D4-B473EA631EE1}"/>
              </a:ext>
            </a:extLst>
          </p:cNvPr>
          <p:cNvSpPr txBox="1"/>
          <p:nvPr/>
        </p:nvSpPr>
        <p:spPr>
          <a:xfrm>
            <a:off x="5073105" y="1929249"/>
            <a:ext cx="109727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Barbara</a:t>
            </a:r>
            <a:endParaRPr lang="en-GB" sz="1600" b="1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15E8897D-3E37-ACEA-D0FD-C1BE46EE234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flipH="1">
            <a:off x="2378513" y="1247739"/>
            <a:ext cx="531369" cy="3022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5CF7EDE-F022-38BA-91BD-D0735C1B265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312144" y="1294997"/>
            <a:ext cx="530398" cy="29873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F6D63AA-650D-F2AA-886F-D5A6BBFC04D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flipH="1">
            <a:off x="6466050" y="1292214"/>
            <a:ext cx="531369" cy="3022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369F5C5-5417-9DBA-5C86-0E695F693FA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220555" y="2489101"/>
            <a:ext cx="530398" cy="29873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D1AF7CD-CB99-0E6A-98C1-7EFB69C3D2C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482962" y="2411695"/>
            <a:ext cx="530398" cy="29873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6EA211B-E0B5-6696-68AC-30737644266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11046" y="2397165"/>
            <a:ext cx="530398" cy="2987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A2940C0-EC1F-6F96-ECFA-B8F0CCA2732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315855" y="3479091"/>
            <a:ext cx="530398" cy="29873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8081C1A-589D-6459-EA1A-6F36E933B9B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242115" y="3574909"/>
            <a:ext cx="530398" cy="29873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7F2E8E2-9AC1-92A7-D316-18D7EADD269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634059" y="3557222"/>
            <a:ext cx="530398" cy="298730"/>
          </a:xfrm>
          <a:prstGeom prst="rect">
            <a:avLst/>
          </a:prstGeom>
        </p:spPr>
      </p:pic>
      <p:sp>
        <p:nvSpPr>
          <p:cNvPr id="3" name="CasellaDiTesto 2">
            <a:hlinkClick r:id="" action="ppaction://noaction">
              <a:snd r:embed="rId30" name="T1_W7F_11.2.wav"/>
            </a:hlinkClick>
            <a:extLst>
              <a:ext uri="{FF2B5EF4-FFF2-40B4-BE49-F238E27FC236}">
                <a16:creationId xmlns:a16="http://schemas.microsoft.com/office/drawing/2014/main" id="{D2C53AED-0F55-C3A9-8176-82A8B7D95300}"/>
              </a:ext>
            </a:extLst>
          </p:cNvPr>
          <p:cNvSpPr txBox="1"/>
          <p:nvPr/>
        </p:nvSpPr>
        <p:spPr>
          <a:xfrm>
            <a:off x="8251600" y="1292135"/>
            <a:ext cx="1212065" cy="43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5" name="CasellaDiTesto 14">
            <a:hlinkClick r:id="" action="ppaction://noaction">
              <a:snd r:embed="rId31" name="T1_W7F_11.3.wav"/>
            </a:hlinkClick>
            <a:extLst>
              <a:ext uri="{FF2B5EF4-FFF2-40B4-BE49-F238E27FC236}">
                <a16:creationId xmlns:a16="http://schemas.microsoft.com/office/drawing/2014/main" id="{FB9E55E2-9564-078F-8475-131A14E09608}"/>
              </a:ext>
            </a:extLst>
          </p:cNvPr>
          <p:cNvSpPr txBox="1"/>
          <p:nvPr/>
        </p:nvSpPr>
        <p:spPr>
          <a:xfrm>
            <a:off x="8251600" y="1950355"/>
            <a:ext cx="3025207" cy="69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23" name="CasellaDiTesto 22">
            <a:hlinkClick r:id="" action="ppaction://noaction">
              <a:snd r:embed="rId32" name="T1_W7F_11.4.wav"/>
            </a:hlinkClick>
            <a:extLst>
              <a:ext uri="{FF2B5EF4-FFF2-40B4-BE49-F238E27FC236}">
                <a16:creationId xmlns:a16="http://schemas.microsoft.com/office/drawing/2014/main" id="{3EAD6B39-B2E7-A3F8-F00B-DDFA0C48C4E8}"/>
              </a:ext>
            </a:extLst>
          </p:cNvPr>
          <p:cNvSpPr txBox="1"/>
          <p:nvPr/>
        </p:nvSpPr>
        <p:spPr>
          <a:xfrm>
            <a:off x="8251600" y="2850906"/>
            <a:ext cx="206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25" name="CasellaDiTesto 24">
            <a:hlinkClick r:id="" action="ppaction://noaction">
              <a:snd r:embed="rId33" name="T1_W7F_11.5.wav"/>
            </a:hlinkClick>
            <a:extLst>
              <a:ext uri="{FF2B5EF4-FFF2-40B4-BE49-F238E27FC236}">
                <a16:creationId xmlns:a16="http://schemas.microsoft.com/office/drawing/2014/main" id="{47275D74-76CD-B05F-E25F-BB8ACED7513B}"/>
              </a:ext>
            </a:extLst>
          </p:cNvPr>
          <p:cNvSpPr txBox="1"/>
          <p:nvPr/>
        </p:nvSpPr>
        <p:spPr>
          <a:xfrm>
            <a:off x="8251784" y="3463373"/>
            <a:ext cx="3336950" cy="397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29" name="CasellaDiTesto 28">
            <a:hlinkClick r:id="" action="ppaction://noaction">
              <a:snd r:embed="rId34" name="T1_W7F_11.6.wav"/>
            </a:hlinkClick>
            <a:extLst>
              <a:ext uri="{FF2B5EF4-FFF2-40B4-BE49-F238E27FC236}">
                <a16:creationId xmlns:a16="http://schemas.microsoft.com/office/drawing/2014/main" id="{77978D15-D9C7-39C4-E9C7-18E6F39E6668}"/>
              </a:ext>
            </a:extLst>
          </p:cNvPr>
          <p:cNvSpPr txBox="1"/>
          <p:nvPr/>
        </p:nvSpPr>
        <p:spPr>
          <a:xfrm>
            <a:off x="8266657" y="4036118"/>
            <a:ext cx="2048599" cy="45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33" name="CasellaDiTesto 32">
            <a:hlinkClick r:id="" action="ppaction://noaction">
              <a:snd r:embed="rId35" name="T1_W7F_11.7.wav"/>
            </a:hlinkClick>
            <a:extLst>
              <a:ext uri="{FF2B5EF4-FFF2-40B4-BE49-F238E27FC236}">
                <a16:creationId xmlns:a16="http://schemas.microsoft.com/office/drawing/2014/main" id="{64F43D53-A0CE-C318-8984-2361693032B3}"/>
              </a:ext>
            </a:extLst>
          </p:cNvPr>
          <p:cNvSpPr txBox="1"/>
          <p:nvPr/>
        </p:nvSpPr>
        <p:spPr>
          <a:xfrm>
            <a:off x="8266657" y="4699493"/>
            <a:ext cx="3253986" cy="69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35" name="CasellaDiTesto 34">
            <a:hlinkClick r:id="" action="ppaction://noaction">
              <a:snd r:embed="rId36" name="T1_W7F_11.8.wav"/>
            </a:hlinkClick>
            <a:extLst>
              <a:ext uri="{FF2B5EF4-FFF2-40B4-BE49-F238E27FC236}">
                <a16:creationId xmlns:a16="http://schemas.microsoft.com/office/drawing/2014/main" id="{08B1D652-6E6C-FCF7-DD67-A10EAB981E07}"/>
              </a:ext>
            </a:extLst>
          </p:cNvPr>
          <p:cNvSpPr txBox="1"/>
          <p:nvPr/>
        </p:nvSpPr>
        <p:spPr>
          <a:xfrm>
            <a:off x="8306457" y="5611419"/>
            <a:ext cx="3214186" cy="69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1" name="CasellaDiTesto 40">
            <a:hlinkClick r:id="" action="ppaction://noaction">
              <a:snd r:embed="rId37" name="T1_W7F_11.9.wav"/>
            </a:hlinkClick>
            <a:extLst>
              <a:ext uri="{FF2B5EF4-FFF2-40B4-BE49-F238E27FC236}">
                <a16:creationId xmlns:a16="http://schemas.microsoft.com/office/drawing/2014/main" id="{20CCFC23-F6AB-0D54-AA9A-0ADB47EE1268}"/>
              </a:ext>
            </a:extLst>
          </p:cNvPr>
          <p:cNvSpPr txBox="1"/>
          <p:nvPr/>
        </p:nvSpPr>
        <p:spPr>
          <a:xfrm>
            <a:off x="8266657" y="6534364"/>
            <a:ext cx="333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2825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2E4918-A4F4-3929-8B89-8CF7CF408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7" y="949064"/>
            <a:ext cx="6626917" cy="4766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8B7F66-4B79-B129-9E7D-4A887297E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164" y="3337414"/>
            <a:ext cx="1313210" cy="1106148"/>
          </a:xfrm>
          <a:prstGeom prst="rect">
            <a:avLst/>
          </a:prstGeom>
        </p:spPr>
      </p:pic>
      <p:sp>
        <p:nvSpPr>
          <p:cNvPr id="18" name="TextBox 17">
            <a:hlinkClick r:id="" action="ppaction://noaction">
              <a:snd r:embed="rId5" name="T3_W1_10.26.wav"/>
            </a:hlinkClick>
            <a:extLst>
              <a:ext uri="{FF2B5EF4-FFF2-40B4-BE49-F238E27FC236}">
                <a16:creationId xmlns:a16="http://schemas.microsoft.com/office/drawing/2014/main" id="{1872F009-798F-31A9-BB14-B51857CE40C5}"/>
              </a:ext>
            </a:extLst>
          </p:cNvPr>
          <p:cNvSpPr txBox="1"/>
          <p:nvPr/>
        </p:nvSpPr>
        <p:spPr>
          <a:xfrm>
            <a:off x="5087280" y="4106111"/>
            <a:ext cx="87237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Ronja</a:t>
            </a:r>
            <a:endParaRPr lang="en-GB" sz="1600" b="1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7EF1B59-1B56-4B10-AAED-9A51A1661D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965742" y="1060126"/>
            <a:ext cx="1086975" cy="10589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F367EAD-6529-FC1B-0557-7E49BCA9C1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48"/>
          <a:stretch/>
        </p:blipFill>
        <p:spPr>
          <a:xfrm>
            <a:off x="1065845" y="3476069"/>
            <a:ext cx="1086974" cy="9702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E4EF67C-3840-B68B-753C-81BF2B9019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25"/>
          <a:stretch/>
        </p:blipFill>
        <p:spPr>
          <a:xfrm>
            <a:off x="1093524" y="2359776"/>
            <a:ext cx="854544" cy="99548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8A449CF-92F0-41C5-E957-52440A7A5A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2880807" y="1104648"/>
            <a:ext cx="1298808" cy="1098751"/>
          </a:xfrm>
          <a:prstGeom prst="rect">
            <a:avLst/>
          </a:prstGeom>
        </p:spPr>
      </p:pic>
      <p:pic>
        <p:nvPicPr>
          <p:cNvPr id="63" name="Picture 62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667A2773-F3E2-C0EA-6E66-98980098A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21" y="1280021"/>
            <a:ext cx="746542" cy="966998"/>
          </a:xfrm>
          <a:prstGeom prst="rect">
            <a:avLst/>
          </a:prstGeom>
        </p:spPr>
      </p:pic>
      <p:pic>
        <p:nvPicPr>
          <p:cNvPr id="64" name="Picture 63" descr="A cartoon of a person's face&#10;&#10;Description automatically generated">
            <a:extLst>
              <a:ext uri="{FF2B5EF4-FFF2-40B4-BE49-F238E27FC236}">
                <a16:creationId xmlns:a16="http://schemas.microsoft.com/office/drawing/2014/main" id="{F25ABDA2-38C2-57A3-D09D-E7609B82EA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33" y="2229608"/>
            <a:ext cx="657985" cy="986779"/>
          </a:xfrm>
          <a:prstGeom prst="rect">
            <a:avLst/>
          </a:prstGeom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5b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15" name="T1_W7F_11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15" name="T1_W7F_11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626917" cy="4483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6163C-9CA5-4891-8C4D-DAD0AFF6774A}"/>
              </a:ext>
            </a:extLst>
          </p:cNvPr>
          <p:cNvSpPr txBox="1"/>
          <p:nvPr/>
        </p:nvSpPr>
        <p:spPr>
          <a:xfrm>
            <a:off x="1972060" y="1214883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AEA97-F9EB-4E25-9B4A-939FFD16CE4E}"/>
              </a:ext>
            </a:extLst>
          </p:cNvPr>
          <p:cNvSpPr txBox="1"/>
          <p:nvPr/>
        </p:nvSpPr>
        <p:spPr>
          <a:xfrm>
            <a:off x="3785435" y="1214883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30 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2C5D9691-DF32-4135-BFA3-A85ED7DF0A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27" y="1630448"/>
            <a:ext cx="317853" cy="400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BD3E7E-C4BB-41D1-8D50-F8B6FFEFBA51}"/>
              </a:ext>
            </a:extLst>
          </p:cNvPr>
          <p:cNvSpPr txBox="1"/>
          <p:nvPr/>
        </p:nvSpPr>
        <p:spPr>
          <a:xfrm>
            <a:off x="1980204" y="1692613"/>
            <a:ext cx="50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6D3941-5280-43ED-BE17-198FFE6FEFB2}"/>
              </a:ext>
            </a:extLst>
          </p:cNvPr>
          <p:cNvSpPr txBox="1"/>
          <p:nvPr/>
        </p:nvSpPr>
        <p:spPr>
          <a:xfrm>
            <a:off x="6157202" y="129213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CE7F5A-F937-4781-96BB-4CC3B64E8E78}"/>
              </a:ext>
            </a:extLst>
          </p:cNvPr>
          <p:cNvSpPr txBox="1"/>
          <p:nvPr/>
        </p:nvSpPr>
        <p:spPr>
          <a:xfrm>
            <a:off x="6212219" y="180340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28" name="Picture 27" descr="Icon&#10;&#10;Description automatically generated with medium confidence">
            <a:extLst>
              <a:ext uri="{FF2B5EF4-FFF2-40B4-BE49-F238E27FC236}">
                <a16:creationId xmlns:a16="http://schemas.microsoft.com/office/drawing/2014/main" id="{B507EC1F-7549-45B1-B4E5-F5161C71C1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43" y="2440325"/>
            <a:ext cx="317853" cy="4001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BEFD0A-6C61-45E3-8B3D-F7CFAC492D8F}"/>
              </a:ext>
            </a:extLst>
          </p:cNvPr>
          <p:cNvSpPr txBox="1"/>
          <p:nvPr/>
        </p:nvSpPr>
        <p:spPr>
          <a:xfrm>
            <a:off x="1876744" y="284021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586394-1F64-46ED-A6D5-DC982241340E}"/>
              </a:ext>
            </a:extLst>
          </p:cNvPr>
          <p:cNvSpPr txBox="1"/>
          <p:nvPr/>
        </p:nvSpPr>
        <p:spPr>
          <a:xfrm>
            <a:off x="4212107" y="241169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8FB1F6-4B63-46C4-8242-CA30A56AA0C4}"/>
              </a:ext>
            </a:extLst>
          </p:cNvPr>
          <p:cNvSpPr txBox="1"/>
          <p:nvPr/>
        </p:nvSpPr>
        <p:spPr>
          <a:xfrm>
            <a:off x="4223662" y="284774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D1375D-C27B-4BD3-A47E-1D0E2FD9C5B3}"/>
              </a:ext>
            </a:extLst>
          </p:cNvPr>
          <p:cNvSpPr txBox="1"/>
          <p:nvPr/>
        </p:nvSpPr>
        <p:spPr>
          <a:xfrm>
            <a:off x="5822306" y="2350314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8" name="Picture 37" descr="Icon&#10;&#10;Description automatically generated with medium confidence">
            <a:extLst>
              <a:ext uri="{FF2B5EF4-FFF2-40B4-BE49-F238E27FC236}">
                <a16:creationId xmlns:a16="http://schemas.microsoft.com/office/drawing/2014/main" id="{D6B1FE7A-A131-4ED4-B3D7-8EE910B141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54" y="2809903"/>
            <a:ext cx="317853" cy="40011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2D72C84-4D21-4670-8C13-7DA9BB49A5F3}"/>
              </a:ext>
            </a:extLst>
          </p:cNvPr>
          <p:cNvSpPr txBox="1"/>
          <p:nvPr/>
        </p:nvSpPr>
        <p:spPr>
          <a:xfrm>
            <a:off x="1830763" y="352555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B1B89A-ED00-420A-8FBE-4360B4844EE9}"/>
              </a:ext>
            </a:extLst>
          </p:cNvPr>
          <p:cNvSpPr txBox="1"/>
          <p:nvPr/>
        </p:nvSpPr>
        <p:spPr>
          <a:xfrm>
            <a:off x="1928779" y="3942436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44" name="Picture 43" descr="Icon&#10;&#10;Description automatically generated with medium confidence">
            <a:extLst>
              <a:ext uri="{FF2B5EF4-FFF2-40B4-BE49-F238E27FC236}">
                <a16:creationId xmlns:a16="http://schemas.microsoft.com/office/drawing/2014/main" id="{F9FDD717-7617-4E21-AF7A-EEF38A56A5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206" y="3591621"/>
            <a:ext cx="317853" cy="40011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D47FE5F-9856-455C-BDEF-227013C691D7}"/>
              </a:ext>
            </a:extLst>
          </p:cNvPr>
          <p:cNvSpPr txBox="1"/>
          <p:nvPr/>
        </p:nvSpPr>
        <p:spPr>
          <a:xfrm>
            <a:off x="6264442" y="4036118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13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6CEC13-CC01-4ABD-8B42-06AB94BA8A0E}"/>
              </a:ext>
            </a:extLst>
          </p:cNvPr>
          <p:cNvSpPr txBox="1"/>
          <p:nvPr/>
        </p:nvSpPr>
        <p:spPr>
          <a:xfrm>
            <a:off x="3995673" y="3544196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3BB1DE9-7F92-4783-A55E-1EF8A9F7348E}"/>
              </a:ext>
            </a:extLst>
          </p:cNvPr>
          <p:cNvSpPr txBox="1"/>
          <p:nvPr/>
        </p:nvSpPr>
        <p:spPr>
          <a:xfrm>
            <a:off x="3848895" y="4068144"/>
            <a:ext cx="50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</a:t>
            </a: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987575D3-37FB-701D-0CCC-ACC26A189B6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Picture 61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97CE4DF1-13E0-EE2B-D287-B716DD7797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65" y="2340139"/>
            <a:ext cx="779198" cy="1036583"/>
          </a:xfrm>
          <a:prstGeom prst="rect">
            <a:avLst/>
          </a:prstGeom>
        </p:spPr>
      </p:pic>
      <p:sp>
        <p:nvSpPr>
          <p:cNvPr id="56" name="TextBox 55">
            <a:hlinkClick r:id="" action="ppaction://noaction">
              <a:snd r:embed="rId18" name="T3_W1_10.23.wav"/>
            </a:hlinkClick>
            <a:extLst>
              <a:ext uri="{FF2B5EF4-FFF2-40B4-BE49-F238E27FC236}">
                <a16:creationId xmlns:a16="http://schemas.microsoft.com/office/drawing/2014/main" id="{E075D0AE-F58B-4941-9E7C-64E8A42BB635}"/>
              </a:ext>
            </a:extLst>
          </p:cNvPr>
          <p:cNvSpPr txBox="1"/>
          <p:nvPr/>
        </p:nvSpPr>
        <p:spPr>
          <a:xfrm>
            <a:off x="5072728" y="3044890"/>
            <a:ext cx="74350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Emil</a:t>
            </a:r>
            <a:endParaRPr lang="en-GB" sz="1600" b="1" dirty="0"/>
          </a:p>
        </p:txBody>
      </p:sp>
      <p:sp>
        <p:nvSpPr>
          <p:cNvPr id="55" name="TextBox 54">
            <a:hlinkClick r:id="" action="ppaction://noaction">
              <a:snd r:embed="rId19" name="T3_W1_10.19.wav"/>
            </a:hlinkClick>
            <a:extLst>
              <a:ext uri="{FF2B5EF4-FFF2-40B4-BE49-F238E27FC236}">
                <a16:creationId xmlns:a16="http://schemas.microsoft.com/office/drawing/2014/main" id="{1F08DD02-AF22-5E2A-EA15-BD5D9E805F19}"/>
              </a:ext>
            </a:extLst>
          </p:cNvPr>
          <p:cNvSpPr txBox="1"/>
          <p:nvPr/>
        </p:nvSpPr>
        <p:spPr>
          <a:xfrm>
            <a:off x="3021699" y="1950355"/>
            <a:ext cx="107080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Mariem</a:t>
            </a:r>
            <a:endParaRPr lang="en-GB" sz="1600" b="1" dirty="0"/>
          </a:p>
        </p:txBody>
      </p:sp>
      <p:sp>
        <p:nvSpPr>
          <p:cNvPr id="54" name="TextBox 53">
            <a:hlinkClick r:id="" action="ppaction://noaction">
              <a:snd r:embed="rId20" name="T3_W1_10.18.wav"/>
            </a:hlinkClick>
            <a:extLst>
              <a:ext uri="{FF2B5EF4-FFF2-40B4-BE49-F238E27FC236}">
                <a16:creationId xmlns:a16="http://schemas.microsoft.com/office/drawing/2014/main" id="{6C598E5E-B0F6-9754-04B1-4F210B1C6C9C}"/>
              </a:ext>
            </a:extLst>
          </p:cNvPr>
          <p:cNvSpPr txBox="1"/>
          <p:nvPr/>
        </p:nvSpPr>
        <p:spPr>
          <a:xfrm>
            <a:off x="1070110" y="1949798"/>
            <a:ext cx="92697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Gabriel</a:t>
            </a:r>
            <a:endParaRPr lang="en-GB" sz="1600" b="1" dirty="0"/>
          </a:p>
        </p:txBody>
      </p:sp>
      <p:pic>
        <p:nvPicPr>
          <p:cNvPr id="65" name="Picture 64" descr="A cartoon of a person with purple hair and glasses&#10;&#10;Description automatically generated">
            <a:extLst>
              <a:ext uri="{FF2B5EF4-FFF2-40B4-BE49-F238E27FC236}">
                <a16:creationId xmlns:a16="http://schemas.microsoft.com/office/drawing/2014/main" id="{B1514CE5-D7C9-DC5E-9C38-E2CBD0025D1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318" y="3374363"/>
            <a:ext cx="703970" cy="986779"/>
          </a:xfrm>
          <a:prstGeom prst="rect">
            <a:avLst/>
          </a:prstGeom>
        </p:spPr>
      </p:pic>
      <p:sp>
        <p:nvSpPr>
          <p:cNvPr id="57" name="TextBox 56">
            <a:hlinkClick r:id="" action="ppaction://noaction">
              <a:snd r:embed="rId22" name="T3_W1_10.20.wav"/>
            </a:hlinkClick>
            <a:extLst>
              <a:ext uri="{FF2B5EF4-FFF2-40B4-BE49-F238E27FC236}">
                <a16:creationId xmlns:a16="http://schemas.microsoft.com/office/drawing/2014/main" id="{9839A0BC-5131-2A05-92DF-2A92D3F8F794}"/>
              </a:ext>
            </a:extLst>
          </p:cNvPr>
          <p:cNvSpPr txBox="1"/>
          <p:nvPr/>
        </p:nvSpPr>
        <p:spPr>
          <a:xfrm>
            <a:off x="3064809" y="4106111"/>
            <a:ext cx="87237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Clara</a:t>
            </a:r>
            <a:endParaRPr lang="en-GB" sz="1600" b="1" dirty="0"/>
          </a:p>
        </p:txBody>
      </p:sp>
      <p:sp>
        <p:nvSpPr>
          <p:cNvPr id="53" name="TextBox 52">
            <a:hlinkClick r:id="" action="ppaction://noaction">
              <a:snd r:embed="rId23" name="T3_W1_10.24.wav"/>
            </a:hlinkClick>
            <a:extLst>
              <a:ext uri="{FF2B5EF4-FFF2-40B4-BE49-F238E27FC236}">
                <a16:creationId xmlns:a16="http://schemas.microsoft.com/office/drawing/2014/main" id="{F3D1C163-5A57-8F96-6F42-D683A9600CF8}"/>
              </a:ext>
            </a:extLst>
          </p:cNvPr>
          <p:cNvSpPr txBox="1"/>
          <p:nvPr/>
        </p:nvSpPr>
        <p:spPr>
          <a:xfrm>
            <a:off x="1075233" y="4106111"/>
            <a:ext cx="77830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Jana</a:t>
            </a:r>
            <a:endParaRPr lang="en-GB" sz="1600" b="1" dirty="0"/>
          </a:p>
        </p:txBody>
      </p:sp>
      <p:sp>
        <p:nvSpPr>
          <p:cNvPr id="20" name="TextBox 19">
            <a:hlinkClick r:id="" action="ppaction://noaction">
              <a:snd r:embed="rId24" name="T3_W1_10.21.wav"/>
            </a:hlinkClick>
            <a:extLst>
              <a:ext uri="{FF2B5EF4-FFF2-40B4-BE49-F238E27FC236}">
                <a16:creationId xmlns:a16="http://schemas.microsoft.com/office/drawing/2014/main" id="{E185623E-0F54-19C6-419A-EE4102117176}"/>
              </a:ext>
            </a:extLst>
          </p:cNvPr>
          <p:cNvSpPr txBox="1"/>
          <p:nvPr/>
        </p:nvSpPr>
        <p:spPr>
          <a:xfrm>
            <a:off x="1067631" y="3035809"/>
            <a:ext cx="64789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Lias</a:t>
            </a:r>
            <a:endParaRPr lang="en-GB" sz="1600" b="1" dirty="0"/>
          </a:p>
        </p:txBody>
      </p:sp>
      <p:sp>
        <p:nvSpPr>
          <p:cNvPr id="52" name="TextBox 51">
            <a:hlinkClick r:id="" action="ppaction://noaction">
              <a:snd r:embed="rId25" name="T3_W1_10.22.wav"/>
            </a:hlinkClick>
            <a:extLst>
              <a:ext uri="{FF2B5EF4-FFF2-40B4-BE49-F238E27FC236}">
                <a16:creationId xmlns:a16="http://schemas.microsoft.com/office/drawing/2014/main" id="{AFDDCBDC-1821-C103-B8E2-A8F4E6553C4A}"/>
              </a:ext>
            </a:extLst>
          </p:cNvPr>
          <p:cNvSpPr txBox="1"/>
          <p:nvPr/>
        </p:nvSpPr>
        <p:spPr>
          <a:xfrm>
            <a:off x="3017462" y="3026161"/>
            <a:ext cx="103304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Matteo</a:t>
            </a:r>
            <a:endParaRPr lang="en-GB" sz="1600" b="1" dirty="0"/>
          </a:p>
        </p:txBody>
      </p:sp>
      <p:sp>
        <p:nvSpPr>
          <p:cNvPr id="19" name="TextBox 18">
            <a:hlinkClick r:id="" action="ppaction://noaction">
              <a:snd r:embed="rId26" name="T3_W1_10.25.wav"/>
            </a:hlinkClick>
            <a:extLst>
              <a:ext uri="{FF2B5EF4-FFF2-40B4-BE49-F238E27FC236}">
                <a16:creationId xmlns:a16="http://schemas.microsoft.com/office/drawing/2014/main" id="{9611FD56-B9F0-1C27-92D4-B473EA631EE1}"/>
              </a:ext>
            </a:extLst>
          </p:cNvPr>
          <p:cNvSpPr txBox="1"/>
          <p:nvPr/>
        </p:nvSpPr>
        <p:spPr>
          <a:xfrm>
            <a:off x="5054164" y="1931120"/>
            <a:ext cx="109727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Barbara</a:t>
            </a:r>
            <a:endParaRPr lang="en-GB" sz="1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0701F-A5C7-C848-1BC7-7096EAF8A93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50901" y="1229931"/>
            <a:ext cx="366789" cy="455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D639E8-5014-9B49-2A03-FE0FE293A07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43882" y="1134228"/>
            <a:ext cx="366789" cy="455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8F428F-69A5-9617-CC2C-4A587E6EE39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16950" y="1157490"/>
            <a:ext cx="365792" cy="4511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863651D-4606-44AB-E683-4903B0E79C4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285683" y="2317370"/>
            <a:ext cx="365792" cy="451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7ABC68-1E5A-6FCE-9A32-4892308AA36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93043" y="2258081"/>
            <a:ext cx="270720" cy="4511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00B87FD-F782-145E-C299-AE3C04FED80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13827" y="2290440"/>
            <a:ext cx="365792" cy="4511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41EFD68-5C8D-1354-1043-53A192121E8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33672" y="3374363"/>
            <a:ext cx="365792" cy="451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F6596-F39B-35FA-D115-9029826028D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53087" y="3418192"/>
            <a:ext cx="365792" cy="4511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699ED6-285E-D4D8-B189-DF14A32DA21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86821" y="3389072"/>
            <a:ext cx="365792" cy="45114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03D3235-11DB-344E-C82A-A692C99A838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391358" y="1763515"/>
            <a:ext cx="455408" cy="35223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30061D9-C1ED-D792-5DC4-88C5241BB6A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394924" y="1673253"/>
            <a:ext cx="457240" cy="35359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965261D-6202-1A89-AC11-9A54AC878D7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618615" y="1779728"/>
            <a:ext cx="457240" cy="35359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ECD3EA-8F87-9FAA-65D7-9CE578103B5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271508" y="2771819"/>
            <a:ext cx="457240" cy="35359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F2838EB-ED54-E62D-94D9-38699F6F9ED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473576" y="2849361"/>
            <a:ext cx="457240" cy="35359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646F1C0-97CA-7871-380C-083F2FF22E7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59250" y="2818348"/>
            <a:ext cx="457240" cy="35359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6E664B-EF2D-8151-5339-1FD736D89E2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394795" y="3949384"/>
            <a:ext cx="457240" cy="35359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36A4EFD-F6FF-14AA-9BAD-E9CBB50F0E9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348878" y="3980246"/>
            <a:ext cx="457240" cy="35359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0A00A59-CF64-A1D9-E9A3-C6F51CB627B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715272" y="4007543"/>
            <a:ext cx="457240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3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835537"/>
              </p:ext>
            </p:extLst>
          </p:nvPr>
        </p:nvGraphicFramePr>
        <p:xfrm>
          <a:off x="422154" y="582623"/>
          <a:ext cx="11347691" cy="6029786"/>
        </p:xfrm>
        <a:graphic>
          <a:graphicData uri="http://schemas.openxmlformats.org/drawingml/2006/table">
            <a:tbl>
              <a:tblPr firstRow="1" bandRow="1"/>
              <a:tblGrid>
                <a:gridCol w="200153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48732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4345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1538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sechzehn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einunddreißig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dreizehn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chtzehn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zweiundzwanzig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Fahrrad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Fußballspieler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Schwimmbad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Schwimmbäder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Baum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Mädchen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Musiker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799DDE73-227A-75E3-F5E8-872B940F317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309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015372"/>
              </p:ext>
            </p:extLst>
          </p:nvPr>
        </p:nvGraphicFramePr>
        <p:xfrm>
          <a:off x="422154" y="601614"/>
          <a:ext cx="11347691" cy="6029786"/>
        </p:xfrm>
        <a:graphic>
          <a:graphicData uri="http://schemas.openxmlformats.org/drawingml/2006/table">
            <a:tbl>
              <a:tblPr firstRow="1" bandRow="1"/>
              <a:tblGrid>
                <a:gridCol w="200153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48732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4345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1538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footballer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colour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shape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sentence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bicycle, bike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musician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tree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map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place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swimming pools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map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(any) /no (pl)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swimming pool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6A4A22F-062B-0CEE-6C92-A8B295C28DC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99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3C30B869-9F17-49B3-9A91-C5FA61D18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304210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6" name="T1_W7F_2.1.wav"/>
            </a:hlinkClick>
            <a:extLst>
              <a:ext uri="{FF2B5EF4-FFF2-40B4-BE49-F238E27FC236}">
                <a16:creationId xmlns:a16="http://schemas.microsoft.com/office/drawing/2014/main" id="{60BCF9A3-00AE-46DD-94FF-1F5B04335393}"/>
              </a:ext>
            </a:extLst>
          </p:cNvPr>
          <p:cNvSpPr/>
          <p:nvPr/>
        </p:nvSpPr>
        <p:spPr>
          <a:xfrm>
            <a:off x="3829424" y="178113"/>
            <a:ext cx="6383088" cy="914399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CustomShape 7">
            <a:hlinkClick r:id="" action="ppaction://noaction">
              <a:snd r:embed="rId6" name="T1_W7F_2.1.wav"/>
            </a:hlinkClick>
            <a:extLst>
              <a:ext uri="{FF2B5EF4-FFF2-40B4-BE49-F238E27FC236}">
                <a16:creationId xmlns:a16="http://schemas.microsoft.com/office/drawing/2014/main" id="{B5E2A338-4374-4273-A533-2D67420DE654}"/>
              </a:ext>
            </a:extLst>
          </p:cNvPr>
          <p:cNvSpPr/>
          <p:nvPr/>
        </p:nvSpPr>
        <p:spPr>
          <a:xfrm>
            <a:off x="3793629" y="213002"/>
            <a:ext cx="6602808" cy="8589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nur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der SSC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]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langem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[i]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EAC6F909-6052-4368-B482-4F1D3FDFBC1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8E8F62-D958-4B1A-9508-E2C76C512334}"/>
              </a:ext>
            </a:extLst>
          </p:cNvPr>
          <p:cNvGrpSpPr/>
          <p:nvPr/>
        </p:nvGrpSpPr>
        <p:grpSpPr>
          <a:xfrm>
            <a:off x="13378" y="2074859"/>
            <a:ext cx="12192000" cy="5287397"/>
            <a:chOff x="0" y="2058625"/>
            <a:chExt cx="12192000" cy="5287397"/>
          </a:xfrm>
        </p:grpSpPr>
        <p:sp>
          <p:nvSpPr>
            <p:cNvPr id="4" name="Flowchart: Punched Tape 3">
              <a:extLst>
                <a:ext uri="{FF2B5EF4-FFF2-40B4-BE49-F238E27FC236}">
                  <a16:creationId xmlns:a16="http://schemas.microsoft.com/office/drawing/2014/main" id="{842A31CC-48D3-4DC7-B5DC-591A1422D0F6}"/>
                </a:ext>
              </a:extLst>
            </p:cNvPr>
            <p:cNvSpPr/>
            <p:nvPr/>
          </p:nvSpPr>
          <p:spPr>
            <a:xfrm>
              <a:off x="0" y="2058625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D9F3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22" name="Flowchart: Punched Tape 3">
              <a:extLst>
                <a:ext uri="{FF2B5EF4-FFF2-40B4-BE49-F238E27FC236}">
                  <a16:creationId xmlns:a16="http://schemas.microsoft.com/office/drawing/2014/main" id="{0C404ECB-0E42-4550-8A51-5EC63E4050D4}"/>
                </a:ext>
              </a:extLst>
            </p:cNvPr>
            <p:cNvSpPr/>
            <p:nvPr/>
          </p:nvSpPr>
          <p:spPr>
            <a:xfrm>
              <a:off x="0" y="281497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C7ED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23" name="Flowchart: Punched Tape 3">
              <a:extLst>
                <a:ext uri="{FF2B5EF4-FFF2-40B4-BE49-F238E27FC236}">
                  <a16:creationId xmlns:a16="http://schemas.microsoft.com/office/drawing/2014/main" id="{D22C83FD-C728-4359-8373-E25EB0FA32FE}"/>
                </a:ext>
              </a:extLst>
            </p:cNvPr>
            <p:cNvSpPr/>
            <p:nvPr/>
          </p:nvSpPr>
          <p:spPr>
            <a:xfrm>
              <a:off x="0" y="3474710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ACE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24" name="Flowchart: Punched Tape 3">
              <a:extLst>
                <a:ext uri="{FF2B5EF4-FFF2-40B4-BE49-F238E27FC236}">
                  <a16:creationId xmlns:a16="http://schemas.microsoft.com/office/drawing/2014/main" id="{9559B299-C497-45DE-B5F1-143F362D372F}"/>
                </a:ext>
              </a:extLst>
            </p:cNvPr>
            <p:cNvSpPr/>
            <p:nvPr/>
          </p:nvSpPr>
          <p:spPr>
            <a:xfrm>
              <a:off x="0" y="4075045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83D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25" name="Flowchart: Punched Tape 3">
              <a:extLst>
                <a:ext uri="{FF2B5EF4-FFF2-40B4-BE49-F238E27FC236}">
                  <a16:creationId xmlns:a16="http://schemas.microsoft.com/office/drawing/2014/main" id="{0EAD7455-F3B5-4363-B4F2-393D2595A485}"/>
                </a:ext>
              </a:extLst>
            </p:cNvPr>
            <p:cNvSpPr/>
            <p:nvPr/>
          </p:nvSpPr>
          <p:spPr>
            <a:xfrm>
              <a:off x="0" y="466719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68C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26" name="Flowchart: Punched Tape 3">
              <a:extLst>
                <a:ext uri="{FF2B5EF4-FFF2-40B4-BE49-F238E27FC236}">
                  <a16:creationId xmlns:a16="http://schemas.microsoft.com/office/drawing/2014/main" id="{98689532-3601-4948-ABFC-11980D6E8626}"/>
                </a:ext>
              </a:extLst>
            </p:cNvPr>
            <p:cNvSpPr/>
            <p:nvPr/>
          </p:nvSpPr>
          <p:spPr>
            <a:xfrm>
              <a:off x="0" y="5443996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4BC5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27" name="Flowchart: Punched Tape 3">
              <a:extLst>
                <a:ext uri="{FF2B5EF4-FFF2-40B4-BE49-F238E27FC236}">
                  <a16:creationId xmlns:a16="http://schemas.microsoft.com/office/drawing/2014/main" id="{83FBA370-6C03-4771-9214-E8EF6BA266AD}"/>
                </a:ext>
              </a:extLst>
            </p:cNvPr>
            <p:cNvSpPr/>
            <p:nvPr/>
          </p:nvSpPr>
          <p:spPr>
            <a:xfrm>
              <a:off x="0" y="6010017"/>
              <a:ext cx="12192000" cy="1336005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2CBB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</p:grp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hlinkClick r:id="" action="ppaction://noaction">
              <a:snd r:embed="rId7" name="T1_W7F_2.2.wav"/>
            </a:hlinkClick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581696" y="2450782"/>
            <a:ext cx="939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hlinkClick r:id="" action="ppaction://noaction">
              <a:snd r:embed="rId8" name="T1_W7F_2.3.wav"/>
            </a:hlinkClick>
            <a:extLst>
              <a:ext uri="{FF2B5EF4-FFF2-40B4-BE49-F238E27FC236}">
                <a16:creationId xmlns:a16="http://schemas.microsoft.com/office/drawing/2014/main" id="{7730611D-ADF2-4E55-963E-B85383BFEB41}"/>
              </a:ext>
            </a:extLst>
          </p:cNvPr>
          <p:cNvSpPr/>
          <p:nvPr/>
        </p:nvSpPr>
        <p:spPr>
          <a:xfrm>
            <a:off x="1639186" y="2487007"/>
            <a:ext cx="3167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Auf W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dersehen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hlinkClick r:id="" action="ppaction://noaction">
              <a:snd r:embed="rId9" name="T1_W7F_2.6.wav"/>
            </a:hlinkClick>
            <a:extLst>
              <a:ext uri="{FF2B5EF4-FFF2-40B4-BE49-F238E27FC236}">
                <a16:creationId xmlns:a16="http://schemas.microsoft.com/office/drawing/2014/main" id="{7A1C72D8-9B7B-49EB-B33D-6DD2EAD19108}"/>
              </a:ext>
            </a:extLst>
          </p:cNvPr>
          <p:cNvSpPr/>
          <p:nvPr/>
        </p:nvSpPr>
        <p:spPr>
          <a:xfrm>
            <a:off x="596580" y="5922387"/>
            <a:ext cx="1133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hlinkClick r:id="" action="ppaction://noaction">
              <a:snd r:embed="rId10" name="T1_W7F_2.9.wav"/>
            </a:hlinkClick>
            <a:extLst>
              <a:ext uri="{FF2B5EF4-FFF2-40B4-BE49-F238E27FC236}">
                <a16:creationId xmlns:a16="http://schemas.microsoft.com/office/drawing/2014/main" id="{C849C9A9-524C-40C6-8FE9-2AFCB1CB643E}"/>
              </a:ext>
            </a:extLst>
          </p:cNvPr>
          <p:cNvSpPr/>
          <p:nvPr/>
        </p:nvSpPr>
        <p:spPr>
          <a:xfrm>
            <a:off x="2598105" y="5607188"/>
            <a:ext cx="141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len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hlinkClick r:id="" action="ppaction://noaction">
              <a:snd r:embed="rId11" name="T1_W7F_2.14.wav"/>
            </a:hlinkClick>
            <a:extLst>
              <a:ext uri="{FF2B5EF4-FFF2-40B4-BE49-F238E27FC236}">
                <a16:creationId xmlns:a16="http://schemas.microsoft.com/office/drawing/2014/main" id="{A7A7ABC3-9F1C-4A15-AC27-67E9DB15E8F2}"/>
              </a:ext>
            </a:extLst>
          </p:cNvPr>
          <p:cNvSpPr/>
          <p:nvPr/>
        </p:nvSpPr>
        <p:spPr>
          <a:xfrm>
            <a:off x="4665573" y="4944699"/>
            <a:ext cx="1277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hlinkClick r:id="" action="ppaction://noaction">
              <a:snd r:embed="rId12" name="T1_W7F_2.8.wav"/>
            </a:hlinkClick>
            <a:extLst>
              <a:ext uri="{FF2B5EF4-FFF2-40B4-BE49-F238E27FC236}">
                <a16:creationId xmlns:a16="http://schemas.microsoft.com/office/drawing/2014/main" id="{CAFA78E5-9FCE-4E13-B8BC-390BC6E08A15}"/>
              </a:ext>
            </a:extLst>
          </p:cNvPr>
          <p:cNvSpPr/>
          <p:nvPr/>
        </p:nvSpPr>
        <p:spPr>
          <a:xfrm>
            <a:off x="2622509" y="4555133"/>
            <a:ext cx="902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hlinkClick r:id="" action="ppaction://noaction">
              <a:snd r:embed="rId13" name="T1_W7F_2.5.wav"/>
            </a:hlinkClick>
            <a:extLst>
              <a:ext uri="{FF2B5EF4-FFF2-40B4-BE49-F238E27FC236}">
                <a16:creationId xmlns:a16="http://schemas.microsoft.com/office/drawing/2014/main" id="{10C8A3DE-1930-42B1-A0C8-2E669EF573FE}"/>
              </a:ext>
            </a:extLst>
          </p:cNvPr>
          <p:cNvSpPr/>
          <p:nvPr/>
        </p:nvSpPr>
        <p:spPr>
          <a:xfrm>
            <a:off x="960060" y="4143069"/>
            <a:ext cx="737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die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hlinkClick r:id="" action="ppaction://noaction">
              <a:snd r:embed="rId14" name="T1_W7F_2.7.wav"/>
            </a:hlinkClick>
            <a:extLst>
              <a:ext uri="{FF2B5EF4-FFF2-40B4-BE49-F238E27FC236}">
                <a16:creationId xmlns:a16="http://schemas.microsoft.com/office/drawing/2014/main" id="{1D453D63-DCBC-494B-B7F4-620B13BBA1F7}"/>
              </a:ext>
            </a:extLst>
          </p:cNvPr>
          <p:cNvSpPr/>
          <p:nvPr/>
        </p:nvSpPr>
        <p:spPr>
          <a:xfrm>
            <a:off x="3183913" y="3518274"/>
            <a:ext cx="1567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Haust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hlinkClick r:id="" action="ppaction://noaction">
              <a:snd r:embed="rId15" name="T1_W7F_2.10.wav"/>
            </a:hlinkClick>
            <a:extLst>
              <a:ext uri="{FF2B5EF4-FFF2-40B4-BE49-F238E27FC236}">
                <a16:creationId xmlns:a16="http://schemas.microsoft.com/office/drawing/2014/main" id="{717B13E4-F1B7-4D68-AA72-6A6E14C44D7A}"/>
              </a:ext>
            </a:extLst>
          </p:cNvPr>
          <p:cNvSpPr/>
          <p:nvPr/>
        </p:nvSpPr>
        <p:spPr>
          <a:xfrm>
            <a:off x="4952974" y="2770044"/>
            <a:ext cx="786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hlinkClick r:id="" action="ppaction://noaction">
              <a:snd r:embed="rId16" name="T1_W7F_2.12.wav"/>
            </a:hlinkClick>
            <a:extLst>
              <a:ext uri="{FF2B5EF4-FFF2-40B4-BE49-F238E27FC236}">
                <a16:creationId xmlns:a16="http://schemas.microsoft.com/office/drawing/2014/main" id="{417644FC-3842-40A0-81BC-E0D95668C909}"/>
              </a:ext>
            </a:extLst>
          </p:cNvPr>
          <p:cNvSpPr/>
          <p:nvPr/>
        </p:nvSpPr>
        <p:spPr>
          <a:xfrm>
            <a:off x="6191954" y="3464952"/>
            <a:ext cx="2193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geht’s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hlinkClick r:id="" action="ppaction://noaction">
              <a:snd r:embed="rId17" name="T1_W7F_2.16.wav"/>
            </a:hlinkClick>
            <a:extLst>
              <a:ext uri="{FF2B5EF4-FFF2-40B4-BE49-F238E27FC236}">
                <a16:creationId xmlns:a16="http://schemas.microsoft.com/office/drawing/2014/main" id="{946DA8B8-324C-49B3-88A3-0128AB6560F7}"/>
              </a:ext>
            </a:extLst>
          </p:cNvPr>
          <p:cNvSpPr/>
          <p:nvPr/>
        </p:nvSpPr>
        <p:spPr>
          <a:xfrm>
            <a:off x="8819417" y="2610015"/>
            <a:ext cx="597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hlinkClick r:id="" action="ppaction://noaction">
              <a:snd r:embed="rId18" name="T1_W7F_2.17.wav"/>
            </a:hlinkClick>
            <a:extLst>
              <a:ext uri="{FF2B5EF4-FFF2-40B4-BE49-F238E27FC236}">
                <a16:creationId xmlns:a16="http://schemas.microsoft.com/office/drawing/2014/main" id="{26098B22-8015-4DA9-A8DB-AFFDC15690A1}"/>
              </a:ext>
            </a:extLst>
          </p:cNvPr>
          <p:cNvSpPr/>
          <p:nvPr/>
        </p:nvSpPr>
        <p:spPr>
          <a:xfrm>
            <a:off x="9263855" y="3412363"/>
            <a:ext cx="926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hlinkClick r:id="" action="ppaction://noaction">
              <a:snd r:embed="rId19" name="T1_W7F_2.18.wav"/>
            </a:hlinkClick>
            <a:extLst>
              <a:ext uri="{FF2B5EF4-FFF2-40B4-BE49-F238E27FC236}">
                <a16:creationId xmlns:a16="http://schemas.microsoft.com/office/drawing/2014/main" id="{013AAC21-67B9-4A51-9BEE-BE8A4C810FFF}"/>
              </a:ext>
            </a:extLst>
          </p:cNvPr>
          <p:cNvSpPr/>
          <p:nvPr/>
        </p:nvSpPr>
        <p:spPr>
          <a:xfrm>
            <a:off x="8735701" y="4351470"/>
            <a:ext cx="197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Österr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ch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Rectangle 49">
            <a:hlinkClick r:id="" action="ppaction://noaction">
              <a:snd r:embed="rId20" name="T1_W7F_2.19.wav"/>
            </a:hlinkClick>
            <a:extLst>
              <a:ext uri="{FF2B5EF4-FFF2-40B4-BE49-F238E27FC236}">
                <a16:creationId xmlns:a16="http://schemas.microsoft.com/office/drawing/2014/main" id="{5CEEFB75-CFB7-456D-BF2E-3126DB0E5D84}"/>
              </a:ext>
            </a:extLst>
          </p:cNvPr>
          <p:cNvSpPr/>
          <p:nvPr/>
        </p:nvSpPr>
        <p:spPr>
          <a:xfrm>
            <a:off x="7325754" y="4676635"/>
            <a:ext cx="1133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Rectangle 50">
            <a:hlinkClick r:id="" action="ppaction://noaction">
              <a:snd r:embed="rId21" name="T1_W7F_2.21.wav"/>
            </a:hlinkClick>
            <a:extLst>
              <a:ext uri="{FF2B5EF4-FFF2-40B4-BE49-F238E27FC236}">
                <a16:creationId xmlns:a16="http://schemas.microsoft.com/office/drawing/2014/main" id="{A22A8A50-5544-455A-9219-49A451B19F9A}"/>
              </a:ext>
            </a:extLst>
          </p:cNvPr>
          <p:cNvSpPr/>
          <p:nvPr/>
        </p:nvSpPr>
        <p:spPr>
          <a:xfrm>
            <a:off x="6751117" y="5586698"/>
            <a:ext cx="873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hlinkClick r:id="" action="ppaction://noaction">
              <a:snd r:embed="rId22" name="T1_W7F_2.4.wav"/>
            </a:hlinkClick>
            <a:extLst>
              <a:ext uri="{FF2B5EF4-FFF2-40B4-BE49-F238E27FC236}">
                <a16:creationId xmlns:a16="http://schemas.microsoft.com/office/drawing/2014/main" id="{5CFB4525-DD7E-4836-8954-8102BA2A71E2}"/>
              </a:ext>
            </a:extLst>
          </p:cNvPr>
          <p:cNvSpPr/>
          <p:nvPr/>
        </p:nvSpPr>
        <p:spPr>
          <a:xfrm>
            <a:off x="1181407" y="3272187"/>
            <a:ext cx="1337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Rectangle 52">
            <a:hlinkClick r:id="" action="ppaction://noaction">
              <a:snd r:embed="rId23" name="T1_W7F_2.20.wav"/>
            </a:hlinkClick>
            <a:extLst>
              <a:ext uri="{FF2B5EF4-FFF2-40B4-BE49-F238E27FC236}">
                <a16:creationId xmlns:a16="http://schemas.microsoft.com/office/drawing/2014/main" id="{6E524552-5337-491A-9C6A-2EAD802710AD}"/>
              </a:ext>
            </a:extLst>
          </p:cNvPr>
          <p:cNvSpPr/>
          <p:nvPr/>
        </p:nvSpPr>
        <p:spPr>
          <a:xfrm>
            <a:off x="9015971" y="5399167"/>
            <a:ext cx="1019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Rectangle 53">
            <a:hlinkClick r:id="" action="ppaction://noaction">
              <a:snd r:embed="rId24" name="T1_W7F_2.13.wav"/>
            </a:hlinkClick>
            <a:extLst>
              <a:ext uri="{FF2B5EF4-FFF2-40B4-BE49-F238E27FC236}">
                <a16:creationId xmlns:a16="http://schemas.microsoft.com/office/drawing/2014/main" id="{E87F31E2-3B7E-4769-9FC7-F65B05AB8698}"/>
              </a:ext>
            </a:extLst>
          </p:cNvPr>
          <p:cNvSpPr/>
          <p:nvPr/>
        </p:nvSpPr>
        <p:spPr>
          <a:xfrm>
            <a:off x="5860763" y="4319855"/>
            <a:ext cx="817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ectangle 54">
            <a:hlinkClick r:id="" action="ppaction://noaction">
              <a:snd r:embed="rId25" name="T1_W7F_2.15.wav"/>
            </a:hlinkClick>
            <a:extLst>
              <a:ext uri="{FF2B5EF4-FFF2-40B4-BE49-F238E27FC236}">
                <a16:creationId xmlns:a16="http://schemas.microsoft.com/office/drawing/2014/main" id="{03921203-0A7C-4F83-BBCC-AC780D3CCB7B}"/>
              </a:ext>
            </a:extLst>
          </p:cNvPr>
          <p:cNvSpPr/>
          <p:nvPr/>
        </p:nvSpPr>
        <p:spPr>
          <a:xfrm>
            <a:off x="4783231" y="6156991"/>
            <a:ext cx="1629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lerin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Rectangle 55">
            <a:hlinkClick r:id="" action="ppaction://noaction">
              <a:snd r:embed="rId26" name="T1_W7F_2.11.wav"/>
            </a:hlinkClick>
            <a:extLst>
              <a:ext uri="{FF2B5EF4-FFF2-40B4-BE49-F238E27FC236}">
                <a16:creationId xmlns:a16="http://schemas.microsoft.com/office/drawing/2014/main" id="{317500D0-A3EF-44E4-B6E5-EC47C81D7C2C}"/>
              </a:ext>
            </a:extLst>
          </p:cNvPr>
          <p:cNvSpPr/>
          <p:nvPr/>
        </p:nvSpPr>
        <p:spPr>
          <a:xfrm>
            <a:off x="6553332" y="2590268"/>
            <a:ext cx="1301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Google Shape;155;p7">
            <a:extLst>
              <a:ext uri="{FF2B5EF4-FFF2-40B4-BE49-F238E27FC236}">
                <a16:creationId xmlns:a16="http://schemas.microsoft.com/office/drawing/2014/main" id="{E100E919-8D9A-4FFD-964C-41882BD5129A}"/>
              </a:ext>
            </a:extLst>
          </p:cNvPr>
          <p:cNvSpPr/>
          <p:nvPr/>
        </p:nvSpPr>
        <p:spPr>
          <a:xfrm>
            <a:off x="7076033" y="754570"/>
            <a:ext cx="3283915" cy="684709"/>
          </a:xfrm>
          <a:prstGeom prst="wedgeRoundRectCallout">
            <a:avLst>
              <a:gd name="adj1" fmla="val -60698"/>
              <a:gd name="adj2" fmla="val -23252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lang="es-AR" sz="20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Remember! Long [i] sounds the same as [ie]!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938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3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611808"/>
              </p:ext>
            </p:extLst>
          </p:nvPr>
        </p:nvGraphicFramePr>
        <p:xfrm>
          <a:off x="422154" y="582623"/>
          <a:ext cx="11347691" cy="6029786"/>
        </p:xfrm>
        <a:graphic>
          <a:graphicData uri="http://schemas.openxmlformats.org/drawingml/2006/table">
            <a:tbl>
              <a:tblPr firstRow="1" bandRow="1"/>
              <a:tblGrid>
                <a:gridCol w="200153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48732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4345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1538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sechzehn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einunddreißig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dreizehn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chtzehn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zweiundzwanzig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Fahrrad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Fußballspieler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Schwimmbad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Schwimmbäder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Baum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Mädchen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Musiker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7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460479" y="6179443"/>
            <a:ext cx="288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girl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6052291" y="6170388"/>
            <a:ext cx="264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place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9019820" y="6179444"/>
            <a:ext cx="234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musician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82225" y="5285590"/>
            <a:ext cx="254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not (any) /no </a:t>
            </a:r>
            <a:r>
              <a:rPr lang="en-US" sz="1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(pl)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6010377" y="5310941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tree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9019820" y="53109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map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495496" y="4424947"/>
            <a:ext cx="3600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swimming pool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6010376" y="44675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idea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601858" y="4434704"/>
            <a:ext cx="372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swimming pools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460479" y="3595872"/>
            <a:ext cx="23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colour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6052291" y="36011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paper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9016390" y="3599007"/>
            <a:ext cx="2897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footballer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413014" y="2743959"/>
            <a:ext cx="2933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bicycle, bike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899943" y="2706296"/>
            <a:ext cx="26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sentence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9013987" y="274396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shape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60479" y="1861515"/>
            <a:ext cx="23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13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6050791" y="18548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18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9023954" y="18676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22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95497" y="9815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6050789" y="1031900"/>
            <a:ext cx="2645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16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9031826" y="100457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31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799DDE73-227A-75E3-F5E8-872B940F317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535267"/>
              </p:ext>
            </p:extLst>
          </p:nvPr>
        </p:nvGraphicFramePr>
        <p:xfrm>
          <a:off x="422154" y="601614"/>
          <a:ext cx="11347691" cy="6029786"/>
        </p:xfrm>
        <a:graphic>
          <a:graphicData uri="http://schemas.openxmlformats.org/drawingml/2006/table">
            <a:tbl>
              <a:tblPr firstRow="1" bandRow="1"/>
              <a:tblGrid>
                <a:gridCol w="200153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48732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4345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1538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footballer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colour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shape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sentence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bicycle, bike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musician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tree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map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place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swimming pools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map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 (any) /no (pl)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swimming pool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7F_3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1_W7F_3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460479" y="6179443"/>
            <a:ext cx="288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Karte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1_W7F_3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6052291" y="6170388"/>
            <a:ext cx="264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keine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1_W7F_3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9402575" y="6101886"/>
            <a:ext cx="3452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US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Schwimmbad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1_W7F_3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82225" y="5285590"/>
            <a:ext cx="254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Ort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1_W7F_3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6010377" y="5310941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Idee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1_W7F_3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9608392" y="5125065"/>
            <a:ext cx="2750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</a:p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Schwimmbäder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3" name="T1_W7F_3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495497" y="4424947"/>
            <a:ext cx="207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Musiker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4" name="T1_W7F_3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6010376" y="44675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Baum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5" name="T1_W7F_3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9014476" y="4467510"/>
            <a:ext cx="233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Karte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1_W7F_3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460479" y="3595872"/>
            <a:ext cx="23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Form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7" name="T1_W7F_3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6052291" y="36011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Satz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8" name="T1_W7F_3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9016390" y="3599007"/>
            <a:ext cx="2897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Fahrrad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9" name="T1_W7F_3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413014" y="2743959"/>
            <a:ext cx="2933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Fußballspieler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20" name="T1_W7F_3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899943" y="2706296"/>
            <a:ext cx="26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Papier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21" name="T1_W7F_3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9013987" y="274396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Farbe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2" name="T1_W7F_3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60479" y="1862771"/>
            <a:ext cx="23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einunddreißig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3" name="T1_W7F_3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6050791" y="18548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</a:t>
            </a:r>
          </a:p>
        </p:txBody>
      </p:sp>
      <p:sp>
        <p:nvSpPr>
          <p:cNvPr id="72" name="TextBox 71">
            <a:hlinkClick r:id="" action="ppaction://noaction">
              <a:snd r:embed="rId24" name="T1_W7F_3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9023954" y="18676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dreizehn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5" name="T1_W7F_3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95497" y="9815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sechzehn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6" name="T1_W7F_3.22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6050789" y="1035768"/>
            <a:ext cx="2645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zweiundzwanzig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7" name="T1_W7F_3.23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9031826" y="100457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achtzehn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6A4A22F-062B-0CEE-6C92-A8B295C28DC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23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0" y="574294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6" name="T1_W7F_5.2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946990" y="638910"/>
            <a:ext cx="10070449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7" name="T1_W7F_5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2998251" y="150050"/>
            <a:ext cx="733715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Ravi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auf Deutsch (und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!)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5FA81C-F494-45F5-8031-A8780F7998A5}"/>
              </a:ext>
            </a:extLst>
          </p:cNvPr>
          <p:cNvSpPr/>
          <p:nvPr/>
        </p:nvSpPr>
        <p:spPr>
          <a:xfrm rot="16200000">
            <a:off x="3494492" y="-772206"/>
            <a:ext cx="4900740" cy="9333932"/>
          </a:xfrm>
          <a:prstGeom prst="rect">
            <a:avLst/>
          </a:prstGeom>
          <a:solidFill>
            <a:srgbClr val="2E94AF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EBB195D-1F8D-4B12-A69D-3233C210F782}"/>
              </a:ext>
            </a:extLst>
          </p:cNvPr>
          <p:cNvSpPr/>
          <p:nvPr/>
        </p:nvSpPr>
        <p:spPr>
          <a:xfrm>
            <a:off x="1461522" y="1651886"/>
            <a:ext cx="8957266" cy="4485745"/>
          </a:xfrm>
          <a:prstGeom prst="wedgeRoundRectCallout">
            <a:avLst>
              <a:gd name="adj1" fmla="val 27241"/>
              <a:gd name="adj2" fmla="val 5033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8D7264-0041-4091-9CA6-2B0EA75BF8F7}"/>
              </a:ext>
            </a:extLst>
          </p:cNvPr>
          <p:cNvSpPr/>
          <p:nvPr/>
        </p:nvSpPr>
        <p:spPr>
          <a:xfrm>
            <a:off x="1681363" y="1632600"/>
            <a:ext cx="85342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Hallo in der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Schweiz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[am called]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Ravi.  Ich 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[live]   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Plymouth.  Ich</a:t>
            </a:r>
          </a:p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[am learning]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Deutsch,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[but] 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[think],   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Deutsch </a:t>
            </a:r>
          </a:p>
          <a:p>
            <a:pPr>
              <a:defRPr/>
            </a:pP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[is not] 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einfach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  <a:p>
            <a:pPr>
              <a:defRPr/>
            </a:pP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mag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[swimming pools]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und 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[football]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 Mein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Lieblingsfußballspieler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Marcus Rashford. Ich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[like] 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auch 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[colours]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und  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[art]*.  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benutzen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und ich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Rollstuhl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 – 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schnell*. Ich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[like] 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Rollstuhl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*!</a:t>
            </a:r>
          </a:p>
          <a:p>
            <a:pPr>
              <a:defRPr/>
            </a:pP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[Thank you]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für die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Deutschhilfe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bis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bald,Ravi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800" spc="-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146398-869A-47C5-9CD6-621B766A6536}"/>
              </a:ext>
            </a:extLst>
          </p:cNvPr>
          <p:cNvSpPr/>
          <p:nvPr/>
        </p:nvSpPr>
        <p:spPr>
          <a:xfrm>
            <a:off x="2270455" y="2047300"/>
            <a:ext cx="1835441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heiße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7">
            <a:hlinkClick r:id="" action="ppaction://noaction">
              <a:snd r:embed="rId6" name="T1_W7F_5.2.wav"/>
            </a:hlinkClick>
            <a:extLst>
              <a:ext uri="{FF2B5EF4-FFF2-40B4-BE49-F238E27FC236}">
                <a16:creationId xmlns:a16="http://schemas.microsoft.com/office/drawing/2014/main" id="{6AD8D984-611C-487F-9AAC-EA78AA230209}"/>
              </a:ext>
            </a:extLst>
          </p:cNvPr>
          <p:cNvSpPr/>
          <p:nvPr/>
        </p:nvSpPr>
        <p:spPr>
          <a:xfrm>
            <a:off x="887856" y="683020"/>
            <a:ext cx="1018871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Lies den Text und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englischen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auf Deutsch.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1BD0DBC-5DFC-4820-A7A1-9C99F677B03C}"/>
              </a:ext>
            </a:extLst>
          </p:cNvPr>
          <p:cNvCxnSpPr>
            <a:cxnSpLocks/>
          </p:cNvCxnSpPr>
          <p:nvPr/>
        </p:nvCxnSpPr>
        <p:spPr>
          <a:xfrm>
            <a:off x="6748011" y="4444410"/>
            <a:ext cx="0" cy="606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ular Callout 24">
            <a:extLst>
              <a:ext uri="{FF2B5EF4-FFF2-40B4-BE49-F238E27FC236}">
                <a16:creationId xmlns:a16="http://schemas.microsoft.com/office/drawing/2014/main" id="{3A67001F-676D-4CD8-807D-3B26F4B344D8}"/>
              </a:ext>
            </a:extLst>
          </p:cNvPr>
          <p:cNvSpPr/>
          <p:nvPr/>
        </p:nvSpPr>
        <p:spPr>
          <a:xfrm>
            <a:off x="4329956" y="5467698"/>
            <a:ext cx="4836110" cy="751392"/>
          </a:xfrm>
          <a:prstGeom prst="wedgeRoundRectCallout">
            <a:avLst>
              <a:gd name="adj1" fmla="val -4713"/>
              <a:gd name="adj2" fmla="val -109777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prstClr val="white"/>
                </a:solidFill>
                <a:latin typeface="Century Gothic"/>
              </a:rPr>
              <a:t>Can you work out what it means?  </a:t>
            </a:r>
            <a:br>
              <a:rPr lang="en-US" sz="2000" kern="0" dirty="0">
                <a:solidFill>
                  <a:prstClr val="white"/>
                </a:solidFill>
                <a:latin typeface="Century Gothic"/>
              </a:rPr>
            </a:br>
            <a:r>
              <a:rPr lang="en-US" sz="2000" kern="0" dirty="0">
                <a:solidFill>
                  <a:prstClr val="white"/>
                </a:solidFill>
                <a:latin typeface="Century Gothic"/>
              </a:rPr>
              <a:t>Are the two words cognates?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F67B0BF1-29E1-4003-9DEC-4C8EA369163A}"/>
              </a:ext>
            </a:extLst>
          </p:cNvPr>
          <p:cNvSpPr txBox="1">
            <a:spLocks/>
          </p:cNvSpPr>
          <p:nvPr/>
        </p:nvSpPr>
        <p:spPr>
          <a:xfrm>
            <a:off x="10654669" y="2223359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Graphic 33" descr="Blackboard">
            <a:extLst>
              <a:ext uri="{FF2B5EF4-FFF2-40B4-BE49-F238E27FC236}">
                <a16:creationId xmlns:a16="http://schemas.microsoft.com/office/drawing/2014/main" id="{DAA15354-775D-4F30-B0B9-414E43F1B7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49951" y="1137111"/>
            <a:ext cx="1256675" cy="1256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DD65C6-3B1E-5CE6-A095-A713FD335F5B}"/>
              </a:ext>
            </a:extLst>
          </p:cNvPr>
          <p:cNvSpPr/>
          <p:nvPr/>
        </p:nvSpPr>
        <p:spPr>
          <a:xfrm>
            <a:off x="5434999" y="2044250"/>
            <a:ext cx="1223884" cy="36388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wohne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0DBDA0-8EDA-EF5D-9367-028E8B7A359B}"/>
              </a:ext>
            </a:extLst>
          </p:cNvPr>
          <p:cNvSpPr/>
          <p:nvPr/>
        </p:nvSpPr>
        <p:spPr>
          <a:xfrm>
            <a:off x="1638522" y="2464693"/>
            <a:ext cx="2201414" cy="32304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lerne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51AFDB-04D0-E8EA-0017-87753C04D7AA}"/>
              </a:ext>
            </a:extLst>
          </p:cNvPr>
          <p:cNvSpPr/>
          <p:nvPr/>
        </p:nvSpPr>
        <p:spPr>
          <a:xfrm>
            <a:off x="5239035" y="2418125"/>
            <a:ext cx="923843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aber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BBFEB2-44B5-D872-840F-C5EBBCAE8DE7}"/>
              </a:ext>
            </a:extLst>
          </p:cNvPr>
          <p:cNvSpPr/>
          <p:nvPr/>
        </p:nvSpPr>
        <p:spPr>
          <a:xfrm>
            <a:off x="6712841" y="2424225"/>
            <a:ext cx="1451879" cy="3497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denke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D595E2-4115-2F56-26FF-72263859C4E0}"/>
              </a:ext>
            </a:extLst>
          </p:cNvPr>
          <p:cNvSpPr/>
          <p:nvPr/>
        </p:nvSpPr>
        <p:spPr>
          <a:xfrm>
            <a:off x="1488323" y="2754233"/>
            <a:ext cx="1352615" cy="4147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nicht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E048E4A-E038-A8FB-B34A-C34CC2A997E1}"/>
              </a:ext>
            </a:extLst>
          </p:cNvPr>
          <p:cNvSpPr/>
          <p:nvPr/>
        </p:nvSpPr>
        <p:spPr>
          <a:xfrm>
            <a:off x="3033656" y="3536421"/>
            <a:ext cx="2667732" cy="33002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2200" b="1" kern="0" dirty="0" err="1">
                <a:solidFill>
                  <a:srgbClr val="2E94AF"/>
                </a:solidFill>
                <a:latin typeface="Century Gothic" panose="020B0502020202020204" pitchFamily="34" charset="0"/>
              </a:rPr>
              <a:t>Schwimmbäder</a:t>
            </a:r>
            <a:endParaRPr lang="en-GB" sz="2200" b="1" kern="0" dirty="0">
              <a:solidFill>
                <a:srgbClr val="2E94AF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02721E-645D-ED74-17F4-F5EF443FC9DC}"/>
              </a:ext>
            </a:extLst>
          </p:cNvPr>
          <p:cNvSpPr/>
          <p:nvPr/>
        </p:nvSpPr>
        <p:spPr>
          <a:xfrm>
            <a:off x="6383893" y="3478317"/>
            <a:ext cx="1451879" cy="38812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200" b="1" kern="0" dirty="0" err="1">
                <a:solidFill>
                  <a:srgbClr val="2E94AF"/>
                </a:solidFill>
                <a:latin typeface="Century Gothic" panose="020B0502020202020204" pitchFamily="34" charset="0"/>
              </a:rPr>
              <a:t>Fußball</a:t>
            </a:r>
            <a:endParaRPr lang="en-GB" sz="2200" b="1" kern="0" dirty="0">
              <a:solidFill>
                <a:srgbClr val="2E94AF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02B606-F697-077C-EC37-7805861F8CA1}"/>
              </a:ext>
            </a:extLst>
          </p:cNvPr>
          <p:cNvSpPr/>
          <p:nvPr/>
        </p:nvSpPr>
        <p:spPr>
          <a:xfrm>
            <a:off x="8515644" y="3866444"/>
            <a:ext cx="1017430" cy="43330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mag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32F6B0-EF96-1420-0B40-11C73CDC2ACB}"/>
              </a:ext>
            </a:extLst>
          </p:cNvPr>
          <p:cNvSpPr/>
          <p:nvPr/>
        </p:nvSpPr>
        <p:spPr>
          <a:xfrm>
            <a:off x="2675738" y="4275066"/>
            <a:ext cx="1352615" cy="32304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Farben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F845F9-529B-CDEF-4569-20A2D4E3F12A}"/>
              </a:ext>
            </a:extLst>
          </p:cNvPr>
          <p:cNvSpPr/>
          <p:nvPr/>
        </p:nvSpPr>
        <p:spPr>
          <a:xfrm>
            <a:off x="2228352" y="5010040"/>
            <a:ext cx="919294" cy="32304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mag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653A613-ACEB-3F00-0D68-3666C093A1FD}"/>
              </a:ext>
            </a:extLst>
          </p:cNvPr>
          <p:cNvSpPr/>
          <p:nvPr/>
        </p:nvSpPr>
        <p:spPr>
          <a:xfrm>
            <a:off x="2053489" y="5717538"/>
            <a:ext cx="1756434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Danke</a:t>
            </a:r>
          </a:p>
        </p:txBody>
      </p:sp>
      <p:sp>
        <p:nvSpPr>
          <p:cNvPr id="32" name="Google Shape;167;p2">
            <a:extLst>
              <a:ext uri="{FF2B5EF4-FFF2-40B4-BE49-F238E27FC236}">
                <a16:creationId xmlns:a16="http://schemas.microsoft.com/office/drawing/2014/main" id="{67D1A98F-A7A3-BA1D-7D65-A28DCD552B9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9A5F3B-5C3B-C755-0C37-54E0BEDE38B7}"/>
              </a:ext>
            </a:extLst>
          </p:cNvPr>
          <p:cNvSpPr txBox="1"/>
          <p:nvPr/>
        </p:nvSpPr>
        <p:spPr>
          <a:xfrm>
            <a:off x="62609" y="6419616"/>
            <a:ext cx="603339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die Kunst – art |schnell  – fast | der Stuhl - chair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A cartoon of a person in a wheelchair&#10;&#10;Description automatically generated">
            <a:hlinkClick r:id="" action="ppaction://noaction">
              <a:snd r:embed="rId10" name="T1_W7F_5.3.wav"/>
            </a:hlinkClick>
            <a:extLst>
              <a:ext uri="{FF2B5EF4-FFF2-40B4-BE49-F238E27FC236}">
                <a16:creationId xmlns:a16="http://schemas.microsoft.com/office/drawing/2014/main" id="{9FDF325B-5B1C-4184-AEAB-B4FC9BED3B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06" y="4102131"/>
            <a:ext cx="1578180" cy="262481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0938065-2229-4FE0-B645-C6A4AABDD6CB}"/>
              </a:ext>
            </a:extLst>
          </p:cNvPr>
          <p:cNvSpPr/>
          <p:nvPr/>
        </p:nvSpPr>
        <p:spPr>
          <a:xfrm>
            <a:off x="4627861" y="4248856"/>
            <a:ext cx="1222347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Kunst*.</a:t>
            </a:r>
          </a:p>
        </p:txBody>
      </p:sp>
      <p:sp>
        <p:nvSpPr>
          <p:cNvPr id="27" name="Rounded Rectangular Callout 24">
            <a:extLst>
              <a:ext uri="{FF2B5EF4-FFF2-40B4-BE49-F238E27FC236}">
                <a16:creationId xmlns:a16="http://schemas.microsoft.com/office/drawing/2014/main" id="{69BA0136-856F-4938-8509-BB75FC2EACC4}"/>
              </a:ext>
            </a:extLst>
          </p:cNvPr>
          <p:cNvSpPr/>
          <p:nvPr/>
        </p:nvSpPr>
        <p:spPr>
          <a:xfrm>
            <a:off x="8416636" y="3056287"/>
            <a:ext cx="3775364" cy="1026560"/>
          </a:xfrm>
          <a:prstGeom prst="wedgeRoundRectCallout">
            <a:avLst>
              <a:gd name="adj1" fmla="val -72693"/>
              <a:gd name="adj2" fmla="val 11063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 is it called when German sticks two or more nouns together?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4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2" grpId="0" animBg="1"/>
      <p:bldP spid="4" grpId="0" animBg="1"/>
      <p:bldP spid="7" grpId="0" animBg="1"/>
      <p:bldP spid="14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5" grpId="0" animBg="1"/>
      <p:bldP spid="38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[1/5]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06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partners are here.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2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32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2560129"/>
            <a:ext cx="706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Partner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30DD83D7-1464-D610-E8CA-A3735B4B149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56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[2/5]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67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ideas.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3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2560129"/>
            <a:ext cx="706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zehn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Ideen.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0335B98-62D9-D68B-4547-E24A446433E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58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[3/5]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67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18 colours 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classroom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4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77596" y="1866043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3236680"/>
            <a:ext cx="706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achtzehn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Farben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Klassenzimmer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Rounded Rectangular Callout 24">
            <a:extLst>
              <a:ext uri="{FF2B5EF4-FFF2-40B4-BE49-F238E27FC236}">
                <a16:creationId xmlns:a16="http://schemas.microsoft.com/office/drawing/2014/main" id="{4E983F93-0157-4AEB-A304-670BDC752C02}"/>
              </a:ext>
            </a:extLst>
          </p:cNvPr>
          <p:cNvSpPr/>
          <p:nvPr/>
        </p:nvSpPr>
        <p:spPr>
          <a:xfrm>
            <a:off x="522629" y="5330002"/>
            <a:ext cx="3874710" cy="1026560"/>
          </a:xfrm>
          <a:prstGeom prst="wedgeRoundRectCallout">
            <a:avLst>
              <a:gd name="adj1" fmla="val 42253"/>
              <a:gd name="adj2" fmla="val -13408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compound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also a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cognate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because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it’s very similar to English ‘classroom’.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0D6DB4D4-DEE4-BA28-4E86-ED5EF2D75F4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37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[4/5]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67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like German. The German answers are easy.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5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3236680"/>
            <a:ext cx="7065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4000" b="1" dirty="0">
                <a:solidFill>
                  <a:srgbClr val="29C1FA"/>
                </a:solidFill>
                <a:latin typeface="Century Gothic" panose="020B0502020202020204" pitchFamily="34" charset="0"/>
              </a:rPr>
              <a:t>Ich mag Deutsch. Die Deutschantworten sind einfach!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9C1F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ounded Rectangular Callout 24">
            <a:extLst>
              <a:ext uri="{FF2B5EF4-FFF2-40B4-BE49-F238E27FC236}">
                <a16:creationId xmlns:a16="http://schemas.microsoft.com/office/drawing/2014/main" id="{4E983F93-0157-4AEB-A304-670BDC752C02}"/>
              </a:ext>
            </a:extLst>
          </p:cNvPr>
          <p:cNvSpPr/>
          <p:nvPr/>
        </p:nvSpPr>
        <p:spPr>
          <a:xfrm>
            <a:off x="6502523" y="707237"/>
            <a:ext cx="3874710" cy="1026560"/>
          </a:xfrm>
          <a:prstGeom prst="wedgeRoundRectCallout">
            <a:avLst>
              <a:gd name="adj1" fmla="val -26906"/>
              <a:gd name="adj2" fmla="val 7499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English often just puts two nouns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next to each other.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Rounded Rectangular Callout 24">
            <a:extLst>
              <a:ext uri="{FF2B5EF4-FFF2-40B4-BE49-F238E27FC236}">
                <a16:creationId xmlns:a16="http://schemas.microsoft.com/office/drawing/2014/main" id="{F4846A22-ECE4-4F91-91ED-DE950BE0BAEA}"/>
              </a:ext>
            </a:extLst>
          </p:cNvPr>
          <p:cNvSpPr/>
          <p:nvPr/>
        </p:nvSpPr>
        <p:spPr>
          <a:xfrm>
            <a:off x="5472148" y="4879101"/>
            <a:ext cx="3874710" cy="1026560"/>
          </a:xfrm>
          <a:prstGeom prst="wedgeRoundRectCallout">
            <a:avLst>
              <a:gd name="adj1" fmla="val -56038"/>
              <a:gd name="adj2" fmla="val -7881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German usually joins the words together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as one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compound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noun.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52AE10-6E63-4275-95DC-1DB167937C8C}"/>
              </a:ext>
            </a:extLst>
          </p:cNvPr>
          <p:cNvCxnSpPr/>
          <p:nvPr/>
        </p:nvCxnSpPr>
        <p:spPr>
          <a:xfrm>
            <a:off x="4165600" y="3953944"/>
            <a:ext cx="0" cy="606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B515BCCE-4D0C-3596-E53E-32FB5F8A3EA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081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2498</Words>
  <Application>Microsoft Office PowerPoint</Application>
  <PresentationFormat>Widescreen</PresentationFormat>
  <Paragraphs>450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Modern Love</vt:lpstr>
      <vt:lpstr>Segoe Print</vt:lpstr>
      <vt:lpstr>1_Office Theme</vt:lpstr>
      <vt:lpstr>Interacting </vt:lpstr>
      <vt:lpstr>Follow up 1:</vt:lpstr>
      <vt:lpstr>Follow up 2: </vt:lpstr>
      <vt:lpstr>Follow up 2: </vt:lpstr>
      <vt:lpstr>Follow up 3</vt:lpstr>
      <vt:lpstr>Follow up 4 </vt:lpstr>
      <vt:lpstr>Follow up 4 </vt:lpstr>
      <vt:lpstr>Follow up 4 </vt:lpstr>
      <vt:lpstr>Follow up 4 </vt:lpstr>
      <vt:lpstr>Follow up 4 </vt:lpstr>
      <vt:lpstr>Follow up 5a</vt:lpstr>
      <vt:lpstr>Follow up 5b</vt:lpstr>
      <vt:lpstr>PowerPoint Presentation</vt:lpstr>
      <vt:lpstr>Follow up 2: </vt:lpstr>
      <vt:lpstr>Follow up 2: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58</cp:revision>
  <dcterms:created xsi:type="dcterms:W3CDTF">2021-06-12T06:20:35Z</dcterms:created>
  <dcterms:modified xsi:type="dcterms:W3CDTF">2023-09-28T11:44:59Z</dcterms:modified>
</cp:coreProperties>
</file>