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939" r:id="rId3"/>
    <p:sldId id="1002" r:id="rId4"/>
    <p:sldId id="932" r:id="rId5"/>
    <p:sldId id="1018" r:id="rId6"/>
    <p:sldId id="364" r:id="rId7"/>
    <p:sldId id="1004" r:id="rId8"/>
    <p:sldId id="1005" r:id="rId9"/>
    <p:sldId id="1006" r:id="rId10"/>
    <p:sldId id="1008" r:id="rId11"/>
    <p:sldId id="1015" r:id="rId12"/>
    <p:sldId id="958" r:id="rId13"/>
    <p:sldId id="1016" r:id="rId14"/>
    <p:sldId id="10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0AC73-F59B-4FD0-B847-23FB60DEEBDC}" v="1" dt="2023-09-28T12:58:08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7673" autoAdjust="0"/>
  </p:normalViewPr>
  <p:slideViewPr>
    <p:cSldViewPr snapToGrid="0">
      <p:cViewPr varScale="1">
        <p:scale>
          <a:sx n="69" d="100"/>
          <a:sy n="69" d="100"/>
        </p:scale>
        <p:origin x="1000" y="-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DA270BE2-34D7-453C-8F9F-6909024315FB}"/>
    <pc:docChg chg="undo custSel addSld delSld modSld sldOrd">
      <pc:chgData name="Heike Krusemann" userId="22b930c6-ce99-468c-835c-dba6438d8ea3" providerId="ADAL" clId="{DA270BE2-34D7-453C-8F9F-6909024315FB}" dt="2023-08-16T12:52:50.509" v="2546" actId="20577"/>
      <pc:docMkLst>
        <pc:docMk/>
      </pc:docMkLst>
      <pc:sldChg chg="del">
        <pc:chgData name="Heike Krusemann" userId="22b930c6-ce99-468c-835c-dba6438d8ea3" providerId="ADAL" clId="{DA270BE2-34D7-453C-8F9F-6909024315FB}" dt="2023-08-16T12:38:14.826" v="2463" actId="47"/>
        <pc:sldMkLst>
          <pc:docMk/>
          <pc:sldMk cId="2533562209" sldId="363"/>
        </pc:sldMkLst>
      </pc:sldChg>
      <pc:sldChg chg="addSp delSp modSp mod delAnim modAnim">
        <pc:chgData name="Heike Krusemann" userId="22b930c6-ce99-468c-835c-dba6438d8ea3" providerId="ADAL" clId="{DA270BE2-34D7-453C-8F9F-6909024315FB}" dt="2023-08-16T12:39:31.425" v="2477"/>
        <pc:sldMkLst>
          <pc:docMk/>
          <pc:sldMk cId="3748802037" sldId="364"/>
        </pc:sldMkLst>
        <pc:spChg chg="add mod">
          <ac:chgData name="Heike Krusemann" userId="22b930c6-ce99-468c-835c-dba6438d8ea3" providerId="ADAL" clId="{DA270BE2-34D7-453C-8F9F-6909024315FB}" dt="2023-08-16T08:30:41.007" v="864" actId="1076"/>
          <ac:spMkLst>
            <pc:docMk/>
            <pc:sldMk cId="3748802037" sldId="364"/>
            <ac:spMk id="4" creationId="{0B8E20CA-3333-C691-5E60-CFB0C3D92064}"/>
          </ac:spMkLst>
        </pc:spChg>
        <pc:spChg chg="mod">
          <ac:chgData name="Heike Krusemann" userId="22b930c6-ce99-468c-835c-dba6438d8ea3" providerId="ADAL" clId="{DA270BE2-34D7-453C-8F9F-6909024315FB}" dt="2023-08-16T08:05:41.293" v="38" actId="1076"/>
          <ac:spMkLst>
            <pc:docMk/>
            <pc:sldMk cId="3748802037" sldId="364"/>
            <ac:spMk id="5" creationId="{F5DDA74E-C0CC-A000-28BF-04E1267EDBE9}"/>
          </ac:spMkLst>
        </pc:spChg>
        <pc:spChg chg="mod">
          <ac:chgData name="Heike Krusemann" userId="22b930c6-ce99-468c-835c-dba6438d8ea3" providerId="ADAL" clId="{DA270BE2-34D7-453C-8F9F-6909024315FB}" dt="2023-08-16T08:04:55.806" v="11" actId="1076"/>
          <ac:spMkLst>
            <pc:docMk/>
            <pc:sldMk cId="3748802037" sldId="364"/>
            <ac:spMk id="7" creationId="{AAED0365-53F8-4ACA-9B62-F28EDE880429}"/>
          </ac:spMkLst>
        </pc:spChg>
        <pc:spChg chg="mod">
          <ac:chgData name="Heike Krusemann" userId="22b930c6-ce99-468c-835c-dba6438d8ea3" providerId="ADAL" clId="{DA270BE2-34D7-453C-8F9F-6909024315FB}" dt="2023-08-16T08:05:14.557" v="25" actId="1076"/>
          <ac:spMkLst>
            <pc:docMk/>
            <pc:sldMk cId="3748802037" sldId="364"/>
            <ac:spMk id="8" creationId="{9E978471-BDBF-EEDB-E8CA-78E050B6BAA4}"/>
          </ac:spMkLst>
        </pc:spChg>
        <pc:spChg chg="mod">
          <ac:chgData name="Heike Krusemann" userId="22b930c6-ce99-468c-835c-dba6438d8ea3" providerId="ADAL" clId="{DA270BE2-34D7-453C-8F9F-6909024315FB}" dt="2023-08-16T08:20:07.974" v="626" actId="1076"/>
          <ac:spMkLst>
            <pc:docMk/>
            <pc:sldMk cId="3748802037" sldId="364"/>
            <ac:spMk id="9" creationId="{FA009335-0A6B-7CA6-83DE-006D41A8F33C}"/>
          </ac:spMkLst>
        </pc:spChg>
        <pc:spChg chg="add mod">
          <ac:chgData name="Heike Krusemann" userId="22b930c6-ce99-468c-835c-dba6438d8ea3" providerId="ADAL" clId="{DA270BE2-34D7-453C-8F9F-6909024315FB}" dt="2023-08-16T08:20:29.189" v="630" actId="1076"/>
          <ac:spMkLst>
            <pc:docMk/>
            <pc:sldMk cId="3748802037" sldId="364"/>
            <ac:spMk id="10" creationId="{A610E608-3FA8-53EE-952E-82C1620AC643}"/>
          </ac:spMkLst>
        </pc:spChg>
        <pc:spChg chg="add mod">
          <ac:chgData name="Heike Krusemann" userId="22b930c6-ce99-468c-835c-dba6438d8ea3" providerId="ADAL" clId="{DA270BE2-34D7-453C-8F9F-6909024315FB}" dt="2023-08-16T08:30:21.455" v="861" actId="1076"/>
          <ac:spMkLst>
            <pc:docMk/>
            <pc:sldMk cId="3748802037" sldId="364"/>
            <ac:spMk id="11" creationId="{D83A213C-33A9-F965-A12C-808ADA90C703}"/>
          </ac:spMkLst>
        </pc:spChg>
        <pc:spChg chg="add mod">
          <ac:chgData name="Heike Krusemann" userId="22b930c6-ce99-468c-835c-dba6438d8ea3" providerId="ADAL" clId="{DA270BE2-34D7-453C-8F9F-6909024315FB}" dt="2023-08-16T08:33:13.423" v="943" actId="1076"/>
          <ac:spMkLst>
            <pc:docMk/>
            <pc:sldMk cId="3748802037" sldId="364"/>
            <ac:spMk id="12" creationId="{1E654B4A-5ED5-7402-D38D-342383CD0911}"/>
          </ac:spMkLst>
        </pc:spChg>
        <pc:spChg chg="add mod">
          <ac:chgData name="Heike Krusemann" userId="22b930c6-ce99-468c-835c-dba6438d8ea3" providerId="ADAL" clId="{DA270BE2-34D7-453C-8F9F-6909024315FB}" dt="2023-08-16T12:39:31.425" v="2477"/>
          <ac:spMkLst>
            <pc:docMk/>
            <pc:sldMk cId="3748802037" sldId="364"/>
            <ac:spMk id="13" creationId="{F010AEB0-E05E-1987-F9BA-DC3FC8FD4992}"/>
          </ac:spMkLst>
        </pc:spChg>
        <pc:spChg chg="del">
          <ac:chgData name="Heike Krusemann" userId="22b930c6-ce99-468c-835c-dba6438d8ea3" providerId="ADAL" clId="{DA270BE2-34D7-453C-8F9F-6909024315FB}" dt="2023-08-16T12:39:29.854" v="2476" actId="478"/>
          <ac:spMkLst>
            <pc:docMk/>
            <pc:sldMk cId="3748802037" sldId="364"/>
            <ac:spMk id="26" creationId="{4769D688-9F9B-47BF-A9A8-B46895C87A4C}"/>
          </ac:spMkLst>
        </pc:spChg>
        <pc:spChg chg="mod">
          <ac:chgData name="Heike Krusemann" userId="22b930c6-ce99-468c-835c-dba6438d8ea3" providerId="ADAL" clId="{DA270BE2-34D7-453C-8F9F-6909024315FB}" dt="2023-08-16T08:05:38.340" v="37" actId="1076"/>
          <ac:spMkLst>
            <pc:docMk/>
            <pc:sldMk cId="3748802037" sldId="364"/>
            <ac:spMk id="53" creationId="{778B8611-47CA-4F12-BFAC-3256F89220BF}"/>
          </ac:spMkLst>
        </pc:spChg>
        <pc:spChg chg="mod">
          <ac:chgData name="Heike Krusemann" userId="22b930c6-ce99-468c-835c-dba6438d8ea3" providerId="ADAL" clId="{DA270BE2-34D7-453C-8F9F-6909024315FB}" dt="2023-08-16T08:33:22.526" v="944" actId="1076"/>
          <ac:spMkLst>
            <pc:docMk/>
            <pc:sldMk cId="3748802037" sldId="364"/>
            <ac:spMk id="54" creationId="{11FAC20A-6512-49B8-A73A-52D66C3E428C}"/>
          </ac:spMkLst>
        </pc:spChg>
        <pc:spChg chg="mod">
          <ac:chgData name="Heike Krusemann" userId="22b930c6-ce99-468c-835c-dba6438d8ea3" providerId="ADAL" clId="{DA270BE2-34D7-453C-8F9F-6909024315FB}" dt="2023-08-16T08:07:06.087" v="172" actId="1076"/>
          <ac:spMkLst>
            <pc:docMk/>
            <pc:sldMk cId="3748802037" sldId="364"/>
            <ac:spMk id="55" creationId="{A7E7CB1B-02FE-4E63-8854-4E43A202870E}"/>
          </ac:spMkLst>
        </pc:spChg>
        <pc:spChg chg="mod">
          <ac:chgData name="Heike Krusemann" userId="22b930c6-ce99-468c-835c-dba6438d8ea3" providerId="ADAL" clId="{DA270BE2-34D7-453C-8F9F-6909024315FB}" dt="2023-08-16T08:07:00.656" v="171" actId="20577"/>
          <ac:spMkLst>
            <pc:docMk/>
            <pc:sldMk cId="3748802037" sldId="364"/>
            <ac:spMk id="56" creationId="{C331501D-2141-46C1-B8AC-AAC51F8CA384}"/>
          </ac:spMkLst>
        </pc:spChg>
        <pc:spChg chg="mod">
          <ac:chgData name="Heike Krusemann" userId="22b930c6-ce99-468c-835c-dba6438d8ea3" providerId="ADAL" clId="{DA270BE2-34D7-453C-8F9F-6909024315FB}" dt="2023-08-16T08:28:38.374" v="805" actId="1076"/>
          <ac:spMkLst>
            <pc:docMk/>
            <pc:sldMk cId="3748802037" sldId="364"/>
            <ac:spMk id="57" creationId="{116D372E-7610-4831-90BE-D51E643AA992}"/>
          </ac:spMkLst>
        </pc:spChg>
        <pc:spChg chg="mod">
          <ac:chgData name="Heike Krusemann" userId="22b930c6-ce99-468c-835c-dba6438d8ea3" providerId="ADAL" clId="{DA270BE2-34D7-453C-8F9F-6909024315FB}" dt="2023-08-16T08:29:40.870" v="841" actId="1076"/>
          <ac:spMkLst>
            <pc:docMk/>
            <pc:sldMk cId="3748802037" sldId="364"/>
            <ac:spMk id="58" creationId="{348F370C-0BF4-4F56-B3FC-F96ABDC60B11}"/>
          </ac:spMkLst>
        </pc:spChg>
        <pc:spChg chg="mod">
          <ac:chgData name="Heike Krusemann" userId="22b930c6-ce99-468c-835c-dba6438d8ea3" providerId="ADAL" clId="{DA270BE2-34D7-453C-8F9F-6909024315FB}" dt="2023-08-16T08:13:03.910" v="406" actId="1076"/>
          <ac:spMkLst>
            <pc:docMk/>
            <pc:sldMk cId="3748802037" sldId="364"/>
            <ac:spMk id="60" creationId="{23B09676-EC42-4171-8FB9-B5746FF4C8B2}"/>
          </ac:spMkLst>
        </pc:spChg>
        <pc:spChg chg="del mod">
          <ac:chgData name="Heike Krusemann" userId="22b930c6-ce99-468c-835c-dba6438d8ea3" providerId="ADAL" clId="{DA270BE2-34D7-453C-8F9F-6909024315FB}" dt="2023-08-16T08:13:36.844" v="422" actId="478"/>
          <ac:spMkLst>
            <pc:docMk/>
            <pc:sldMk cId="3748802037" sldId="364"/>
            <ac:spMk id="61" creationId="{3DB081DC-F7F5-4E71-A071-9F192D0AB529}"/>
          </ac:spMkLst>
        </pc:spChg>
        <pc:spChg chg="mod">
          <ac:chgData name="Heike Krusemann" userId="22b930c6-ce99-468c-835c-dba6438d8ea3" providerId="ADAL" clId="{DA270BE2-34D7-453C-8F9F-6909024315FB}" dt="2023-08-16T08:20:02.005" v="625" actId="1076"/>
          <ac:spMkLst>
            <pc:docMk/>
            <pc:sldMk cId="3748802037" sldId="364"/>
            <ac:spMk id="63" creationId="{10C7E0B1-ECD5-4503-8935-E45D7EAA8064}"/>
          </ac:spMkLst>
        </pc:spChg>
        <pc:spChg chg="mod">
          <ac:chgData name="Heike Krusemann" userId="22b930c6-ce99-468c-835c-dba6438d8ea3" providerId="ADAL" clId="{DA270BE2-34D7-453C-8F9F-6909024315FB}" dt="2023-08-16T08:26:59.512" v="731" actId="20577"/>
          <ac:spMkLst>
            <pc:docMk/>
            <pc:sldMk cId="3748802037" sldId="364"/>
            <ac:spMk id="64" creationId="{1E82327E-F95F-4F42-809A-9935B801EA4D}"/>
          </ac:spMkLst>
        </pc:spChg>
        <pc:spChg chg="del mod">
          <ac:chgData name="Heike Krusemann" userId="22b930c6-ce99-468c-835c-dba6438d8ea3" providerId="ADAL" clId="{DA270BE2-34D7-453C-8F9F-6909024315FB}" dt="2023-08-16T08:18:40.511" v="594" actId="478"/>
          <ac:spMkLst>
            <pc:docMk/>
            <pc:sldMk cId="3748802037" sldId="364"/>
            <ac:spMk id="66" creationId="{F45878ED-15DF-4D53-8C4B-0E8238C89C8C}"/>
          </ac:spMkLst>
        </pc:spChg>
        <pc:graphicFrameChg chg="mod modGraphic">
          <ac:chgData name="Heike Krusemann" userId="22b930c6-ce99-468c-835c-dba6438d8ea3" providerId="ADAL" clId="{DA270BE2-34D7-453C-8F9F-6909024315FB}" dt="2023-08-16T08:28:41.188" v="806" actId="20577"/>
          <ac:graphicFrameMkLst>
            <pc:docMk/>
            <pc:sldMk cId="3748802037" sldId="364"/>
            <ac:graphicFrameMk id="3" creationId="{4B8F71B6-F175-4A25-8515-97E5740AE3A5}"/>
          </ac:graphicFrameMkLst>
        </pc:graphicFrameChg>
        <pc:graphicFrameChg chg="mod modGraphic">
          <ac:chgData name="Heike Krusemann" userId="22b930c6-ce99-468c-835c-dba6438d8ea3" providerId="ADAL" clId="{DA270BE2-34D7-453C-8F9F-6909024315FB}" dt="2023-08-16T08:30:14.870" v="860" actId="20577"/>
          <ac:graphicFrameMkLst>
            <pc:docMk/>
            <pc:sldMk cId="3748802037" sldId="364"/>
            <ac:graphicFrameMk id="27" creationId="{1A154EFE-F915-41CB-822F-11E2A117E0B0}"/>
          </ac:graphicFrameMkLst>
        </pc:graphicFrameChg>
      </pc:sldChg>
      <pc:sldChg chg="modSp mod">
        <pc:chgData name="Heike Krusemann" userId="22b930c6-ce99-468c-835c-dba6438d8ea3" providerId="ADAL" clId="{DA270BE2-34D7-453C-8F9F-6909024315FB}" dt="2023-08-16T12:40:03.902" v="2496" actId="20577"/>
        <pc:sldMkLst>
          <pc:docMk/>
          <pc:sldMk cId="2196966992" sldId="939"/>
        </pc:sldMkLst>
        <pc:spChg chg="mod">
          <ac:chgData name="Heike Krusemann" userId="22b930c6-ce99-468c-835c-dba6438d8ea3" providerId="ADAL" clId="{DA270BE2-34D7-453C-8F9F-6909024315FB}" dt="2023-08-16T12:40:03.902" v="2496" actId="20577"/>
          <ac:spMkLst>
            <pc:docMk/>
            <pc:sldMk cId="2196966992" sldId="939"/>
            <ac:spMk id="4" creationId="{ACF7CF31-8938-C733-C7D3-ED284E0C3D89}"/>
          </ac:spMkLst>
        </pc:spChg>
      </pc:sldChg>
      <pc:sldChg chg="modSp mod">
        <pc:chgData name="Heike Krusemann" userId="22b930c6-ce99-468c-835c-dba6438d8ea3" providerId="ADAL" clId="{DA270BE2-34D7-453C-8F9F-6909024315FB}" dt="2023-08-16T12:40:21.282" v="2510" actId="20577"/>
        <pc:sldMkLst>
          <pc:docMk/>
          <pc:sldMk cId="237217705" sldId="1002"/>
        </pc:sldMkLst>
        <pc:spChg chg="mod">
          <ac:chgData name="Heike Krusemann" userId="22b930c6-ce99-468c-835c-dba6438d8ea3" providerId="ADAL" clId="{DA270BE2-34D7-453C-8F9F-6909024315FB}" dt="2023-08-16T12:40:21.282" v="2510" actId="20577"/>
          <ac:spMkLst>
            <pc:docMk/>
            <pc:sldMk cId="237217705" sldId="1002"/>
            <ac:spMk id="4" creationId="{83E8542C-29A1-5514-3BFC-5E4415370D93}"/>
          </ac:spMkLst>
        </pc:spChg>
      </pc:sldChg>
      <pc:sldChg chg="addSp delSp modSp mod">
        <pc:chgData name="Heike Krusemann" userId="22b930c6-ce99-468c-835c-dba6438d8ea3" providerId="ADAL" clId="{DA270BE2-34D7-453C-8F9F-6909024315FB}" dt="2023-08-16T12:39:21.305" v="2473"/>
        <pc:sldMkLst>
          <pc:docMk/>
          <pc:sldMk cId="197057274" sldId="1004"/>
        </pc:sldMkLst>
        <pc:spChg chg="del">
          <ac:chgData name="Heike Krusemann" userId="22b930c6-ce99-468c-835c-dba6438d8ea3" providerId="ADAL" clId="{DA270BE2-34D7-453C-8F9F-6909024315FB}" dt="2023-08-16T12:39:19.606" v="2472" actId="478"/>
          <ac:spMkLst>
            <pc:docMk/>
            <pc:sldMk cId="197057274" sldId="1004"/>
            <ac:spMk id="8" creationId="{5CAD7E7C-DB78-477E-8989-DDA1A58BAAA9}"/>
          </ac:spMkLst>
        </pc:spChg>
        <pc:spChg chg="add mod">
          <ac:chgData name="Heike Krusemann" userId="22b930c6-ce99-468c-835c-dba6438d8ea3" providerId="ADAL" clId="{DA270BE2-34D7-453C-8F9F-6909024315FB}" dt="2023-08-16T12:39:21.305" v="2473"/>
          <ac:spMkLst>
            <pc:docMk/>
            <pc:sldMk cId="197057274" sldId="1004"/>
            <ac:spMk id="16" creationId="{B44861CD-4354-79E9-69C2-EFAD4EC036F3}"/>
          </ac:spMkLst>
        </pc:spChg>
        <pc:spChg chg="mod">
          <ac:chgData name="Heike Krusemann" userId="22b930c6-ce99-468c-835c-dba6438d8ea3" providerId="ADAL" clId="{DA270BE2-34D7-453C-8F9F-6909024315FB}" dt="2023-08-16T08:43:36.979" v="963" actId="20577"/>
          <ac:spMkLst>
            <pc:docMk/>
            <pc:sldMk cId="197057274" sldId="1004"/>
            <ac:spMk id="23" creationId="{4EE30E03-F94C-3B85-E412-6066E0CD5B03}"/>
          </ac:spMkLst>
        </pc:spChg>
        <pc:spChg chg="mod">
          <ac:chgData name="Heike Krusemann" userId="22b930c6-ce99-468c-835c-dba6438d8ea3" providerId="ADAL" clId="{DA270BE2-34D7-453C-8F9F-6909024315FB}" dt="2023-08-16T08:43:10.960" v="950" actId="20577"/>
          <ac:spMkLst>
            <pc:docMk/>
            <pc:sldMk cId="197057274" sldId="1004"/>
            <ac:spMk id="26" creationId="{13BBE36F-8A60-A9B8-E3DE-4F8EA5A27019}"/>
          </ac:spMkLst>
        </pc:spChg>
        <pc:graphicFrameChg chg="modGraphic">
          <ac:chgData name="Heike Krusemann" userId="22b930c6-ce99-468c-835c-dba6438d8ea3" providerId="ADAL" clId="{DA270BE2-34D7-453C-8F9F-6909024315FB}" dt="2023-08-16T08:43:27.450" v="958" actId="20577"/>
          <ac:graphicFrameMkLst>
            <pc:docMk/>
            <pc:sldMk cId="197057274" sldId="1004"/>
            <ac:graphicFrameMk id="15" creationId="{6145F090-E1D2-6D53-89EB-2634F612529C}"/>
          </ac:graphicFrameMkLst>
        </pc:graphicFrameChg>
      </pc:sldChg>
      <pc:sldChg chg="addSp delSp modSp add del mod">
        <pc:chgData name="Heike Krusemann" userId="22b930c6-ce99-468c-835c-dba6438d8ea3" providerId="ADAL" clId="{DA270BE2-34D7-453C-8F9F-6909024315FB}" dt="2023-08-16T12:39:26.615" v="2475"/>
        <pc:sldMkLst>
          <pc:docMk/>
          <pc:sldMk cId="1834379481" sldId="1005"/>
        </pc:sldMkLst>
        <pc:spChg chg="add mod">
          <ac:chgData name="Heike Krusemann" userId="22b930c6-ce99-468c-835c-dba6438d8ea3" providerId="ADAL" clId="{DA270BE2-34D7-453C-8F9F-6909024315FB}" dt="2023-08-16T12:39:26.615" v="2475"/>
          <ac:spMkLst>
            <pc:docMk/>
            <pc:sldMk cId="1834379481" sldId="1005"/>
            <ac:spMk id="4" creationId="{F1664AF5-BB47-B4E2-A541-5CDBC64C7486}"/>
          </ac:spMkLst>
        </pc:spChg>
        <pc:spChg chg="del">
          <ac:chgData name="Heike Krusemann" userId="22b930c6-ce99-468c-835c-dba6438d8ea3" providerId="ADAL" clId="{DA270BE2-34D7-453C-8F9F-6909024315FB}" dt="2023-08-16T12:39:24.397" v="2474" actId="478"/>
          <ac:spMkLst>
            <pc:docMk/>
            <pc:sldMk cId="1834379481" sldId="1005"/>
            <ac:spMk id="8" creationId="{5CAD7E7C-DB78-477E-8989-DDA1A58BAAA9}"/>
          </ac:spMkLst>
        </pc:spChg>
        <pc:spChg chg="mod">
          <ac:chgData name="Heike Krusemann" userId="22b930c6-ce99-468c-835c-dba6438d8ea3" providerId="ADAL" clId="{DA270BE2-34D7-453C-8F9F-6909024315FB}" dt="2023-08-16T08:47:22.290" v="1049" actId="20577"/>
          <ac:spMkLst>
            <pc:docMk/>
            <pc:sldMk cId="1834379481" sldId="1005"/>
            <ac:spMk id="23" creationId="{4EE30E03-F94C-3B85-E412-6066E0CD5B03}"/>
          </ac:spMkLst>
        </pc:spChg>
        <pc:spChg chg="mod">
          <ac:chgData name="Heike Krusemann" userId="22b930c6-ce99-468c-835c-dba6438d8ea3" providerId="ADAL" clId="{DA270BE2-34D7-453C-8F9F-6909024315FB}" dt="2023-08-16T08:47:30.327" v="1057" actId="20577"/>
          <ac:spMkLst>
            <pc:docMk/>
            <pc:sldMk cId="1834379481" sldId="1005"/>
            <ac:spMk id="30" creationId="{EA9FECB9-AAED-73DE-DDF5-898E8D0BD1D7}"/>
          </ac:spMkLst>
        </pc:spChg>
        <pc:spChg chg="mod">
          <ac:chgData name="Heike Krusemann" userId="22b930c6-ce99-468c-835c-dba6438d8ea3" providerId="ADAL" clId="{DA270BE2-34D7-453C-8F9F-6909024315FB}" dt="2023-08-16T08:47:40.900" v="1069" actId="20577"/>
          <ac:spMkLst>
            <pc:docMk/>
            <pc:sldMk cId="1834379481" sldId="1005"/>
            <ac:spMk id="31" creationId="{4CFDDDD5-81DB-AE15-2E5C-3F7A7A5593B2}"/>
          </ac:spMkLst>
        </pc:spChg>
        <pc:spChg chg="mod">
          <ac:chgData name="Heike Krusemann" userId="22b930c6-ce99-468c-835c-dba6438d8ea3" providerId="ADAL" clId="{DA270BE2-34D7-453C-8F9F-6909024315FB}" dt="2023-08-16T08:47:49.056" v="1073" actId="20577"/>
          <ac:spMkLst>
            <pc:docMk/>
            <pc:sldMk cId="1834379481" sldId="1005"/>
            <ac:spMk id="32" creationId="{C6FA12C1-F14F-BE45-B00A-69C9D37D3C84}"/>
          </ac:spMkLst>
        </pc:spChg>
        <pc:spChg chg="mod">
          <ac:chgData name="Heike Krusemann" userId="22b930c6-ce99-468c-835c-dba6438d8ea3" providerId="ADAL" clId="{DA270BE2-34D7-453C-8F9F-6909024315FB}" dt="2023-08-16T08:48:00.350" v="1088" actId="20577"/>
          <ac:spMkLst>
            <pc:docMk/>
            <pc:sldMk cId="1834379481" sldId="1005"/>
            <ac:spMk id="33" creationId="{5F1AFCBA-58FD-B02C-5DBF-51129D1E50E7}"/>
          </ac:spMkLst>
        </pc:spChg>
        <pc:graphicFrameChg chg="modGraphic">
          <ac:chgData name="Heike Krusemann" userId="22b930c6-ce99-468c-835c-dba6438d8ea3" providerId="ADAL" clId="{DA270BE2-34D7-453C-8F9F-6909024315FB}" dt="2023-08-16T08:47:09.739" v="1040" actId="20577"/>
          <ac:graphicFrameMkLst>
            <pc:docMk/>
            <pc:sldMk cId="1834379481" sldId="1005"/>
            <ac:graphicFrameMk id="15" creationId="{6145F090-E1D2-6D53-89EB-2634F612529C}"/>
          </ac:graphicFrameMkLst>
        </pc:graphicFrameChg>
        <pc:picChg chg="mod">
          <ac:chgData name="Heike Krusemann" userId="22b930c6-ce99-468c-835c-dba6438d8ea3" providerId="ADAL" clId="{DA270BE2-34D7-453C-8F9F-6909024315FB}" dt="2023-08-16T08:44:15.110" v="973" actId="1076"/>
          <ac:picMkLst>
            <pc:docMk/>
            <pc:sldMk cId="1834379481" sldId="1005"/>
            <ac:picMk id="34" creationId="{C0C23EE3-B715-80D8-C526-4E231E40AEF5}"/>
          </ac:picMkLst>
        </pc:picChg>
        <pc:picChg chg="mod">
          <ac:chgData name="Heike Krusemann" userId="22b930c6-ce99-468c-835c-dba6438d8ea3" providerId="ADAL" clId="{DA270BE2-34D7-453C-8F9F-6909024315FB}" dt="2023-08-16T08:45:08.752" v="985" actId="1076"/>
          <ac:picMkLst>
            <pc:docMk/>
            <pc:sldMk cId="1834379481" sldId="1005"/>
            <ac:picMk id="35" creationId="{B1BDB24D-ABC8-6534-EE8B-D92FA5E9DD0D}"/>
          </ac:picMkLst>
        </pc:picChg>
        <pc:picChg chg="mod">
          <ac:chgData name="Heike Krusemann" userId="22b930c6-ce99-468c-835c-dba6438d8ea3" providerId="ADAL" clId="{DA270BE2-34D7-453C-8F9F-6909024315FB}" dt="2023-08-16T08:45:50.230" v="1022" actId="1076"/>
          <ac:picMkLst>
            <pc:docMk/>
            <pc:sldMk cId="1834379481" sldId="1005"/>
            <ac:picMk id="36" creationId="{0035895B-82A9-7ACF-8F94-08EF14E0F991}"/>
          </ac:picMkLst>
        </pc:picChg>
        <pc:picChg chg="mod">
          <ac:chgData name="Heike Krusemann" userId="22b930c6-ce99-468c-835c-dba6438d8ea3" providerId="ADAL" clId="{DA270BE2-34D7-453C-8F9F-6909024315FB}" dt="2023-08-16T08:47:15.920" v="1042" actId="1076"/>
          <ac:picMkLst>
            <pc:docMk/>
            <pc:sldMk cId="1834379481" sldId="1005"/>
            <ac:picMk id="37" creationId="{FB66F0E7-60CE-D05F-8D9C-EC2463CB8C51}"/>
          </ac:picMkLst>
        </pc:picChg>
        <pc:picChg chg="mod">
          <ac:chgData name="Heike Krusemann" userId="22b930c6-ce99-468c-835c-dba6438d8ea3" providerId="ADAL" clId="{DA270BE2-34D7-453C-8F9F-6909024315FB}" dt="2023-08-16T08:47:12.622" v="1041" actId="1076"/>
          <ac:picMkLst>
            <pc:docMk/>
            <pc:sldMk cId="1834379481" sldId="1005"/>
            <ac:picMk id="38" creationId="{96D660EE-C27D-05AE-618D-D08FC7AF6318}"/>
          </ac:picMkLst>
        </pc:picChg>
      </pc:sldChg>
      <pc:sldChg chg="addSp delSp modSp mod">
        <pc:chgData name="Heike Krusemann" userId="22b930c6-ce99-468c-835c-dba6438d8ea3" providerId="ADAL" clId="{DA270BE2-34D7-453C-8F9F-6909024315FB}" dt="2023-08-16T12:39:13.920" v="2469"/>
        <pc:sldMkLst>
          <pc:docMk/>
          <pc:sldMk cId="4115274303" sldId="1006"/>
        </pc:sldMkLst>
        <pc:spChg chg="add mod">
          <ac:chgData name="Heike Krusemann" userId="22b930c6-ce99-468c-835c-dba6438d8ea3" providerId="ADAL" clId="{DA270BE2-34D7-453C-8F9F-6909024315FB}" dt="2023-08-16T12:39:13.920" v="2469"/>
          <ac:spMkLst>
            <pc:docMk/>
            <pc:sldMk cId="4115274303" sldId="1006"/>
            <ac:spMk id="4" creationId="{18CADB2B-11F0-F9D5-5E3D-2B152FB6CD35}"/>
          </ac:spMkLst>
        </pc:spChg>
        <pc:spChg chg="del">
          <ac:chgData name="Heike Krusemann" userId="22b930c6-ce99-468c-835c-dba6438d8ea3" providerId="ADAL" clId="{DA270BE2-34D7-453C-8F9F-6909024315FB}" dt="2023-08-16T12:39:12.559" v="2468" actId="478"/>
          <ac:spMkLst>
            <pc:docMk/>
            <pc:sldMk cId="4115274303" sldId="1006"/>
            <ac:spMk id="8" creationId="{5CAD7E7C-DB78-477E-8989-DDA1A58BAAA9}"/>
          </ac:spMkLst>
        </pc:spChg>
        <pc:spChg chg="mod">
          <ac:chgData name="Heike Krusemann" userId="22b930c6-ce99-468c-835c-dba6438d8ea3" providerId="ADAL" clId="{DA270BE2-34D7-453C-8F9F-6909024315FB}" dt="2023-08-16T08:55:11.844" v="1192" actId="20577"/>
          <ac:spMkLst>
            <pc:docMk/>
            <pc:sldMk cId="4115274303" sldId="1006"/>
            <ac:spMk id="23" creationId="{4EE30E03-F94C-3B85-E412-6066E0CD5B03}"/>
          </ac:spMkLst>
        </pc:spChg>
        <pc:spChg chg="mod">
          <ac:chgData name="Heike Krusemann" userId="22b930c6-ce99-468c-835c-dba6438d8ea3" providerId="ADAL" clId="{DA270BE2-34D7-453C-8F9F-6909024315FB}" dt="2023-08-16T08:55:17.658" v="1204" actId="20577"/>
          <ac:spMkLst>
            <pc:docMk/>
            <pc:sldMk cId="4115274303" sldId="1006"/>
            <ac:spMk id="30" creationId="{EA9FECB9-AAED-73DE-DDF5-898E8D0BD1D7}"/>
          </ac:spMkLst>
        </pc:spChg>
        <pc:spChg chg="mod">
          <ac:chgData name="Heike Krusemann" userId="22b930c6-ce99-468c-835c-dba6438d8ea3" providerId="ADAL" clId="{DA270BE2-34D7-453C-8F9F-6909024315FB}" dt="2023-08-16T08:55:24.421" v="1210" actId="20577"/>
          <ac:spMkLst>
            <pc:docMk/>
            <pc:sldMk cId="4115274303" sldId="1006"/>
            <ac:spMk id="31" creationId="{4CFDDDD5-81DB-AE15-2E5C-3F7A7A5593B2}"/>
          </ac:spMkLst>
        </pc:spChg>
        <pc:spChg chg="mod">
          <ac:chgData name="Heike Krusemann" userId="22b930c6-ce99-468c-835c-dba6438d8ea3" providerId="ADAL" clId="{DA270BE2-34D7-453C-8F9F-6909024315FB}" dt="2023-08-16T08:55:30.790" v="1220" actId="20577"/>
          <ac:spMkLst>
            <pc:docMk/>
            <pc:sldMk cId="4115274303" sldId="1006"/>
            <ac:spMk id="32" creationId="{C6FA12C1-F14F-BE45-B00A-69C9D37D3C84}"/>
          </ac:spMkLst>
        </pc:spChg>
        <pc:spChg chg="mod">
          <ac:chgData name="Heike Krusemann" userId="22b930c6-ce99-468c-835c-dba6438d8ea3" providerId="ADAL" clId="{DA270BE2-34D7-453C-8F9F-6909024315FB}" dt="2023-08-16T08:55:36.912" v="1227" actId="20577"/>
          <ac:spMkLst>
            <pc:docMk/>
            <pc:sldMk cId="4115274303" sldId="1006"/>
            <ac:spMk id="33" creationId="{5F1AFCBA-58FD-B02C-5DBF-51129D1E50E7}"/>
          </ac:spMkLst>
        </pc:spChg>
        <pc:graphicFrameChg chg="modGraphic">
          <ac:chgData name="Heike Krusemann" userId="22b930c6-ce99-468c-835c-dba6438d8ea3" providerId="ADAL" clId="{DA270BE2-34D7-453C-8F9F-6909024315FB}" dt="2023-08-16T08:54:41.601" v="1166" actId="20577"/>
          <ac:graphicFrameMkLst>
            <pc:docMk/>
            <pc:sldMk cId="4115274303" sldId="1006"/>
            <ac:graphicFrameMk id="15" creationId="{6145F090-E1D2-6D53-89EB-2634F612529C}"/>
          </ac:graphicFrameMkLst>
        </pc:graphicFrameChg>
        <pc:picChg chg="mod">
          <ac:chgData name="Heike Krusemann" userId="22b930c6-ce99-468c-835c-dba6438d8ea3" providerId="ADAL" clId="{DA270BE2-34D7-453C-8F9F-6909024315FB}" dt="2023-08-16T08:54:51.990" v="1171" actId="1076"/>
          <ac:picMkLst>
            <pc:docMk/>
            <pc:sldMk cId="4115274303" sldId="1006"/>
            <ac:picMk id="34" creationId="{C0C23EE3-B715-80D8-C526-4E231E40AEF5}"/>
          </ac:picMkLst>
        </pc:picChg>
        <pc:picChg chg="mod">
          <ac:chgData name="Heike Krusemann" userId="22b930c6-ce99-468c-835c-dba6438d8ea3" providerId="ADAL" clId="{DA270BE2-34D7-453C-8F9F-6909024315FB}" dt="2023-08-16T08:54:49.143" v="1170" actId="1076"/>
          <ac:picMkLst>
            <pc:docMk/>
            <pc:sldMk cId="4115274303" sldId="1006"/>
            <ac:picMk id="35" creationId="{B1BDB24D-ABC8-6534-EE8B-D92FA5E9DD0D}"/>
          </ac:picMkLst>
        </pc:picChg>
        <pc:picChg chg="mod">
          <ac:chgData name="Heike Krusemann" userId="22b930c6-ce99-468c-835c-dba6438d8ea3" providerId="ADAL" clId="{DA270BE2-34D7-453C-8F9F-6909024315FB}" dt="2023-08-16T08:54:47.584" v="1169" actId="1076"/>
          <ac:picMkLst>
            <pc:docMk/>
            <pc:sldMk cId="4115274303" sldId="1006"/>
            <ac:picMk id="36" creationId="{0035895B-82A9-7ACF-8F94-08EF14E0F991}"/>
          </ac:picMkLst>
        </pc:picChg>
        <pc:picChg chg="mod">
          <ac:chgData name="Heike Krusemann" userId="22b930c6-ce99-468c-835c-dba6438d8ea3" providerId="ADAL" clId="{DA270BE2-34D7-453C-8F9F-6909024315FB}" dt="2023-08-16T08:54:45.983" v="1168" actId="1076"/>
          <ac:picMkLst>
            <pc:docMk/>
            <pc:sldMk cId="4115274303" sldId="1006"/>
            <ac:picMk id="37" creationId="{FB66F0E7-60CE-D05F-8D9C-EC2463CB8C51}"/>
          </ac:picMkLst>
        </pc:picChg>
        <pc:picChg chg="mod">
          <ac:chgData name="Heike Krusemann" userId="22b930c6-ce99-468c-835c-dba6438d8ea3" providerId="ADAL" clId="{DA270BE2-34D7-453C-8F9F-6909024315FB}" dt="2023-08-16T08:54:44.520" v="1167" actId="1076"/>
          <ac:picMkLst>
            <pc:docMk/>
            <pc:sldMk cId="4115274303" sldId="1006"/>
            <ac:picMk id="38" creationId="{96D660EE-C27D-05AE-618D-D08FC7AF6318}"/>
          </ac:picMkLst>
        </pc:picChg>
      </pc:sldChg>
      <pc:sldChg chg="addSp delSp modSp mod delAnim modAnim">
        <pc:chgData name="Heike Krusemann" userId="22b930c6-ce99-468c-835c-dba6438d8ea3" providerId="ADAL" clId="{DA270BE2-34D7-453C-8F9F-6909024315FB}" dt="2023-08-16T12:39:10.625" v="2467"/>
        <pc:sldMkLst>
          <pc:docMk/>
          <pc:sldMk cId="1734581889" sldId="1008"/>
        </pc:sldMkLst>
        <pc:spChg chg="add del mod">
          <ac:chgData name="Heike Krusemann" userId="22b930c6-ce99-468c-835c-dba6438d8ea3" providerId="ADAL" clId="{DA270BE2-34D7-453C-8F9F-6909024315FB}" dt="2023-08-16T12:15:50.017" v="1539" actId="478"/>
          <ac:spMkLst>
            <pc:docMk/>
            <pc:sldMk cId="1734581889" sldId="1008"/>
            <ac:spMk id="3" creationId="{A9558FDE-BB6C-02E4-9717-2BAF24CB917E}"/>
          </ac:spMkLst>
        </pc:spChg>
        <pc:spChg chg="add mod">
          <ac:chgData name="Heike Krusemann" userId="22b930c6-ce99-468c-835c-dba6438d8ea3" providerId="ADAL" clId="{DA270BE2-34D7-453C-8F9F-6909024315FB}" dt="2023-08-16T12:21:35.891" v="1585" actId="1076"/>
          <ac:spMkLst>
            <pc:docMk/>
            <pc:sldMk cId="1734581889" sldId="1008"/>
            <ac:spMk id="4" creationId="{B8CA41FA-B1CD-1A02-22D9-353FF4F788F8}"/>
          </ac:spMkLst>
        </pc:spChg>
        <pc:spChg chg="add mod">
          <ac:chgData name="Heike Krusemann" userId="22b930c6-ce99-468c-835c-dba6438d8ea3" providerId="ADAL" clId="{DA270BE2-34D7-453C-8F9F-6909024315FB}" dt="2023-08-16T12:16:42.715" v="1552" actId="1076"/>
          <ac:spMkLst>
            <pc:docMk/>
            <pc:sldMk cId="1734581889" sldId="1008"/>
            <ac:spMk id="5" creationId="{BA9C00D2-7473-A417-C89C-55F3F4A81A0B}"/>
          </ac:spMkLst>
        </pc:spChg>
        <pc:spChg chg="add mod">
          <ac:chgData name="Heike Krusemann" userId="22b930c6-ce99-468c-835c-dba6438d8ea3" providerId="ADAL" clId="{DA270BE2-34D7-453C-8F9F-6909024315FB}" dt="2023-08-16T12:15:26.518" v="1535" actId="20577"/>
          <ac:spMkLst>
            <pc:docMk/>
            <pc:sldMk cId="1734581889" sldId="1008"/>
            <ac:spMk id="6" creationId="{4FCA3536-8DEB-0674-836F-E184BB80ABB0}"/>
          </ac:spMkLst>
        </pc:spChg>
        <pc:spChg chg="add mod">
          <ac:chgData name="Heike Krusemann" userId="22b930c6-ce99-468c-835c-dba6438d8ea3" providerId="ADAL" clId="{DA270BE2-34D7-453C-8F9F-6909024315FB}" dt="2023-08-16T12:23:28.075" v="1697" actId="1076"/>
          <ac:spMkLst>
            <pc:docMk/>
            <pc:sldMk cId="1734581889" sldId="1008"/>
            <ac:spMk id="7" creationId="{AC8C3139-42B2-2783-53CB-A2E712974F8E}"/>
          </ac:spMkLst>
        </pc:spChg>
        <pc:spChg chg="add mod">
          <ac:chgData name="Heike Krusemann" userId="22b930c6-ce99-468c-835c-dba6438d8ea3" providerId="ADAL" clId="{DA270BE2-34D7-453C-8F9F-6909024315FB}" dt="2023-08-16T12:24:08.028" v="1744" actId="1076"/>
          <ac:spMkLst>
            <pc:docMk/>
            <pc:sldMk cId="1734581889" sldId="1008"/>
            <ac:spMk id="8" creationId="{7D635D67-F6D6-16C2-7866-D172FCB0C735}"/>
          </ac:spMkLst>
        </pc:spChg>
        <pc:spChg chg="add mod">
          <ac:chgData name="Heike Krusemann" userId="22b930c6-ce99-468c-835c-dba6438d8ea3" providerId="ADAL" clId="{DA270BE2-34D7-453C-8F9F-6909024315FB}" dt="2023-08-16T12:39:10.625" v="2467"/>
          <ac:spMkLst>
            <pc:docMk/>
            <pc:sldMk cId="1734581889" sldId="1008"/>
            <ac:spMk id="9" creationId="{FB98A52C-44DF-86B3-726C-03FF0600440B}"/>
          </ac:spMkLst>
        </pc:spChg>
        <pc:spChg chg="mod">
          <ac:chgData name="Heike Krusemann" userId="22b930c6-ce99-468c-835c-dba6438d8ea3" providerId="ADAL" clId="{DA270BE2-34D7-453C-8F9F-6909024315FB}" dt="2023-08-16T12:25:49.231" v="1777" actId="20577"/>
          <ac:spMkLst>
            <pc:docMk/>
            <pc:sldMk cId="1734581889" sldId="1008"/>
            <ac:spMk id="21" creationId="{42CC666C-55A4-4003-95BE-AD110CE2F7C9}"/>
          </ac:spMkLst>
        </pc:spChg>
        <pc:spChg chg="del">
          <ac:chgData name="Heike Krusemann" userId="22b930c6-ce99-468c-835c-dba6438d8ea3" providerId="ADAL" clId="{DA270BE2-34D7-453C-8F9F-6909024315FB}" dt="2023-08-16T12:39:08.902" v="2466" actId="478"/>
          <ac:spMkLst>
            <pc:docMk/>
            <pc:sldMk cId="1734581889" sldId="1008"/>
            <ac:spMk id="41" creationId="{CFC78525-ACBC-4B9E-B1B5-57FCF0C8F339}"/>
          </ac:spMkLst>
        </pc:spChg>
        <pc:spChg chg="mod">
          <ac:chgData name="Heike Krusemann" userId="22b930c6-ce99-468c-835c-dba6438d8ea3" providerId="ADAL" clId="{DA270BE2-34D7-453C-8F9F-6909024315FB}" dt="2023-08-16T12:15:41.139" v="1537" actId="1076"/>
          <ac:spMkLst>
            <pc:docMk/>
            <pc:sldMk cId="1734581889" sldId="1008"/>
            <ac:spMk id="52" creationId="{8F53631D-2754-48C4-8AED-8858C9727C21}"/>
          </ac:spMkLst>
        </pc:spChg>
        <pc:spChg chg="mod">
          <ac:chgData name="Heike Krusemann" userId="22b930c6-ce99-468c-835c-dba6438d8ea3" providerId="ADAL" clId="{DA270BE2-34D7-453C-8F9F-6909024315FB}" dt="2023-08-16T12:13:52.162" v="1495" actId="1076"/>
          <ac:spMkLst>
            <pc:docMk/>
            <pc:sldMk cId="1734581889" sldId="1008"/>
            <ac:spMk id="53" creationId="{A2BFCF36-7406-4CE6-9B31-E13BD8589379}"/>
          </ac:spMkLst>
        </pc:spChg>
        <pc:spChg chg="del">
          <ac:chgData name="Heike Krusemann" userId="22b930c6-ce99-468c-835c-dba6438d8ea3" providerId="ADAL" clId="{DA270BE2-34D7-453C-8F9F-6909024315FB}" dt="2023-08-16T12:05:16.693" v="1483" actId="478"/>
          <ac:spMkLst>
            <pc:docMk/>
            <pc:sldMk cId="1734581889" sldId="1008"/>
            <ac:spMk id="54" creationId="{79F904FC-0628-46C7-A0E1-B4BE341D70F7}"/>
          </ac:spMkLst>
        </pc:spChg>
        <pc:spChg chg="mod">
          <ac:chgData name="Heike Krusemann" userId="22b930c6-ce99-468c-835c-dba6438d8ea3" providerId="ADAL" clId="{DA270BE2-34D7-453C-8F9F-6909024315FB}" dt="2023-08-16T12:20:53.843" v="1555" actId="1076"/>
          <ac:spMkLst>
            <pc:docMk/>
            <pc:sldMk cId="1734581889" sldId="1008"/>
            <ac:spMk id="58" creationId="{EF239C35-C144-491F-AEA8-CD145B46436E}"/>
          </ac:spMkLst>
        </pc:spChg>
        <pc:spChg chg="mod">
          <ac:chgData name="Heike Krusemann" userId="22b930c6-ce99-468c-835c-dba6438d8ea3" providerId="ADAL" clId="{DA270BE2-34D7-453C-8F9F-6909024315FB}" dt="2023-08-16T12:16:24.997" v="1547" actId="1076"/>
          <ac:spMkLst>
            <pc:docMk/>
            <pc:sldMk cId="1734581889" sldId="1008"/>
            <ac:spMk id="59" creationId="{5EAB8AEE-2EFB-4FCD-B290-9EBB073016C9}"/>
          </ac:spMkLst>
        </pc:spChg>
        <pc:spChg chg="mod">
          <ac:chgData name="Heike Krusemann" userId="22b930c6-ce99-468c-835c-dba6438d8ea3" providerId="ADAL" clId="{DA270BE2-34D7-453C-8F9F-6909024315FB}" dt="2023-08-16T12:16:38.748" v="1551" actId="1076"/>
          <ac:spMkLst>
            <pc:docMk/>
            <pc:sldMk cId="1734581889" sldId="1008"/>
            <ac:spMk id="60" creationId="{D18B8898-B477-43E3-BE8C-9D0576976DA9}"/>
          </ac:spMkLst>
        </pc:spChg>
        <pc:spChg chg="mod">
          <ac:chgData name="Heike Krusemann" userId="22b930c6-ce99-468c-835c-dba6438d8ea3" providerId="ADAL" clId="{DA270BE2-34D7-453C-8F9F-6909024315FB}" dt="2023-08-16T12:16:28.076" v="1548" actId="1076"/>
          <ac:spMkLst>
            <pc:docMk/>
            <pc:sldMk cId="1734581889" sldId="1008"/>
            <ac:spMk id="61" creationId="{6A8195D3-7F81-44C0-B3C4-7AA5F73FDFE2}"/>
          </ac:spMkLst>
        </pc:spChg>
        <pc:spChg chg="mod">
          <ac:chgData name="Heike Krusemann" userId="22b930c6-ce99-468c-835c-dba6438d8ea3" providerId="ADAL" clId="{DA270BE2-34D7-453C-8F9F-6909024315FB}" dt="2023-08-16T12:21:43.179" v="1586" actId="1076"/>
          <ac:spMkLst>
            <pc:docMk/>
            <pc:sldMk cId="1734581889" sldId="1008"/>
            <ac:spMk id="62" creationId="{E34A5B3A-1E1D-4D72-9D2C-CEF166467DEF}"/>
          </ac:spMkLst>
        </pc:spChg>
        <pc:spChg chg="mod">
          <ac:chgData name="Heike Krusemann" userId="22b930c6-ce99-468c-835c-dba6438d8ea3" providerId="ADAL" clId="{DA270BE2-34D7-453C-8F9F-6909024315FB}" dt="2023-08-16T12:21:52.507" v="1588" actId="1076"/>
          <ac:spMkLst>
            <pc:docMk/>
            <pc:sldMk cId="1734581889" sldId="1008"/>
            <ac:spMk id="63" creationId="{4288424B-C932-4547-A012-B49F40F7D00B}"/>
          </ac:spMkLst>
        </pc:spChg>
        <pc:spChg chg="mod">
          <ac:chgData name="Heike Krusemann" userId="22b930c6-ce99-468c-835c-dba6438d8ea3" providerId="ADAL" clId="{DA270BE2-34D7-453C-8F9F-6909024315FB}" dt="2023-08-16T12:21:33.539" v="1584" actId="1076"/>
          <ac:spMkLst>
            <pc:docMk/>
            <pc:sldMk cId="1734581889" sldId="1008"/>
            <ac:spMk id="64" creationId="{24EF90E7-D847-4795-BDB5-8402724F776D}"/>
          </ac:spMkLst>
        </pc:spChg>
        <pc:spChg chg="del mod">
          <ac:chgData name="Heike Krusemann" userId="22b930c6-ce99-468c-835c-dba6438d8ea3" providerId="ADAL" clId="{DA270BE2-34D7-453C-8F9F-6909024315FB}" dt="2023-08-16T12:24:39.983" v="1749" actId="478"/>
          <ac:spMkLst>
            <pc:docMk/>
            <pc:sldMk cId="1734581889" sldId="1008"/>
            <ac:spMk id="65" creationId="{14BEB3B8-B887-4DEB-A486-6CD05DC01D9A}"/>
          </ac:spMkLst>
        </pc:spChg>
        <pc:spChg chg="del">
          <ac:chgData name="Heike Krusemann" userId="22b930c6-ce99-468c-835c-dba6438d8ea3" providerId="ADAL" clId="{DA270BE2-34D7-453C-8F9F-6909024315FB}" dt="2023-08-16T12:21:48.868" v="1587" actId="478"/>
          <ac:spMkLst>
            <pc:docMk/>
            <pc:sldMk cId="1734581889" sldId="1008"/>
            <ac:spMk id="66" creationId="{9A77445A-237C-48F8-B46C-8170B7D37559}"/>
          </ac:spMkLst>
        </pc:spChg>
        <pc:spChg chg="mod">
          <ac:chgData name="Heike Krusemann" userId="22b930c6-ce99-468c-835c-dba6438d8ea3" providerId="ADAL" clId="{DA270BE2-34D7-453C-8F9F-6909024315FB}" dt="2023-08-16T12:23:39.644" v="1701" actId="14100"/>
          <ac:spMkLst>
            <pc:docMk/>
            <pc:sldMk cId="1734581889" sldId="1008"/>
            <ac:spMk id="67" creationId="{2A9D9F22-C351-4596-BB7D-87AE8D30A74E}"/>
          </ac:spMkLst>
        </pc:spChg>
        <pc:spChg chg="mod">
          <ac:chgData name="Heike Krusemann" userId="22b930c6-ce99-468c-835c-dba6438d8ea3" providerId="ADAL" clId="{DA270BE2-34D7-453C-8F9F-6909024315FB}" dt="2023-08-16T12:22:49.778" v="1642" actId="1076"/>
          <ac:spMkLst>
            <pc:docMk/>
            <pc:sldMk cId="1734581889" sldId="1008"/>
            <ac:spMk id="68" creationId="{171C234B-E1D8-4BA7-9BB6-CEE92AB173E3}"/>
          </ac:spMkLst>
        </pc:spChg>
        <pc:spChg chg="mod">
          <ac:chgData name="Heike Krusemann" userId="22b930c6-ce99-468c-835c-dba6438d8ea3" providerId="ADAL" clId="{DA270BE2-34D7-453C-8F9F-6909024315FB}" dt="2023-08-16T12:24:48.651" v="1751" actId="1076"/>
          <ac:spMkLst>
            <pc:docMk/>
            <pc:sldMk cId="1734581889" sldId="1008"/>
            <ac:spMk id="69" creationId="{5C29C5FA-AFAC-4818-90A1-7B59F3E335C7}"/>
          </ac:spMkLst>
        </pc:spChg>
        <pc:spChg chg="mod">
          <ac:chgData name="Heike Krusemann" userId="22b930c6-ce99-468c-835c-dba6438d8ea3" providerId="ADAL" clId="{DA270BE2-34D7-453C-8F9F-6909024315FB}" dt="2023-08-16T12:15:12.164" v="1530" actId="1076"/>
          <ac:spMkLst>
            <pc:docMk/>
            <pc:sldMk cId="1734581889" sldId="1008"/>
            <ac:spMk id="70" creationId="{3BD33182-986E-45CA-86E6-40DC81B590C8}"/>
          </ac:spMkLst>
        </pc:spChg>
        <pc:spChg chg="mod">
          <ac:chgData name="Heike Krusemann" userId="22b930c6-ce99-468c-835c-dba6438d8ea3" providerId="ADAL" clId="{DA270BE2-34D7-453C-8F9F-6909024315FB}" dt="2023-08-16T12:23:55.542" v="1725" actId="20577"/>
          <ac:spMkLst>
            <pc:docMk/>
            <pc:sldMk cId="1734581889" sldId="1008"/>
            <ac:spMk id="71" creationId="{D4662F6F-BB7A-440E-99DB-3FEB806B34CB}"/>
          </ac:spMkLst>
        </pc:spChg>
        <pc:spChg chg="mod">
          <ac:chgData name="Heike Krusemann" userId="22b930c6-ce99-468c-835c-dba6438d8ea3" providerId="ADAL" clId="{DA270BE2-34D7-453C-8F9F-6909024315FB}" dt="2023-08-16T12:15:07.187" v="1529" actId="1076"/>
          <ac:spMkLst>
            <pc:docMk/>
            <pc:sldMk cId="1734581889" sldId="1008"/>
            <ac:spMk id="72" creationId="{80DD82C3-D3C7-45A3-B5A4-90223E7359A7}"/>
          </ac:spMkLst>
        </pc:spChg>
        <pc:spChg chg="del">
          <ac:chgData name="Heike Krusemann" userId="22b930c6-ce99-468c-835c-dba6438d8ea3" providerId="ADAL" clId="{DA270BE2-34D7-453C-8F9F-6909024315FB}" dt="2023-08-16T12:12:37.836" v="1489" actId="478"/>
          <ac:spMkLst>
            <pc:docMk/>
            <pc:sldMk cId="1734581889" sldId="1008"/>
            <ac:spMk id="73" creationId="{40541C7D-B0CC-4C45-9347-2F6A8921779D}"/>
          </ac:spMkLst>
        </pc:spChg>
        <pc:spChg chg="del">
          <ac:chgData name="Heike Krusemann" userId="22b930c6-ce99-468c-835c-dba6438d8ea3" providerId="ADAL" clId="{DA270BE2-34D7-453C-8F9F-6909024315FB}" dt="2023-08-16T12:12:34.962" v="1488" actId="478"/>
          <ac:spMkLst>
            <pc:docMk/>
            <pc:sldMk cId="1734581889" sldId="1008"/>
            <ac:spMk id="74" creationId="{85556096-252E-4BFA-8C9B-3147737202F6}"/>
          </ac:spMkLst>
        </pc:spChg>
        <pc:spChg chg="del">
          <ac:chgData name="Heike Krusemann" userId="22b930c6-ce99-468c-835c-dba6438d8ea3" providerId="ADAL" clId="{DA270BE2-34D7-453C-8F9F-6909024315FB}" dt="2023-08-16T12:12:33.542" v="1487" actId="478"/>
          <ac:spMkLst>
            <pc:docMk/>
            <pc:sldMk cId="1734581889" sldId="1008"/>
            <ac:spMk id="75" creationId="{B56FCEEC-BBC0-447D-8197-5467071F582A}"/>
          </ac:spMkLst>
        </pc:spChg>
        <pc:graphicFrameChg chg="mod modGraphic">
          <ac:chgData name="Heike Krusemann" userId="22b930c6-ce99-468c-835c-dba6438d8ea3" providerId="ADAL" clId="{DA270BE2-34D7-453C-8F9F-6909024315FB}" dt="2023-08-16T12:14:52.513" v="1528" actId="20577"/>
          <ac:graphicFrameMkLst>
            <pc:docMk/>
            <pc:sldMk cId="1734581889" sldId="1008"/>
            <ac:graphicFrameMk id="48" creationId="{E6F5C010-FCBF-483C-895E-1E56C0C2FA24}"/>
          </ac:graphicFrameMkLst>
        </pc:graphicFrameChg>
        <pc:picChg chg="mod">
          <ac:chgData name="Heike Krusemann" userId="22b930c6-ce99-468c-835c-dba6438d8ea3" providerId="ADAL" clId="{DA270BE2-34D7-453C-8F9F-6909024315FB}" dt="2023-08-16T12:13:44.075" v="1493" actId="1076"/>
          <ac:picMkLst>
            <pc:docMk/>
            <pc:sldMk cId="1734581889" sldId="1008"/>
            <ac:picMk id="49" creationId="{E92A3714-71AC-49CE-90A9-7010B0CBF7F5}"/>
          </ac:picMkLst>
        </pc:picChg>
        <pc:picChg chg="del">
          <ac:chgData name="Heike Krusemann" userId="22b930c6-ce99-468c-835c-dba6438d8ea3" providerId="ADAL" clId="{DA270BE2-34D7-453C-8F9F-6909024315FB}" dt="2023-08-16T12:05:14.438" v="1482" actId="478"/>
          <ac:picMkLst>
            <pc:docMk/>
            <pc:sldMk cId="1734581889" sldId="1008"/>
            <ac:picMk id="50" creationId="{91103F0C-16C7-4E4A-A03A-6D6A0897B0D0}"/>
          </ac:picMkLst>
        </pc:picChg>
        <pc:picChg chg="mod">
          <ac:chgData name="Heike Krusemann" userId="22b930c6-ce99-468c-835c-dba6438d8ea3" providerId="ADAL" clId="{DA270BE2-34D7-453C-8F9F-6909024315FB}" dt="2023-08-16T12:15:36.651" v="1536" actId="1076"/>
          <ac:picMkLst>
            <pc:docMk/>
            <pc:sldMk cId="1734581889" sldId="1008"/>
            <ac:picMk id="51" creationId="{FE08E599-F134-4313-95D9-9159622088E6}"/>
          </ac:picMkLst>
        </pc:picChg>
      </pc:sldChg>
      <pc:sldChg chg="addSp delSp modSp mod">
        <pc:chgData name="Heike Krusemann" userId="22b930c6-ce99-468c-835c-dba6438d8ea3" providerId="ADAL" clId="{DA270BE2-34D7-453C-8F9F-6909024315FB}" dt="2023-08-16T12:39:35.545" v="2479"/>
        <pc:sldMkLst>
          <pc:docMk/>
          <pc:sldMk cId="3199214905" sldId="1014"/>
        </pc:sldMkLst>
        <pc:spChg chg="add mod">
          <ac:chgData name="Heike Krusemann" userId="22b930c6-ce99-468c-835c-dba6438d8ea3" providerId="ADAL" clId="{DA270BE2-34D7-453C-8F9F-6909024315FB}" dt="2023-08-16T12:39:35.545" v="2479"/>
          <ac:spMkLst>
            <pc:docMk/>
            <pc:sldMk cId="3199214905" sldId="1014"/>
            <ac:spMk id="4" creationId="{430792CA-57C0-100E-CF3F-B6CED319F05B}"/>
          </ac:spMkLst>
        </pc:spChg>
        <pc:spChg chg="del">
          <ac:chgData name="Heike Krusemann" userId="22b930c6-ce99-468c-835c-dba6438d8ea3" providerId="ADAL" clId="{DA270BE2-34D7-453C-8F9F-6909024315FB}" dt="2023-08-16T12:39:33.932" v="2478" actId="478"/>
          <ac:spMkLst>
            <pc:docMk/>
            <pc:sldMk cId="3199214905" sldId="1014"/>
            <ac:spMk id="108" creationId="{B0EDF649-98E7-4236-93C6-A5F569999589}"/>
          </ac:spMkLst>
        </pc:spChg>
      </pc:sldChg>
      <pc:sldChg chg="addSp delSp modSp add mod modAnim">
        <pc:chgData name="Heike Krusemann" userId="22b930c6-ce99-468c-835c-dba6438d8ea3" providerId="ADAL" clId="{DA270BE2-34D7-453C-8F9F-6909024315FB}" dt="2023-08-16T12:51:33.331" v="2519" actId="255"/>
        <pc:sldMkLst>
          <pc:docMk/>
          <pc:sldMk cId="4209826674" sldId="1015"/>
        </pc:sldMkLst>
        <pc:spChg chg="add mod">
          <ac:chgData name="Heike Krusemann" userId="22b930c6-ce99-468c-835c-dba6438d8ea3" providerId="ADAL" clId="{DA270BE2-34D7-453C-8F9F-6909024315FB}" dt="2023-08-16T12:39:06.728" v="2465"/>
          <ac:spMkLst>
            <pc:docMk/>
            <pc:sldMk cId="4209826674" sldId="1015"/>
            <ac:spMk id="3" creationId="{C87C0247-D432-7129-2890-7E188A80C6B5}"/>
          </ac:spMkLst>
        </pc:spChg>
        <pc:spChg chg="mod">
          <ac:chgData name="Heike Krusemann" userId="22b930c6-ce99-468c-835c-dba6438d8ea3" providerId="ADAL" clId="{DA270BE2-34D7-453C-8F9F-6909024315FB}" dt="2023-08-16T12:50:23.310" v="2511" actId="1076"/>
          <ac:spMkLst>
            <pc:docMk/>
            <pc:sldMk cId="4209826674" sldId="1015"/>
            <ac:spMk id="4" creationId="{B8CA41FA-B1CD-1A02-22D9-353FF4F788F8}"/>
          </ac:spMkLst>
        </pc:spChg>
        <pc:spChg chg="mod">
          <ac:chgData name="Heike Krusemann" userId="22b930c6-ce99-468c-835c-dba6438d8ea3" providerId="ADAL" clId="{DA270BE2-34D7-453C-8F9F-6909024315FB}" dt="2023-08-16T12:32:00.891" v="2096" actId="20577"/>
          <ac:spMkLst>
            <pc:docMk/>
            <pc:sldMk cId="4209826674" sldId="1015"/>
            <ac:spMk id="5" creationId="{BA9C00D2-7473-A417-C89C-55F3F4A81A0B}"/>
          </ac:spMkLst>
        </pc:spChg>
        <pc:spChg chg="mod">
          <ac:chgData name="Heike Krusemann" userId="22b930c6-ce99-468c-835c-dba6438d8ea3" providerId="ADAL" clId="{DA270BE2-34D7-453C-8F9F-6909024315FB}" dt="2023-08-16T12:37:44.200" v="2438" actId="20577"/>
          <ac:spMkLst>
            <pc:docMk/>
            <pc:sldMk cId="4209826674" sldId="1015"/>
            <ac:spMk id="6" creationId="{4FCA3536-8DEB-0674-836F-E184BB80ABB0}"/>
          </ac:spMkLst>
        </pc:spChg>
        <pc:spChg chg="mod">
          <ac:chgData name="Heike Krusemann" userId="22b930c6-ce99-468c-835c-dba6438d8ea3" providerId="ADAL" clId="{DA270BE2-34D7-453C-8F9F-6909024315FB}" dt="2023-08-16T12:51:33.331" v="2519" actId="255"/>
          <ac:spMkLst>
            <pc:docMk/>
            <pc:sldMk cId="4209826674" sldId="1015"/>
            <ac:spMk id="7" creationId="{AC8C3139-42B2-2783-53CB-A2E712974F8E}"/>
          </ac:spMkLst>
        </pc:spChg>
        <pc:spChg chg="mod">
          <ac:chgData name="Heike Krusemann" userId="22b930c6-ce99-468c-835c-dba6438d8ea3" providerId="ADAL" clId="{DA270BE2-34D7-453C-8F9F-6909024315FB}" dt="2023-08-16T12:37:33.101" v="2424" actId="1076"/>
          <ac:spMkLst>
            <pc:docMk/>
            <pc:sldMk cId="4209826674" sldId="1015"/>
            <ac:spMk id="8" creationId="{7D635D67-F6D6-16C2-7866-D172FCB0C735}"/>
          </ac:spMkLst>
        </pc:spChg>
        <pc:spChg chg="mod">
          <ac:chgData name="Heike Krusemann" userId="22b930c6-ce99-468c-835c-dba6438d8ea3" providerId="ADAL" clId="{DA270BE2-34D7-453C-8F9F-6909024315FB}" dt="2023-08-16T12:25:40.859" v="1775" actId="20577"/>
          <ac:spMkLst>
            <pc:docMk/>
            <pc:sldMk cId="4209826674" sldId="1015"/>
            <ac:spMk id="20" creationId="{207C148F-45EB-4409-B006-B3FFBC980597}"/>
          </ac:spMkLst>
        </pc:spChg>
        <pc:spChg chg="mod">
          <ac:chgData name="Heike Krusemann" userId="22b930c6-ce99-468c-835c-dba6438d8ea3" providerId="ADAL" clId="{DA270BE2-34D7-453C-8F9F-6909024315FB}" dt="2023-08-16T12:25:53.637" v="1779" actId="20577"/>
          <ac:spMkLst>
            <pc:docMk/>
            <pc:sldMk cId="4209826674" sldId="1015"/>
            <ac:spMk id="21" creationId="{42CC666C-55A4-4003-95BE-AD110CE2F7C9}"/>
          </ac:spMkLst>
        </pc:spChg>
        <pc:spChg chg="del">
          <ac:chgData name="Heike Krusemann" userId="22b930c6-ce99-468c-835c-dba6438d8ea3" providerId="ADAL" clId="{DA270BE2-34D7-453C-8F9F-6909024315FB}" dt="2023-08-16T12:39:04.250" v="2464" actId="478"/>
          <ac:spMkLst>
            <pc:docMk/>
            <pc:sldMk cId="4209826674" sldId="1015"/>
            <ac:spMk id="41" creationId="{CFC78525-ACBC-4B9E-B1B5-57FCF0C8F339}"/>
          </ac:spMkLst>
        </pc:spChg>
        <pc:spChg chg="mod">
          <ac:chgData name="Heike Krusemann" userId="22b930c6-ce99-468c-835c-dba6438d8ea3" providerId="ADAL" clId="{DA270BE2-34D7-453C-8F9F-6909024315FB}" dt="2023-08-16T12:29:07.788" v="1962" actId="1076"/>
          <ac:spMkLst>
            <pc:docMk/>
            <pc:sldMk cId="4209826674" sldId="1015"/>
            <ac:spMk id="52" creationId="{8F53631D-2754-48C4-8AED-8858C9727C21}"/>
          </ac:spMkLst>
        </pc:spChg>
        <pc:spChg chg="mod">
          <ac:chgData name="Heike Krusemann" userId="22b930c6-ce99-468c-835c-dba6438d8ea3" providerId="ADAL" clId="{DA270BE2-34D7-453C-8F9F-6909024315FB}" dt="2023-08-16T12:29:15.916" v="1964" actId="1076"/>
          <ac:spMkLst>
            <pc:docMk/>
            <pc:sldMk cId="4209826674" sldId="1015"/>
            <ac:spMk id="53" creationId="{A2BFCF36-7406-4CE6-9B31-E13BD8589379}"/>
          </ac:spMkLst>
        </pc:spChg>
        <pc:spChg chg="mod">
          <ac:chgData name="Heike Krusemann" userId="22b930c6-ce99-468c-835c-dba6438d8ea3" providerId="ADAL" clId="{DA270BE2-34D7-453C-8F9F-6909024315FB}" dt="2023-08-16T12:31:24.952" v="2049" actId="20577"/>
          <ac:spMkLst>
            <pc:docMk/>
            <pc:sldMk cId="4209826674" sldId="1015"/>
            <ac:spMk id="58" creationId="{EF239C35-C144-491F-AEA8-CD145B46436E}"/>
          </ac:spMkLst>
        </pc:spChg>
        <pc:spChg chg="mod">
          <ac:chgData name="Heike Krusemann" userId="22b930c6-ce99-468c-835c-dba6438d8ea3" providerId="ADAL" clId="{DA270BE2-34D7-453C-8F9F-6909024315FB}" dt="2023-08-16T12:28:16.045" v="1943" actId="1076"/>
          <ac:spMkLst>
            <pc:docMk/>
            <pc:sldMk cId="4209826674" sldId="1015"/>
            <ac:spMk id="59" creationId="{5EAB8AEE-2EFB-4FCD-B290-9EBB073016C9}"/>
          </ac:spMkLst>
        </pc:spChg>
        <pc:spChg chg="mod">
          <ac:chgData name="Heike Krusemann" userId="22b930c6-ce99-468c-835c-dba6438d8ea3" providerId="ADAL" clId="{DA270BE2-34D7-453C-8F9F-6909024315FB}" dt="2023-08-16T12:29:38.669" v="1970" actId="1076"/>
          <ac:spMkLst>
            <pc:docMk/>
            <pc:sldMk cId="4209826674" sldId="1015"/>
            <ac:spMk id="60" creationId="{D18B8898-B477-43E3-BE8C-9D0576976DA9}"/>
          </ac:spMkLst>
        </pc:spChg>
        <pc:spChg chg="mod">
          <ac:chgData name="Heike Krusemann" userId="22b930c6-ce99-468c-835c-dba6438d8ea3" providerId="ADAL" clId="{DA270BE2-34D7-453C-8F9F-6909024315FB}" dt="2023-08-16T12:31:16.669" v="2038" actId="20577"/>
          <ac:spMkLst>
            <pc:docMk/>
            <pc:sldMk cId="4209826674" sldId="1015"/>
            <ac:spMk id="61" creationId="{6A8195D3-7F81-44C0-B3C4-7AA5F73FDFE2}"/>
          </ac:spMkLst>
        </pc:spChg>
        <pc:spChg chg="mod">
          <ac:chgData name="Heike Krusemann" userId="22b930c6-ce99-468c-835c-dba6438d8ea3" providerId="ADAL" clId="{DA270BE2-34D7-453C-8F9F-6909024315FB}" dt="2023-08-16T12:32:24.930" v="2118" actId="20577"/>
          <ac:spMkLst>
            <pc:docMk/>
            <pc:sldMk cId="4209826674" sldId="1015"/>
            <ac:spMk id="62" creationId="{E34A5B3A-1E1D-4D72-9D2C-CEF166467DEF}"/>
          </ac:spMkLst>
        </pc:spChg>
        <pc:spChg chg="mod">
          <ac:chgData name="Heike Krusemann" userId="22b930c6-ce99-468c-835c-dba6438d8ea3" providerId="ADAL" clId="{DA270BE2-34D7-453C-8F9F-6909024315FB}" dt="2023-08-16T12:32:30.656" v="2125" actId="20577"/>
          <ac:spMkLst>
            <pc:docMk/>
            <pc:sldMk cId="4209826674" sldId="1015"/>
            <ac:spMk id="63" creationId="{4288424B-C932-4547-A012-B49F40F7D00B}"/>
          </ac:spMkLst>
        </pc:spChg>
        <pc:spChg chg="mod">
          <ac:chgData name="Heike Krusemann" userId="22b930c6-ce99-468c-835c-dba6438d8ea3" providerId="ADAL" clId="{DA270BE2-34D7-453C-8F9F-6909024315FB}" dt="2023-08-16T12:31:39.913" v="2055" actId="255"/>
          <ac:spMkLst>
            <pc:docMk/>
            <pc:sldMk cId="4209826674" sldId="1015"/>
            <ac:spMk id="64" creationId="{24EF90E7-D847-4795-BDB5-8402724F776D}"/>
          </ac:spMkLst>
        </pc:spChg>
        <pc:spChg chg="mod">
          <ac:chgData name="Heike Krusemann" userId="22b930c6-ce99-468c-835c-dba6438d8ea3" providerId="ADAL" clId="{DA270BE2-34D7-453C-8F9F-6909024315FB}" dt="2023-08-16T12:36:30.324" v="2361" actId="255"/>
          <ac:spMkLst>
            <pc:docMk/>
            <pc:sldMk cId="4209826674" sldId="1015"/>
            <ac:spMk id="67" creationId="{2A9D9F22-C351-4596-BB7D-87AE8D30A74E}"/>
          </ac:spMkLst>
        </pc:spChg>
        <pc:spChg chg="mod">
          <ac:chgData name="Heike Krusemann" userId="22b930c6-ce99-468c-835c-dba6438d8ea3" providerId="ADAL" clId="{DA270BE2-34D7-453C-8F9F-6909024315FB}" dt="2023-08-16T12:36:47.405" v="2376" actId="1076"/>
          <ac:spMkLst>
            <pc:docMk/>
            <pc:sldMk cId="4209826674" sldId="1015"/>
            <ac:spMk id="68" creationId="{171C234B-E1D8-4BA7-9BB6-CEE92AB173E3}"/>
          </ac:spMkLst>
        </pc:spChg>
        <pc:spChg chg="mod">
          <ac:chgData name="Heike Krusemann" userId="22b930c6-ce99-468c-835c-dba6438d8ea3" providerId="ADAL" clId="{DA270BE2-34D7-453C-8F9F-6909024315FB}" dt="2023-08-16T12:51:20.782" v="2518" actId="20577"/>
          <ac:spMkLst>
            <pc:docMk/>
            <pc:sldMk cId="4209826674" sldId="1015"/>
            <ac:spMk id="69" creationId="{5C29C5FA-AFAC-4818-90A1-7B59F3E335C7}"/>
          </ac:spMkLst>
        </pc:spChg>
        <pc:spChg chg="mod">
          <ac:chgData name="Heike Krusemann" userId="22b930c6-ce99-468c-835c-dba6438d8ea3" providerId="ADAL" clId="{DA270BE2-34D7-453C-8F9F-6909024315FB}" dt="2023-08-16T12:38:09.643" v="2462" actId="20577"/>
          <ac:spMkLst>
            <pc:docMk/>
            <pc:sldMk cId="4209826674" sldId="1015"/>
            <ac:spMk id="70" creationId="{3BD33182-986E-45CA-86E6-40DC81B590C8}"/>
          </ac:spMkLst>
        </pc:spChg>
        <pc:spChg chg="mod">
          <ac:chgData name="Heike Krusemann" userId="22b930c6-ce99-468c-835c-dba6438d8ea3" providerId="ADAL" clId="{DA270BE2-34D7-453C-8F9F-6909024315FB}" dt="2023-08-16T12:37:35.908" v="2425" actId="1076"/>
          <ac:spMkLst>
            <pc:docMk/>
            <pc:sldMk cId="4209826674" sldId="1015"/>
            <ac:spMk id="71" creationId="{D4662F6F-BB7A-440E-99DB-3FEB806B34CB}"/>
          </ac:spMkLst>
        </pc:spChg>
        <pc:spChg chg="mod">
          <ac:chgData name="Heike Krusemann" userId="22b930c6-ce99-468c-835c-dba6438d8ea3" providerId="ADAL" clId="{DA270BE2-34D7-453C-8F9F-6909024315FB}" dt="2023-08-16T12:38:01.063" v="2448" actId="255"/>
          <ac:spMkLst>
            <pc:docMk/>
            <pc:sldMk cId="4209826674" sldId="1015"/>
            <ac:spMk id="72" creationId="{80DD82C3-D3C7-45A3-B5A4-90223E7359A7}"/>
          </ac:spMkLst>
        </pc:spChg>
        <pc:graphicFrameChg chg="mod modGraphic">
          <ac:chgData name="Heike Krusemann" userId="22b930c6-ce99-468c-835c-dba6438d8ea3" providerId="ADAL" clId="{DA270BE2-34D7-453C-8F9F-6909024315FB}" dt="2023-08-16T12:36:17.020" v="2354" actId="20577"/>
          <ac:graphicFrameMkLst>
            <pc:docMk/>
            <pc:sldMk cId="4209826674" sldId="1015"/>
            <ac:graphicFrameMk id="48" creationId="{E6F5C010-FCBF-483C-895E-1E56C0C2FA24}"/>
          </ac:graphicFrameMkLst>
        </pc:graphicFrameChg>
        <pc:picChg chg="mod">
          <ac:chgData name="Heike Krusemann" userId="22b930c6-ce99-468c-835c-dba6438d8ea3" providerId="ADAL" clId="{DA270BE2-34D7-453C-8F9F-6909024315FB}" dt="2023-08-16T12:29:17.884" v="1965" actId="1076"/>
          <ac:picMkLst>
            <pc:docMk/>
            <pc:sldMk cId="4209826674" sldId="1015"/>
            <ac:picMk id="49" creationId="{E92A3714-71AC-49CE-90A9-7010B0CBF7F5}"/>
          </ac:picMkLst>
        </pc:picChg>
      </pc:sldChg>
      <pc:sldChg chg="delSp modSp add mod ord delAnim modNotesTx">
        <pc:chgData name="Heike Krusemann" userId="22b930c6-ce99-468c-835c-dba6438d8ea3" providerId="ADAL" clId="{DA270BE2-34D7-453C-8F9F-6909024315FB}" dt="2023-08-16T12:52:50.509" v="2546" actId="20577"/>
        <pc:sldMkLst>
          <pc:docMk/>
          <pc:sldMk cId="733959494" sldId="1016"/>
        </pc:sldMkLst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4" creationId="{B8CA41FA-B1CD-1A02-22D9-353FF4F788F8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5" creationId="{BA9C00D2-7473-A417-C89C-55F3F4A81A0B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" creationId="{4FCA3536-8DEB-0674-836F-E184BB80ABB0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7" creationId="{AC8C3139-42B2-2783-53CB-A2E712974F8E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8" creationId="{7D635D67-F6D6-16C2-7866-D172FCB0C735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58" creationId="{EF239C35-C144-491F-AEA8-CD145B46436E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59" creationId="{5EAB8AEE-2EFB-4FCD-B290-9EBB073016C9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0" creationId="{D18B8898-B477-43E3-BE8C-9D0576976DA9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1" creationId="{6A8195D3-7F81-44C0-B3C4-7AA5F73FDFE2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2" creationId="{E34A5B3A-1E1D-4D72-9D2C-CEF166467DEF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3" creationId="{4288424B-C932-4547-A012-B49F40F7D00B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4" creationId="{24EF90E7-D847-4795-BDB5-8402724F776D}"/>
          </ac:spMkLst>
        </pc:spChg>
        <pc:spChg chg="del">
          <ac:chgData name="Heike Krusemann" userId="22b930c6-ce99-468c-835c-dba6438d8ea3" providerId="ADAL" clId="{DA270BE2-34D7-453C-8F9F-6909024315FB}" dt="2023-08-16T12:52:32.916" v="2529" actId="478"/>
          <ac:spMkLst>
            <pc:docMk/>
            <pc:sldMk cId="733959494" sldId="1016"/>
            <ac:spMk id="67" creationId="{2A9D9F22-C351-4596-BB7D-87AE8D30A74E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8" creationId="{171C234B-E1D8-4BA7-9BB6-CEE92AB173E3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69" creationId="{5C29C5FA-AFAC-4818-90A1-7B59F3E335C7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70" creationId="{3BD33182-986E-45CA-86E6-40DC81B590C8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71" creationId="{D4662F6F-BB7A-440E-99DB-3FEB806B34CB}"/>
          </ac:spMkLst>
        </pc:spChg>
        <pc:spChg chg="del">
          <ac:chgData name="Heike Krusemann" userId="22b930c6-ce99-468c-835c-dba6438d8ea3" providerId="ADAL" clId="{DA270BE2-34D7-453C-8F9F-6909024315FB}" dt="2023-08-16T12:52:30.062" v="2528" actId="478"/>
          <ac:spMkLst>
            <pc:docMk/>
            <pc:sldMk cId="733959494" sldId="1016"/>
            <ac:spMk id="72" creationId="{80DD82C3-D3C7-45A3-B5A4-90223E7359A7}"/>
          </ac:spMkLst>
        </pc:spChg>
        <pc:graphicFrameChg chg="modGraphic">
          <ac:chgData name="Heike Krusemann" userId="22b930c6-ce99-468c-835c-dba6438d8ea3" providerId="ADAL" clId="{DA270BE2-34D7-453C-8F9F-6909024315FB}" dt="2023-08-16T12:52:18.572" v="2526" actId="207"/>
          <ac:graphicFrameMkLst>
            <pc:docMk/>
            <pc:sldMk cId="733959494" sldId="1016"/>
            <ac:graphicFrameMk id="48" creationId="{E6F5C010-FCBF-483C-895E-1E56C0C2FA24}"/>
          </ac:graphicFrameMkLst>
        </pc:graphicFrameChg>
      </pc:sldChg>
      <pc:sldChg chg="delSp modSp add mod ord delAnim modNotesTx">
        <pc:chgData name="Heike Krusemann" userId="22b930c6-ce99-468c-835c-dba6438d8ea3" providerId="ADAL" clId="{DA270BE2-34D7-453C-8F9F-6909024315FB}" dt="2023-08-16T12:52:45.057" v="2539" actId="20577"/>
        <pc:sldMkLst>
          <pc:docMk/>
          <pc:sldMk cId="909852096" sldId="1017"/>
        </pc:sldMkLst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4" creationId="{B8CA41FA-B1CD-1A02-22D9-353FF4F788F8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5" creationId="{BA9C00D2-7473-A417-C89C-55F3F4A81A0B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" creationId="{4FCA3536-8DEB-0674-836F-E184BB80ABB0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7" creationId="{AC8C3139-42B2-2783-53CB-A2E712974F8E}"/>
          </ac:spMkLst>
        </pc:spChg>
        <pc:spChg chg="del">
          <ac:chgData name="Heike Krusemann" userId="22b930c6-ce99-468c-835c-dba6438d8ea3" providerId="ADAL" clId="{DA270BE2-34D7-453C-8F9F-6909024315FB}" dt="2023-08-16T12:52:40.882" v="2532" actId="478"/>
          <ac:spMkLst>
            <pc:docMk/>
            <pc:sldMk cId="909852096" sldId="1017"/>
            <ac:spMk id="8" creationId="{7D635D67-F6D6-16C2-7866-D172FCB0C735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58" creationId="{EF239C35-C144-491F-AEA8-CD145B46436E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59" creationId="{5EAB8AEE-2EFB-4FCD-B290-9EBB073016C9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1" creationId="{6A8195D3-7F81-44C0-B3C4-7AA5F73FDFE2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2" creationId="{E34A5B3A-1E1D-4D72-9D2C-CEF166467DEF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3" creationId="{4288424B-C932-4547-A012-B49F40F7D00B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4" creationId="{24EF90E7-D847-4795-BDB5-8402724F776D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7" creationId="{2A9D9F22-C351-4596-BB7D-87AE8D30A74E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68" creationId="{171C234B-E1D8-4BA7-9BB6-CEE92AB173E3}"/>
          </ac:spMkLst>
        </pc:spChg>
        <pc:spChg chg="del">
          <ac:chgData name="Heike Krusemann" userId="22b930c6-ce99-468c-835c-dba6438d8ea3" providerId="ADAL" clId="{DA270BE2-34D7-453C-8F9F-6909024315FB}" dt="2023-08-16T12:52:39.666" v="2531" actId="478"/>
          <ac:spMkLst>
            <pc:docMk/>
            <pc:sldMk cId="909852096" sldId="1017"/>
            <ac:spMk id="69" creationId="{5C29C5FA-AFAC-4818-90A1-7B59F3E335C7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70" creationId="{3BD33182-986E-45CA-86E6-40DC81B590C8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71" creationId="{D4662F6F-BB7A-440E-99DB-3FEB806B34CB}"/>
          </ac:spMkLst>
        </pc:spChg>
        <pc:spChg chg="del">
          <ac:chgData name="Heike Krusemann" userId="22b930c6-ce99-468c-835c-dba6438d8ea3" providerId="ADAL" clId="{DA270BE2-34D7-453C-8F9F-6909024315FB}" dt="2023-08-16T12:52:37.606" v="2530" actId="478"/>
          <ac:spMkLst>
            <pc:docMk/>
            <pc:sldMk cId="909852096" sldId="1017"/>
            <ac:spMk id="72" creationId="{80DD82C3-D3C7-45A3-B5A4-90223E7359A7}"/>
          </ac:spMkLst>
        </pc:spChg>
        <pc:graphicFrameChg chg="modGraphic">
          <ac:chgData name="Heike Krusemann" userId="22b930c6-ce99-468c-835c-dba6438d8ea3" providerId="ADAL" clId="{DA270BE2-34D7-453C-8F9F-6909024315FB}" dt="2023-08-16T12:52:23.986" v="2527" actId="207"/>
          <ac:graphicFrameMkLst>
            <pc:docMk/>
            <pc:sldMk cId="909852096" sldId="1017"/>
            <ac:graphicFrameMk id="48" creationId="{E6F5C010-FCBF-483C-895E-1E56C0C2FA24}"/>
          </ac:graphicFrameMkLst>
        </pc:graphicFrameChg>
      </pc:sldChg>
    </pc:docChg>
  </pc:docChgLst>
  <pc:docChgLst>
    <pc:chgData name="Charlotte Moss" userId="17b589c9-cb67-41ed-a894-f82ca12b573d" providerId="ADAL" clId="{BD40AC73-F59B-4FD0-B847-23FB60DEEBDC}"/>
    <pc:docChg chg="modSld">
      <pc:chgData name="Charlotte Moss" userId="17b589c9-cb67-41ed-a894-f82ca12b573d" providerId="ADAL" clId="{BD40AC73-F59B-4FD0-B847-23FB60DEEBDC}" dt="2023-09-28T12:53:18.298" v="22" actId="20577"/>
      <pc:docMkLst>
        <pc:docMk/>
      </pc:docMkLst>
      <pc:sldChg chg="modNotesTx">
        <pc:chgData name="Charlotte Moss" userId="17b589c9-cb67-41ed-a894-f82ca12b573d" providerId="ADAL" clId="{BD40AC73-F59B-4FD0-B847-23FB60DEEBDC}" dt="2023-09-28T11:56:12.963" v="1"/>
        <pc:sldMkLst>
          <pc:docMk/>
          <pc:sldMk cId="0" sldId="257"/>
        </pc:sldMkLst>
      </pc:sldChg>
      <pc:sldChg chg="modNotesTx">
        <pc:chgData name="Charlotte Moss" userId="17b589c9-cb67-41ed-a894-f82ca12b573d" providerId="ADAL" clId="{BD40AC73-F59B-4FD0-B847-23FB60DEEBDC}" dt="2023-09-28T12:52:12.297" v="21" actId="20577"/>
        <pc:sldMkLst>
          <pc:docMk/>
          <pc:sldMk cId="197057274" sldId="1004"/>
        </pc:sldMkLst>
      </pc:sldChg>
      <pc:sldChg chg="modNotesTx">
        <pc:chgData name="Charlotte Moss" userId="17b589c9-cb67-41ed-a894-f82ca12b573d" providerId="ADAL" clId="{BD40AC73-F59B-4FD0-B847-23FB60DEEBDC}" dt="2023-09-28T12:53:18.298" v="22" actId="20577"/>
        <pc:sldMkLst>
          <pc:docMk/>
          <pc:sldMk cId="1834379481" sldId="10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[ei] - frei [318] ein [5] klein [114] sein [3] allein [258]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[838] Liebe [844] sie [7] 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Baum [1013] Blume [2463] Buch [300]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Essen1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Fußballspieler [n/a] Haus [147]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Käse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[4094]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Kultur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Land2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Satz [432] Schule [359]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See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[1317]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[1317] Song [3373] Sport [945]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 [212] benutzen [1119] brauchen [179] erklären [238] kennen [216] lernen [288] lieben [701] schreiben [184] schwimmen [1863] singen [1063] spielen [205] Geld [235] dieser, diese, dieses [24]</a:t>
            </a:r>
            <a:r>
              <a:rPr lang="de-DE" sz="1800" dirty="0"/>
              <a:t> </a:t>
            </a:r>
            <a:endParaRPr lang="it-IT" sz="18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28600"/>
            <a:endParaRPr lang="en-GB" sz="1800" b="0" strike="noStrike" spc="-1" dirty="0">
              <a:solidFill>
                <a:schemeClr val="tx1"/>
              </a:solidFill>
              <a:effectLst/>
              <a:highlight>
                <a:srgbClr val="FFFF00"/>
              </a:highlight>
              <a:latin typeface="Arial"/>
              <a:ea typeface="+mn-ea"/>
            </a:endParaRPr>
          </a:p>
          <a:p>
            <a:pPr marL="228600"/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endParaRPr lang="en-GB" sz="2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9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87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2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8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differentiate between [</a:t>
            </a:r>
            <a:r>
              <a:rPr lang="en-GB" b="0" dirty="0" err="1"/>
              <a:t>ei</a:t>
            </a:r>
            <a:r>
              <a:rPr lang="en-GB" b="0" dirty="0"/>
              <a:t>] and [ie]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Pairwork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One pupil turns away from board to listen, the other pupil reads out the words.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Pupil who listens says for each word whether they hear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or [ie].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More challenging version: Pupil who listens transcribes the full word.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Click through solutions with all pupils facing the front again – first reveal the words, then the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/[ie] sorting.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On next slide, pupils swap roles.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0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6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indefinite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difference between one and many, to identify correct written indefinite article forms depending on gender of the noun.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Listening: Click on loudspeaker icon to listen.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Pupils circle the correct word (singular or plural) (if they have the sheet printed). If not, they can use numbers 1 and 2.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English translation, click to bring up translation.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Click for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Click for first item. Pupils decide based on gender of the noun which picture is the correct one. Elicit the 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Click for answer tick. Elicit the word – for a more challenging version, pupils can write down the correct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8. Click to bring up the written version of the correct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 Continue for items 2-5.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Beispiel: Wir haben viele [Länder].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lieben viele [Blumen].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kennen einen [See].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schreiben ein [Buch].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singen viele [Songs].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brauchen viele [Häuser]. </a:t>
            </a: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plural forms of </a:t>
            </a:r>
            <a:r>
              <a:rPr lang="en-GB" b="0" dirty="0" err="1"/>
              <a:t>haben</a:t>
            </a:r>
            <a:r>
              <a:rPr lang="en-GB" b="0" dirty="0"/>
              <a:t>, viel, </a:t>
            </a:r>
            <a:r>
              <a:rPr lang="en-GB" b="0" dirty="0" err="1"/>
              <a:t>viele</a:t>
            </a:r>
            <a:r>
              <a:rPr lang="en-GB" b="0" dirty="0"/>
              <a:t>, alle and </a:t>
            </a:r>
            <a:r>
              <a:rPr lang="en-GB" b="0" dirty="0" err="1"/>
              <a:t>alles</a:t>
            </a:r>
            <a:r>
              <a:rPr lang="en-GB" b="0" dirty="0"/>
              <a:t>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viel/ </a:t>
            </a:r>
            <a:r>
              <a:rPr lang="en-GB" b="0" dirty="0" err="1"/>
              <a:t>viele</a:t>
            </a:r>
            <a:r>
              <a:rPr lang="en-GB" b="0" dirty="0"/>
              <a:t> with countable and uncountable plural nouns, and the plural forms of </a:t>
            </a:r>
            <a:r>
              <a:rPr lang="en-GB" b="0" dirty="0" err="1"/>
              <a:t>haben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word out of two (Seen).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 Person A  write the whole sentence in English: We have lots of lakes.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Partner As turn away.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Click to bring up partner B’s prompts, which they copy down.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Partner A’s prompts. 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listen out for viel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provide the ending to Partner A’s sentences, depending on whether is it a countable/uncountable noun.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listen and write the full sentence that the they have jointly created, in English.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procedure is designed to avoid using paper/printing.  However, if it is too time-consuming then pupils can be given their prompts on a paper handout.  See the end of the presentation.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 of 2. Pupils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1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image" Target="../media/image16.png"/><Relationship Id="rId39" Type="http://schemas.openxmlformats.org/officeDocument/2006/relationships/audio" Target="../media/audio21.wav"/><Relationship Id="rId21" Type="http://schemas.openxmlformats.org/officeDocument/2006/relationships/image" Target="../media/image5.png"/><Relationship Id="rId34" Type="http://schemas.openxmlformats.org/officeDocument/2006/relationships/audio" Target="../media/audio18.wav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image" Target="../media/image15.svg"/><Relationship Id="rId33" Type="http://schemas.openxmlformats.org/officeDocument/2006/relationships/image" Target="../media/image21.png"/><Relationship Id="rId38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2.wav"/><Relationship Id="rId20" Type="http://schemas.openxmlformats.org/officeDocument/2006/relationships/audio" Target="../media/audio15.wav"/><Relationship Id="rId29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24" Type="http://schemas.openxmlformats.org/officeDocument/2006/relationships/image" Target="../media/image14.png"/><Relationship Id="rId32" Type="http://schemas.openxmlformats.org/officeDocument/2006/relationships/image" Target="../media/image20.png"/><Relationship Id="rId37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audio" Target="../media/audio11.wav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audio" Target="../media/audio19.wav"/><Relationship Id="rId10" Type="http://schemas.openxmlformats.org/officeDocument/2006/relationships/audio" Target="../media/audio7.wav"/><Relationship Id="rId19" Type="http://schemas.openxmlformats.org/officeDocument/2006/relationships/image" Target="../media/image12.png"/><Relationship Id="rId31" Type="http://schemas.openxmlformats.org/officeDocument/2006/relationships/audio" Target="../media/audio17.wav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audio" Target="../media/audio10.wav"/><Relationship Id="rId22" Type="http://schemas.openxmlformats.org/officeDocument/2006/relationships/image" Target="../media/image6.svg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openxmlformats.org/officeDocument/2006/relationships/image" Target="../media/image22.png"/><Relationship Id="rId8" Type="http://schemas.openxmlformats.org/officeDocument/2006/relationships/audio" Target="../media/audio6.wav"/><Relationship Id="rId3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pic>
        <p:nvPicPr>
          <p:cNvPr id="3" name="Picture 2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9D349659-CE8F-4F27-A1A2-AADA4AF0A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3" y="1489227"/>
            <a:ext cx="3561852" cy="3209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40F15-C603-1DD6-B289-83DB5B9EF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172" y="2537879"/>
            <a:ext cx="1644874" cy="1057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46450-B33D-1AAD-2C20-46907A2B8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8" y="2384002"/>
            <a:ext cx="1416103" cy="2854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08639-6034-D0D4-B875-ED46A7E2371F}"/>
              </a:ext>
            </a:extLst>
          </p:cNvPr>
          <p:cNvSpPr txBox="1"/>
          <p:nvPr/>
        </p:nvSpPr>
        <p:spPr>
          <a:xfrm>
            <a:off x="-163811" y="988390"/>
            <a:ext cx="4678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Segoe Print" panose="02000600000000000000" pitchFamily="2" charset="0"/>
              </a:rPr>
              <a:t>Projekt</a:t>
            </a:r>
            <a:r>
              <a:rPr lang="en-GB" sz="3200" dirty="0">
                <a:solidFill>
                  <a:schemeClr val="bg1"/>
                </a:solidFill>
                <a:latin typeface="Segoe Print" panose="02000600000000000000" pitchFamily="2" charset="0"/>
              </a:rPr>
              <a:t>*: die Schweiz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23753"/>
              </p:ext>
            </p:extLst>
          </p:nvPr>
        </p:nvGraphicFramePr>
        <p:xfrm>
          <a:off x="447400" y="798745"/>
          <a:ext cx="10174623" cy="5168388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Kultur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Land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55" y="1948655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2229" y="48688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65246" y="12544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91691" y="4712460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cheese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38265" y="4658054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food, meal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49821" y="4685931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culture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33460" y="37961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15170" y="38398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 (of the)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70449" y="3823102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many, lots of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93685" y="5339682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country, countryside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91691" y="2975131"/>
            <a:ext cx="289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receive, receiving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89685" y="2951513"/>
            <a:ext cx="302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use, using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43586" y="3021828"/>
            <a:ext cx="335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explain, explaining 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7797089" y="124072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32256" y="2127134"/>
            <a:ext cx="30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sing, singing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5968133" y="934588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(f), these, those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A41FA-B1CD-1A02-22D9-353FF4F788F8}"/>
              </a:ext>
            </a:extLst>
          </p:cNvPr>
          <p:cNvSpPr txBox="1"/>
          <p:nvPr/>
        </p:nvSpPr>
        <p:spPr>
          <a:xfrm>
            <a:off x="4960971" y="5530819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C00D2-7473-A417-C89C-55F3F4A81A0B}"/>
              </a:ext>
            </a:extLst>
          </p:cNvPr>
          <p:cNvSpPr txBox="1"/>
          <p:nvPr/>
        </p:nvSpPr>
        <p:spPr>
          <a:xfrm>
            <a:off x="7791497" y="5519628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A3536-8DEB-0674-836F-E184BB80ABB0}"/>
              </a:ext>
            </a:extLst>
          </p:cNvPr>
          <p:cNvSpPr txBox="1"/>
          <p:nvPr/>
        </p:nvSpPr>
        <p:spPr>
          <a:xfrm>
            <a:off x="2233460" y="1271897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C3139-42B2-2783-53CB-A2E712974F8E}"/>
              </a:ext>
            </a:extLst>
          </p:cNvPr>
          <p:cNvSpPr txBox="1"/>
          <p:nvPr/>
        </p:nvSpPr>
        <p:spPr>
          <a:xfrm>
            <a:off x="2180130" y="2169416"/>
            <a:ext cx="284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swim, swimming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35D67-F6D6-16C2-7866-D172FCB0C735}"/>
              </a:ext>
            </a:extLst>
          </p:cNvPr>
          <p:cNvSpPr txBox="1"/>
          <p:nvPr/>
        </p:nvSpPr>
        <p:spPr>
          <a:xfrm>
            <a:off x="7752217" y="2080691"/>
            <a:ext cx="264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play, playing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FB98A52C-44DF-86B3-726C-03FF0600440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5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48427"/>
              </p:ext>
            </p:extLst>
          </p:nvPr>
        </p:nvGraphicFramePr>
        <p:xfrm>
          <a:off x="370909" y="869147"/>
          <a:ext cx="11475348" cy="5168388"/>
        </p:xfrm>
        <a:graphic>
          <a:graphicData uri="http://schemas.openxmlformats.org/drawingml/2006/table">
            <a:tbl>
              <a:tblPr firstRow="1" bandRow="1"/>
              <a:tblGrid>
                <a:gridCol w="168990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37051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6449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043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sing, singing 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his, that (f), these, those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food,meal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lakes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lake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many, lots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country, countryside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culture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cheese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4" y="1456217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336210" y="520809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311626" y="26733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73935" y="4703746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463802" y="4722935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10439505" y="4673683"/>
            <a:ext cx="155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Land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049826" y="38935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423145" y="3868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Seen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678928" y="39206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See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73935" y="56281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49826" y="3020570"/>
            <a:ext cx="289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423145" y="3005959"/>
            <a:ext cx="302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789873" y="3013773"/>
            <a:ext cx="335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spielen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8708537" y="1252683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429837" y="2140262"/>
            <a:ext cx="30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bekommen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146556" y="1259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erklären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A41FA-B1CD-1A02-22D9-353FF4F788F8}"/>
              </a:ext>
            </a:extLst>
          </p:cNvPr>
          <p:cNvSpPr txBox="1"/>
          <p:nvPr/>
        </p:nvSpPr>
        <p:spPr>
          <a:xfrm>
            <a:off x="5374716" y="5616131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Kultur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C00D2-7473-A417-C89C-55F3F4A81A0B}"/>
              </a:ext>
            </a:extLst>
          </p:cNvPr>
          <p:cNvSpPr txBox="1"/>
          <p:nvPr/>
        </p:nvSpPr>
        <p:spPr>
          <a:xfrm>
            <a:off x="8665492" y="5624123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Käse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A3536-8DEB-0674-836F-E184BB80ABB0}"/>
              </a:ext>
            </a:extLst>
          </p:cNvPr>
          <p:cNvSpPr txBox="1"/>
          <p:nvPr/>
        </p:nvSpPr>
        <p:spPr>
          <a:xfrm>
            <a:off x="2073935" y="127261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benutzen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C3139-42B2-2783-53CB-A2E712974F8E}"/>
              </a:ext>
            </a:extLst>
          </p:cNvPr>
          <p:cNvSpPr txBox="1"/>
          <p:nvPr/>
        </p:nvSpPr>
        <p:spPr>
          <a:xfrm>
            <a:off x="2024246" y="2196985"/>
            <a:ext cx="28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35D67-F6D6-16C2-7866-D172FCB0C735}"/>
              </a:ext>
            </a:extLst>
          </p:cNvPr>
          <p:cNvSpPr txBox="1"/>
          <p:nvPr/>
        </p:nvSpPr>
        <p:spPr>
          <a:xfrm>
            <a:off x="9795612" y="2106888"/>
            <a:ext cx="264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C87C0247-D432-7129-2890-7E188A80C6B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8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28942"/>
              </p:ext>
            </p:extLst>
          </p:nvPr>
        </p:nvGraphicFramePr>
        <p:xfrm>
          <a:off x="447400" y="798745"/>
          <a:ext cx="10174623" cy="5168388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Kultur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55" y="1948655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2229" y="48688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65246" y="12544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FB98A52C-44DF-86B3-726C-03FF0600440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95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586178"/>
              </p:ext>
            </p:extLst>
          </p:nvPr>
        </p:nvGraphicFramePr>
        <p:xfrm>
          <a:off x="370909" y="869147"/>
          <a:ext cx="11475348" cy="5168388"/>
        </p:xfrm>
        <a:graphic>
          <a:graphicData uri="http://schemas.openxmlformats.org/drawingml/2006/table">
            <a:tbl>
              <a:tblPr firstRow="1" bandRow="1"/>
              <a:tblGrid>
                <a:gridCol w="168990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37051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6449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043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his, that (f), these, those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lakes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lake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many, lots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country, countryside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culture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cheese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4" y="1456217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336210" y="520809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311626" y="26733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C87C0247-D432-7129-2890-7E188A80C6B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5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1a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491980" y="3780236"/>
            <a:ext cx="189023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Brief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5923"/>
            <a:ext cx="18902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Schweiz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arbeiten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267689" y="3137291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267689" y="3607615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2222879" y="384407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Brief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241347" y="4501835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Schweiz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241347" y="4976329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arbeiten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F79E86-0FC5-4EED-80BB-BAF6E36355E7}"/>
              </a:ext>
            </a:extLst>
          </p:cNvPr>
          <p:cNvSpPr txBox="1"/>
          <p:nvPr/>
        </p:nvSpPr>
        <p:spPr>
          <a:xfrm>
            <a:off x="250728" y="542088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2202054" y="3140147"/>
            <a:ext cx="18714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Wiedersehen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255253" y="4034694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2222880" y="4301780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260109" y="6329390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2202054" y="480952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250728" y="2682441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2222881" y="2682441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CB00A49-1292-EFC2-2242-FDDD54262BF8}"/>
              </a:ext>
            </a:extLst>
          </p:cNvPr>
          <p:cNvSpPr txBox="1"/>
          <p:nvPr/>
        </p:nvSpPr>
        <p:spPr>
          <a:xfrm>
            <a:off x="263655" y="5876832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125BBB61-CBD2-55E1-F9E2-7BF05EE8804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3684513-4406-450A-955F-6818AFEA7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47" y="303337"/>
            <a:ext cx="12028451" cy="3767655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14587" y="39405"/>
            <a:ext cx="4523596" cy="853703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95245" y="87248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2196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7" grpId="0" animBg="1"/>
      <p:bldP spid="6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1b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stereich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36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12436" y="4540069"/>
            <a:ext cx="185451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22975" y="4992774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dreißig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22975" y="5917464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421" y="4091520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421" y="454973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45409" y="4995545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23464" y="5927144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AF6E62-D6F0-3152-E706-754B1847ABE9}"/>
              </a:ext>
            </a:extLst>
          </p:cNvPr>
          <p:cNvSpPr txBox="1"/>
          <p:nvPr/>
        </p:nvSpPr>
        <p:spPr>
          <a:xfrm>
            <a:off x="22979" y="6387524"/>
            <a:ext cx="18439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1DAE50C-3306-F53A-6F4C-5A0E51912E3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B085ADF-A379-40EF-AB20-AF69D0F66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2" y="-877204"/>
            <a:ext cx="12192000" cy="477165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2380FC-B87D-4C2E-8A58-1A492640960F}"/>
              </a:ext>
            </a:extLst>
          </p:cNvPr>
          <p:cNvSpPr txBox="1"/>
          <p:nvPr/>
        </p:nvSpPr>
        <p:spPr>
          <a:xfrm>
            <a:off x="32015" y="5449852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6E553A-873C-4C62-A4F6-E3D5239DDB78}"/>
              </a:ext>
            </a:extLst>
          </p:cNvPr>
          <p:cNvSpPr txBox="1"/>
          <p:nvPr/>
        </p:nvSpPr>
        <p:spPr>
          <a:xfrm>
            <a:off x="8342090" y="6038147"/>
            <a:ext cx="202147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C35612-7739-48FE-BBDD-B96874BA58A3}"/>
              </a:ext>
            </a:extLst>
          </p:cNvPr>
          <p:cNvSpPr txBox="1"/>
          <p:nvPr/>
        </p:nvSpPr>
        <p:spPr>
          <a:xfrm>
            <a:off x="1939421" y="6417074"/>
            <a:ext cx="187147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5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60808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‘a’ are: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4737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65088"/>
            <a:ext cx="7267988" cy="795720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Words for ‘a’ (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eine,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806180" y="2465910"/>
            <a:ext cx="245382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Baum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897158" y="244912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923563" y="244038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715899" y="3554525"/>
            <a:ext cx="30331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spieler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897158" y="360719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923562" y="3598450"/>
            <a:ext cx="344130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Schwimmbad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80618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897158" y="5022022"/>
            <a:ext cx="26939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923563" y="50132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Buch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66386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tree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897158" y="2866678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flower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84939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a house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love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734879" y="4528603"/>
            <a:ext cx="3129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football player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897158" y="40224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colour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970075" y="4095985"/>
            <a:ext cx="3129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swimming pool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They write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869519" y="552216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6096000" y="556468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-1" noProof="0" dirty="0">
                <a:solidFill>
                  <a:srgbClr val="1F3864"/>
                </a:solidFill>
                <a:latin typeface="Century Gothic" panose="020B0502020202020204" pitchFamily="34" charset="0"/>
              </a:rPr>
              <a:t>an answer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920513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AA22806-DC90-43AA-BF2F-EDE8D7BE5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7302" y="5185967"/>
            <a:ext cx="138163" cy="366293"/>
          </a:xfrm>
          <a:prstGeom prst="rect">
            <a:avLst/>
          </a:prstGeom>
        </p:spPr>
      </p:pic>
      <p:graphicFrame>
        <p:nvGraphicFramePr>
          <p:cNvPr id="26" name="Google Shape;339;p8">
            <a:extLst>
              <a:ext uri="{FF2B5EF4-FFF2-40B4-BE49-F238E27FC236}">
                <a16:creationId xmlns:a16="http://schemas.microsoft.com/office/drawing/2014/main" id="{6CF92711-98BF-EA46-58D0-BB3F74A33BCF}"/>
              </a:ext>
            </a:extLst>
          </p:cNvPr>
          <p:cNvGraphicFramePr/>
          <p:nvPr/>
        </p:nvGraphicFramePr>
        <p:xfrm>
          <a:off x="9518555" y="4070064"/>
          <a:ext cx="1375097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Google Shape;339;p8">
            <a:extLst>
              <a:ext uri="{FF2B5EF4-FFF2-40B4-BE49-F238E27FC236}">
                <a16:creationId xmlns:a16="http://schemas.microsoft.com/office/drawing/2014/main" id="{0AD31A93-2E84-5218-1DA2-F055F140B62F}"/>
              </a:ext>
            </a:extLst>
          </p:cNvPr>
          <p:cNvGraphicFramePr/>
          <p:nvPr/>
        </p:nvGraphicFramePr>
        <p:xfrm>
          <a:off x="9467061" y="302872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109834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0" name="T1_W8F_5.5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8823" y="117396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Land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Länder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2" name="T1_W8F_5.6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19629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42;p8">
            <a:hlinkClick r:id="" action="ppaction://noaction">
              <a:snd r:embed="rId13" name="T1_W8F_5.7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288349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44;p8">
            <a:hlinkClick r:id="" action="ppaction://noaction">
              <a:snd r:embed="rId14" name="T1_W8F_5.8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38040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346;p8">
            <a:hlinkClick r:id="" action="ppaction://noaction">
              <a:snd r:embed="rId15" name="T1_W8F_5.9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472392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348;p8">
            <a:hlinkClick r:id="" action="ppaction://noaction">
              <a:snd r:embed="rId16" name="T1_W8F_5.10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574212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36293" y="1141280"/>
            <a:ext cx="6691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97045" y="202446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5175" y="292384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5175" y="3880594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5175" y="480570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5175" y="57711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2935830" y="117315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17" name="T1_W8F_5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Wort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das? Und auf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371;p8">
            <a:hlinkClick r:id="" action="ppaction://noaction">
              <a:snd r:embed="rId18" name="T1_W8F_5.3.wav"/>
            </a:hlinkClick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830927" y="143718"/>
            <a:ext cx="51532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Bild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A/B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oder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Wort.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9" name="Speech Bubble: Rectangle with Corners Rounded 108">
            <a:hlinkClick r:id="" action="ppaction://noaction">
              <a:snd r:embed="rId20" name="T1_W8F_5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CustomShape 7">
            <a:hlinkClick r:id="" action="ppaction://noaction">
              <a:snd r:embed="rId20" name="T1_W8F_5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14048" y="171456"/>
            <a:ext cx="150086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20" name="Title 2">
            <a:extLst>
              <a:ext uri="{FF2B5EF4-FFF2-40B4-BE49-F238E27FC236}">
                <a16:creationId xmlns:a16="http://schemas.microsoft.com/office/drawing/2014/main" id="{3B7D2F34-7030-46CC-8D45-1219E464A275}"/>
              </a:ext>
            </a:extLst>
          </p:cNvPr>
          <p:cNvSpPr txBox="1">
            <a:spLocks/>
          </p:cNvSpPr>
          <p:nvPr/>
        </p:nvSpPr>
        <p:spPr>
          <a:xfrm>
            <a:off x="11223261" y="255941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D735B65-9C5C-4749-9840-66E26494BA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3" y="1720708"/>
            <a:ext cx="1127858" cy="829128"/>
          </a:xfrm>
          <a:prstGeom prst="rect">
            <a:avLst/>
          </a:prstGeom>
        </p:spPr>
      </p:pic>
      <p:graphicFrame>
        <p:nvGraphicFramePr>
          <p:cNvPr id="122" name="Google Shape;339;p8">
            <a:extLst>
              <a:ext uri="{FF2B5EF4-FFF2-40B4-BE49-F238E27FC236}">
                <a16:creationId xmlns:a16="http://schemas.microsoft.com/office/drawing/2014/main" id="{F1539796-0882-4F01-BFDE-5690857A78D3}"/>
              </a:ext>
            </a:extLst>
          </p:cNvPr>
          <p:cNvGraphicFramePr/>
          <p:nvPr/>
        </p:nvGraphicFramePr>
        <p:xfrm>
          <a:off x="1264622" y="2033280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Blume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Blumen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" name="Google Shape;339;p8">
            <a:extLst>
              <a:ext uri="{FF2B5EF4-FFF2-40B4-BE49-F238E27FC236}">
                <a16:creationId xmlns:a16="http://schemas.microsoft.com/office/drawing/2014/main" id="{AC480450-BD6F-48FA-B0B0-04B45933E5FC}"/>
              </a:ext>
            </a:extLst>
          </p:cNvPr>
          <p:cNvGraphicFramePr/>
          <p:nvPr/>
        </p:nvGraphicFramePr>
        <p:xfrm>
          <a:off x="1264622" y="297620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339;p8">
            <a:extLst>
              <a:ext uri="{FF2B5EF4-FFF2-40B4-BE49-F238E27FC236}">
                <a16:creationId xmlns:a16="http://schemas.microsoft.com/office/drawing/2014/main" id="{35DB73D0-5D7A-4599-B42F-A9B37473254F}"/>
              </a:ext>
            </a:extLst>
          </p:cNvPr>
          <p:cNvGraphicFramePr/>
          <p:nvPr/>
        </p:nvGraphicFramePr>
        <p:xfrm>
          <a:off x="1297694" y="388442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Bücher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" name="Google Shape;339;p8">
            <a:extLst>
              <a:ext uri="{FF2B5EF4-FFF2-40B4-BE49-F238E27FC236}">
                <a16:creationId xmlns:a16="http://schemas.microsoft.com/office/drawing/2014/main" id="{27E17C9C-98E5-42E6-9A68-90ACCFA5C2DE}"/>
              </a:ext>
            </a:extLst>
          </p:cNvPr>
          <p:cNvGraphicFramePr/>
          <p:nvPr/>
        </p:nvGraphicFramePr>
        <p:xfrm>
          <a:off x="1273007" y="480570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339;p8">
            <a:extLst>
              <a:ext uri="{FF2B5EF4-FFF2-40B4-BE49-F238E27FC236}">
                <a16:creationId xmlns:a16="http://schemas.microsoft.com/office/drawing/2014/main" id="{08D4482D-8190-44C1-B5B7-4B6236903D6C}"/>
              </a:ext>
            </a:extLst>
          </p:cNvPr>
          <p:cNvGraphicFramePr/>
          <p:nvPr/>
        </p:nvGraphicFramePr>
        <p:xfrm>
          <a:off x="1234252" y="5786891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Haus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Häuser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B5EBE3-79F2-4AA3-A83C-B1DBCA4B03BF}"/>
              </a:ext>
            </a:extLst>
          </p:cNvPr>
          <p:cNvSpPr txBox="1"/>
          <p:nvPr/>
        </p:nvSpPr>
        <p:spPr>
          <a:xfrm>
            <a:off x="4718363" y="114814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countries</a:t>
            </a: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id="{1629C50E-5812-4F4F-8C4C-A6D6E90B0A80}"/>
              </a:ext>
            </a:extLst>
          </p:cNvPr>
          <p:cNvSpPr txBox="1">
            <a:spLocks/>
          </p:cNvSpPr>
          <p:nvPr/>
        </p:nvSpPr>
        <p:spPr>
          <a:xfrm>
            <a:off x="10670602" y="64934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Graphic 129" descr="Blackboard">
            <a:extLst>
              <a:ext uri="{FF2B5EF4-FFF2-40B4-BE49-F238E27FC236}">
                <a16:creationId xmlns:a16="http://schemas.microsoft.com/office/drawing/2014/main" id="{2218D866-ECD9-42F9-9EAF-111257F0E9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36210" y="5741512"/>
            <a:ext cx="956191" cy="956191"/>
          </a:xfrm>
          <a:prstGeom prst="rect">
            <a:avLst/>
          </a:prstGeom>
        </p:spPr>
      </p:pic>
      <p:sp>
        <p:nvSpPr>
          <p:cNvPr id="131" name="Google Shape;369;p8">
            <a:extLst>
              <a:ext uri="{FF2B5EF4-FFF2-40B4-BE49-F238E27FC236}">
                <a16:creationId xmlns:a16="http://schemas.microsoft.com/office/drawing/2014/main" id="{8E13E25C-21A6-4E06-BC7D-7DF42C6D777D}"/>
              </a:ext>
            </a:extLst>
          </p:cNvPr>
          <p:cNvSpPr txBox="1"/>
          <p:nvPr/>
        </p:nvSpPr>
        <p:spPr>
          <a:xfrm>
            <a:off x="6830927" y="118740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369;p8">
            <a:extLst>
              <a:ext uri="{FF2B5EF4-FFF2-40B4-BE49-F238E27FC236}">
                <a16:creationId xmlns:a16="http://schemas.microsoft.com/office/drawing/2014/main" id="{184D3DEF-76B2-4237-B298-85526BDE0703}"/>
              </a:ext>
            </a:extLst>
          </p:cNvPr>
          <p:cNvSpPr txBox="1"/>
          <p:nvPr/>
        </p:nvSpPr>
        <p:spPr>
          <a:xfrm>
            <a:off x="6821049" y="20444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369;p8">
            <a:extLst>
              <a:ext uri="{FF2B5EF4-FFF2-40B4-BE49-F238E27FC236}">
                <a16:creationId xmlns:a16="http://schemas.microsoft.com/office/drawing/2014/main" id="{ECD5A55F-E4DF-4C86-AD51-F0536786F9E8}"/>
              </a:ext>
            </a:extLst>
          </p:cNvPr>
          <p:cNvSpPr txBox="1"/>
          <p:nvPr/>
        </p:nvSpPr>
        <p:spPr>
          <a:xfrm>
            <a:off x="6810813" y="3043675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369;p8">
            <a:extLst>
              <a:ext uri="{FF2B5EF4-FFF2-40B4-BE49-F238E27FC236}">
                <a16:creationId xmlns:a16="http://schemas.microsoft.com/office/drawing/2014/main" id="{6E21DEA2-3AFA-47D6-BE14-2E40692D74C7}"/>
              </a:ext>
            </a:extLst>
          </p:cNvPr>
          <p:cNvSpPr txBox="1"/>
          <p:nvPr/>
        </p:nvSpPr>
        <p:spPr>
          <a:xfrm>
            <a:off x="6898360" y="406852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369;p8">
            <a:extLst>
              <a:ext uri="{FF2B5EF4-FFF2-40B4-BE49-F238E27FC236}">
                <a16:creationId xmlns:a16="http://schemas.microsoft.com/office/drawing/2014/main" id="{D8C458EA-9B94-4CC7-9052-21E9054680CE}"/>
              </a:ext>
            </a:extLst>
          </p:cNvPr>
          <p:cNvSpPr txBox="1"/>
          <p:nvPr/>
        </p:nvSpPr>
        <p:spPr>
          <a:xfrm>
            <a:off x="6840480" y="52017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974488E7-391F-4879-AEDE-AAEAA62052B6}"/>
              </a:ext>
            </a:extLst>
          </p:cNvPr>
          <p:cNvGraphicFramePr/>
          <p:nvPr/>
        </p:nvGraphicFramePr>
        <p:xfrm>
          <a:off x="9407536" y="1187406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7" name="TextBox 136">
            <a:extLst>
              <a:ext uri="{FF2B5EF4-FFF2-40B4-BE49-F238E27FC236}">
                <a16:creationId xmlns:a16="http://schemas.microsoft.com/office/drawing/2014/main" id="{386AE2BA-519C-4A9B-B44C-15D6BC5B5338}"/>
              </a:ext>
            </a:extLst>
          </p:cNvPr>
          <p:cNvSpPr txBox="1"/>
          <p:nvPr/>
        </p:nvSpPr>
        <p:spPr>
          <a:xfrm>
            <a:off x="9574757" y="823965"/>
            <a:ext cx="131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       B</a:t>
            </a:r>
            <a:endParaRPr lang="en-GB" dirty="0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32B7ABF2-8295-4F21-B3A2-96A3431FD2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54" y="1198637"/>
            <a:ext cx="370196" cy="343009"/>
          </a:xfrm>
          <a:prstGeom prst="rect">
            <a:avLst/>
          </a:prstGeom>
        </p:spPr>
      </p:pic>
      <p:sp>
        <p:nvSpPr>
          <p:cNvPr id="3" name="Google Shape;357;p8">
            <a:extLst>
              <a:ext uri="{FF2B5EF4-FFF2-40B4-BE49-F238E27FC236}">
                <a16:creationId xmlns:a16="http://schemas.microsoft.com/office/drawing/2014/main" id="{CBECF17C-921E-7BF2-3D89-D609C3007742}"/>
              </a:ext>
            </a:extLst>
          </p:cNvPr>
          <p:cNvSpPr/>
          <p:nvPr/>
        </p:nvSpPr>
        <p:spPr>
          <a:xfrm>
            <a:off x="2948156" y="203496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57;p8">
            <a:extLst>
              <a:ext uri="{FF2B5EF4-FFF2-40B4-BE49-F238E27FC236}">
                <a16:creationId xmlns:a16="http://schemas.microsoft.com/office/drawing/2014/main" id="{3DB5C7E2-C764-6DAB-0FE8-C3BB089A820F}"/>
              </a:ext>
            </a:extLst>
          </p:cNvPr>
          <p:cNvSpPr/>
          <p:nvPr/>
        </p:nvSpPr>
        <p:spPr>
          <a:xfrm>
            <a:off x="1271410" y="297270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7;p8">
            <a:extLst>
              <a:ext uri="{FF2B5EF4-FFF2-40B4-BE49-F238E27FC236}">
                <a16:creationId xmlns:a16="http://schemas.microsoft.com/office/drawing/2014/main" id="{876B5539-80FD-99BD-3DC5-06AFC09172F4}"/>
              </a:ext>
            </a:extLst>
          </p:cNvPr>
          <p:cNvSpPr/>
          <p:nvPr/>
        </p:nvSpPr>
        <p:spPr>
          <a:xfrm>
            <a:off x="1289470" y="388661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57;p8">
            <a:extLst>
              <a:ext uri="{FF2B5EF4-FFF2-40B4-BE49-F238E27FC236}">
                <a16:creationId xmlns:a16="http://schemas.microsoft.com/office/drawing/2014/main" id="{2AE7B562-9B90-A865-55F9-93B4AAD17EF9}"/>
              </a:ext>
            </a:extLst>
          </p:cNvPr>
          <p:cNvSpPr/>
          <p:nvPr/>
        </p:nvSpPr>
        <p:spPr>
          <a:xfrm>
            <a:off x="2935830" y="4792424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7;p8">
            <a:extLst>
              <a:ext uri="{FF2B5EF4-FFF2-40B4-BE49-F238E27FC236}">
                <a16:creationId xmlns:a16="http://schemas.microsoft.com/office/drawing/2014/main" id="{4C17D476-5C24-F471-679F-5C51711138BB}"/>
              </a:ext>
            </a:extLst>
          </p:cNvPr>
          <p:cNvSpPr/>
          <p:nvPr/>
        </p:nvSpPr>
        <p:spPr>
          <a:xfrm>
            <a:off x="2897626" y="5804701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B2A2A-B45F-7E20-2190-83B5C1D1299D}"/>
              </a:ext>
            </a:extLst>
          </p:cNvPr>
          <p:cNvSpPr txBox="1"/>
          <p:nvPr/>
        </p:nvSpPr>
        <p:spPr>
          <a:xfrm>
            <a:off x="4718362" y="196290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flowers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213D2-8D4D-D6AB-5A28-CBED6A9841EA}"/>
              </a:ext>
            </a:extLst>
          </p:cNvPr>
          <p:cNvSpPr txBox="1"/>
          <p:nvPr/>
        </p:nvSpPr>
        <p:spPr>
          <a:xfrm>
            <a:off x="4664479" y="291110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lake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E747A-E040-3685-8A98-D0B40AA22FE1}"/>
              </a:ext>
            </a:extLst>
          </p:cNvPr>
          <p:cNvSpPr txBox="1"/>
          <p:nvPr/>
        </p:nvSpPr>
        <p:spPr>
          <a:xfrm>
            <a:off x="4702575" y="379943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book</a:t>
            </a:r>
            <a:endParaRPr lang="en-GB" sz="2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6A33-2E56-DAB0-861C-66D40D6E1C2E}"/>
              </a:ext>
            </a:extLst>
          </p:cNvPr>
          <p:cNvSpPr txBox="1"/>
          <p:nvPr/>
        </p:nvSpPr>
        <p:spPr>
          <a:xfrm>
            <a:off x="4623340" y="475697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songs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18D9F-5638-A1DE-3A60-A95B97C2D79F}"/>
              </a:ext>
            </a:extLst>
          </p:cNvPr>
          <p:cNvSpPr txBox="1"/>
          <p:nvPr/>
        </p:nvSpPr>
        <p:spPr>
          <a:xfrm>
            <a:off x="4684515" y="5741512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houses</a:t>
            </a:r>
          </a:p>
        </p:txBody>
      </p:sp>
      <p:graphicFrame>
        <p:nvGraphicFramePr>
          <p:cNvPr id="18" name="Google Shape;339;p8">
            <a:extLst>
              <a:ext uri="{FF2B5EF4-FFF2-40B4-BE49-F238E27FC236}">
                <a16:creationId xmlns:a16="http://schemas.microsoft.com/office/drawing/2014/main" id="{683F8A84-6762-B3FD-D282-3818ED2E5EBF}"/>
              </a:ext>
            </a:extLst>
          </p:cNvPr>
          <p:cNvGraphicFramePr/>
          <p:nvPr/>
        </p:nvGraphicFramePr>
        <p:xfrm>
          <a:off x="9285022" y="204027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Google Shape;339;p8">
            <a:extLst>
              <a:ext uri="{FF2B5EF4-FFF2-40B4-BE49-F238E27FC236}">
                <a16:creationId xmlns:a16="http://schemas.microsoft.com/office/drawing/2014/main" id="{36C33549-7916-E790-7C6F-6C3BDC5A7D77}"/>
              </a:ext>
            </a:extLst>
          </p:cNvPr>
          <p:cNvGraphicFramePr/>
          <p:nvPr/>
        </p:nvGraphicFramePr>
        <p:xfrm>
          <a:off x="9543504" y="5170989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A53E8551-F5A2-FBB2-DDF5-99A4C4BAD8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13029" y="1202511"/>
            <a:ext cx="312701" cy="338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567483-9FDF-EEF1-90C2-F9CD7DC6CE5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49746" y="1195724"/>
            <a:ext cx="368684" cy="368684"/>
          </a:xfrm>
          <a:prstGeom prst="rect">
            <a:avLst/>
          </a:prstGeom>
        </p:spPr>
      </p:pic>
      <p:sp>
        <p:nvSpPr>
          <p:cNvPr id="11" name="Rectangle 10">
            <a:hlinkClick r:id="" action="ppaction://noaction">
              <a:snd r:embed="rId29" name="T1_W8F_5.17.wav"/>
            </a:hlinkClick>
            <a:extLst>
              <a:ext uri="{FF2B5EF4-FFF2-40B4-BE49-F238E27FC236}">
                <a16:creationId xmlns:a16="http://schemas.microsoft.com/office/drawing/2014/main" id="{2E4E7866-B3D6-4BEC-BC44-776DD010CBEE}"/>
              </a:ext>
            </a:extLst>
          </p:cNvPr>
          <p:cNvSpPr/>
          <p:nvPr/>
        </p:nvSpPr>
        <p:spPr>
          <a:xfrm>
            <a:off x="9400704" y="1184561"/>
            <a:ext cx="153367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Baum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8FCA82-B620-5F88-B558-E5608616DB3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9362287" y="2105498"/>
            <a:ext cx="559287" cy="2796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36FED1-D1D2-F075-F3C3-4446129E0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1583" y="2069383"/>
            <a:ext cx="138163" cy="366293"/>
          </a:xfrm>
          <a:prstGeom prst="rect">
            <a:avLst/>
          </a:prstGeom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D316431F-BF34-2425-A7D3-EC87CB3630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6" y="2092751"/>
            <a:ext cx="370196" cy="343009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31" name="T1_W8F_5.18.wav"/>
            </a:hlinkClick>
            <a:extLst>
              <a:ext uri="{FF2B5EF4-FFF2-40B4-BE49-F238E27FC236}">
                <a16:creationId xmlns:a16="http://schemas.microsoft.com/office/drawing/2014/main" id="{85432E5A-0DBE-9BBF-F736-9BF08DA58D69}"/>
              </a:ext>
            </a:extLst>
          </p:cNvPr>
          <p:cNvSpPr/>
          <p:nvPr/>
        </p:nvSpPr>
        <p:spPr>
          <a:xfrm>
            <a:off x="9232950" y="1986390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Buch.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7CE9D-9D98-2E4B-BFBD-007A3CCCE13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17464" y="3067991"/>
            <a:ext cx="561678" cy="287860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63710089-EF83-FEC9-8C91-1466E13C09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53" y="3059407"/>
            <a:ext cx="370196" cy="343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EBF56D-0DCF-0893-ECBB-AE71E557AD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578255" y="3026563"/>
            <a:ext cx="440894" cy="366838"/>
          </a:xfrm>
          <a:prstGeom prst="rect">
            <a:avLst/>
          </a:prstGeom>
        </p:spPr>
      </p:pic>
      <p:sp>
        <p:nvSpPr>
          <p:cNvPr id="25" name="Rectangle 24">
            <a:hlinkClick r:id="" action="ppaction://noaction">
              <a:snd r:embed="rId34" name="T1_W8F_5.19.wav"/>
            </a:hlinkClick>
            <a:extLst>
              <a:ext uri="{FF2B5EF4-FFF2-40B4-BE49-F238E27FC236}">
                <a16:creationId xmlns:a16="http://schemas.microsoft.com/office/drawing/2014/main" id="{3686D2BB-06BF-5E78-6A65-11D4043C2C03}"/>
              </a:ext>
            </a:extLst>
          </p:cNvPr>
          <p:cNvSpPr/>
          <p:nvPr/>
        </p:nvSpPr>
        <p:spPr>
          <a:xfrm>
            <a:off x="9380138" y="2982924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Schule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ED92CC4-798B-4703-C004-CAC19E64779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30182" y="4130542"/>
            <a:ext cx="534978" cy="2674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1A20B5-FD1B-AAA9-A040-0020D54CEEF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10233400" y="4124464"/>
            <a:ext cx="559287" cy="279644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EC76D890-5F8E-1AC1-01C3-D9BDFC31C3B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93" y="4061754"/>
            <a:ext cx="370196" cy="343009"/>
          </a:xfrm>
          <a:prstGeom prst="rect">
            <a:avLst/>
          </a:prstGeom>
        </p:spPr>
      </p:pic>
      <p:sp>
        <p:nvSpPr>
          <p:cNvPr id="28" name="Rectangle 27">
            <a:hlinkClick r:id="" action="ppaction://noaction">
              <a:snd r:embed="rId36" name="T1_W8F_5.20.wav"/>
            </a:hlinkClick>
            <a:extLst>
              <a:ext uri="{FF2B5EF4-FFF2-40B4-BE49-F238E27FC236}">
                <a16:creationId xmlns:a16="http://schemas.microsoft.com/office/drawing/2014/main" id="{BCEDF36B-E3AB-A56E-D0C6-1D3AC8778D31}"/>
              </a:ext>
            </a:extLst>
          </p:cNvPr>
          <p:cNvSpPr/>
          <p:nvPr/>
        </p:nvSpPr>
        <p:spPr>
          <a:xfrm>
            <a:off x="9445676" y="4020092"/>
            <a:ext cx="1488707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See.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BB0373-29B4-265E-ABD7-AEC783E2BE7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0509263" y="5142709"/>
            <a:ext cx="387613" cy="434072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6CF85E00-8A42-ED9D-8363-95CB2F1357D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03" y="5122501"/>
            <a:ext cx="370196" cy="343009"/>
          </a:xfrm>
          <a:prstGeom prst="rect">
            <a:avLst/>
          </a:prstGeom>
        </p:spPr>
      </p:pic>
      <p:sp>
        <p:nvSpPr>
          <p:cNvPr id="29" name="Rectangle 28">
            <a:hlinkClick r:id="" action="ppaction://noaction">
              <a:snd r:embed="rId38" name="T1_W8F_5.21.wav"/>
            </a:hlinkClick>
            <a:extLst>
              <a:ext uri="{FF2B5EF4-FFF2-40B4-BE49-F238E27FC236}">
                <a16:creationId xmlns:a16="http://schemas.microsoft.com/office/drawing/2014/main" id="{47A97EEF-DB1F-D1CC-4D50-9CE6BD5B416D}"/>
              </a:ext>
            </a:extLst>
          </p:cNvPr>
          <p:cNvSpPr/>
          <p:nvPr/>
        </p:nvSpPr>
        <p:spPr>
          <a:xfrm>
            <a:off x="9539853" y="5113209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Song.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430792CA-57C0-100E-CF3F-B6CED319F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CasellaDiTesto 38">
            <a:hlinkClick r:id="" action="ppaction://noaction">
              <a:snd r:embed="rId39" name="T1_W8F_5.4.wav"/>
            </a:hlinkClick>
            <a:extLst>
              <a:ext uri="{FF2B5EF4-FFF2-40B4-BE49-F238E27FC236}">
                <a16:creationId xmlns:a16="http://schemas.microsoft.com/office/drawing/2014/main" id="{88ACEFAD-3C89-C5D1-A24C-5AC7D8EF6DE8}"/>
              </a:ext>
            </a:extLst>
          </p:cNvPr>
          <p:cNvSpPr txBox="1"/>
          <p:nvPr/>
        </p:nvSpPr>
        <p:spPr>
          <a:xfrm>
            <a:off x="6878715" y="475540"/>
            <a:ext cx="336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2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1" grpId="0"/>
      <p:bldP spid="132" grpId="0"/>
      <p:bldP spid="133" grpId="0"/>
      <p:bldP spid="134" grpId="0"/>
      <p:bldP spid="135" grpId="0"/>
      <p:bldP spid="137" grpId="0"/>
      <p:bldP spid="13" grpId="0"/>
      <p:bldP spid="14" grpId="0"/>
      <p:bldP spid="15" grpId="0"/>
      <p:bldP spid="16" grpId="0"/>
      <p:bldP spid="17" grpId="0"/>
      <p:bldP spid="11" grpId="0" animBg="1"/>
      <p:bldP spid="21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Deutsch 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60424"/>
              </p:ext>
            </p:extLst>
          </p:nvPr>
        </p:nvGraphicFramePr>
        <p:xfrm>
          <a:off x="562566" y="1080010"/>
          <a:ext cx="5437944" cy="547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Hallo, __ _________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Präsentation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über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Schweiz!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  _____ ____ Kultur.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Menschen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kennen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Sprachen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_____ und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Seen.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Alles 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gut – 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______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09967"/>
              </p:ext>
            </p:extLst>
          </p:nvPr>
        </p:nvGraphicFramePr>
        <p:xfrm>
          <a:off x="6082483" y="1053881"/>
          <a:ext cx="5509766" cy="547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9766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we are doing __  ____________    we are learning all about Switzerland!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 has _  __  __ 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the people know ______      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 a lot of countryside and   ___ ___ 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  food is very good – there is a lot of cheese!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470582" y="1014535"/>
            <a:ext cx="234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227989" y="102173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Hello,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359348" y="1056369"/>
            <a:ext cx="39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2547161" y="2500757"/>
            <a:ext cx="234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 viel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491527" y="2520469"/>
            <a:ext cx="280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  culture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623844" y="3429000"/>
            <a:ext cx="219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9161215" y="3414202"/>
            <a:ext cx="115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173265" y="4881536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lots of lakes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324018" y="5581837"/>
            <a:ext cx="131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Essen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6128067" y="5561926"/>
            <a:ext cx="130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 the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DA74E-C0CC-A000-28BF-04E1267EDBE9}"/>
              </a:ext>
            </a:extLst>
          </p:cNvPr>
          <p:cNvSpPr txBox="1"/>
          <p:nvPr/>
        </p:nvSpPr>
        <p:spPr>
          <a:xfrm>
            <a:off x="6137405" y="1402324"/>
            <a:ext cx="224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78471-BDBF-EEDB-E8CA-78E050B6BAA4}"/>
              </a:ext>
            </a:extLst>
          </p:cNvPr>
          <p:cNvSpPr txBox="1"/>
          <p:nvPr/>
        </p:nvSpPr>
        <p:spPr>
          <a:xfrm>
            <a:off x="4256086" y="1406530"/>
            <a:ext cx="108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09335-0A6B-7CA6-83DE-006D41A8F33C}"/>
              </a:ext>
            </a:extLst>
          </p:cNvPr>
          <p:cNvSpPr txBox="1"/>
          <p:nvPr/>
        </p:nvSpPr>
        <p:spPr>
          <a:xfrm>
            <a:off x="530906" y="5943480"/>
            <a:ext cx="75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E20CA-3333-C691-5E60-CFB0C3D92064}"/>
              </a:ext>
            </a:extLst>
          </p:cNvPr>
          <p:cNvSpPr txBox="1"/>
          <p:nvPr/>
        </p:nvSpPr>
        <p:spPr>
          <a:xfrm>
            <a:off x="1595449" y="4711699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0E608-3FA8-53EE-952E-82C1620AC643}"/>
              </a:ext>
            </a:extLst>
          </p:cNvPr>
          <p:cNvSpPr txBox="1"/>
          <p:nvPr/>
        </p:nvSpPr>
        <p:spPr>
          <a:xfrm>
            <a:off x="1314691" y="5937119"/>
            <a:ext cx="112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Käse</a:t>
            </a: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A213C-33A9-F965-A12C-808ADA90C703}"/>
              </a:ext>
            </a:extLst>
          </p:cNvPr>
          <p:cNvSpPr txBox="1"/>
          <p:nvPr/>
        </p:nvSpPr>
        <p:spPr>
          <a:xfrm>
            <a:off x="6128633" y="3763391"/>
            <a:ext cx="191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languages</a:t>
            </a:r>
          </a:p>
        </p:txBody>
      </p:sp>
      <p:sp>
        <p:nvSpPr>
          <p:cNvPr id="13" name="Google Shape;167;p2">
            <a:extLst>
              <a:ext uri="{FF2B5EF4-FFF2-40B4-BE49-F238E27FC236}">
                <a16:creationId xmlns:a16="http://schemas.microsoft.com/office/drawing/2014/main" id="{F010AEB0-E05E-1987-F9BA-DC3FC8FD49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3" grpId="0"/>
      <p:bldP spid="64" grpId="0"/>
      <p:bldP spid="5" grpId="0"/>
      <p:bldP spid="8" grpId="0"/>
      <p:bldP spid="9" grpId="0"/>
      <p:bldP spid="4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9430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Baum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haben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 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 have lots of lakes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296986" y="1211158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416434" y="2582749"/>
              <a:ext cx="2325379" cy="82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Seen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B44861CD-4354-79E9-69C2-EFAD4EC036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53651"/>
              </p:ext>
            </p:extLst>
          </p:nvPr>
        </p:nvGraphicFramePr>
        <p:xfrm>
          <a:off x="5921762" y="2045219"/>
          <a:ext cx="4956931" cy="3850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Kultur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Baum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-spieler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Kuchen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We have lots of culture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You (all) have lots of villages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footballers.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cake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They have lots of colours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45" y="2236651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29" y="2922562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24" y="3757786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29" y="4571576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27" y="5258908"/>
            <a:ext cx="370196" cy="343009"/>
          </a:xfrm>
          <a:prstGeom prst="rect">
            <a:avLst/>
          </a:prstGeom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1664AF5-BB47-B4E2-A541-5CDBC64C748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463314" y="113081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42812" y="578340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22613"/>
              </p:ext>
            </p:extLst>
          </p:nvPr>
        </p:nvGraphicFramePr>
        <p:xfrm>
          <a:off x="5872629" y="2031411"/>
          <a:ext cx="5257797" cy="3850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Land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Häuser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Sportler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1" y="4223621"/>
            <a:ext cx="532228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You (all)  have lots of swimming pools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We have lots of countryside.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1" y="5302329"/>
            <a:ext cx="462580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houses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musicians.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1" y="6347162"/>
            <a:ext cx="4625805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You (all) have lots </a:t>
            </a:r>
            <a:r>
              <a:rPr lang="en-GB" sz="2000">
                <a:solidFill>
                  <a:prstClr val="white"/>
                </a:solidFill>
                <a:latin typeface="Century Gothic" panose="020B0502020202020204" pitchFamily="34" charset="0"/>
              </a:rPr>
              <a:t>of cheese.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83" y="2435020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5" y="3159442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53" y="3844662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43" y="4640660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380" y="5373691"/>
            <a:ext cx="370196" cy="343009"/>
          </a:xfrm>
          <a:prstGeom prst="rect">
            <a:avLst/>
          </a:prstGeom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18CADB2B-11F0-F9D5-5E3D-2B152FB6CD3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2560</Words>
  <Application>Microsoft Office PowerPoint</Application>
  <PresentationFormat>Widescreen</PresentationFormat>
  <Paragraphs>523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Modern Love</vt:lpstr>
      <vt:lpstr>Segoe Print</vt:lpstr>
      <vt:lpstr>1_Office Theme</vt:lpstr>
      <vt:lpstr>Interacting </vt:lpstr>
      <vt:lpstr>Follow up 1a</vt:lpstr>
      <vt:lpstr>Follow up 1b</vt:lpstr>
      <vt:lpstr>Words for ‘a’ (ein, eine, ein)</vt:lpstr>
      <vt:lpstr>Follow up 2</vt:lpstr>
      <vt:lpstr>Follow up 3 </vt:lpstr>
      <vt:lpstr>Follow up 4</vt:lpstr>
      <vt:lpstr>Follow up 4a</vt:lpstr>
      <vt:lpstr>Follow up 4b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61</cp:revision>
  <dcterms:created xsi:type="dcterms:W3CDTF">2021-06-12T06:20:35Z</dcterms:created>
  <dcterms:modified xsi:type="dcterms:W3CDTF">2023-09-28T12:58:17Z</dcterms:modified>
</cp:coreProperties>
</file>