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5" r:id="rId2"/>
    <p:sldId id="936" r:id="rId3"/>
    <p:sldId id="937" r:id="rId4"/>
    <p:sldId id="938" r:id="rId5"/>
    <p:sldId id="939" r:id="rId6"/>
    <p:sldId id="931" r:id="rId7"/>
    <p:sldId id="279" r:id="rId8"/>
    <p:sldId id="294" r:id="rId9"/>
    <p:sldId id="930" r:id="rId10"/>
    <p:sldId id="933" r:id="rId11"/>
    <p:sldId id="935" r:id="rId12"/>
    <p:sldId id="300" r:id="rId13"/>
    <p:sldId id="95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A5"/>
    <a:srgbClr val="FFD10D"/>
    <a:srgbClr val="0070C0"/>
    <a:srgbClr val="FFFFCC"/>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482575-7F0D-4B90-9208-C0D5FF9DC43C}" v="4" dt="2023-09-28T12:23:55.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68828" autoAdjust="0"/>
  </p:normalViewPr>
  <p:slideViewPr>
    <p:cSldViewPr snapToGrid="0">
      <p:cViewPr varScale="1">
        <p:scale>
          <a:sx n="70" d="100"/>
          <a:sy n="70" d="100"/>
        </p:scale>
        <p:origin x="612" y="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30482575-7F0D-4B90-9208-C0D5FF9DC43C}"/>
    <pc:docChg chg="modSld">
      <pc:chgData name="Charlotte Moss" userId="17b589c9-cb67-41ed-a894-f82ca12b573d" providerId="ADAL" clId="{30482575-7F0D-4B90-9208-C0D5FF9DC43C}" dt="2023-09-28T12:23:55.310" v="19"/>
      <pc:docMkLst>
        <pc:docMk/>
      </pc:docMkLst>
      <pc:sldChg chg="modNotesTx">
        <pc:chgData name="Charlotte Moss" userId="17b589c9-cb67-41ed-a894-f82ca12b573d" providerId="ADAL" clId="{30482575-7F0D-4B90-9208-C0D5FF9DC43C}" dt="2023-09-28T11:54:46.724" v="12"/>
        <pc:sldMkLst>
          <pc:docMk/>
          <pc:sldMk cId="0" sldId="275"/>
        </pc:sldMkLst>
      </pc:sldChg>
      <pc:sldChg chg="modNotesTx">
        <pc:chgData name="Charlotte Moss" userId="17b589c9-cb67-41ed-a894-f82ca12b573d" providerId="ADAL" clId="{30482575-7F0D-4B90-9208-C0D5FF9DC43C}" dt="2023-09-28T12:03:48.405" v="13" actId="20577"/>
        <pc:sldMkLst>
          <pc:docMk/>
          <pc:sldMk cId="3761398597" sldId="294"/>
        </pc:sldMkLst>
      </pc:sldChg>
      <pc:sldChg chg="modAnim">
        <pc:chgData name="Charlotte Moss" userId="17b589c9-cb67-41ed-a894-f82ca12b573d" providerId="ADAL" clId="{30482575-7F0D-4B90-9208-C0D5FF9DC43C}" dt="2023-09-28T12:23:55.310" v="19"/>
        <pc:sldMkLst>
          <pc:docMk/>
          <pc:sldMk cId="4014773089" sldId="300"/>
        </pc:sldMkLst>
      </pc:sldChg>
      <pc:sldChg chg="modAnim">
        <pc:chgData name="Charlotte Moss" userId="17b589c9-cb67-41ed-a894-f82ca12b573d" providerId="ADAL" clId="{30482575-7F0D-4B90-9208-C0D5FF9DC43C}" dt="2023-09-28T12:06:30.528" v="15"/>
        <pc:sldMkLst>
          <pc:docMk/>
          <pc:sldMk cId="3323203208" sldId="930"/>
        </pc:sldMkLst>
      </pc:sldChg>
      <pc:sldChg chg="modNotesTx">
        <pc:chgData name="Charlotte Moss" userId="17b589c9-cb67-41ed-a894-f82ca12b573d" providerId="ADAL" clId="{30482575-7F0D-4B90-9208-C0D5FF9DC43C}" dt="2023-09-28T12:16:10.828" v="17" actId="6549"/>
        <pc:sldMkLst>
          <pc:docMk/>
          <pc:sldMk cId="0" sldId="93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28/09/2023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[ei] - frei [318] ein [5] klein [114] sein [3] allein [258]</a:t>
            </a:r>
            <a:endParaRPr lang="en-GB" sz="1200" b="0" i="0"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i="0" strike="noStrike" spc="-1" dirty="0">
                <a:solidFill>
                  <a:srgbClr val="002060"/>
                </a:solidFill>
                <a:latin typeface="Century Gothic"/>
                <a:ea typeface="Century Gothic"/>
              </a:rPr>
              <a:t>revisit [</a:t>
            </a:r>
            <a:r>
              <a:rPr lang="en-GB" sz="1200" b="0" i="0" strike="noStrike" spc="-1" dirty="0" err="1">
                <a:solidFill>
                  <a:srgbClr val="002060"/>
                </a:solidFill>
                <a:latin typeface="Century Gothic"/>
                <a:ea typeface="Century Gothic"/>
              </a:rPr>
              <a:t>ie</a:t>
            </a:r>
            <a:r>
              <a:rPr lang="en-GB" sz="1200" b="0" i="0" strike="noStrike" spc="-1" dirty="0">
                <a:solidFill>
                  <a:srgbClr val="002060"/>
                </a:solidFill>
                <a:latin typeface="Century Gothic"/>
                <a:ea typeface="Century Gothic"/>
              </a:rPr>
              <a:t>] -  </a:t>
            </a:r>
            <a:r>
              <a:rPr lang="de-DE" sz="1200" b="0" i="0" strike="noStrike" spc="-1" dirty="0">
                <a:solidFill>
                  <a:srgbClr val="002060"/>
                </a:solidFill>
                <a:latin typeface="Century Gothic"/>
                <a:ea typeface="Century Gothic"/>
              </a:rPr>
              <a:t>Brief [838] Liebe [844] sie [7] </a:t>
            </a:r>
          </a:p>
          <a:p>
            <a:pPr marL="216000" indent="-216000">
              <a:lnSpc>
                <a:spcPct val="100000"/>
              </a:lnSpc>
            </a:pPr>
            <a:endParaRPr lang="en-GB" sz="1200" b="0" strike="noStrike" spc="-1" dirty="0">
              <a:latin typeface="Arial"/>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strike="noStrike" spc="-1" dirty="0">
                <a:solidFill>
                  <a:srgbClr val="002060"/>
                </a:solidFill>
                <a:latin typeface="Century Gothic"/>
                <a:ea typeface="Century Gothic"/>
              </a:rPr>
              <a:t>alles</a:t>
            </a:r>
            <a:r>
              <a:rPr lang="de-DE" sz="1200" b="0" strike="noStrike" spc="-1" dirty="0">
                <a:solidFill>
                  <a:srgbClr val="002060"/>
                </a:solidFill>
                <a:latin typeface="Century Gothic"/>
                <a:ea typeface="Century Gothic"/>
              </a:rPr>
              <a:t> [36] </a:t>
            </a:r>
            <a:r>
              <a:rPr lang="de-DE" sz="1200" b="1" strike="noStrike" spc="-1" dirty="0">
                <a:solidFill>
                  <a:srgbClr val="002060"/>
                </a:solidFill>
                <a:latin typeface="Century Gothic"/>
                <a:ea typeface="Century Gothic"/>
              </a:rPr>
              <a:t>alle</a:t>
            </a:r>
            <a:r>
              <a:rPr lang="de-DE" sz="1200" b="0" strike="noStrike" spc="-1" dirty="0">
                <a:solidFill>
                  <a:srgbClr val="002060"/>
                </a:solidFill>
                <a:latin typeface="Century Gothic"/>
                <a:ea typeface="Century Gothic"/>
              </a:rPr>
              <a:t> [36] </a:t>
            </a:r>
            <a:r>
              <a:rPr lang="de-DE" sz="1200" b="1" strike="noStrike" spc="-1" dirty="0">
                <a:solidFill>
                  <a:srgbClr val="002060"/>
                </a:solidFill>
                <a:latin typeface="Century Gothic"/>
                <a:ea typeface="Century Gothic"/>
              </a:rPr>
              <a:t>viele</a:t>
            </a:r>
            <a:r>
              <a:rPr lang="de-DE" sz="1200" b="0" strike="noStrike" spc="-1" dirty="0">
                <a:solidFill>
                  <a:srgbClr val="002060"/>
                </a:solidFill>
                <a:latin typeface="Century Gothic"/>
                <a:ea typeface="Century Gothic"/>
              </a:rPr>
              <a:t> [56] Baum [1013] Blume [2463] Buch [300] </a:t>
            </a:r>
            <a:r>
              <a:rPr lang="de-DE" sz="1200" b="1" strike="noStrike" spc="-1" dirty="0">
                <a:solidFill>
                  <a:srgbClr val="002060"/>
                </a:solidFill>
                <a:latin typeface="Century Gothic"/>
                <a:ea typeface="Century Gothic"/>
              </a:rPr>
              <a:t>Essen1</a:t>
            </a:r>
            <a:r>
              <a:rPr lang="de-DE" sz="1200" b="0" strike="noStrike" spc="-1" dirty="0">
                <a:solidFill>
                  <a:srgbClr val="002060"/>
                </a:solidFill>
                <a:latin typeface="Century Gothic"/>
                <a:ea typeface="Century Gothic"/>
              </a:rPr>
              <a:t> [323] Fußballspieler [n/a] Haus [147] </a:t>
            </a:r>
            <a:r>
              <a:rPr lang="de-DE" sz="1200" b="1" strike="noStrike" spc="-1" dirty="0">
                <a:solidFill>
                  <a:srgbClr val="002060"/>
                </a:solidFill>
                <a:latin typeface="Century Gothic"/>
                <a:ea typeface="Century Gothic"/>
              </a:rPr>
              <a:t>Käse</a:t>
            </a:r>
            <a:r>
              <a:rPr lang="de-DE" sz="1200" b="0" strike="noStrike" spc="-1" dirty="0">
                <a:solidFill>
                  <a:srgbClr val="002060"/>
                </a:solidFill>
                <a:latin typeface="Century Gothic"/>
                <a:ea typeface="Century Gothic"/>
              </a:rPr>
              <a:t> [4094] </a:t>
            </a:r>
            <a:r>
              <a:rPr lang="de-DE" sz="1200" b="1" strike="noStrike" spc="-1" dirty="0">
                <a:solidFill>
                  <a:srgbClr val="002060"/>
                </a:solidFill>
                <a:latin typeface="Century Gothic"/>
                <a:ea typeface="Century Gothic"/>
              </a:rPr>
              <a:t>Kultur</a:t>
            </a:r>
            <a:r>
              <a:rPr lang="de-DE" sz="1200" b="0" strike="noStrike" spc="-1" dirty="0">
                <a:solidFill>
                  <a:srgbClr val="002060"/>
                </a:solidFill>
                <a:latin typeface="Century Gothic"/>
                <a:ea typeface="Century Gothic"/>
              </a:rPr>
              <a:t> [594] </a:t>
            </a:r>
            <a:r>
              <a:rPr lang="de-DE" sz="1200" b="1" strike="noStrike" spc="-1" dirty="0">
                <a:solidFill>
                  <a:srgbClr val="002060"/>
                </a:solidFill>
                <a:latin typeface="Century Gothic"/>
                <a:ea typeface="Century Gothic"/>
              </a:rPr>
              <a:t>Land2 </a:t>
            </a:r>
            <a:r>
              <a:rPr lang="de-DE" sz="1200" b="0" strike="noStrike" spc="-1" dirty="0">
                <a:solidFill>
                  <a:srgbClr val="002060"/>
                </a:solidFill>
                <a:latin typeface="Century Gothic"/>
                <a:ea typeface="Century Gothic"/>
              </a:rPr>
              <a:t>[134] Satz [432] Schule [359]</a:t>
            </a:r>
            <a:r>
              <a:rPr lang="de-DE" sz="1200" b="1" strike="noStrike" spc="-1" dirty="0">
                <a:solidFill>
                  <a:srgbClr val="002060"/>
                </a:solidFill>
                <a:latin typeface="Century Gothic"/>
                <a:ea typeface="Century Gothic"/>
              </a:rPr>
              <a:t> See </a:t>
            </a:r>
            <a:r>
              <a:rPr lang="de-DE" sz="1200" b="0" strike="noStrike" spc="-1" dirty="0">
                <a:solidFill>
                  <a:srgbClr val="002060"/>
                </a:solidFill>
                <a:latin typeface="Century Gothic"/>
                <a:ea typeface="Century Gothic"/>
              </a:rPr>
              <a:t>[1317] </a:t>
            </a:r>
            <a:r>
              <a:rPr lang="de-DE" sz="1200" b="1" strike="noStrike" spc="-1" dirty="0">
                <a:solidFill>
                  <a:srgbClr val="002060"/>
                </a:solidFill>
                <a:latin typeface="Century Gothic"/>
                <a:ea typeface="Century Gothic"/>
              </a:rPr>
              <a:t>Seen</a:t>
            </a:r>
            <a:r>
              <a:rPr lang="de-DE" sz="1200" b="0" strike="noStrike" spc="-1" dirty="0">
                <a:solidFill>
                  <a:srgbClr val="002060"/>
                </a:solidFill>
                <a:latin typeface="Century Gothic"/>
                <a:ea typeface="Century Gothic"/>
              </a:rPr>
              <a:t> [1317] Song [3373] Sport [945]</a:t>
            </a:r>
          </a:p>
          <a:p>
            <a:pPr marL="216000" indent="-216000">
              <a:lnSpc>
                <a:spcPct val="100000"/>
              </a:lnSpc>
            </a:pPr>
            <a:r>
              <a:rPr lang="it-IT" sz="1200" b="0" strike="noStrike" spc="-1" dirty="0" err="1">
                <a:solidFill>
                  <a:srgbClr val="002060"/>
                </a:solidFill>
                <a:effectLst/>
                <a:latin typeface="Century Gothic"/>
                <a:ea typeface="+mn-ea"/>
                <a:cs typeface="+mn-cs"/>
              </a:rPr>
              <a:t>Revisit</a:t>
            </a:r>
            <a:r>
              <a:rPr lang="it-IT" sz="1200" b="0" strike="noStrike" spc="-1" dirty="0">
                <a:solidFill>
                  <a:srgbClr val="002060"/>
                </a:solidFill>
                <a:effectLst/>
                <a:latin typeface="Century Gothic"/>
                <a:ea typeface="+mn-ea"/>
                <a:cs typeface="+mn-cs"/>
              </a:rPr>
              <a:t> 1: </a:t>
            </a:r>
            <a:r>
              <a:rPr lang="de-DE" sz="1800" b="0" i="0" u="none" strike="noStrike" dirty="0">
                <a:solidFill>
                  <a:srgbClr val="002060"/>
                </a:solidFill>
                <a:effectLst/>
                <a:latin typeface="Century Gothic" panose="020B0502020202020204" pitchFamily="34" charset="0"/>
              </a:rPr>
              <a:t>bekommen [212] benutzen [1119] brauchen [179] erklären [238] kennen [216] lernen [288] lieben [701] schreiben [184] schwimmen [1863] singen [1063] spielen [205] Geld [235] dieser, diese, dieses [24]</a:t>
            </a:r>
            <a:r>
              <a:rPr lang="de-DE" dirty="0"/>
              <a:t> </a:t>
            </a:r>
            <a:endParaRPr lang="it-IT" sz="1200" b="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28600"/>
            <a:endParaRPr lang="en-GB" sz="1200" b="0" strike="noStrike" spc="-1" dirty="0">
              <a:solidFill>
                <a:schemeClr val="tx1"/>
              </a:solidFill>
              <a:effectLst/>
              <a:highlight>
                <a:srgbClr val="FFFF00"/>
              </a:highlight>
              <a:latin typeface="Arial"/>
              <a:ea typeface="+mn-ea"/>
            </a:endParaRPr>
          </a:p>
          <a:p>
            <a:pPr marL="228600"/>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endParaRPr lang="en-GB" sz="1800" b="0" dirty="0">
              <a:effectLst/>
              <a:latin typeface="Calibri" panose="020F0502020204030204" pitchFamily="34" charset="0"/>
              <a:ea typeface="Calibri" panose="020F0502020204030204" pitchFamily="34" charset="0"/>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a:t>
            </a:r>
            <a:r>
              <a:rPr lang="en-GB" sz="1200" b="0" strike="noStrike" spc="-1" dirty="0" err="1">
                <a:solidFill>
                  <a:srgbClr val="000000"/>
                </a:solidFill>
                <a:latin typeface="Calibri"/>
                <a:ea typeface="Calibri"/>
              </a:rPr>
              <a:t>ihr</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habt</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wir</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haben</a:t>
            </a:r>
            <a:r>
              <a:rPr lang="en-GB" sz="1200" b="0" strike="noStrike" spc="-1" dirty="0">
                <a:solidFill>
                  <a:srgbClr val="000000"/>
                </a:solidFill>
                <a:latin typeface="Calibri"/>
                <a:ea typeface="Calibri"/>
              </a:rPr>
              <a:t> and nouns new and previously taught.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1-6 and the correct English noun from the two options, under their two headings ‘</a:t>
            </a:r>
            <a:r>
              <a:rPr lang="en-GB" sz="1200" b="0" strike="noStrike" spc="-1" dirty="0" err="1">
                <a:solidFill>
                  <a:srgbClr val="000000"/>
                </a:solidFill>
                <a:latin typeface="Calibri"/>
              </a:rPr>
              <a:t>ihr</a:t>
            </a:r>
            <a:r>
              <a:rPr lang="en-GB" sz="1200" b="0" strike="noStrike" spc="-1" dirty="0">
                <a:solidFill>
                  <a:srgbClr val="000000"/>
                </a:solidFill>
                <a:latin typeface="Calibri"/>
              </a:rPr>
              <a:t>’ and ‘</a:t>
            </a:r>
            <a:r>
              <a:rPr lang="en-GB" sz="1200" b="0" strike="noStrike" spc="-1" dirty="0" err="1">
                <a:solidFill>
                  <a:srgbClr val="000000"/>
                </a:solidFill>
                <a:latin typeface="Calibri"/>
              </a:rPr>
              <a:t>wir</a:t>
            </a:r>
            <a:r>
              <a:rPr lang="en-GB" sz="1200" b="0" strike="noStrike" spc="-1" dirty="0">
                <a:solidFill>
                  <a:srgbClr val="000000"/>
                </a:solidFill>
                <a:latin typeface="Calibri"/>
              </a:rPr>
              <a:t>’.</a:t>
            </a:r>
          </a:p>
          <a:p>
            <a:pPr marL="229320" indent="-228600">
              <a:lnSpc>
                <a:spcPct val="100000"/>
              </a:lnSpc>
              <a:buAutoNum type="arabicPeriod"/>
            </a:pPr>
            <a:r>
              <a:rPr lang="en-GB" sz="1200" b="0" strike="noStrike" spc="-1" dirty="0">
                <a:solidFill>
                  <a:srgbClr val="000000"/>
                </a:solidFill>
                <a:latin typeface="Calibri"/>
              </a:rPr>
              <a:t>Click to reveal answers.</a:t>
            </a:r>
          </a:p>
          <a:p>
            <a:pPr marL="229320" indent="-228600">
              <a:lnSpc>
                <a:spcPct val="100000"/>
              </a:lnSpc>
              <a:buAutoNum type="arabicPeriod"/>
            </a:pPr>
            <a:r>
              <a:rPr lang="en-GB" sz="1200" b="0" strike="noStrike" spc="-1" dirty="0">
                <a:solidFill>
                  <a:srgbClr val="000000"/>
                </a:solidFill>
                <a:latin typeface="Calibri"/>
              </a:rPr>
              <a:t>In audio version, click on the numbered buttons to hear the full sentences, if desired.</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721850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i="1" strike="noStrike" spc="-1" dirty="0" err="1">
                <a:solidFill>
                  <a:srgbClr val="000000"/>
                </a:solidFill>
                <a:latin typeface="Calibri"/>
                <a:ea typeface="Calibri"/>
              </a:rPr>
              <a:t>viel</a:t>
            </a:r>
            <a:r>
              <a:rPr lang="en-GB" sz="1200" b="0" i="1" strike="noStrike" spc="-1" dirty="0">
                <a:solidFill>
                  <a:srgbClr val="000000"/>
                </a:solidFill>
                <a:latin typeface="Calibri"/>
                <a:ea typeface="Calibri"/>
              </a:rPr>
              <a:t>, </a:t>
            </a:r>
            <a:r>
              <a:rPr lang="en-GB" sz="1200" b="0" i="1" strike="noStrike" spc="-1" dirty="0" err="1">
                <a:solidFill>
                  <a:srgbClr val="000000"/>
                </a:solidFill>
                <a:latin typeface="Calibri"/>
                <a:ea typeface="Calibri"/>
              </a:rPr>
              <a:t>viele</a:t>
            </a:r>
            <a:r>
              <a:rPr lang="en-GB" sz="1200" b="0" i="1" strike="noStrike" spc="-1" dirty="0">
                <a:solidFill>
                  <a:srgbClr val="000000"/>
                </a:solidFill>
                <a:latin typeface="Calibri"/>
                <a:ea typeface="Calibri"/>
              </a:rPr>
              <a:t>, alle </a:t>
            </a:r>
            <a:r>
              <a:rPr lang="en-GB" sz="1200" b="0" strike="noStrike" spc="-1" dirty="0">
                <a:solidFill>
                  <a:srgbClr val="000000"/>
                </a:solidFill>
                <a:latin typeface="Calibri"/>
                <a:ea typeface="Calibri"/>
              </a:rPr>
              <a:t>and their connection with countable and uncountable nouns and </a:t>
            </a:r>
            <a:r>
              <a:rPr lang="en-GB" sz="1200" b="0" i="1" strike="noStrike" spc="-1" dirty="0" err="1">
                <a:solidFill>
                  <a:srgbClr val="000000"/>
                </a:solidFill>
                <a:latin typeface="Calibri"/>
                <a:ea typeface="Calibri"/>
              </a:rPr>
              <a:t>alles</a:t>
            </a:r>
            <a:r>
              <a:rPr lang="en-GB" sz="1200" b="0" i="1" strike="noStrike" spc="-1" dirty="0">
                <a:solidFill>
                  <a:srgbClr val="000000"/>
                </a:solidFill>
                <a:latin typeface="Calibri"/>
                <a:ea typeface="Calibri"/>
              </a:rPr>
              <a:t>.</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that </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 are giving a presentation about their country, Switzerland, to the class.</a:t>
            </a:r>
          </a:p>
          <a:p>
            <a:pPr marL="216000" indent="-216000">
              <a:lnSpc>
                <a:spcPct val="100000"/>
              </a:lnSpc>
            </a:pPr>
            <a:r>
              <a:rPr lang="en-GB" sz="1200" b="0" strike="noStrike" spc="-1" dirty="0">
                <a:solidFill>
                  <a:srgbClr val="000000"/>
                </a:solidFill>
                <a:latin typeface="Calibri"/>
              </a:rPr>
              <a:t>2. Explain that the audio keeps cutting in and out and that they need to decide which word out of the choices is in each bleeped gap.</a:t>
            </a:r>
          </a:p>
          <a:p>
            <a:pPr marL="216000" indent="-216000">
              <a:lnSpc>
                <a:spcPct val="100000"/>
              </a:lnSpc>
            </a:pPr>
            <a:r>
              <a:rPr lang="en-GB" sz="1200" b="0" strike="noStrike" spc="-1" dirty="0">
                <a:solidFill>
                  <a:srgbClr val="000000"/>
                </a:solidFill>
                <a:latin typeface="Calibri"/>
              </a:rPr>
              <a:t>3. Do the first one as an example. Click to bring up answer tick. NB the correct audio is attached to the answer tick! So make sure you click on the audio button first before clicking anywhere else, otherwise the answer tick and answer audio comes up before the task item.</a:t>
            </a:r>
          </a:p>
          <a:p>
            <a:pPr marL="216000" indent="-216000">
              <a:lnSpc>
                <a:spcPct val="100000"/>
              </a:lnSpc>
            </a:pPr>
            <a:r>
              <a:rPr lang="en-GB" sz="1200" b="0" strike="noStrike" spc="-1" dirty="0">
                <a:solidFill>
                  <a:srgbClr val="000000"/>
                </a:solidFill>
                <a:latin typeface="Calibri"/>
              </a:rPr>
              <a:t>4. Continue with items 2-7, elicit responses and click for the answer. </a:t>
            </a:r>
          </a:p>
          <a:p>
            <a:pPr marL="216000" indent="-216000">
              <a:lnSpc>
                <a:spcPct val="100000"/>
              </a:lnSpc>
            </a:pPr>
            <a:r>
              <a:rPr lang="en-GB" sz="1200" b="0" strike="noStrike" spc="-1" dirty="0">
                <a:solidFill>
                  <a:srgbClr val="000000"/>
                </a:solidFill>
                <a:latin typeface="Calibri"/>
              </a:rPr>
              <a:t>5. Elicit meanings orally in English.</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Hallo! Wir machen eine Präsentation über die Schweiz.  Wir sagen [alle] Sätze auf Deutsch.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Die Schweiz hat [viel] Musik. Wir mögen Rap, </a:t>
            </a:r>
            <a:r>
              <a:rPr lang="de-DE"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HipHop</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und Popsongs.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Wir haben auch [viel] Käse hier. Das Essen hier ist toll!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Es gibt auch [viele] Seen in der Schweiz. Das Land ist toll!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Die Schweiz hat [alles]! Hier ist es super!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Habt ihr [viele] Fragen?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7. </a:t>
            </a:r>
            <a:r>
              <a:rPr lang="de-DE" sz="1800" b="0" kern="12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Gibt es Probleme? Ja? Ok, wir erklären [alle] Sätze!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Vocabulary:</a:t>
            </a:r>
          </a:p>
          <a:p>
            <a:pPr marL="216000" indent="-216000">
              <a:lnSpc>
                <a:spcPct val="100000"/>
              </a:lnSpc>
            </a:pPr>
            <a:r>
              <a:rPr lang="en-GB" sz="1200" b="1" strike="noStrike" spc="-1" dirty="0" err="1">
                <a:solidFill>
                  <a:srgbClr val="000000"/>
                </a:solidFill>
                <a:latin typeface="Calibri"/>
              </a:rPr>
              <a:t>Präsentation</a:t>
            </a:r>
            <a:r>
              <a:rPr lang="en-GB" sz="1200" b="1" strike="noStrike" spc="-1" dirty="0">
                <a:solidFill>
                  <a:srgbClr val="000000"/>
                </a:solidFill>
                <a:latin typeface="Calibri"/>
              </a:rPr>
              <a:t> </a:t>
            </a:r>
            <a:r>
              <a:rPr lang="en-GB" sz="1200" b="0" strike="noStrike" spc="-1" dirty="0">
                <a:solidFill>
                  <a:srgbClr val="000000"/>
                </a:solidFill>
                <a:latin typeface="Calibri"/>
              </a:rPr>
              <a:t>[4335]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cultural information on Switzerland , expanding on the previous slide.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callout reminding pupils of Ronja using an apple for her presentation about Switzerland. Ask pupils why they think she may have used an apple. </a:t>
            </a:r>
          </a:p>
          <a:p>
            <a:pPr marL="229320" indent="-228600">
              <a:lnSpc>
                <a:spcPct val="100000"/>
              </a:lnSpc>
              <a:buAutoNum type="arabicPeriod"/>
            </a:pPr>
            <a:r>
              <a:rPr lang="en-GB" sz="1200" b="0" strike="noStrike" spc="-1" dirty="0">
                <a:solidFill>
                  <a:srgbClr val="000000"/>
                </a:solidFill>
                <a:latin typeface="Calibri"/>
              </a:rPr>
              <a:t>Click again to bring up the two texts. Read the texts or play the recording. </a:t>
            </a:r>
          </a:p>
          <a:p>
            <a:pPr marL="229320" indent="-228600">
              <a:lnSpc>
                <a:spcPct val="100000"/>
              </a:lnSpc>
              <a:buAutoNum type="arabicPeriod"/>
            </a:pPr>
            <a:r>
              <a:rPr lang="en-GB" sz="1200" b="0" strike="noStrike" spc="-1" dirty="0">
                <a:solidFill>
                  <a:srgbClr val="000000"/>
                </a:solidFill>
                <a:latin typeface="Calibri"/>
              </a:rPr>
              <a:t>Ensure pupils understand the general meaning. </a:t>
            </a:r>
          </a:p>
          <a:p>
            <a:pPr marL="229320" indent="-228600">
              <a:lnSpc>
                <a:spcPct val="100000"/>
              </a:lnSpc>
              <a:buAutoNum type="arabicPeriod"/>
            </a:pPr>
            <a:r>
              <a:rPr lang="en-GB" sz="1200" b="0" strike="noStrike" spc="-1" dirty="0">
                <a:solidFill>
                  <a:srgbClr val="000000"/>
                </a:solidFill>
                <a:latin typeface="Calibri"/>
              </a:rPr>
              <a:t>Compare and contrast with countries pupils have experience of – UK and others. What folk heroes do you know? When are they supposed to have lived (Wilhelm Tell: 14</a:t>
            </a:r>
            <a:r>
              <a:rPr lang="en-GB" sz="1200" b="0" strike="noStrike" spc="-1" baseline="30000" dirty="0">
                <a:solidFill>
                  <a:srgbClr val="000000"/>
                </a:solidFill>
                <a:latin typeface="Calibri"/>
              </a:rPr>
              <a:t>th</a:t>
            </a:r>
            <a:r>
              <a:rPr lang="en-GB" sz="1200" b="0" strike="noStrike" spc="-1" dirty="0">
                <a:solidFill>
                  <a:srgbClr val="000000"/>
                </a:solidFill>
                <a:latin typeface="Calibri"/>
              </a:rPr>
              <a:t> Century). What languages do people speak in countries you know? </a:t>
            </a:r>
          </a:p>
          <a:p>
            <a:pPr marL="229320" indent="-228600">
              <a:lnSpc>
                <a:spcPct val="100000"/>
              </a:lnSpc>
              <a:buAutoNum type="arabicPeriod"/>
            </a:pPr>
            <a:endParaRPr lang="en-GB" sz="1200" b="0" strike="noStrike" spc="-1" dirty="0">
              <a:latin typeface="Arial"/>
            </a:endParaRPr>
          </a:p>
          <a:p>
            <a:pPr marL="720" indent="0">
              <a:lnSpc>
                <a:spcPct val="100000"/>
              </a:lnSpc>
              <a:buNone/>
            </a:pPr>
            <a:r>
              <a:rPr lang="en-GB" sz="1200" b="1" strike="noStrike" spc="-1" dirty="0">
                <a:latin typeface="Arial"/>
              </a:rPr>
              <a:t>Vocabulary: </a:t>
            </a:r>
          </a:p>
          <a:p>
            <a:pPr marL="720" indent="0">
              <a:lnSpc>
                <a:spcPct val="100000"/>
              </a:lnSpc>
              <a:buNone/>
            </a:pPr>
            <a:r>
              <a:rPr lang="en-GB" sz="1200" b="1" strike="noStrike" spc="-1" dirty="0">
                <a:latin typeface="Arial"/>
              </a:rPr>
              <a:t>auf </a:t>
            </a:r>
            <a:r>
              <a:rPr lang="en-GB" sz="1200" b="0" strike="noStrike" spc="-1" dirty="0">
                <a:latin typeface="Arial"/>
              </a:rPr>
              <a:t>[16] </a:t>
            </a:r>
            <a:r>
              <a:rPr lang="en-GB" sz="1200" b="1" strike="noStrike" spc="-1" dirty="0" err="1">
                <a:latin typeface="Arial"/>
              </a:rPr>
              <a:t>Französisch</a:t>
            </a:r>
            <a:r>
              <a:rPr lang="en-GB" sz="1200" b="1" strike="noStrike" spc="-1" dirty="0">
                <a:latin typeface="Arial"/>
              </a:rPr>
              <a:t> </a:t>
            </a:r>
            <a:r>
              <a:rPr lang="en-GB" sz="1200" b="0" strike="noStrike" spc="-1" dirty="0">
                <a:latin typeface="Arial"/>
              </a:rPr>
              <a:t>[816] </a:t>
            </a:r>
            <a:r>
              <a:rPr lang="en-GB" sz="1200" b="1" strike="noStrike" spc="-1" dirty="0">
                <a:latin typeface="Arial"/>
              </a:rPr>
              <a:t>Held </a:t>
            </a:r>
            <a:r>
              <a:rPr lang="en-GB" sz="1200" b="0" strike="noStrike" spc="-1" dirty="0">
                <a:latin typeface="Arial"/>
              </a:rPr>
              <a:t>[2447] </a:t>
            </a:r>
            <a:r>
              <a:rPr lang="en-GB" sz="1200" b="1" strike="noStrike" spc="-1" dirty="0" err="1">
                <a:latin typeface="Arial"/>
              </a:rPr>
              <a:t>Italienisch</a:t>
            </a:r>
            <a:r>
              <a:rPr lang="en-GB" sz="1200" b="1" strike="noStrike" spc="-1" dirty="0">
                <a:latin typeface="Arial"/>
              </a:rPr>
              <a:t> </a:t>
            </a:r>
            <a:r>
              <a:rPr lang="en-GB" sz="1200" b="0" strike="noStrike" spc="-1" dirty="0">
                <a:latin typeface="Arial"/>
              </a:rPr>
              <a:t>[593] </a:t>
            </a:r>
            <a:r>
              <a:rPr lang="en-GB" sz="1200" b="1" strike="noStrike" spc="-1" dirty="0" err="1">
                <a:latin typeface="Arial"/>
              </a:rPr>
              <a:t>mehr</a:t>
            </a:r>
            <a:r>
              <a:rPr lang="en-GB" sz="1200" b="1" strike="noStrike" spc="-1" dirty="0">
                <a:latin typeface="Arial"/>
              </a:rPr>
              <a:t> </a:t>
            </a:r>
            <a:r>
              <a:rPr lang="en-GB" sz="1200" b="0" strike="noStrike" spc="-1" dirty="0">
                <a:latin typeface="Arial"/>
              </a:rPr>
              <a:t>[52] </a:t>
            </a:r>
            <a:r>
              <a:rPr lang="en-GB" sz="1200" b="1" strike="noStrike" spc="-1" dirty="0" err="1">
                <a:latin typeface="Arial"/>
              </a:rPr>
              <a:t>schießen</a:t>
            </a:r>
            <a:r>
              <a:rPr lang="en-GB" sz="1200" b="1" strike="noStrike" spc="-1" dirty="0">
                <a:latin typeface="Arial"/>
              </a:rPr>
              <a:t> </a:t>
            </a:r>
            <a:r>
              <a:rPr lang="en-GB" sz="1200" b="0" strike="noStrike" spc="-1" dirty="0">
                <a:latin typeface="Arial"/>
              </a:rPr>
              <a:t>[1363] </a:t>
            </a:r>
            <a:r>
              <a:rPr lang="en-GB" sz="1200" b="1" strike="noStrike" spc="-1" dirty="0">
                <a:latin typeface="Arial"/>
              </a:rPr>
              <a:t>Schweizer [</a:t>
            </a:r>
            <a:r>
              <a:rPr lang="en-GB" sz="1200" b="0" strike="noStrike" spc="-1" dirty="0">
                <a:latin typeface="Arial"/>
              </a:rPr>
              <a:t>1247] </a:t>
            </a:r>
            <a:r>
              <a:rPr lang="en-GB" sz="1200" b="1" strike="noStrike" spc="-1" dirty="0">
                <a:latin typeface="Arial"/>
              </a:rPr>
              <a:t>Sohn </a:t>
            </a:r>
            <a:r>
              <a:rPr lang="en-GB" sz="1200" b="0" strike="noStrike" spc="-1" dirty="0">
                <a:latin typeface="Arial"/>
              </a:rPr>
              <a:t>[596] </a:t>
            </a:r>
            <a:r>
              <a:rPr lang="en-GB" sz="1200" b="1" strike="noStrike" spc="-1" dirty="0" err="1">
                <a:latin typeface="Arial"/>
              </a:rPr>
              <a:t>Sprache</a:t>
            </a:r>
            <a:r>
              <a:rPr lang="en-GB" sz="1200" b="1" strike="noStrike" spc="-1" dirty="0">
                <a:latin typeface="Arial"/>
              </a:rPr>
              <a:t> </a:t>
            </a:r>
            <a:r>
              <a:rPr lang="en-GB" sz="1200" b="0" strike="noStrike" spc="-1" dirty="0">
                <a:latin typeface="Arial"/>
              </a:rPr>
              <a:t>[421] </a:t>
            </a:r>
            <a:r>
              <a:rPr lang="en-GB" sz="1200" b="1" strike="noStrike" spc="-1" dirty="0">
                <a:latin typeface="Arial"/>
              </a:rPr>
              <a:t>Volk </a:t>
            </a:r>
            <a:r>
              <a:rPr lang="en-GB" sz="1200" b="0" strike="noStrike" spc="-1" dirty="0">
                <a:latin typeface="Arial"/>
              </a:rPr>
              <a:t>[1032] </a:t>
            </a:r>
          </a:p>
          <a:p>
            <a:pPr marL="720" indent="0">
              <a:lnSpc>
                <a:spcPct val="100000"/>
              </a:lnSpc>
              <a:buNone/>
            </a:pPr>
            <a:endParaRPr lang="en-GB" sz="1200" b="1" strike="noStrike" spc="-1" dirty="0">
              <a:latin typeface="Arial"/>
            </a:endParaRPr>
          </a:p>
          <a:p>
            <a:pPr marL="72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720" indent="0">
              <a:lnSpc>
                <a:spcPct val="100000"/>
              </a:lnSpc>
              <a:buNone/>
            </a:pPr>
            <a:endParaRPr lang="en-GB" sz="1200" b="1" strike="noStrike" spc="-1" dirty="0">
              <a:latin typeface="Arial"/>
            </a:endParaRPr>
          </a:p>
          <a:p>
            <a:pPr marL="229320" indent="-228600">
              <a:lnSpc>
                <a:spcPct val="100000"/>
              </a:lnSpc>
              <a:buAutoNum type="arabicPeriod"/>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ei</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aseline="0" dirty="0" err="1"/>
              <a:t>frei</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throw</a:t>
            </a:r>
            <a:r>
              <a:rPr lang="fr-FR" baseline="0" dirty="0"/>
              <a:t> </a:t>
            </a:r>
            <a:r>
              <a:rPr lang="fr-FR" baseline="0" dirty="0" err="1"/>
              <a:t>you</a:t>
            </a:r>
            <a:r>
              <a:rPr lang="fr-FR" baseline="0" dirty="0"/>
              <a:t> hands up in the air and </a:t>
            </a:r>
            <a:r>
              <a:rPr lang="fr-FR" baseline="0" dirty="0" err="1"/>
              <a:t>pretend</a:t>
            </a:r>
            <a:r>
              <a:rPr lang="fr-FR" baseline="0" dirty="0"/>
              <a:t> to run </a:t>
            </a:r>
            <a:r>
              <a:rPr lang="fr-FR" baseline="0" dirty="0" err="1"/>
              <a:t>away</a:t>
            </a:r>
            <a:r>
              <a:rPr lang="fr-FR" baseline="0" dirty="0"/>
              <a:t>.</a:t>
            </a:r>
          </a:p>
          <a:p>
            <a:pPr marL="285750" indent="-285750">
              <a:lnSpc>
                <a:spcPct val="100000"/>
              </a:lnSpc>
              <a:buAutoNum type="romanLcParenR"/>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revisit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ein</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[5]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klein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[114]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allein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[258]</a:t>
            </a:r>
            <a:endParaRPr kumimoji="0" lang="en-GB"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a:t>
            </a:r>
            <a:r>
              <a:rPr lang="fr-FR" baseline="0" dirty="0" err="1"/>
              <a:t>Liebe</a:t>
            </a:r>
            <a:r>
              <a:rPr lang="fr-FR" baseline="0" dirty="0"/>
              <a:t>’ might be to </a:t>
            </a:r>
            <a:r>
              <a:rPr lang="fr-FR" baseline="0" dirty="0" err="1"/>
              <a:t>make</a:t>
            </a:r>
            <a:r>
              <a:rPr lang="fr-FR" baseline="0" dirty="0"/>
              <a:t> a ‘heart’ shape with </a:t>
            </a:r>
            <a:r>
              <a:rPr lang="fr-FR" baseline="0" dirty="0" err="1"/>
              <a:t>both</a:t>
            </a:r>
            <a:r>
              <a:rPr lang="fr-FR" baseline="0" dirty="0"/>
              <a:t> hands </a:t>
            </a:r>
            <a:r>
              <a:rPr lang="fr-FR" baseline="0" dirty="0" err="1"/>
              <a:t>approximately</a:t>
            </a:r>
            <a:r>
              <a:rPr lang="fr-FR" baseline="0" dirty="0"/>
              <a:t> </a:t>
            </a:r>
            <a:r>
              <a:rPr lang="fr-FR" baseline="0" dirty="0" err="1"/>
              <a:t>where</a:t>
            </a:r>
            <a:r>
              <a:rPr lang="fr-FR" baseline="0" dirty="0"/>
              <a:t> </a:t>
            </a:r>
            <a:r>
              <a:rPr lang="fr-FR" baseline="0" dirty="0" err="1"/>
              <a:t>your</a:t>
            </a:r>
            <a:r>
              <a:rPr lang="fr-FR" baseline="0" dirty="0"/>
              <a:t> </a:t>
            </a:r>
            <a:r>
              <a:rPr lang="fr-FR" baseline="0" dirty="0" err="1"/>
              <a:t>heart</a:t>
            </a:r>
            <a:r>
              <a:rPr lang="fr-FR" baseline="0" dirty="0"/>
              <a:t> </a:t>
            </a:r>
            <a:r>
              <a:rPr lang="fr-FR" baseline="0" dirty="0" err="1"/>
              <a:t>is</a:t>
            </a:r>
            <a:r>
              <a:rPr lang="fr-FR" baseline="0" dirty="0"/>
              <a:t> in </a:t>
            </a:r>
            <a:r>
              <a:rPr lang="fr-FR" baseline="0" dirty="0" err="1"/>
              <a:t>your</a:t>
            </a:r>
            <a:r>
              <a:rPr lang="fr-FR" baseline="0" dirty="0"/>
              <a:t> body. </a:t>
            </a:r>
            <a:br>
              <a:rPr lang="fr-FR" baseline="0" dirty="0"/>
            </a:b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Liebe </a:t>
            </a:r>
            <a:r>
              <a:rPr lang="de-DE" sz="1200" b="0" i="0" strike="noStrike" spc="-1" dirty="0">
                <a:solidFill>
                  <a:srgbClr val="002060"/>
                </a:solidFill>
                <a:latin typeface="Century Gothic"/>
                <a:ea typeface="Century Gothic"/>
              </a:rPr>
              <a:t>[844]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Brief </a:t>
            </a:r>
            <a:r>
              <a:rPr lang="de-DE" sz="1200" b="0" i="0" strike="noStrike" spc="-1" dirty="0">
                <a:solidFill>
                  <a:srgbClr val="002060"/>
                </a:solidFill>
                <a:latin typeface="Century Gothic"/>
                <a:ea typeface="Century Gothic"/>
              </a:rPr>
              <a:t>[838]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8795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 </a:t>
            </a:r>
          </a:p>
          <a:p>
            <a:pPr marL="229320" indent="-228600">
              <a:lnSpc>
                <a:spcPct val="100000"/>
              </a:lnSpc>
              <a:buAutoNum type="arabicPeriod"/>
            </a:pPr>
            <a:r>
              <a:rPr lang="en-GB" sz="1200" b="0" strike="noStrike" spc="-1" dirty="0">
                <a:solidFill>
                  <a:srgbClr val="000000"/>
                </a:solidFill>
                <a:latin typeface="Calibri"/>
              </a:rPr>
              <a:t>Click to bring up the English clue for item 1 in the yellow star in the middle.</a:t>
            </a:r>
          </a:p>
          <a:p>
            <a:pPr marL="229320" indent="-228600">
              <a:lnSpc>
                <a:spcPct val="100000"/>
              </a:lnSpc>
              <a:buAutoNum type="arabicPeriod"/>
            </a:pPr>
            <a:r>
              <a:rPr lang="en-GB" sz="1200" b="0" strike="noStrike" spc="-1" dirty="0">
                <a:solidFill>
                  <a:srgbClr val="000000"/>
                </a:solidFill>
                <a:latin typeface="Calibri"/>
              </a:rPr>
              <a:t>Click again for corresponding German word to change colour.</a:t>
            </a:r>
          </a:p>
          <a:p>
            <a:pPr marL="229320" indent="-228600">
              <a:lnSpc>
                <a:spcPct val="100000"/>
              </a:lnSpc>
              <a:buAutoNum type="arabicPeriod"/>
            </a:pPr>
            <a:r>
              <a:rPr lang="en-GB" sz="1200" b="0" strike="noStrike" spc="-1" dirty="0">
                <a:solidFill>
                  <a:srgbClr val="000000"/>
                </a:solidFill>
                <a:latin typeface="Calibri"/>
              </a:rPr>
              <a:t>Say the word as it appears or play the recording.</a:t>
            </a:r>
          </a:p>
          <a:p>
            <a:pPr marL="229320" indent="-228600">
              <a:lnSpc>
                <a:spcPct val="100000"/>
              </a:lnSpc>
              <a:buAutoNum type="arabicPeriod"/>
            </a:pPr>
            <a:r>
              <a:rPr lang="en-GB" sz="1200" b="0" strike="noStrike" spc="-1" dirty="0">
                <a:solidFill>
                  <a:srgbClr val="000000"/>
                </a:solidFill>
                <a:latin typeface="Calibri"/>
              </a:rPr>
              <a:t>Pupils repeat.</a:t>
            </a:r>
          </a:p>
          <a:p>
            <a:pPr marL="229320" indent="-228600">
              <a:lnSpc>
                <a:spcPct val="100000"/>
              </a:lnSpc>
              <a:buAutoNum type="arabicPeriod"/>
            </a:pPr>
            <a:r>
              <a:rPr lang="en-GB" sz="1200" b="0" strike="noStrike" spc="-1" dirty="0">
                <a:solidFill>
                  <a:srgbClr val="000000"/>
                </a:solidFill>
                <a:latin typeface="Calibri"/>
              </a:rPr>
              <a:t>Continue for all items (14).</a:t>
            </a:r>
          </a:p>
          <a:p>
            <a:pPr marL="229320" indent="-228600">
              <a:lnSpc>
                <a:spcPct val="100000"/>
              </a:lnSpc>
              <a:buAutoNum type="arabicPeriod"/>
            </a:pPr>
            <a:endParaRPr lang="en-GB" sz="1200" b="0" strike="noStrike" spc="-1" dirty="0">
              <a:solidFill>
                <a:srgbClr val="000000"/>
              </a:solidFill>
              <a:latin typeface="Calibri"/>
            </a:endParaRPr>
          </a:p>
          <a:p>
            <a:pPr marL="720" indent="0">
              <a:lnSpc>
                <a:spcPct val="100000"/>
              </a:lnSpc>
              <a:buNone/>
            </a:pPr>
            <a:r>
              <a:rPr lang="en-GB" sz="1200" b="1" strike="noStrike" spc="-1" dirty="0">
                <a:solidFill>
                  <a:srgbClr val="000000"/>
                </a:solidFill>
                <a:latin typeface="Calibri"/>
              </a:rPr>
              <a:t>Order of words:</a:t>
            </a:r>
          </a:p>
          <a:p>
            <a:pPr marL="0" indent="0" algn="l">
              <a:lnSpc>
                <a:spcPct val="107000"/>
              </a:lnSpc>
              <a:spcAft>
                <a:spcPts val="800"/>
              </a:spcAft>
              <a:buFont typeface="+mj-lt"/>
              <a:buNone/>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Buch</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Haus</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Land</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der See</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der Käse</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Seen</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Kultur</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Essen</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Blume</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viele</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marL="0" indent="0" algn="l">
              <a:lnSpc>
                <a:spcPct val="107000"/>
              </a:lnSpc>
              <a:spcAft>
                <a:spcPts val="800"/>
              </a:spcAft>
              <a:buFont typeface="+mj-lt"/>
              <a:buNone/>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alle</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der Baum</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Schule</a:t>
            </a:r>
            <a:b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alles</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marL="720" indent="0">
              <a:lnSpc>
                <a:spcPct val="100000"/>
              </a:lnSpc>
              <a:buNone/>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43569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introduce </a:t>
            </a:r>
            <a:r>
              <a:rPr lang="en-GB" sz="1200" b="0" strike="noStrike" spc="-1" dirty="0" err="1">
                <a:solidFill>
                  <a:srgbClr val="000000"/>
                </a:solidFill>
                <a:latin typeface="Calibri"/>
              </a:rPr>
              <a:t>viel</a:t>
            </a:r>
            <a:r>
              <a:rPr lang="en-GB" sz="1200" b="0" strike="noStrike" spc="-1" dirty="0">
                <a:solidFill>
                  <a:srgbClr val="000000"/>
                </a:solidFill>
                <a:latin typeface="Calibri"/>
              </a:rPr>
              <a:t> and </a:t>
            </a:r>
            <a:r>
              <a:rPr lang="en-GB" sz="1200" b="0" strike="noStrike" spc="-1" dirty="0" err="1">
                <a:solidFill>
                  <a:srgbClr val="000000"/>
                </a:solidFill>
                <a:latin typeface="Calibri"/>
              </a:rPr>
              <a:t>viele</a:t>
            </a:r>
            <a:r>
              <a:rPr lang="en-GB" sz="1200" b="0" strike="noStrike" spc="-1" dirty="0">
                <a:solidFill>
                  <a:srgbClr val="000000"/>
                </a:solidFill>
                <a:latin typeface="Calibri"/>
              </a:rPr>
              <a:t>.</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practise recognition of countable and uncountable nouns and their connection to </a:t>
            </a:r>
            <a:r>
              <a:rPr lang="en-GB" sz="1200" b="0" strike="noStrike" spc="-1" dirty="0" err="1">
                <a:solidFill>
                  <a:srgbClr val="000000"/>
                </a:solidFill>
                <a:latin typeface="Calibri"/>
              </a:rPr>
              <a:t>viel</a:t>
            </a:r>
            <a:r>
              <a:rPr lang="en-GB" sz="1200" b="0" strike="noStrike" spc="-1" dirty="0">
                <a:solidFill>
                  <a:srgbClr val="000000"/>
                </a:solidFill>
                <a:latin typeface="Calibri"/>
              </a:rPr>
              <a:t> | </a:t>
            </a:r>
            <a:r>
              <a:rPr lang="en-GB" sz="1200" b="0" strike="noStrike" spc="-1" dirty="0" err="1">
                <a:solidFill>
                  <a:srgbClr val="000000"/>
                </a:solidFill>
                <a:latin typeface="Calibri"/>
              </a:rPr>
              <a:t>viele</a:t>
            </a:r>
            <a:r>
              <a:rPr lang="en-GB" sz="1200" b="0" strike="noStrike" spc="-1" dirty="0">
                <a:solidFill>
                  <a:srgbClr val="000000"/>
                </a:solidFill>
                <a:latin typeface="Calibri"/>
              </a:rPr>
              <a:t>.</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ea typeface="Calibri"/>
              </a:rPr>
              <a:t>NB:  ‘Essen’ is here used meaning ‘food’ (uncountable) not ‘meal’ (countable). ‘</a:t>
            </a:r>
            <a:r>
              <a:rPr lang="en-GB" sz="1200" b="0" strike="noStrike" spc="-1" dirty="0" err="1">
                <a:solidFill>
                  <a:srgbClr val="000000"/>
                </a:solidFill>
                <a:latin typeface="Calibri"/>
                <a:ea typeface="Calibri"/>
              </a:rPr>
              <a:t>Blätter</a:t>
            </a:r>
            <a:r>
              <a:rPr lang="en-GB" sz="1200" b="0" strike="noStrike" spc="-1" dirty="0">
                <a:solidFill>
                  <a:srgbClr val="000000"/>
                </a:solidFill>
                <a:latin typeface="Calibri"/>
                <a:ea typeface="Calibri"/>
              </a:rPr>
              <a:t>’ is used meaning ‘sheets’ (of paper). </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Calibri"/>
                <a:ea typeface="Calibri"/>
              </a:rPr>
              <a:t>After </a:t>
            </a:r>
            <a:r>
              <a:rPr lang="en-GB" sz="1200" b="0" strike="noStrike" spc="-1" dirty="0" err="1">
                <a:solidFill>
                  <a:srgbClr val="000000"/>
                </a:solidFill>
                <a:latin typeface="Calibri"/>
                <a:ea typeface="Calibri"/>
              </a:rPr>
              <a:t>Äpfel</a:t>
            </a:r>
            <a:r>
              <a:rPr lang="en-GB" sz="1200" b="0" strike="noStrike" spc="-1" dirty="0">
                <a:solidFill>
                  <a:srgbClr val="000000"/>
                </a:solidFill>
                <a:latin typeface="Calibri"/>
                <a:ea typeface="Calibri"/>
              </a:rPr>
              <a:t>, click for callout foreshadowing the William Tell legend in the Kultur slide at the end of the lesson.</a:t>
            </a:r>
          </a:p>
          <a:p>
            <a:pPr marL="228600" indent="-227880">
              <a:lnSpc>
                <a:spcPct val="100000"/>
              </a:lnSpc>
              <a:buClr>
                <a:srgbClr val="000000"/>
              </a:buClr>
              <a:buFont typeface="Calibri"/>
              <a:buAutoNum type="arabicPeriod"/>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plural forms of the verb </a:t>
            </a:r>
            <a:r>
              <a:rPr lang="en-GB" sz="1200" b="0" strike="noStrike" spc="-1" dirty="0" err="1">
                <a:latin typeface="Arial"/>
              </a:rPr>
              <a:t>haben</a:t>
            </a:r>
            <a:r>
              <a:rPr lang="en-GB" sz="1200" b="0" strike="noStrike" spc="-1" dirty="0">
                <a:latin typeface="Arial"/>
              </a:rPr>
              <a:t>.</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German and English translations, as appropriate.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9687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5.wav"/><Relationship Id="rId18" Type="http://schemas.openxmlformats.org/officeDocument/2006/relationships/image" Target="../media/image40.png"/><Relationship Id="rId3" Type="http://schemas.openxmlformats.org/officeDocument/2006/relationships/audio" Target="../media/audio48.wav"/><Relationship Id="rId7" Type="http://schemas.openxmlformats.org/officeDocument/2006/relationships/audio" Target="../media/audio52.wav"/><Relationship Id="rId12" Type="http://schemas.openxmlformats.org/officeDocument/2006/relationships/audio" Target="../media/audio54.wav"/><Relationship Id="rId17" Type="http://schemas.openxmlformats.org/officeDocument/2006/relationships/image" Target="../media/image39.png"/><Relationship Id="rId2" Type="http://schemas.openxmlformats.org/officeDocument/2006/relationships/notesSlide" Target="../notesSlides/notesSlide10.xml"/><Relationship Id="rId16"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audio" Target="../media/audio51.wav"/><Relationship Id="rId11" Type="http://schemas.openxmlformats.org/officeDocument/2006/relationships/image" Target="../media/image16.svg"/><Relationship Id="rId5" Type="http://schemas.openxmlformats.org/officeDocument/2006/relationships/audio" Target="../media/audio50.wav"/><Relationship Id="rId15" Type="http://schemas.openxmlformats.org/officeDocument/2006/relationships/image" Target="../media/image37.png"/><Relationship Id="rId10" Type="http://schemas.openxmlformats.org/officeDocument/2006/relationships/image" Target="../media/image15.png"/><Relationship Id="rId4" Type="http://schemas.openxmlformats.org/officeDocument/2006/relationships/audio" Target="../media/audio49.wav"/><Relationship Id="rId9" Type="http://schemas.openxmlformats.org/officeDocument/2006/relationships/image" Target="../media/image35.pn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audio" Target="../media/audio63.wav"/><Relationship Id="rId18" Type="http://schemas.openxmlformats.org/officeDocument/2006/relationships/audio" Target="../media/audio66.wav"/><Relationship Id="rId26" Type="http://schemas.openxmlformats.org/officeDocument/2006/relationships/image" Target="../media/image44.png"/><Relationship Id="rId3" Type="http://schemas.openxmlformats.org/officeDocument/2006/relationships/audio" Target="../media/audio56.wav"/><Relationship Id="rId21" Type="http://schemas.openxmlformats.org/officeDocument/2006/relationships/audio" Target="../media/audio69.wav"/><Relationship Id="rId7" Type="http://schemas.openxmlformats.org/officeDocument/2006/relationships/audio" Target="../media/audio60.wav"/><Relationship Id="rId12" Type="http://schemas.openxmlformats.org/officeDocument/2006/relationships/image" Target="../media/image41.png"/><Relationship Id="rId17" Type="http://schemas.openxmlformats.org/officeDocument/2006/relationships/audio" Target="../media/audio65.wav"/><Relationship Id="rId25" Type="http://schemas.openxmlformats.org/officeDocument/2006/relationships/image" Target="../media/image43.png"/><Relationship Id="rId2" Type="http://schemas.openxmlformats.org/officeDocument/2006/relationships/notesSlide" Target="../notesSlides/notesSlide11.xml"/><Relationship Id="rId16" Type="http://schemas.openxmlformats.org/officeDocument/2006/relationships/image" Target="../media/image42.png"/><Relationship Id="rId20" Type="http://schemas.openxmlformats.org/officeDocument/2006/relationships/audio" Target="../media/audio68.wav"/><Relationship Id="rId29"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audio" Target="../media/audio59.wav"/><Relationship Id="rId11" Type="http://schemas.openxmlformats.org/officeDocument/2006/relationships/image" Target="../media/image16.svg"/><Relationship Id="rId24" Type="http://schemas.openxmlformats.org/officeDocument/2006/relationships/image" Target="../media/image4.png"/><Relationship Id="rId5" Type="http://schemas.openxmlformats.org/officeDocument/2006/relationships/audio" Target="../media/audio58.wav"/><Relationship Id="rId15" Type="http://schemas.openxmlformats.org/officeDocument/2006/relationships/image" Target="../media/image2.png"/><Relationship Id="rId23" Type="http://schemas.openxmlformats.org/officeDocument/2006/relationships/audio" Target="../media/audio71.wav"/><Relationship Id="rId28" Type="http://schemas.openxmlformats.org/officeDocument/2006/relationships/image" Target="../media/image46.png"/><Relationship Id="rId10" Type="http://schemas.openxmlformats.org/officeDocument/2006/relationships/image" Target="../media/image15.png"/><Relationship Id="rId19" Type="http://schemas.openxmlformats.org/officeDocument/2006/relationships/audio" Target="../media/audio67.wav"/><Relationship Id="rId31" Type="http://schemas.openxmlformats.org/officeDocument/2006/relationships/image" Target="../media/image49.png"/><Relationship Id="rId4" Type="http://schemas.openxmlformats.org/officeDocument/2006/relationships/audio" Target="../media/audio57.wav"/><Relationship Id="rId9" Type="http://schemas.openxmlformats.org/officeDocument/2006/relationships/audio" Target="../media/audio62.wav"/><Relationship Id="rId14" Type="http://schemas.openxmlformats.org/officeDocument/2006/relationships/audio" Target="../media/audio64.wav"/><Relationship Id="rId22" Type="http://schemas.openxmlformats.org/officeDocument/2006/relationships/audio" Target="../media/audio70.wav"/><Relationship Id="rId27" Type="http://schemas.openxmlformats.org/officeDocument/2006/relationships/image" Target="../media/image45.png"/><Relationship Id="rId30"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audio" Target="../media/audio72.wav"/><Relationship Id="rId7" Type="http://schemas.openxmlformats.org/officeDocument/2006/relationships/image" Target="../media/image50.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12.xml"/><Relationship Id="rId16"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audio" Target="../media/audio73.wav"/><Relationship Id="rId11" Type="http://schemas.openxmlformats.org/officeDocument/2006/relationships/image" Target="../media/image53.png"/><Relationship Id="rId5" Type="http://schemas.openxmlformats.org/officeDocument/2006/relationships/image" Target="../media/image16.sv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15.png"/><Relationship Id="rId9" Type="http://schemas.openxmlformats.org/officeDocument/2006/relationships/audio" Target="../media/audio74.wav"/><Relationship Id="rId1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audio" Target="../media/audio75.wav"/></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audio" Target="../media/audio7.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7.png"/><Relationship Id="rId5" Type="http://schemas.openxmlformats.org/officeDocument/2006/relationships/audio" Target="../media/audio5.wav"/><Relationship Id="rId15" Type="http://schemas.openxmlformats.org/officeDocument/2006/relationships/image" Target="../media/image11.png"/><Relationship Id="rId10" Type="http://schemas.openxmlformats.org/officeDocument/2006/relationships/image" Target="../media/image6.jpeg"/><Relationship Id="rId4" Type="http://schemas.openxmlformats.org/officeDocument/2006/relationships/audio" Target="../media/audio4.wav"/><Relationship Id="rId9" Type="http://schemas.openxmlformats.org/officeDocument/2006/relationships/image" Target="../media/image5.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audio" Target="../media/audio9.wav"/></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10.wav"/><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audio" Target="../media/audio12.wav"/><Relationship Id="rId10" Type="http://schemas.openxmlformats.org/officeDocument/2006/relationships/image" Target="../media/image14.png"/><Relationship Id="rId4" Type="http://schemas.openxmlformats.org/officeDocument/2006/relationships/audio" Target="../media/audio11.wav"/><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audio" Target="../media/audio26.wav"/><Relationship Id="rId3" Type="http://schemas.openxmlformats.org/officeDocument/2006/relationships/audio" Target="../media/audio13.wav"/><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audio" Target="../media/audio25.wav"/><Relationship Id="rId2" Type="http://schemas.openxmlformats.org/officeDocument/2006/relationships/notesSlide" Target="../notesSlides/notesSlide6.xml"/><Relationship Id="rId16" Type="http://schemas.openxmlformats.org/officeDocument/2006/relationships/audio" Target="../media/audio24.wav"/><Relationship Id="rId1" Type="http://schemas.openxmlformats.org/officeDocument/2006/relationships/slideLayout" Target="../slideLayouts/slideLayout5.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image" Target="../media/image16.svg"/><Relationship Id="rId15" Type="http://schemas.openxmlformats.org/officeDocument/2006/relationships/audio" Target="../media/audio23.wav"/><Relationship Id="rId10" Type="http://schemas.openxmlformats.org/officeDocument/2006/relationships/audio" Target="../media/audio18.wav"/><Relationship Id="rId19" Type="http://schemas.openxmlformats.org/officeDocument/2006/relationships/audio" Target="../media/audio27.wav"/><Relationship Id="rId4" Type="http://schemas.openxmlformats.org/officeDocument/2006/relationships/image" Target="../media/image15.png"/><Relationship Id="rId9" Type="http://schemas.openxmlformats.org/officeDocument/2006/relationships/audio" Target="../media/audio17.wav"/><Relationship Id="rId14" Type="http://schemas.openxmlformats.org/officeDocument/2006/relationships/audio" Target="../media/audio22.wav"/></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8.wav"/><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audio" Target="../media/audio31.wav"/><Relationship Id="rId5" Type="http://schemas.openxmlformats.org/officeDocument/2006/relationships/audio" Target="../media/audio30.wav"/><Relationship Id="rId10" Type="http://schemas.openxmlformats.org/officeDocument/2006/relationships/image" Target="../media/image21.png"/><Relationship Id="rId4" Type="http://schemas.openxmlformats.org/officeDocument/2006/relationships/audio" Target="../media/audio29.wav"/><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15.png"/><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audio" Target="../media/audio41.wav"/><Relationship Id="rId17" Type="http://schemas.openxmlformats.org/officeDocument/2006/relationships/image" Target="../media/image23.png"/><Relationship Id="rId2" Type="http://schemas.openxmlformats.org/officeDocument/2006/relationships/notesSlide" Target="../notesSlides/notesSlide8.xml"/><Relationship Id="rId16"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5" Type="http://schemas.openxmlformats.org/officeDocument/2006/relationships/image" Target="../media/image17.png"/><Relationship Id="rId10" Type="http://schemas.openxmlformats.org/officeDocument/2006/relationships/audio" Target="../media/audio39.wav"/><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audio" Target="../media/audio42.wav"/><Relationship Id="rId21" Type="http://schemas.openxmlformats.org/officeDocument/2006/relationships/image" Target="../media/image34.png"/><Relationship Id="rId7" Type="http://schemas.openxmlformats.org/officeDocument/2006/relationships/audio" Target="../media/audio46.wav"/><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9.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audio" Target="../media/audio45.wav"/><Relationship Id="rId11" Type="http://schemas.openxmlformats.org/officeDocument/2006/relationships/image" Target="../media/image24.png"/><Relationship Id="rId5" Type="http://schemas.openxmlformats.org/officeDocument/2006/relationships/audio" Target="../media/audio44.wav"/><Relationship Id="rId15" Type="http://schemas.openxmlformats.org/officeDocument/2006/relationships/image" Target="../media/image28.png"/><Relationship Id="rId10" Type="http://schemas.openxmlformats.org/officeDocument/2006/relationships/image" Target="../media/image18.png"/><Relationship Id="rId19" Type="http://schemas.openxmlformats.org/officeDocument/2006/relationships/image" Target="../media/image32.png"/><Relationship Id="rId4" Type="http://schemas.openxmlformats.org/officeDocument/2006/relationships/audio" Target="../media/audio43.wav"/><Relationship Id="rId9" Type="http://schemas.openxmlformats.org/officeDocument/2006/relationships/image" Target="../media/image17.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8</a:t>
            </a:r>
          </a:p>
        </p:txBody>
      </p:sp>
      <p:sp>
        <p:nvSpPr>
          <p:cNvPr id="3" name="TextBox 2">
            <a:hlinkClick r:id="" action="ppaction://noaction">
              <a:snd r:embed="rId4" name="T1_W8_1.1.wav"/>
            </a:hlinkClick>
            <a:extLst>
              <a:ext uri="{FF2B5EF4-FFF2-40B4-BE49-F238E27FC236}">
                <a16:creationId xmlns:a16="http://schemas.microsoft.com/office/drawing/2014/main" id="{0DF85218-DD8B-DAEB-B96A-5A06285BEBF2}"/>
              </a:ext>
            </a:extLst>
          </p:cNvPr>
          <p:cNvSpPr txBox="1"/>
          <p:nvPr/>
        </p:nvSpPr>
        <p:spPr>
          <a:xfrm>
            <a:off x="-109575" y="1222862"/>
            <a:ext cx="4678606" cy="584775"/>
          </a:xfrm>
          <a:prstGeom prst="rect">
            <a:avLst/>
          </a:prstGeom>
          <a:noFill/>
        </p:spPr>
        <p:txBody>
          <a:bodyPr wrap="square" rtlCol="0">
            <a:spAutoFit/>
          </a:bodyPr>
          <a:lstStyle/>
          <a:p>
            <a:r>
              <a:rPr lang="en-GB" sz="3200" dirty="0" err="1">
                <a:solidFill>
                  <a:schemeClr val="bg1"/>
                </a:solidFill>
                <a:latin typeface="Segoe Print" panose="02000600000000000000" pitchFamily="2" charset="0"/>
              </a:rPr>
              <a:t>Projekt</a:t>
            </a:r>
            <a:r>
              <a:rPr lang="en-GB" sz="3200" dirty="0">
                <a:solidFill>
                  <a:schemeClr val="bg1"/>
                </a:solidFill>
                <a:latin typeface="Segoe Print" panose="02000600000000000000" pitchFamily="2" charset="0"/>
              </a:rPr>
              <a:t>*: die Schweiz</a:t>
            </a:r>
          </a:p>
        </p:txBody>
      </p:sp>
      <p:pic>
        <p:nvPicPr>
          <p:cNvPr id="5" name="Picture 4" descr="A picture containing text, electronics, monitor, display&#10;&#10;Description automatically generated">
            <a:extLst>
              <a:ext uri="{FF2B5EF4-FFF2-40B4-BE49-F238E27FC236}">
                <a16:creationId xmlns:a16="http://schemas.microsoft.com/office/drawing/2014/main" id="{572ED88C-9B16-4682-363F-16D834BE1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4" y="1729575"/>
            <a:ext cx="3561852" cy="3209479"/>
          </a:xfrm>
          <a:prstGeom prst="rect">
            <a:avLst/>
          </a:prstGeom>
        </p:spPr>
      </p:pic>
      <p:pic>
        <p:nvPicPr>
          <p:cNvPr id="13" name="Picture 12">
            <a:extLst>
              <a:ext uri="{FF2B5EF4-FFF2-40B4-BE49-F238E27FC236}">
                <a16:creationId xmlns:a16="http://schemas.microsoft.com/office/drawing/2014/main" id="{1B2D9EAF-2F53-FDA9-F161-74F12E70BCB7}"/>
              </a:ext>
            </a:extLst>
          </p:cNvPr>
          <p:cNvPicPr>
            <a:picLocks noChangeAspect="1"/>
          </p:cNvPicPr>
          <p:nvPr/>
        </p:nvPicPr>
        <p:blipFill>
          <a:blip r:embed="rId6"/>
          <a:stretch>
            <a:fillRect/>
          </a:stretch>
        </p:blipFill>
        <p:spPr>
          <a:xfrm>
            <a:off x="2165023" y="2778227"/>
            <a:ext cx="1644874" cy="1057603"/>
          </a:xfrm>
          <a:prstGeom prst="rect">
            <a:avLst/>
          </a:prstGeom>
        </p:spPr>
      </p:pic>
      <p:pic>
        <p:nvPicPr>
          <p:cNvPr id="14" name="Picture 13">
            <a:extLst>
              <a:ext uri="{FF2B5EF4-FFF2-40B4-BE49-F238E27FC236}">
                <a16:creationId xmlns:a16="http://schemas.microsoft.com/office/drawing/2014/main" id="{A3DFA895-BE20-3BAE-662F-9CDC7EFA19B0}"/>
              </a:ext>
            </a:extLst>
          </p:cNvPr>
          <p:cNvPicPr>
            <a:picLocks noChangeAspect="1"/>
          </p:cNvPicPr>
          <p:nvPr/>
        </p:nvPicPr>
        <p:blipFill>
          <a:blip r:embed="rId7"/>
          <a:stretch>
            <a:fillRect/>
          </a:stretch>
        </p:blipFill>
        <p:spPr>
          <a:xfrm>
            <a:off x="207833" y="2624350"/>
            <a:ext cx="1416103" cy="2854763"/>
          </a:xfrm>
          <a:prstGeom prst="rect">
            <a:avLst/>
          </a:prstGeom>
        </p:spPr>
      </p:pic>
      <p:sp>
        <p:nvSpPr>
          <p:cNvPr id="15" name="CustomShape 3">
            <a:extLst>
              <a:ext uri="{FF2B5EF4-FFF2-40B4-BE49-F238E27FC236}">
                <a16:creationId xmlns:a16="http://schemas.microsoft.com/office/drawing/2014/main" id="{B256D380-EAD9-B816-612A-5470B04EF397}"/>
              </a:ext>
            </a:extLst>
          </p:cNvPr>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HABEN – wir, ihr, sie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viel, viele, alle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[ei] [ie]</a:t>
            </a:r>
          </a:p>
        </p:txBody>
      </p:sp>
      <p:sp>
        <p:nvSpPr>
          <p:cNvPr id="4" name="TextBox 3">
            <a:extLst>
              <a:ext uri="{FF2B5EF4-FFF2-40B4-BE49-F238E27FC236}">
                <a16:creationId xmlns:a16="http://schemas.microsoft.com/office/drawing/2014/main" id="{4B85547E-8009-543E-03A7-269C172E00E4}"/>
              </a:ext>
            </a:extLst>
          </p:cNvPr>
          <p:cNvSpPr txBox="1"/>
          <p:nvPr/>
        </p:nvSpPr>
        <p:spPr>
          <a:xfrm>
            <a:off x="4460559" y="6410188"/>
            <a:ext cx="2797491" cy="400110"/>
          </a:xfrm>
          <a:prstGeom prst="rect">
            <a:avLst/>
          </a:prstGeom>
          <a:solidFill>
            <a:srgbClr val="92D050"/>
          </a:solidFill>
        </p:spPr>
        <p:txBody>
          <a:bodyPr wrap="square" rtlCol="0">
            <a:spAutoFit/>
          </a:bodyPr>
          <a:lstStyle/>
          <a:p>
            <a:r>
              <a:rPr lang="en-US" sz="2000" dirty="0"/>
              <a:t>das </a:t>
            </a:r>
            <a:r>
              <a:rPr lang="en-US" sz="2000" dirty="0" err="1"/>
              <a:t>Projekt</a:t>
            </a:r>
            <a:r>
              <a:rPr lang="en-US" sz="2000" dirty="0"/>
              <a:t> – project</a:t>
            </a:r>
            <a:endParaRPr lang="en-GB" sz="2000" dirty="0"/>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1_W8_10.1.wav"/>
            </a:hlinkClick>
          </p:cNvPr>
          <p:cNvSpPr/>
          <p:nvPr/>
        </p:nvSpPr>
        <p:spPr>
          <a:xfrm>
            <a:off x="101159" y="0"/>
            <a:ext cx="1225439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Gabriel und </a:t>
            </a:r>
            <a:r>
              <a:rPr lang="en-GB" sz="2400" b="1" spc="-1" dirty="0">
                <a:solidFill>
                  <a:srgbClr val="002060"/>
                </a:solidFill>
                <a:latin typeface="Century gothic"/>
                <a:ea typeface="Century Gothic"/>
              </a:rPr>
              <a:t>Mariem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helfen</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Lias</a:t>
            </a:r>
            <a:r>
              <a:rPr kumimoji="0" lang="en-GB" sz="2400" b="1" i="0" u="none" strike="noStrike" kern="1200" cap="none" spc="-1" normalizeH="0" baseline="0" noProof="0" dirty="0">
                <a:ln>
                  <a:noFill/>
                </a:ln>
                <a:solidFill>
                  <a:srgbClr val="002060"/>
                </a:solidFill>
                <a:effectLst/>
                <a:uLnTx/>
                <a:uFillTx/>
                <a:latin typeface="Century gothic"/>
                <a:ea typeface="Century Gothic"/>
              </a:rPr>
              <a:t> und Ronja.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Habt</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ihr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alles</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431426" y="393806"/>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404785" y="725764"/>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488638" y="1871547"/>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924493" y="1362427"/>
            <a:ext cx="2392549" cy="1095545"/>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997997" y="1417500"/>
            <a:ext cx="22033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haben</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viele</a:t>
            </a:r>
            <a:endParaRPr lang="en-GB" sz="2000" kern="1200" dirty="0">
              <a:solidFill>
                <a:srgbClr val="1F4E79"/>
              </a:solidFill>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F4E79"/>
                </a:solidFill>
                <a:latin typeface="Century Gothic" panose="020B0502020202020204" pitchFamily="34" charset="0"/>
              </a:rPr>
              <a:t>Fußballspieler</a:t>
            </a:r>
            <a:r>
              <a:rPr lang="en-GB" sz="2000" dirty="0">
                <a:solidFill>
                  <a:srgbClr val="1F4E79"/>
                </a:solidFill>
                <a:latin typeface="Century Gothic" panose="020B0502020202020204" pitchFamily="34" charset="0"/>
              </a:rPr>
              <a:t>   | </a:t>
            </a:r>
            <a:r>
              <a:rPr lang="en-GB" sz="2000" dirty="0" err="1">
                <a:solidFill>
                  <a:srgbClr val="1F4E79"/>
                </a:solidFill>
                <a:latin typeface="Century Gothic" panose="020B0502020202020204" pitchFamily="34" charset="0"/>
              </a:rPr>
              <a:t>Käse</a:t>
            </a:r>
            <a:r>
              <a:rPr lang="en-GB" sz="2000" kern="1200" dirty="0">
                <a:solidFill>
                  <a:srgbClr val="1F4E79"/>
                </a:solidFill>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0" name="TextBox 19">
            <a:hlinkClick r:id="" action="ppaction://noaction">
              <a:snd r:embed="rId4" name="T1_W8_10.3.wav"/>
            </a:hlinkClick>
            <a:extLst>
              <a:ext uri="{FF2B5EF4-FFF2-40B4-BE49-F238E27FC236}">
                <a16:creationId xmlns:a16="http://schemas.microsoft.com/office/drawing/2014/main" id="{76629107-549E-4B60-9A05-7B0B89B30765}"/>
              </a:ext>
            </a:extLst>
          </p:cNvPr>
          <p:cNvSpPr txBox="1"/>
          <p:nvPr/>
        </p:nvSpPr>
        <p:spPr>
          <a:xfrm>
            <a:off x="128901" y="1217445"/>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940189" y="3279744"/>
            <a:ext cx="2392549" cy="1039756"/>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973283" y="3412868"/>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Ihr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a:t>
            </a:r>
            <a:r>
              <a:rPr lang="en-GB" sz="2000" kern="1200" dirty="0">
                <a:solidFill>
                  <a:srgbClr val="1F4E79"/>
                </a:solidFill>
                <a:latin typeface="Century Gothic" panose="020B0502020202020204" pitchFamily="34" charset="0"/>
                <a:ea typeface="+mn-ea"/>
                <a:cs typeface="+mn-cs"/>
              </a:rPr>
              <a:t> Blumen| Kultur.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1" name="TextBox 30">
            <a:hlinkClick r:id="" action="ppaction://noaction">
              <a:snd r:embed="rId5" name="T1_W8_10.4.wav"/>
            </a:hlinkClick>
            <a:extLst>
              <a:ext uri="{FF2B5EF4-FFF2-40B4-BE49-F238E27FC236}">
                <a16:creationId xmlns:a16="http://schemas.microsoft.com/office/drawing/2014/main" id="{821232D9-BAD1-486E-AC36-E2DD1E9885CC}"/>
              </a:ext>
            </a:extLst>
          </p:cNvPr>
          <p:cNvSpPr txBox="1"/>
          <p:nvPr/>
        </p:nvSpPr>
        <p:spPr>
          <a:xfrm>
            <a:off x="144597"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5282722" y="230554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5256081" y="2637498"/>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7339934" y="378328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4775789" y="3316134"/>
            <a:ext cx="2392549" cy="1003366"/>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4829049" y="3429338"/>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Ihr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viele</a:t>
            </a:r>
            <a:r>
              <a:rPr lang="en-GB" sz="2000" kern="1200" dirty="0">
                <a:solidFill>
                  <a:srgbClr val="1F4E79"/>
                </a:solidFill>
                <a:latin typeface="Century Gothic" panose="020B0502020202020204" pitchFamily="34" charset="0"/>
                <a:ea typeface="+mn-ea"/>
                <a:cs typeface="+mn-cs"/>
              </a:rPr>
              <a:t> </a:t>
            </a:r>
            <a:br>
              <a:rPr lang="en-GB" sz="2000" kern="1200" dirty="0">
                <a:solidFill>
                  <a:srgbClr val="1F4E79"/>
                </a:solidFill>
                <a:latin typeface="Century Gothic" panose="020B0502020202020204" pitchFamily="34" charset="0"/>
                <a:ea typeface="+mn-ea"/>
                <a:cs typeface="+mn-cs"/>
              </a:rPr>
            </a:br>
            <a:r>
              <a:rPr lang="en-GB" sz="2000" kern="1200" dirty="0">
                <a:solidFill>
                  <a:srgbClr val="1F4E79"/>
                </a:solidFill>
                <a:latin typeface="Century Gothic" panose="020B0502020202020204" pitchFamily="34" charset="0"/>
                <a:ea typeface="+mn-ea"/>
                <a:cs typeface="+mn-cs"/>
              </a:rPr>
              <a:t>Sport | Seen.</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2" name="TextBox 41">
            <a:hlinkClick r:id="" action="ppaction://noaction">
              <a:snd r:embed="rId6" name="T1_W8_10.7.wav"/>
            </a:hlinkClick>
            <a:extLst>
              <a:ext uri="{FF2B5EF4-FFF2-40B4-BE49-F238E27FC236}">
                <a16:creationId xmlns:a16="http://schemas.microsoft.com/office/drawing/2014/main" id="{284211E8-A02A-46E8-9D59-5FDAFA50B723}"/>
              </a:ext>
            </a:extLst>
          </p:cNvPr>
          <p:cNvSpPr txBox="1"/>
          <p:nvPr/>
        </p:nvSpPr>
        <p:spPr>
          <a:xfrm>
            <a:off x="4041157" y="3129179"/>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42968" y="5206602"/>
            <a:ext cx="2392549" cy="985649"/>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1010836" y="5401337"/>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habe</a:t>
            </a:r>
            <a:r>
              <a:rPr lang="en-GB" sz="2000" dirty="0" err="1">
                <a:solidFill>
                  <a:srgbClr val="1F4E79"/>
                </a:solidFill>
                <a:latin typeface="Century Gothic" panose="020B0502020202020204" pitchFamily="34" charset="0"/>
              </a:rPr>
              <a:t>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viel</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Bäume</a:t>
            </a:r>
            <a:r>
              <a:rPr lang="en-GB" sz="2000" dirty="0">
                <a:solidFill>
                  <a:srgbClr val="1F4E79"/>
                </a:solidFill>
                <a:latin typeface="Century Gothic" panose="020B0502020202020204" pitchFamily="34" charset="0"/>
              </a:rPr>
              <a:t>| Land.</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2" name="TextBox 51">
            <a:hlinkClick r:id="" action="ppaction://noaction">
              <a:snd r:embed="rId7" name="T1_W8_10.5.wav"/>
            </a:hlinkClick>
            <a:extLst>
              <a:ext uri="{FF2B5EF4-FFF2-40B4-BE49-F238E27FC236}">
                <a16:creationId xmlns:a16="http://schemas.microsoft.com/office/drawing/2014/main" id="{48654096-BC00-45D3-89B8-99ECBA40136D}"/>
              </a:ext>
            </a:extLst>
          </p:cNvPr>
          <p:cNvSpPr txBox="1"/>
          <p:nvPr/>
        </p:nvSpPr>
        <p:spPr>
          <a:xfrm>
            <a:off x="147376"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5282722" y="4323706"/>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5256081" y="4655664"/>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7339934" y="5801447"/>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4775789" y="5259292"/>
            <a:ext cx="2392549" cy="110202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4873123" y="5401337"/>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Ihr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a:t>
            </a:r>
            <a:r>
              <a:rPr lang="en-GB" sz="2000" kern="1200" dirty="0">
                <a:solidFill>
                  <a:srgbClr val="1F4E79"/>
                </a:solidFill>
                <a:latin typeface="Century Gothic" panose="020B0502020202020204" pitchFamily="34" charset="0"/>
                <a:ea typeface="+mn-ea"/>
                <a:cs typeface="+mn-cs"/>
              </a:rPr>
              <a:t> Essen | </a:t>
            </a:r>
            <a:r>
              <a:rPr lang="en-GB" sz="2000" kern="1200" dirty="0" err="1">
                <a:solidFill>
                  <a:srgbClr val="1F4E79"/>
                </a:solidFill>
                <a:latin typeface="Century Gothic" panose="020B0502020202020204" pitchFamily="34" charset="0"/>
                <a:ea typeface="+mn-ea"/>
                <a:cs typeface="+mn-cs"/>
              </a:rPr>
              <a:t>Sätze</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2" name="TextBox 61">
            <a:hlinkClick r:id="" action="ppaction://noaction">
              <a:snd r:embed="rId8" name="T1_W8_10.8.wav"/>
            </a:hlinkClick>
            <a:extLst>
              <a:ext uri="{FF2B5EF4-FFF2-40B4-BE49-F238E27FC236}">
                <a16:creationId xmlns:a16="http://schemas.microsoft.com/office/drawing/2014/main" id="{D06A5264-6A2C-431C-8F07-EAEA01BA084D}"/>
              </a:ext>
            </a:extLst>
          </p:cNvPr>
          <p:cNvSpPr txBox="1"/>
          <p:nvPr/>
        </p:nvSpPr>
        <p:spPr>
          <a:xfrm>
            <a:off x="4041157" y="5147345"/>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438" y="305915"/>
            <a:ext cx="914400" cy="914400"/>
          </a:xfrm>
          <a:prstGeom prst="rect">
            <a:avLst/>
          </a:prstGeom>
        </p:spPr>
      </p:pic>
      <p:sp>
        <p:nvSpPr>
          <p:cNvPr id="69" name="Speech Bubble: Rectangle with Corners Rounded 68">
            <a:hlinkClick r:id="" action="ppaction://noaction">
              <a:snd r:embed="rId12" name="T1_W8_10.2.wav"/>
            </a:hlinkClick>
            <a:extLst>
              <a:ext uri="{FF2B5EF4-FFF2-40B4-BE49-F238E27FC236}">
                <a16:creationId xmlns:a16="http://schemas.microsoft.com/office/drawing/2014/main" id="{7455D017-EF74-48DA-B4CF-88047C199FE1}"/>
              </a:ext>
            </a:extLst>
          </p:cNvPr>
          <p:cNvSpPr/>
          <p:nvPr/>
        </p:nvSpPr>
        <p:spPr>
          <a:xfrm>
            <a:off x="998893" y="488989"/>
            <a:ext cx="9906174"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0" name="Google Shape;108;p3">
            <a:hlinkClick r:id="" action="ppaction://noaction">
              <a:snd r:embed="rId12" name="T1_W8_10.2.wav"/>
            </a:hlinkClick>
            <a:extLst>
              <a:ext uri="{FF2B5EF4-FFF2-40B4-BE49-F238E27FC236}">
                <a16:creationId xmlns:a16="http://schemas.microsoft.com/office/drawing/2014/main" id="{1EABAD8D-5F95-40DD-A2BD-088C9326CD89}"/>
              </a:ext>
            </a:extLst>
          </p:cNvPr>
          <p:cNvSpPr txBox="1"/>
          <p:nvPr/>
        </p:nvSpPr>
        <p:spPr>
          <a:xfrm>
            <a:off x="960311" y="496688"/>
            <a:ext cx="1023279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hat was?  Mach eine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Liste</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1-6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mit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Objekt</a:t>
            </a:r>
            <a:r>
              <a:rPr lang="en-GB" sz="2400" spc="-1" dirty="0">
                <a:solidFill>
                  <a:srgbClr val="002060"/>
                </a:solidFill>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72" name="Rectangle: Rounded Corners 71">
            <a:extLst>
              <a:ext uri="{FF2B5EF4-FFF2-40B4-BE49-F238E27FC236}">
                <a16:creationId xmlns:a16="http://schemas.microsoft.com/office/drawing/2014/main" id="{93452D1F-8DB7-407E-AE0F-4362EE989AA4}"/>
              </a:ext>
            </a:extLst>
          </p:cNvPr>
          <p:cNvSpPr/>
          <p:nvPr/>
        </p:nvSpPr>
        <p:spPr>
          <a:xfrm rot="16200000">
            <a:off x="5293517" y="426736"/>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FCC0E74B-5A22-49DE-A2AE-D993EA1502CC}"/>
              </a:ext>
            </a:extLst>
          </p:cNvPr>
          <p:cNvSpPr/>
          <p:nvPr/>
        </p:nvSpPr>
        <p:spPr>
          <a:xfrm rot="16200000">
            <a:off x="5266876" y="758694"/>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4" name="Oval 73">
            <a:extLst>
              <a:ext uri="{FF2B5EF4-FFF2-40B4-BE49-F238E27FC236}">
                <a16:creationId xmlns:a16="http://schemas.microsoft.com/office/drawing/2014/main" id="{76BAE939-FC81-4589-B16D-3CD0C636824C}"/>
              </a:ext>
            </a:extLst>
          </p:cNvPr>
          <p:cNvSpPr/>
          <p:nvPr/>
        </p:nvSpPr>
        <p:spPr>
          <a:xfrm>
            <a:off x="7350729" y="1904477"/>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Speech Bubble: Rectangle with Corners Rounded 74">
            <a:extLst>
              <a:ext uri="{FF2B5EF4-FFF2-40B4-BE49-F238E27FC236}">
                <a16:creationId xmlns:a16="http://schemas.microsoft.com/office/drawing/2014/main" id="{400AFF46-C7CB-44E4-B13C-4015EF23D28B}"/>
              </a:ext>
            </a:extLst>
          </p:cNvPr>
          <p:cNvSpPr/>
          <p:nvPr/>
        </p:nvSpPr>
        <p:spPr>
          <a:xfrm>
            <a:off x="4769013" y="1392629"/>
            <a:ext cx="2392549" cy="1095037"/>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6" name="TextBox 75">
            <a:extLst>
              <a:ext uri="{FF2B5EF4-FFF2-40B4-BE49-F238E27FC236}">
                <a16:creationId xmlns:a16="http://schemas.microsoft.com/office/drawing/2014/main" id="{6ADAB31F-1ECF-4697-BE4C-7F47AC601A9F}"/>
              </a:ext>
            </a:extLst>
          </p:cNvPr>
          <p:cNvSpPr txBox="1"/>
          <p:nvPr/>
        </p:nvSpPr>
        <p:spPr>
          <a:xfrm>
            <a:off x="4819748" y="1598708"/>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haben</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viele</a:t>
            </a:r>
            <a:r>
              <a:rPr lang="en-GB" sz="2000" kern="1200" dirty="0">
                <a:solidFill>
                  <a:srgbClr val="1F4E79"/>
                </a:solidFill>
                <a:latin typeface="Century Gothic" panose="020B0502020202020204" pitchFamily="34" charset="0"/>
                <a:ea typeface="+mn-ea"/>
                <a:cs typeface="+mn-cs"/>
              </a:rPr>
              <a:t> See| Songs.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77" name="TextBox 76">
            <a:hlinkClick r:id="" action="ppaction://noaction">
              <a:snd r:embed="rId13" name="T1_W8_10.6.wav"/>
            </a:hlinkClick>
            <a:extLst>
              <a:ext uri="{FF2B5EF4-FFF2-40B4-BE49-F238E27FC236}">
                <a16:creationId xmlns:a16="http://schemas.microsoft.com/office/drawing/2014/main" id="{3C51D73E-CDE5-4D3D-818B-663AB745B06E}"/>
              </a:ext>
            </a:extLst>
          </p:cNvPr>
          <p:cNvSpPr txBox="1"/>
          <p:nvPr/>
        </p:nvSpPr>
        <p:spPr>
          <a:xfrm>
            <a:off x="3990992" y="1250375"/>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graphicFrame>
        <p:nvGraphicFramePr>
          <p:cNvPr id="29" name="Table 34">
            <a:extLst>
              <a:ext uri="{FF2B5EF4-FFF2-40B4-BE49-F238E27FC236}">
                <a16:creationId xmlns:a16="http://schemas.microsoft.com/office/drawing/2014/main" id="{DE80DE3A-5736-4B3E-95D7-6E0DB3F09219}"/>
              </a:ext>
            </a:extLst>
          </p:cNvPr>
          <p:cNvGraphicFramePr>
            <a:graphicFrameLocks noGrp="1"/>
          </p:cNvGraphicFramePr>
          <p:nvPr>
            <p:extLst>
              <p:ext uri="{D42A27DB-BD31-4B8C-83A1-F6EECF244321}">
                <p14:modId xmlns:p14="http://schemas.microsoft.com/office/powerpoint/2010/main" val="1554632252"/>
              </p:ext>
            </p:extLst>
          </p:nvPr>
        </p:nvGraphicFramePr>
        <p:xfrm>
          <a:off x="8668414" y="4585577"/>
          <a:ext cx="3376210" cy="2095800"/>
        </p:xfrm>
        <a:graphic>
          <a:graphicData uri="http://schemas.openxmlformats.org/drawingml/2006/table">
            <a:tbl>
              <a:tblPr firstRow="1" bandRow="1">
                <a:tableStyleId>{5940675A-B579-460E-94D1-54222C63F5DA}</a:tableStyleId>
              </a:tblPr>
              <a:tblGrid>
                <a:gridCol w="3376210">
                  <a:extLst>
                    <a:ext uri="{9D8B030D-6E8A-4147-A177-3AD203B41FA5}">
                      <a16:colId xmlns:a16="http://schemas.microsoft.com/office/drawing/2014/main" val="1983471515"/>
                    </a:ext>
                  </a:extLst>
                </a:gridCol>
              </a:tblGrid>
              <a:tr h="373155">
                <a:tc>
                  <a:txBody>
                    <a:bodyPr/>
                    <a:lstStyle/>
                    <a:p>
                      <a:pPr algn="ctr"/>
                      <a:r>
                        <a:rPr lang="en-GB" sz="2400" dirty="0" err="1">
                          <a:solidFill>
                            <a:srgbClr val="002060"/>
                          </a:solidFill>
                        </a:rPr>
                        <a:t>wir</a:t>
                      </a:r>
                      <a:r>
                        <a:rPr lang="en-GB" sz="2400" dirty="0">
                          <a:solidFill>
                            <a:srgbClr val="002060"/>
                          </a:solidFill>
                        </a:rPr>
                        <a:t> (we)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7372783"/>
                  </a:ext>
                </a:extLst>
              </a:tr>
              <a:tr h="1638600">
                <a:tc>
                  <a:txBody>
                    <a:bodyPr/>
                    <a:lstStyle/>
                    <a:p>
                      <a:pPr algn="ctr"/>
                      <a:endParaRPr lang="en-GB" sz="24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37339432"/>
                  </a:ext>
                </a:extLst>
              </a:tr>
            </a:tbl>
          </a:graphicData>
        </a:graphic>
      </p:graphicFrame>
      <p:graphicFrame>
        <p:nvGraphicFramePr>
          <p:cNvPr id="78" name="Table 34">
            <a:extLst>
              <a:ext uri="{FF2B5EF4-FFF2-40B4-BE49-F238E27FC236}">
                <a16:creationId xmlns:a16="http://schemas.microsoft.com/office/drawing/2014/main" id="{49401C52-C8F5-4504-81C9-9CA09B824C4D}"/>
              </a:ext>
            </a:extLst>
          </p:cNvPr>
          <p:cNvGraphicFramePr>
            <a:graphicFrameLocks noGrp="1"/>
          </p:cNvGraphicFramePr>
          <p:nvPr>
            <p:extLst>
              <p:ext uri="{D42A27DB-BD31-4B8C-83A1-F6EECF244321}">
                <p14:modId xmlns:p14="http://schemas.microsoft.com/office/powerpoint/2010/main" val="3027354495"/>
              </p:ext>
            </p:extLst>
          </p:nvPr>
        </p:nvGraphicFramePr>
        <p:xfrm>
          <a:off x="8681839" y="1568843"/>
          <a:ext cx="3281935" cy="2095800"/>
        </p:xfrm>
        <a:graphic>
          <a:graphicData uri="http://schemas.openxmlformats.org/drawingml/2006/table">
            <a:tbl>
              <a:tblPr firstRow="1" bandRow="1">
                <a:tableStyleId>{5940675A-B579-460E-94D1-54222C63F5DA}</a:tableStyleId>
              </a:tblPr>
              <a:tblGrid>
                <a:gridCol w="3281935">
                  <a:extLst>
                    <a:ext uri="{9D8B030D-6E8A-4147-A177-3AD203B41FA5}">
                      <a16:colId xmlns:a16="http://schemas.microsoft.com/office/drawing/2014/main" val="1983471515"/>
                    </a:ext>
                  </a:extLst>
                </a:gridCol>
              </a:tblGrid>
              <a:tr h="373155">
                <a:tc>
                  <a:txBody>
                    <a:bodyPr/>
                    <a:lstStyle/>
                    <a:p>
                      <a:pPr algn="ctr"/>
                      <a:r>
                        <a:rPr lang="en-GB" sz="2400" dirty="0" err="1">
                          <a:solidFill>
                            <a:srgbClr val="002060"/>
                          </a:solidFill>
                        </a:rPr>
                        <a:t>ihr</a:t>
                      </a:r>
                      <a:r>
                        <a:rPr lang="en-GB" sz="2400" dirty="0">
                          <a:solidFill>
                            <a:srgbClr val="002060"/>
                          </a:solidFill>
                        </a:rPr>
                        <a:t> (you 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7372783"/>
                  </a:ext>
                </a:extLst>
              </a:tr>
              <a:tr h="1638600">
                <a:tc>
                  <a:txBody>
                    <a:bodyPr/>
                    <a:lstStyle/>
                    <a:p>
                      <a:pPr algn="ctr"/>
                      <a:endParaRPr lang="en-GB" sz="24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37339432"/>
                  </a:ext>
                </a:extLst>
              </a:tr>
            </a:tbl>
          </a:graphicData>
        </a:graphic>
      </p:graphicFrame>
      <p:sp>
        <p:nvSpPr>
          <p:cNvPr id="45" name="TextBox 44">
            <a:extLst>
              <a:ext uri="{FF2B5EF4-FFF2-40B4-BE49-F238E27FC236}">
                <a16:creationId xmlns:a16="http://schemas.microsoft.com/office/drawing/2014/main" id="{1B2A5D24-D6C0-4254-8DF3-BE5D525E6911}"/>
              </a:ext>
            </a:extLst>
          </p:cNvPr>
          <p:cNvSpPr txBox="1"/>
          <p:nvPr/>
        </p:nvSpPr>
        <p:spPr>
          <a:xfrm>
            <a:off x="8849807" y="5008879"/>
            <a:ext cx="3146248" cy="461665"/>
          </a:xfrm>
          <a:prstGeom prst="rect">
            <a:avLst/>
          </a:prstGeom>
          <a:noFill/>
        </p:spPr>
        <p:txBody>
          <a:bodyPr wrap="square" rtlCol="0">
            <a:spAutoFit/>
          </a:bodyPr>
          <a:lstStyle/>
          <a:p>
            <a:r>
              <a:rPr lang="en-GB" sz="2400" b="1" dirty="0">
                <a:solidFill>
                  <a:srgbClr val="002060"/>
                </a:solidFill>
              </a:rPr>
              <a:t>lots of footballers</a:t>
            </a:r>
          </a:p>
        </p:txBody>
      </p:sp>
      <p:sp>
        <p:nvSpPr>
          <p:cNvPr id="80" name="TextBox 79">
            <a:extLst>
              <a:ext uri="{FF2B5EF4-FFF2-40B4-BE49-F238E27FC236}">
                <a16:creationId xmlns:a16="http://schemas.microsoft.com/office/drawing/2014/main" id="{F25ADBFF-5FC3-4517-866E-8FC023BEC654}"/>
              </a:ext>
            </a:extLst>
          </p:cNvPr>
          <p:cNvSpPr txBox="1"/>
          <p:nvPr/>
        </p:nvSpPr>
        <p:spPr>
          <a:xfrm>
            <a:off x="8717732" y="2036676"/>
            <a:ext cx="2417700" cy="461665"/>
          </a:xfrm>
          <a:prstGeom prst="rect">
            <a:avLst/>
          </a:prstGeom>
          <a:noFill/>
        </p:spPr>
        <p:txBody>
          <a:bodyPr wrap="square" rtlCol="0">
            <a:spAutoFit/>
          </a:bodyPr>
          <a:lstStyle/>
          <a:p>
            <a:pPr algn="ctr"/>
            <a:r>
              <a:rPr lang="en-GB" sz="2400" b="1" dirty="0">
                <a:solidFill>
                  <a:srgbClr val="002060"/>
                </a:solidFill>
              </a:rPr>
              <a:t>lots of culture</a:t>
            </a:r>
          </a:p>
        </p:txBody>
      </p:sp>
      <p:sp>
        <p:nvSpPr>
          <p:cNvPr id="81" name="TextBox 80">
            <a:extLst>
              <a:ext uri="{FF2B5EF4-FFF2-40B4-BE49-F238E27FC236}">
                <a16:creationId xmlns:a16="http://schemas.microsoft.com/office/drawing/2014/main" id="{4ED3C43E-21C2-4685-AF7F-77B0E44D70C6}"/>
              </a:ext>
            </a:extLst>
          </p:cNvPr>
          <p:cNvSpPr txBox="1"/>
          <p:nvPr/>
        </p:nvSpPr>
        <p:spPr>
          <a:xfrm>
            <a:off x="8837734" y="5590174"/>
            <a:ext cx="2970143" cy="461665"/>
          </a:xfrm>
          <a:prstGeom prst="rect">
            <a:avLst/>
          </a:prstGeom>
          <a:noFill/>
        </p:spPr>
        <p:txBody>
          <a:bodyPr wrap="square" rtlCol="0">
            <a:spAutoFit/>
          </a:bodyPr>
          <a:lstStyle/>
          <a:p>
            <a:r>
              <a:rPr lang="en-GB" sz="2400" b="1" dirty="0">
                <a:solidFill>
                  <a:srgbClr val="002060"/>
                </a:solidFill>
              </a:rPr>
              <a:t>lots of countryside</a:t>
            </a:r>
          </a:p>
        </p:txBody>
      </p:sp>
      <p:sp>
        <p:nvSpPr>
          <p:cNvPr id="82" name="TextBox 81">
            <a:extLst>
              <a:ext uri="{FF2B5EF4-FFF2-40B4-BE49-F238E27FC236}">
                <a16:creationId xmlns:a16="http://schemas.microsoft.com/office/drawing/2014/main" id="{D330D46C-3D50-4E8F-B0CB-81763C21A4B1}"/>
              </a:ext>
            </a:extLst>
          </p:cNvPr>
          <p:cNvSpPr txBox="1"/>
          <p:nvPr/>
        </p:nvSpPr>
        <p:spPr>
          <a:xfrm>
            <a:off x="8849807" y="6150203"/>
            <a:ext cx="2417700" cy="461665"/>
          </a:xfrm>
          <a:prstGeom prst="rect">
            <a:avLst/>
          </a:prstGeom>
          <a:noFill/>
        </p:spPr>
        <p:txBody>
          <a:bodyPr wrap="square" rtlCol="0">
            <a:spAutoFit/>
          </a:bodyPr>
          <a:lstStyle/>
          <a:p>
            <a:r>
              <a:rPr lang="en-GB" sz="2400" b="1" dirty="0">
                <a:solidFill>
                  <a:srgbClr val="002060"/>
                </a:solidFill>
              </a:rPr>
              <a:t>lots of songs</a:t>
            </a:r>
          </a:p>
        </p:txBody>
      </p:sp>
      <p:sp>
        <p:nvSpPr>
          <p:cNvPr id="83" name="TextBox 82">
            <a:extLst>
              <a:ext uri="{FF2B5EF4-FFF2-40B4-BE49-F238E27FC236}">
                <a16:creationId xmlns:a16="http://schemas.microsoft.com/office/drawing/2014/main" id="{B52F56E8-9184-4BD5-BFE1-CC1AB58A44F5}"/>
              </a:ext>
            </a:extLst>
          </p:cNvPr>
          <p:cNvSpPr txBox="1"/>
          <p:nvPr/>
        </p:nvSpPr>
        <p:spPr>
          <a:xfrm>
            <a:off x="8849807" y="2508300"/>
            <a:ext cx="2838068" cy="461665"/>
          </a:xfrm>
          <a:prstGeom prst="rect">
            <a:avLst/>
          </a:prstGeom>
          <a:noFill/>
        </p:spPr>
        <p:txBody>
          <a:bodyPr wrap="square" rtlCol="0">
            <a:spAutoFit/>
          </a:bodyPr>
          <a:lstStyle/>
          <a:p>
            <a:r>
              <a:rPr lang="en-GB" sz="2400" b="1" dirty="0">
                <a:solidFill>
                  <a:srgbClr val="002060"/>
                </a:solidFill>
              </a:rPr>
              <a:t>lots of lakes</a:t>
            </a:r>
          </a:p>
        </p:txBody>
      </p:sp>
      <p:sp>
        <p:nvSpPr>
          <p:cNvPr id="84" name="TextBox 83">
            <a:extLst>
              <a:ext uri="{FF2B5EF4-FFF2-40B4-BE49-F238E27FC236}">
                <a16:creationId xmlns:a16="http://schemas.microsoft.com/office/drawing/2014/main" id="{8602861B-8F31-4CCE-BB20-684084E47A41}"/>
              </a:ext>
            </a:extLst>
          </p:cNvPr>
          <p:cNvSpPr txBox="1"/>
          <p:nvPr/>
        </p:nvSpPr>
        <p:spPr>
          <a:xfrm>
            <a:off x="8869136" y="3033877"/>
            <a:ext cx="2417700" cy="461665"/>
          </a:xfrm>
          <a:prstGeom prst="rect">
            <a:avLst/>
          </a:prstGeom>
          <a:noFill/>
        </p:spPr>
        <p:txBody>
          <a:bodyPr wrap="square" rtlCol="0">
            <a:spAutoFit/>
          </a:bodyPr>
          <a:lstStyle/>
          <a:p>
            <a:r>
              <a:rPr lang="en-GB" sz="2400" b="1" dirty="0">
                <a:solidFill>
                  <a:srgbClr val="002060"/>
                </a:solidFill>
              </a:rPr>
              <a:t>lots of food</a:t>
            </a:r>
          </a:p>
        </p:txBody>
      </p:sp>
      <p:sp>
        <p:nvSpPr>
          <p:cNvPr id="2" name="TextBox 1">
            <a:extLst>
              <a:ext uri="{FF2B5EF4-FFF2-40B4-BE49-F238E27FC236}">
                <a16:creationId xmlns:a16="http://schemas.microsoft.com/office/drawing/2014/main" id="{6F28EA54-93C4-B6F0-2813-A35DEF75D75C}"/>
              </a:ext>
            </a:extLst>
          </p:cNvPr>
          <p:cNvSpPr txBox="1"/>
          <p:nvPr/>
        </p:nvSpPr>
        <p:spPr>
          <a:xfrm>
            <a:off x="1056568" y="2072634"/>
            <a:ext cx="921703" cy="369332"/>
          </a:xfrm>
          <a:prstGeom prst="rect">
            <a:avLst/>
          </a:prstGeom>
          <a:solidFill>
            <a:schemeClr val="bg1"/>
          </a:solidFill>
        </p:spPr>
        <p:txBody>
          <a:bodyPr wrap="square" rtlCol="0">
            <a:spAutoFit/>
          </a:bodyPr>
          <a:lstStyle/>
          <a:p>
            <a:r>
              <a:rPr lang="en-US" dirty="0"/>
              <a:t>.</a:t>
            </a:r>
            <a:endParaRPr lang="en-GB" dirty="0"/>
          </a:p>
        </p:txBody>
      </p:sp>
      <p:pic>
        <p:nvPicPr>
          <p:cNvPr id="2050" name="Picture 2" descr="Free vector graphics of Daub">
            <a:extLst>
              <a:ext uri="{FF2B5EF4-FFF2-40B4-BE49-F238E27FC236}">
                <a16:creationId xmlns:a16="http://schemas.microsoft.com/office/drawing/2014/main" id="{DE4934F0-E5A0-77E3-C9CC-96576D4E32D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769877">
            <a:off x="1030257" y="1365831"/>
            <a:ext cx="432419" cy="518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vector graphics of Daub">
            <a:extLst>
              <a:ext uri="{FF2B5EF4-FFF2-40B4-BE49-F238E27FC236}">
                <a16:creationId xmlns:a16="http://schemas.microsoft.com/office/drawing/2014/main" id="{0102055A-3478-1C43-0FB8-3DDCDF12FD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769877">
            <a:off x="965386" y="3352728"/>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7ADBADD-D5C1-F10E-BCD8-393004378814}"/>
              </a:ext>
            </a:extLst>
          </p:cNvPr>
          <p:cNvSpPr txBox="1"/>
          <p:nvPr/>
        </p:nvSpPr>
        <p:spPr>
          <a:xfrm>
            <a:off x="974907" y="3791627"/>
            <a:ext cx="1169141" cy="373022"/>
          </a:xfrm>
          <a:prstGeom prst="rect">
            <a:avLst/>
          </a:prstGeom>
          <a:solidFill>
            <a:schemeClr val="bg1"/>
          </a:solidFill>
        </p:spPr>
        <p:txBody>
          <a:bodyPr wrap="square" rtlCol="0">
            <a:spAutoFit/>
          </a:bodyPr>
          <a:lstStyle/>
          <a:p>
            <a:endParaRPr lang="en-GB" dirty="0"/>
          </a:p>
        </p:txBody>
      </p:sp>
      <p:pic>
        <p:nvPicPr>
          <p:cNvPr id="9" name="Picture 2" descr="Free vector graphics of Daub">
            <a:extLst>
              <a:ext uri="{FF2B5EF4-FFF2-40B4-BE49-F238E27FC236}">
                <a16:creationId xmlns:a16="http://schemas.microsoft.com/office/drawing/2014/main" id="{5069E43A-BEF6-9B52-608A-1D87E0F97D3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769877">
            <a:off x="1062528" y="5331154"/>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4B5CFF3-E071-F418-4A4C-DCA6145E9101}"/>
              </a:ext>
            </a:extLst>
          </p:cNvPr>
          <p:cNvSpPr txBox="1"/>
          <p:nvPr/>
        </p:nvSpPr>
        <p:spPr>
          <a:xfrm>
            <a:off x="1025879" y="5774647"/>
            <a:ext cx="1097562" cy="344087"/>
          </a:xfrm>
          <a:prstGeom prst="rect">
            <a:avLst/>
          </a:prstGeom>
          <a:solidFill>
            <a:schemeClr val="bg1"/>
          </a:solidFill>
        </p:spPr>
        <p:txBody>
          <a:bodyPr wrap="square" rtlCol="0">
            <a:spAutoFit/>
          </a:bodyPr>
          <a:lstStyle/>
          <a:p>
            <a:endParaRPr lang="en-GB" dirty="0"/>
          </a:p>
        </p:txBody>
      </p:sp>
      <p:pic>
        <p:nvPicPr>
          <p:cNvPr id="11" name="Picture 2" descr="Free vector graphics of Daub">
            <a:extLst>
              <a:ext uri="{FF2B5EF4-FFF2-40B4-BE49-F238E27FC236}">
                <a16:creationId xmlns:a16="http://schemas.microsoft.com/office/drawing/2014/main" id="{C6C5BBFB-D09C-A84D-8A55-7A2D1155490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769877">
            <a:off x="4844885" y="1473321"/>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3D91D7-5DCB-BBCF-48F5-9CDC76E57EB9}"/>
              </a:ext>
            </a:extLst>
          </p:cNvPr>
          <p:cNvSpPr txBox="1"/>
          <p:nvPr/>
        </p:nvSpPr>
        <p:spPr>
          <a:xfrm>
            <a:off x="4793438" y="1938404"/>
            <a:ext cx="776311" cy="422797"/>
          </a:xfrm>
          <a:prstGeom prst="rect">
            <a:avLst/>
          </a:prstGeom>
          <a:solidFill>
            <a:schemeClr val="bg1"/>
          </a:solidFill>
        </p:spPr>
        <p:txBody>
          <a:bodyPr wrap="square" rtlCol="0">
            <a:spAutoFit/>
          </a:bodyPr>
          <a:lstStyle/>
          <a:p>
            <a:endParaRPr lang="en-GB" dirty="0"/>
          </a:p>
        </p:txBody>
      </p:sp>
      <p:pic>
        <p:nvPicPr>
          <p:cNvPr id="13" name="Picture 2" descr="Free vector graphics of Daub">
            <a:extLst>
              <a:ext uri="{FF2B5EF4-FFF2-40B4-BE49-F238E27FC236}">
                <a16:creationId xmlns:a16="http://schemas.microsoft.com/office/drawing/2014/main" id="{3C881837-DE53-3A1B-B31F-6EA5B9B3844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769877">
            <a:off x="4817637" y="3352727"/>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87B2817-907F-1D86-ECCB-1C50E46E0555}"/>
              </a:ext>
            </a:extLst>
          </p:cNvPr>
          <p:cNvSpPr txBox="1"/>
          <p:nvPr/>
        </p:nvSpPr>
        <p:spPr>
          <a:xfrm>
            <a:off x="4929231" y="3792273"/>
            <a:ext cx="797470" cy="371729"/>
          </a:xfrm>
          <a:prstGeom prst="rect">
            <a:avLst/>
          </a:prstGeom>
          <a:solidFill>
            <a:schemeClr val="bg1"/>
          </a:solidFill>
        </p:spPr>
        <p:txBody>
          <a:bodyPr wrap="square" rtlCol="0">
            <a:spAutoFit/>
          </a:bodyPr>
          <a:lstStyle/>
          <a:p>
            <a:endParaRPr lang="en-GB" dirty="0"/>
          </a:p>
        </p:txBody>
      </p:sp>
      <p:pic>
        <p:nvPicPr>
          <p:cNvPr id="22" name="Picture 2" descr="Free vector graphics of Daub">
            <a:extLst>
              <a:ext uri="{FF2B5EF4-FFF2-40B4-BE49-F238E27FC236}">
                <a16:creationId xmlns:a16="http://schemas.microsoft.com/office/drawing/2014/main" id="{1EE61167-7253-B8D3-E4F1-FB90BADD1DF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769877">
            <a:off x="4857969" y="5308508"/>
            <a:ext cx="432419" cy="51804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DB5439A-6843-ED4F-B814-6888E829C51F}"/>
              </a:ext>
            </a:extLst>
          </p:cNvPr>
          <p:cNvSpPr txBox="1"/>
          <p:nvPr/>
        </p:nvSpPr>
        <p:spPr>
          <a:xfrm>
            <a:off x="4859342" y="5774647"/>
            <a:ext cx="1185821" cy="369332"/>
          </a:xfrm>
          <a:prstGeom prst="rect">
            <a:avLst/>
          </a:prstGeom>
          <a:solidFill>
            <a:schemeClr val="bg1"/>
          </a:solidFill>
        </p:spPr>
        <p:txBody>
          <a:bodyPr wrap="square" rtlCol="0">
            <a:spAutoFit/>
          </a:bodyPr>
          <a:lstStyle/>
          <a:p>
            <a:r>
              <a:rPr lang="en-US" dirty="0"/>
              <a:t>.</a:t>
            </a:r>
            <a:endParaRPr lang="en-GB" dirty="0"/>
          </a:p>
        </p:txBody>
      </p:sp>
      <p:pic>
        <p:nvPicPr>
          <p:cNvPr id="32" name="Picture 31">
            <a:extLst>
              <a:ext uri="{FF2B5EF4-FFF2-40B4-BE49-F238E27FC236}">
                <a16:creationId xmlns:a16="http://schemas.microsoft.com/office/drawing/2014/main" id="{B1A38EF8-4CB0-E01F-A921-D7F6E9B557E3}"/>
              </a:ext>
            </a:extLst>
          </p:cNvPr>
          <p:cNvPicPr>
            <a:picLocks noChangeAspect="1"/>
          </p:cNvPicPr>
          <p:nvPr/>
        </p:nvPicPr>
        <p:blipFill rotWithShape="1">
          <a:blip r:embed="rId15"/>
          <a:srcRect l="9945" t="1024" r="13075" b="59955"/>
          <a:stretch/>
        </p:blipFill>
        <p:spPr>
          <a:xfrm>
            <a:off x="9110290" y="636346"/>
            <a:ext cx="706162" cy="926417"/>
          </a:xfrm>
          <a:prstGeom prst="rect">
            <a:avLst/>
          </a:prstGeom>
        </p:spPr>
      </p:pic>
      <p:pic>
        <p:nvPicPr>
          <p:cNvPr id="33" name="Picture 32">
            <a:extLst>
              <a:ext uri="{FF2B5EF4-FFF2-40B4-BE49-F238E27FC236}">
                <a16:creationId xmlns:a16="http://schemas.microsoft.com/office/drawing/2014/main" id="{92654063-EC45-4085-FA1E-482053C52580}"/>
              </a:ext>
            </a:extLst>
          </p:cNvPr>
          <p:cNvPicPr>
            <a:picLocks noChangeAspect="1"/>
          </p:cNvPicPr>
          <p:nvPr/>
        </p:nvPicPr>
        <p:blipFill rotWithShape="1">
          <a:blip r:embed="rId16"/>
          <a:srcRect b="49430"/>
          <a:stretch/>
        </p:blipFill>
        <p:spPr>
          <a:xfrm>
            <a:off x="8677672" y="852166"/>
            <a:ext cx="706161" cy="714397"/>
          </a:xfrm>
          <a:prstGeom prst="rect">
            <a:avLst/>
          </a:prstGeom>
        </p:spPr>
      </p:pic>
      <p:pic>
        <p:nvPicPr>
          <p:cNvPr id="34" name="Picture 33">
            <a:extLst>
              <a:ext uri="{FF2B5EF4-FFF2-40B4-BE49-F238E27FC236}">
                <a16:creationId xmlns:a16="http://schemas.microsoft.com/office/drawing/2014/main" id="{31EE63FC-ED68-5413-79FB-A4B51B360805}"/>
              </a:ext>
            </a:extLst>
          </p:cNvPr>
          <p:cNvPicPr>
            <a:picLocks noChangeAspect="1"/>
          </p:cNvPicPr>
          <p:nvPr/>
        </p:nvPicPr>
        <p:blipFill>
          <a:blip r:embed="rId17"/>
          <a:stretch>
            <a:fillRect/>
          </a:stretch>
        </p:blipFill>
        <p:spPr>
          <a:xfrm>
            <a:off x="8696923" y="3882181"/>
            <a:ext cx="587230" cy="716807"/>
          </a:xfrm>
          <a:prstGeom prst="rect">
            <a:avLst/>
          </a:prstGeom>
        </p:spPr>
      </p:pic>
      <p:pic>
        <p:nvPicPr>
          <p:cNvPr id="4" name="Picture 3">
            <a:extLst>
              <a:ext uri="{FF2B5EF4-FFF2-40B4-BE49-F238E27FC236}">
                <a16:creationId xmlns:a16="http://schemas.microsoft.com/office/drawing/2014/main" id="{8402FDED-9841-BDB0-2F78-8D66A693B9D2}"/>
              </a:ext>
            </a:extLst>
          </p:cNvPr>
          <p:cNvPicPr>
            <a:picLocks noChangeAspect="1"/>
          </p:cNvPicPr>
          <p:nvPr/>
        </p:nvPicPr>
        <p:blipFill rotWithShape="1">
          <a:blip r:embed="rId18"/>
          <a:srcRect r="17787" b="40070"/>
          <a:stretch/>
        </p:blipFill>
        <p:spPr>
          <a:xfrm>
            <a:off x="9058186" y="3752451"/>
            <a:ext cx="639539" cy="848817"/>
          </a:xfrm>
          <a:prstGeom prst="rect">
            <a:avLst/>
          </a:prstGeom>
        </p:spPr>
      </p:pic>
    </p:spTree>
    <p:extLst>
      <p:ext uri="{BB962C8B-B14F-4D97-AF65-F5344CB8AC3E}">
        <p14:creationId xmlns:p14="http://schemas.microsoft.com/office/powerpoint/2010/main" val="13749109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5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22"/>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80" grpId="0"/>
      <p:bldP spid="81" grpId="0"/>
      <p:bldP spid="82" grpId="0"/>
      <p:bldP spid="83" grpId="0"/>
      <p:bldP spid="84" grpId="0"/>
      <p:bldP spid="2" grpId="0" animBg="1"/>
      <p:bldP spid="8" grpId="0" animBg="1"/>
      <p:bldP spid="10" grpId="0" animBg="1"/>
      <p:bldP spid="12" grpId="0" animBg="1"/>
      <p:bldP spid="21"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6775A3FA-B12C-4C9F-A453-8975E9DB2C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540" y="368175"/>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13" name="T1_W8_11.1.wav"/>
            </a:hlinkClick>
            <a:extLst>
              <a:ext uri="{FF2B5EF4-FFF2-40B4-BE49-F238E27FC236}">
                <a16:creationId xmlns:a16="http://schemas.microsoft.com/office/drawing/2014/main" id="{FA8AED60-423A-4B76-8C13-0B79F3041BF0}"/>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Lias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und Ronja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machen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eine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Präsentation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hlinkClick r:id="" action="ppaction://noaction">
              <a:snd r:embed="rId14" name="T1_W8_11.2.wav"/>
            </a:hlinkClick>
            <a:extLst>
              <a:ext uri="{FF2B5EF4-FFF2-40B4-BE49-F238E27FC236}">
                <a16:creationId xmlns:a16="http://schemas.microsoft.com/office/drawing/2014/main" id="{CD914626-E186-4B56-B440-A603902EFE33}"/>
              </a:ext>
            </a:extLst>
          </p:cNvPr>
          <p:cNvSpPr/>
          <p:nvPr/>
        </p:nvSpPr>
        <p:spPr>
          <a:xfrm>
            <a:off x="943940" y="562617"/>
            <a:ext cx="7409646"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Google Shape;108;p3">
            <a:hlinkClick r:id="" action="ppaction://noaction">
              <a:snd r:embed="rId14" name="T1_W8_11.2.wav"/>
            </a:hlinkClick>
            <a:extLst>
              <a:ext uri="{FF2B5EF4-FFF2-40B4-BE49-F238E27FC236}">
                <a16:creationId xmlns:a16="http://schemas.microsoft.com/office/drawing/2014/main" id="{D272DD0E-28D6-408E-83DB-C5056C655C46}"/>
              </a:ext>
            </a:extLst>
          </p:cNvPr>
          <p:cNvSpPr txBox="1"/>
          <p:nvPr/>
        </p:nvSpPr>
        <p:spPr>
          <a:xfrm>
            <a:off x="976384" y="574287"/>
            <a:ext cx="6927752"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Welches Wort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richtig</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B?</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8" name="Picture 17" descr="A picture containing text, electronics, monitor, display&#10;&#10;Description automatically generated">
            <a:extLst>
              <a:ext uri="{FF2B5EF4-FFF2-40B4-BE49-F238E27FC236}">
                <a16:creationId xmlns:a16="http://schemas.microsoft.com/office/drawing/2014/main" id="{BBEAD9D3-2765-4498-B38C-6E77A19F1E7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97844" y="1078591"/>
            <a:ext cx="5981209" cy="5584021"/>
          </a:xfrm>
          <a:prstGeom prst="rect">
            <a:avLst/>
          </a:prstGeom>
        </p:spPr>
      </p:pic>
      <p:graphicFrame>
        <p:nvGraphicFramePr>
          <p:cNvPr id="3" name="Table 3">
            <a:extLst>
              <a:ext uri="{FF2B5EF4-FFF2-40B4-BE49-F238E27FC236}">
                <a16:creationId xmlns:a16="http://schemas.microsoft.com/office/drawing/2014/main" id="{8D9E5407-07E7-46B8-A8B9-4FC4BBD1AEFB}"/>
              </a:ext>
            </a:extLst>
          </p:cNvPr>
          <p:cNvGraphicFramePr>
            <a:graphicFrameLocks noGrp="1"/>
          </p:cNvGraphicFramePr>
          <p:nvPr>
            <p:extLst>
              <p:ext uri="{D42A27DB-BD31-4B8C-83A1-F6EECF244321}">
                <p14:modId xmlns:p14="http://schemas.microsoft.com/office/powerpoint/2010/main" val="2450177391"/>
              </p:ext>
            </p:extLst>
          </p:nvPr>
        </p:nvGraphicFramePr>
        <p:xfrm>
          <a:off x="7002235" y="1981840"/>
          <a:ext cx="5104094" cy="4421080"/>
        </p:xfrm>
        <a:graphic>
          <a:graphicData uri="http://schemas.openxmlformats.org/drawingml/2006/table">
            <a:tbl>
              <a:tblPr firstRow="1" bandRow="1">
                <a:tableStyleId>{5940675A-B579-460E-94D1-54222C63F5DA}</a:tableStyleId>
              </a:tblPr>
              <a:tblGrid>
                <a:gridCol w="2552047">
                  <a:extLst>
                    <a:ext uri="{9D8B030D-6E8A-4147-A177-3AD203B41FA5}">
                      <a16:colId xmlns:a16="http://schemas.microsoft.com/office/drawing/2014/main" val="3706838130"/>
                    </a:ext>
                  </a:extLst>
                </a:gridCol>
                <a:gridCol w="2552047">
                  <a:extLst>
                    <a:ext uri="{9D8B030D-6E8A-4147-A177-3AD203B41FA5}">
                      <a16:colId xmlns:a16="http://schemas.microsoft.com/office/drawing/2014/main" val="2911821376"/>
                    </a:ext>
                  </a:extLst>
                </a:gridCol>
              </a:tblGrid>
              <a:tr h="552635">
                <a:tc>
                  <a:txBody>
                    <a:bodyPr/>
                    <a:lstStyle/>
                    <a:p>
                      <a:pPr algn="ctr"/>
                      <a:r>
                        <a:rPr lang="en-GB" sz="2400" b="1" dirty="0">
                          <a:solidFill>
                            <a:srgbClr val="002060"/>
                          </a:solidFill>
                        </a:rPr>
                        <a:t>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550734315"/>
                  </a:ext>
                </a:extLst>
              </a:tr>
              <a:tr h="552635">
                <a:tc>
                  <a:txBody>
                    <a:bodyPr/>
                    <a:lstStyle/>
                    <a:p>
                      <a:pPr algn="ctr"/>
                      <a:r>
                        <a:rPr lang="en-GB" sz="2400" dirty="0" err="1">
                          <a:solidFill>
                            <a:srgbClr val="002060"/>
                          </a:solidFill>
                        </a:rPr>
                        <a:t>alles</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a:solidFill>
                            <a:srgbClr val="002060"/>
                          </a:solidFill>
                        </a:rPr>
                        <a:t>alle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92601153"/>
                  </a:ext>
                </a:extLst>
              </a:tr>
              <a:tr h="552635">
                <a:tc>
                  <a:txBody>
                    <a:bodyPr/>
                    <a:lstStyle/>
                    <a:p>
                      <a:pPr algn="ctr"/>
                      <a:r>
                        <a:rPr lang="en-GB" sz="2400" dirty="0" err="1">
                          <a:solidFill>
                            <a:srgbClr val="002060"/>
                          </a:solidFill>
                        </a:rPr>
                        <a:t>viele</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viel</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91893173"/>
                  </a:ext>
                </a:extLst>
              </a:tr>
              <a:tr h="552635">
                <a:tc>
                  <a:txBody>
                    <a:bodyPr/>
                    <a:lstStyle/>
                    <a:p>
                      <a:pPr algn="ctr"/>
                      <a:r>
                        <a:rPr lang="en-GB" sz="2400" dirty="0" err="1">
                          <a:solidFill>
                            <a:srgbClr val="002060"/>
                          </a:solidFill>
                        </a:rPr>
                        <a:t>viele</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viel</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8802568"/>
                  </a:ext>
                </a:extLst>
              </a:tr>
              <a:tr h="552635">
                <a:tc>
                  <a:txBody>
                    <a:bodyPr/>
                    <a:lstStyle/>
                    <a:p>
                      <a:pPr algn="ctr"/>
                      <a:r>
                        <a:rPr lang="en-GB" sz="2400" dirty="0" err="1">
                          <a:solidFill>
                            <a:srgbClr val="002060"/>
                          </a:solidFill>
                        </a:rPr>
                        <a:t>viele</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viel</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53110589"/>
                  </a:ext>
                </a:extLst>
              </a:tr>
              <a:tr h="552635">
                <a:tc>
                  <a:txBody>
                    <a:bodyPr/>
                    <a:lstStyle/>
                    <a:p>
                      <a:pPr algn="ctr"/>
                      <a:r>
                        <a:rPr lang="en-GB" sz="2400" dirty="0">
                          <a:solidFill>
                            <a:srgbClr val="002060"/>
                          </a:solidFill>
                        </a:rPr>
                        <a:t>alle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alles</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093226"/>
                  </a:ext>
                </a:extLst>
              </a:tr>
              <a:tr h="552635">
                <a:tc>
                  <a:txBody>
                    <a:bodyPr/>
                    <a:lstStyle/>
                    <a:p>
                      <a:pPr algn="ctr"/>
                      <a:r>
                        <a:rPr lang="en-GB" sz="2400" dirty="0" err="1">
                          <a:solidFill>
                            <a:srgbClr val="002060"/>
                          </a:solidFill>
                        </a:rPr>
                        <a:t>viele</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err="1">
                          <a:solidFill>
                            <a:srgbClr val="002060"/>
                          </a:solidFill>
                        </a:rPr>
                        <a:t>viel</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61994722"/>
                  </a:ext>
                </a:extLst>
              </a:tr>
              <a:tr h="552635">
                <a:tc>
                  <a:txBody>
                    <a:bodyPr/>
                    <a:lstStyle/>
                    <a:p>
                      <a:pPr algn="ctr"/>
                      <a:r>
                        <a:rPr lang="en-GB" sz="2400" dirty="0" err="1">
                          <a:solidFill>
                            <a:srgbClr val="002060"/>
                          </a:solidFill>
                        </a:rPr>
                        <a:t>alles</a:t>
                      </a:r>
                      <a:endParaRPr lang="en-GB" sz="240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dirty="0">
                          <a:solidFill>
                            <a:srgbClr val="002060"/>
                          </a:solidFill>
                        </a:rPr>
                        <a:t>alle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85402186"/>
                  </a:ext>
                </a:extLst>
              </a:tr>
            </a:tbl>
          </a:graphicData>
        </a:graphic>
      </p:graphicFrame>
      <p:pic>
        <p:nvPicPr>
          <p:cNvPr id="26" name="Picture 25" descr="Icon&#10;&#10;Description automatically generated">
            <a:extLst>
              <a:ext uri="{FF2B5EF4-FFF2-40B4-BE49-F238E27FC236}">
                <a16:creationId xmlns:a16="http://schemas.microsoft.com/office/drawing/2014/main" id="{BDB3ABA2-E5A0-4407-B2D6-7DBADD9D4FB5}"/>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1314214" y="2601427"/>
            <a:ext cx="517321" cy="517320"/>
          </a:xfrm>
          <a:prstGeom prst="rect">
            <a:avLst/>
          </a:prstGeom>
        </p:spPr>
      </p:pic>
      <p:pic>
        <p:nvPicPr>
          <p:cNvPr id="27" name="Picture 26" descr="Icon&#10;&#10;Description automatically generated">
            <a:extLst>
              <a:ext uri="{FF2B5EF4-FFF2-40B4-BE49-F238E27FC236}">
                <a16:creationId xmlns:a16="http://schemas.microsoft.com/office/drawing/2014/main" id="{78D0D3FD-4E28-45B2-84B5-D9CBA292A290}"/>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1312627" y="3190541"/>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29F9611B-E2C9-49E4-9F20-A41607FA66C9}"/>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1125990" y="3685948"/>
            <a:ext cx="517321" cy="517320"/>
          </a:xfrm>
          <a:prstGeom prst="rect">
            <a:avLst/>
          </a:prstGeom>
        </p:spPr>
      </p:pic>
      <p:pic>
        <p:nvPicPr>
          <p:cNvPr id="29" name="Picture 28" descr="Icon&#10;&#10;Description automatically generated">
            <a:extLst>
              <a:ext uri="{FF2B5EF4-FFF2-40B4-BE49-F238E27FC236}">
                <a16:creationId xmlns:a16="http://schemas.microsoft.com/office/drawing/2014/main" id="{79FADFB3-95D5-41B8-B5C0-7DB494ED3AC1}"/>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8769517" y="4203268"/>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B9C8BCCD-C70F-4FC8-AD6C-7DCB0DF6C71D}"/>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1284398" y="4801079"/>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45CFF478-4894-4133-90B1-B3780EEC0376}"/>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8655870" y="5291553"/>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741A71CE-CA27-4AFD-82D0-48ABE1E9DB1F}"/>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1243709" y="5784443"/>
            <a:ext cx="517321" cy="517320"/>
          </a:xfrm>
          <a:prstGeom prst="rect">
            <a:avLst/>
          </a:prstGeom>
        </p:spPr>
      </p:pic>
      <p:sp>
        <p:nvSpPr>
          <p:cNvPr id="8" name="CustomShape 23">
            <a:hlinkClick r:id="" action="ppaction://noaction">
              <a:snd r:embed="rId17" name="T1_W8_11.3.wav"/>
            </a:hlinkClick>
            <a:extLst>
              <a:ext uri="{FF2B5EF4-FFF2-40B4-BE49-F238E27FC236}">
                <a16:creationId xmlns:a16="http://schemas.microsoft.com/office/drawing/2014/main" id="{15AF050B-4B8D-D966-C019-CC341DC80886}"/>
              </a:ext>
            </a:extLst>
          </p:cNvPr>
          <p:cNvSpPr/>
          <p:nvPr/>
        </p:nvSpPr>
        <p:spPr>
          <a:xfrm>
            <a:off x="7084099" y="263590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9" name="CustomShape 23">
            <a:hlinkClick r:id="" action="ppaction://noaction">
              <a:snd r:embed="rId18" name="T1_W8_11.4.wav"/>
            </a:hlinkClick>
            <a:extLst>
              <a:ext uri="{FF2B5EF4-FFF2-40B4-BE49-F238E27FC236}">
                <a16:creationId xmlns:a16="http://schemas.microsoft.com/office/drawing/2014/main" id="{D831A59F-91B3-0AA0-897B-5A7CBFDACEDF}"/>
              </a:ext>
            </a:extLst>
          </p:cNvPr>
          <p:cNvSpPr/>
          <p:nvPr/>
        </p:nvSpPr>
        <p:spPr>
          <a:xfrm>
            <a:off x="7084099" y="324419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2</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4" name="CustomShape 23">
            <a:hlinkClick r:id="" action="ppaction://noaction">
              <a:snd r:embed="rId19" name="T1_W8_11.5.wav"/>
            </a:hlinkClick>
            <a:extLst>
              <a:ext uri="{FF2B5EF4-FFF2-40B4-BE49-F238E27FC236}">
                <a16:creationId xmlns:a16="http://schemas.microsoft.com/office/drawing/2014/main" id="{E188EF7E-0FF4-5700-872A-34BD63506DE5}"/>
              </a:ext>
            </a:extLst>
          </p:cNvPr>
          <p:cNvSpPr/>
          <p:nvPr/>
        </p:nvSpPr>
        <p:spPr>
          <a:xfrm>
            <a:off x="7065055" y="38115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5" name="CustomShape 23">
            <a:hlinkClick r:id="" action="ppaction://noaction">
              <a:snd r:embed="rId20" name="T1_W8_11.6.wav"/>
            </a:hlinkClick>
            <a:extLst>
              <a:ext uri="{FF2B5EF4-FFF2-40B4-BE49-F238E27FC236}">
                <a16:creationId xmlns:a16="http://schemas.microsoft.com/office/drawing/2014/main" id="{0C5ADF08-3529-5D3C-21CC-DCD42E5BE2E3}"/>
              </a:ext>
            </a:extLst>
          </p:cNvPr>
          <p:cNvSpPr/>
          <p:nvPr/>
        </p:nvSpPr>
        <p:spPr>
          <a:xfrm>
            <a:off x="7065055" y="434638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21" name="T1_W8_11.7.wav"/>
            </a:hlinkClick>
            <a:extLst>
              <a:ext uri="{FF2B5EF4-FFF2-40B4-BE49-F238E27FC236}">
                <a16:creationId xmlns:a16="http://schemas.microsoft.com/office/drawing/2014/main" id="{A6B77ED9-6BCB-CBD7-FF07-5DECFEE96C6B}"/>
              </a:ext>
            </a:extLst>
          </p:cNvPr>
          <p:cNvSpPr/>
          <p:nvPr/>
        </p:nvSpPr>
        <p:spPr>
          <a:xfrm>
            <a:off x="7065055" y="48811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7" name="CustomShape 23">
            <a:hlinkClick r:id="" action="ppaction://noaction">
              <a:snd r:embed="rId22" name="T1_W8_11.8.wav"/>
            </a:hlinkClick>
            <a:extLst>
              <a:ext uri="{FF2B5EF4-FFF2-40B4-BE49-F238E27FC236}">
                <a16:creationId xmlns:a16="http://schemas.microsoft.com/office/drawing/2014/main" id="{6AE1E181-F38E-BA8B-31F8-010AD87550BA}"/>
              </a:ext>
            </a:extLst>
          </p:cNvPr>
          <p:cNvSpPr/>
          <p:nvPr/>
        </p:nvSpPr>
        <p:spPr>
          <a:xfrm>
            <a:off x="7082802" y="54314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0" name="CustomShape 23">
            <a:hlinkClick r:id="" action="ppaction://noaction">
              <a:snd r:embed="rId23" name="T1_W8_11.9.wav"/>
            </a:hlinkClick>
            <a:extLst>
              <a:ext uri="{FF2B5EF4-FFF2-40B4-BE49-F238E27FC236}">
                <a16:creationId xmlns:a16="http://schemas.microsoft.com/office/drawing/2014/main" id="{F4362541-EBC3-F166-C7DA-BE9BB920A000}"/>
              </a:ext>
            </a:extLst>
          </p:cNvPr>
          <p:cNvSpPr/>
          <p:nvPr/>
        </p:nvSpPr>
        <p:spPr>
          <a:xfrm>
            <a:off x="7082802" y="59853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4" name="Picture 3">
            <a:extLst>
              <a:ext uri="{FF2B5EF4-FFF2-40B4-BE49-F238E27FC236}">
                <a16:creationId xmlns:a16="http://schemas.microsoft.com/office/drawing/2014/main" id="{8F22937F-939B-AC35-5A60-28DCC68CD313}"/>
              </a:ext>
            </a:extLst>
          </p:cNvPr>
          <p:cNvPicPr>
            <a:picLocks noChangeAspect="1"/>
          </p:cNvPicPr>
          <p:nvPr/>
        </p:nvPicPr>
        <p:blipFill>
          <a:blip r:embed="rId24"/>
          <a:stretch>
            <a:fillRect/>
          </a:stretch>
        </p:blipFill>
        <p:spPr>
          <a:xfrm>
            <a:off x="-345028" y="2166880"/>
            <a:ext cx="2376470" cy="4790796"/>
          </a:xfrm>
          <a:prstGeom prst="rect">
            <a:avLst/>
          </a:prstGeom>
        </p:spPr>
      </p:pic>
      <p:sp>
        <p:nvSpPr>
          <p:cNvPr id="6" name="TextBox 5">
            <a:extLst>
              <a:ext uri="{FF2B5EF4-FFF2-40B4-BE49-F238E27FC236}">
                <a16:creationId xmlns:a16="http://schemas.microsoft.com/office/drawing/2014/main" id="{9CBA8106-B719-13AE-55F1-493E837BFFF7}"/>
              </a:ext>
            </a:extLst>
          </p:cNvPr>
          <p:cNvSpPr txBox="1"/>
          <p:nvPr/>
        </p:nvSpPr>
        <p:spPr>
          <a:xfrm>
            <a:off x="8815829" y="6460903"/>
            <a:ext cx="3269927" cy="369332"/>
          </a:xfrm>
          <a:prstGeom prst="rect">
            <a:avLst/>
          </a:prstGeom>
          <a:solidFill>
            <a:srgbClr val="92D050"/>
          </a:solidFill>
        </p:spPr>
        <p:txBody>
          <a:bodyPr wrap="square" rtlCol="0">
            <a:spAutoFit/>
          </a:bodyPr>
          <a:lstStyle/>
          <a:p>
            <a:r>
              <a:rPr lang="en-US" dirty="0" err="1"/>
              <a:t>Präsentation</a:t>
            </a:r>
            <a:r>
              <a:rPr lang="en-US" dirty="0"/>
              <a:t> – presentation</a:t>
            </a:r>
            <a:endParaRPr lang="en-GB" dirty="0"/>
          </a:p>
        </p:txBody>
      </p:sp>
      <p:pic>
        <p:nvPicPr>
          <p:cNvPr id="21" name="Picture 20">
            <a:extLst>
              <a:ext uri="{FF2B5EF4-FFF2-40B4-BE49-F238E27FC236}">
                <a16:creationId xmlns:a16="http://schemas.microsoft.com/office/drawing/2014/main" id="{5D108F58-2215-1BCF-9B5F-A9A3AF9CCA00}"/>
              </a:ext>
            </a:extLst>
          </p:cNvPr>
          <p:cNvPicPr>
            <a:picLocks noChangeAspect="1"/>
          </p:cNvPicPr>
          <p:nvPr/>
        </p:nvPicPr>
        <p:blipFill>
          <a:blip r:embed="rId25"/>
          <a:stretch>
            <a:fillRect/>
          </a:stretch>
        </p:blipFill>
        <p:spPr>
          <a:xfrm>
            <a:off x="2449220" y="2721787"/>
            <a:ext cx="3320936" cy="2127858"/>
          </a:xfrm>
          <a:prstGeom prst="rect">
            <a:avLst/>
          </a:prstGeom>
        </p:spPr>
      </p:pic>
      <p:pic>
        <p:nvPicPr>
          <p:cNvPr id="4100" name="Picture 4" descr="Free vector graphics of Fight">
            <a:extLst>
              <a:ext uri="{FF2B5EF4-FFF2-40B4-BE49-F238E27FC236}">
                <a16:creationId xmlns:a16="http://schemas.microsoft.com/office/drawing/2014/main" id="{08B235CE-5682-1079-9A92-B44FF274120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854340" y="2815986"/>
            <a:ext cx="2140197" cy="246156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573BBB9A-932F-396F-8DB7-70C758E80A24}"/>
              </a:ext>
            </a:extLst>
          </p:cNvPr>
          <p:cNvPicPr>
            <a:picLocks noChangeAspect="1"/>
          </p:cNvPicPr>
          <p:nvPr/>
        </p:nvPicPr>
        <p:blipFill>
          <a:blip r:embed="rId27"/>
          <a:stretch>
            <a:fillRect/>
          </a:stretch>
        </p:blipFill>
        <p:spPr>
          <a:xfrm>
            <a:off x="2477341" y="2987018"/>
            <a:ext cx="2883872" cy="1597395"/>
          </a:xfrm>
          <a:prstGeom prst="rect">
            <a:avLst/>
          </a:prstGeom>
        </p:spPr>
      </p:pic>
      <p:grpSp>
        <p:nvGrpSpPr>
          <p:cNvPr id="35" name="Group 34">
            <a:extLst>
              <a:ext uri="{FF2B5EF4-FFF2-40B4-BE49-F238E27FC236}">
                <a16:creationId xmlns:a16="http://schemas.microsoft.com/office/drawing/2014/main" id="{CD877A7C-6F9E-1362-AE0B-2B940D1FFD54}"/>
              </a:ext>
            </a:extLst>
          </p:cNvPr>
          <p:cNvGrpSpPr/>
          <p:nvPr/>
        </p:nvGrpSpPr>
        <p:grpSpPr>
          <a:xfrm>
            <a:off x="2342033" y="3193088"/>
            <a:ext cx="3601231" cy="1615333"/>
            <a:chOff x="11749280" y="4875396"/>
            <a:chExt cx="3601231" cy="1615333"/>
          </a:xfrm>
        </p:grpSpPr>
        <p:pic>
          <p:nvPicPr>
            <p:cNvPr id="24" name="Picture 23">
              <a:extLst>
                <a:ext uri="{FF2B5EF4-FFF2-40B4-BE49-F238E27FC236}">
                  <a16:creationId xmlns:a16="http://schemas.microsoft.com/office/drawing/2014/main" id="{B2B8B406-AAF4-CDF1-17E7-D95757D0F859}"/>
                </a:ext>
              </a:extLst>
            </p:cNvPr>
            <p:cNvPicPr>
              <a:picLocks noChangeAspect="1"/>
            </p:cNvPicPr>
            <p:nvPr/>
          </p:nvPicPr>
          <p:blipFill>
            <a:blip r:embed="rId28"/>
            <a:stretch>
              <a:fillRect/>
            </a:stretch>
          </p:blipFill>
          <p:spPr>
            <a:xfrm>
              <a:off x="11749280" y="5583176"/>
              <a:ext cx="1411651" cy="705826"/>
            </a:xfrm>
            <a:prstGeom prst="rect">
              <a:avLst/>
            </a:prstGeom>
          </p:spPr>
        </p:pic>
        <p:pic>
          <p:nvPicPr>
            <p:cNvPr id="33" name="Picture 32">
              <a:extLst>
                <a:ext uri="{FF2B5EF4-FFF2-40B4-BE49-F238E27FC236}">
                  <a16:creationId xmlns:a16="http://schemas.microsoft.com/office/drawing/2014/main" id="{537A5211-C120-59F0-0686-9233FEF8EDC1}"/>
                </a:ext>
              </a:extLst>
            </p:cNvPr>
            <p:cNvPicPr>
              <a:picLocks noChangeAspect="1"/>
            </p:cNvPicPr>
            <p:nvPr/>
          </p:nvPicPr>
          <p:blipFill>
            <a:blip r:embed="rId28"/>
            <a:stretch>
              <a:fillRect/>
            </a:stretch>
          </p:blipFill>
          <p:spPr>
            <a:xfrm>
              <a:off x="12253487" y="4875396"/>
              <a:ext cx="1486428" cy="743214"/>
            </a:xfrm>
            <a:prstGeom prst="rect">
              <a:avLst/>
            </a:prstGeom>
          </p:spPr>
        </p:pic>
        <p:pic>
          <p:nvPicPr>
            <p:cNvPr id="34" name="Picture 33">
              <a:extLst>
                <a:ext uri="{FF2B5EF4-FFF2-40B4-BE49-F238E27FC236}">
                  <a16:creationId xmlns:a16="http://schemas.microsoft.com/office/drawing/2014/main" id="{52A993DC-B2BF-EA6D-3A9D-735959E7713A}"/>
                </a:ext>
              </a:extLst>
            </p:cNvPr>
            <p:cNvPicPr>
              <a:picLocks noChangeAspect="1"/>
            </p:cNvPicPr>
            <p:nvPr/>
          </p:nvPicPr>
          <p:blipFill>
            <a:blip r:embed="rId29"/>
            <a:stretch>
              <a:fillRect/>
            </a:stretch>
          </p:blipFill>
          <p:spPr>
            <a:xfrm>
              <a:off x="13338408" y="5479909"/>
              <a:ext cx="2012103" cy="1010820"/>
            </a:xfrm>
            <a:prstGeom prst="rect">
              <a:avLst/>
            </a:prstGeom>
          </p:spPr>
        </p:pic>
      </p:grpSp>
      <p:pic>
        <p:nvPicPr>
          <p:cNvPr id="4108" name="Picture 12" descr="Free vector graphics of Question mark">
            <a:extLst>
              <a:ext uri="{FF2B5EF4-FFF2-40B4-BE49-F238E27FC236}">
                <a16:creationId xmlns:a16="http://schemas.microsoft.com/office/drawing/2014/main" id="{70933488-6A08-F7F4-8F76-DBF178334A7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183565" y="2661101"/>
            <a:ext cx="1999667" cy="2968578"/>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Free vector graphics of Steps">
            <a:extLst>
              <a:ext uri="{FF2B5EF4-FFF2-40B4-BE49-F238E27FC236}">
                <a16:creationId xmlns:a16="http://schemas.microsoft.com/office/drawing/2014/main" id="{5541C79D-7572-5395-C29B-CEF5DFB82CA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07367" y="2425771"/>
            <a:ext cx="1912537" cy="31386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11.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8_11.11.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10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1_W8_11.1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1_W8_11.13.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1_W8_11.14.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08"/>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3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1_W8_11.1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1_W8_11.16.wav"/>
                                        </p:tgtEl>
                                      </p:cMediaNode>
                                    </p:audio>
                                  </p:subTnLst>
                                </p:cTn>
                              </p:par>
                              <p:par>
                                <p:cTn id="55" presetID="1" presetClass="exit" presetSubtype="0" fill="hold" nodeType="withEffect">
                                  <p:stCondLst>
                                    <p:cond delay="0"/>
                                  </p:stCondLst>
                                  <p:childTnLst>
                                    <p:set>
                                      <p:cBhvr>
                                        <p:cTn id="56" dur="1" fill="hold">
                                          <p:stCondLst>
                                            <p:cond delay="0"/>
                                          </p:stCondLst>
                                        </p:cTn>
                                        <p:tgtEl>
                                          <p:spTgt spid="410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sp>
        <p:nvSpPr>
          <p:cNvPr id="6" name="Speech Bubble: Rectangle with Corners Rounded 5">
            <a:hlinkClick r:id="" action="ppaction://noaction">
              <a:snd r:embed="rId3" name="T1_W8_12.1.wav"/>
            </a:hlinkClick>
            <a:extLst>
              <a:ext uri="{FF2B5EF4-FFF2-40B4-BE49-F238E27FC236}">
                <a16:creationId xmlns:a16="http://schemas.microsoft.com/office/drawing/2014/main" id="{2265768B-0A14-43E5-A2B7-3148994967F5}"/>
              </a:ext>
            </a:extLst>
          </p:cNvPr>
          <p:cNvSpPr/>
          <p:nvPr/>
        </p:nvSpPr>
        <p:spPr>
          <a:xfrm>
            <a:off x="1005306" y="134523"/>
            <a:ext cx="566787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EE10E2C3-D3EE-4544-B72F-2C56AEEF5E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24417"/>
            <a:ext cx="914400" cy="914400"/>
          </a:xfrm>
          <a:prstGeom prst="rect">
            <a:avLst/>
          </a:prstGeom>
        </p:spPr>
      </p:pic>
      <p:sp>
        <p:nvSpPr>
          <p:cNvPr id="8" name="Google Shape;108;p3">
            <a:hlinkClick r:id="" action="ppaction://noaction">
              <a:snd r:embed="rId3" name="T1_W8_12.1.wav"/>
            </a:hlinkClick>
            <a:extLst>
              <a:ext uri="{FF2B5EF4-FFF2-40B4-BE49-F238E27FC236}">
                <a16:creationId xmlns:a16="http://schemas.microsoft.com/office/drawing/2014/main" id="{4CC6996F-AD6F-480D-A4A5-FC8A28365D8F}"/>
              </a:ext>
            </a:extLst>
          </p:cNvPr>
          <p:cNvSpPr txBox="1"/>
          <p:nvPr/>
        </p:nvSpPr>
        <p:spPr>
          <a:xfrm>
            <a:off x="1073669" y="160007"/>
            <a:ext cx="478595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Lies die Texte: In der Schweiz</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 name="Rectangle 1">
            <a:extLst>
              <a:ext uri="{FF2B5EF4-FFF2-40B4-BE49-F238E27FC236}">
                <a16:creationId xmlns:a16="http://schemas.microsoft.com/office/drawing/2014/main" id="{67DC353D-095B-05F5-B411-1846CD156BCF}"/>
              </a:ext>
            </a:extLst>
          </p:cNvPr>
          <p:cNvSpPr/>
          <p:nvPr/>
        </p:nvSpPr>
        <p:spPr>
          <a:xfrm rot="16200000">
            <a:off x="3714114" y="-1184623"/>
            <a:ext cx="5765512" cy="10017293"/>
          </a:xfrm>
          <a:prstGeom prst="rect">
            <a:avLst/>
          </a:prstGeom>
          <a:solidFill>
            <a:srgbClr val="2E94AF"/>
          </a:solidFill>
          <a:ln w="25400" cap="flat" cmpd="sng" algn="ctr">
            <a:solidFill>
              <a:srgbClr val="1D9A78">
                <a:lumMod val="75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ndParaRPr>
          </a:p>
        </p:txBody>
      </p:sp>
      <p:sp>
        <p:nvSpPr>
          <p:cNvPr id="4" name="Speech Bubble: Rectangle with Corners Rounded 3">
            <a:extLst>
              <a:ext uri="{FF2B5EF4-FFF2-40B4-BE49-F238E27FC236}">
                <a16:creationId xmlns:a16="http://schemas.microsoft.com/office/drawing/2014/main" id="{36AE5385-3A2E-F429-A017-3B85D75374FD}"/>
              </a:ext>
            </a:extLst>
          </p:cNvPr>
          <p:cNvSpPr/>
          <p:nvPr/>
        </p:nvSpPr>
        <p:spPr>
          <a:xfrm>
            <a:off x="1739841" y="1133673"/>
            <a:ext cx="9172627" cy="5380700"/>
          </a:xfrm>
          <a:prstGeom prst="wedgeRoundRectCallout">
            <a:avLst>
              <a:gd name="adj1" fmla="val 27241"/>
              <a:gd name="adj2" fmla="val 50336"/>
              <a:gd name="adj3" fmla="val 16667"/>
            </a:avLst>
          </a:prstGeom>
          <a:solidFill>
            <a:sysClr val="window" lastClr="FFFFFF"/>
          </a:solidFill>
          <a:ln w="25400" cap="flat" cmpd="sng" algn="ctr">
            <a:solidFill>
              <a:srgbClr val="1D9A78">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E4B6A60F-20D6-4FEF-A805-FAB947DC0F63}"/>
              </a:ext>
            </a:extLst>
          </p:cNvPr>
          <p:cNvSpPr txBox="1"/>
          <p:nvPr/>
        </p:nvSpPr>
        <p:spPr>
          <a:xfrm>
            <a:off x="69456" y="739866"/>
            <a:ext cx="3383107" cy="1015663"/>
          </a:xfrm>
          <a:prstGeom prst="rect">
            <a:avLst/>
          </a:prstGeom>
          <a:solidFill>
            <a:srgbClr val="92D050"/>
          </a:solidFill>
        </p:spPr>
        <p:txBody>
          <a:bodyPr wrap="square" rtlCol="0">
            <a:spAutoFit/>
          </a:bodyPr>
          <a:lstStyle/>
          <a:p>
            <a:pPr algn="ctr"/>
            <a:r>
              <a:rPr lang="en-GB" sz="2000" dirty="0"/>
              <a:t>das </a:t>
            </a:r>
            <a:r>
              <a:rPr lang="en-GB" sz="2000" dirty="0" err="1"/>
              <a:t>Volksheld</a:t>
            </a:r>
            <a:r>
              <a:rPr lang="en-GB" sz="2000" dirty="0"/>
              <a:t> – folk hero</a:t>
            </a:r>
          </a:p>
          <a:p>
            <a:pPr algn="ctr"/>
            <a:r>
              <a:rPr lang="en-GB" sz="2000" dirty="0"/>
              <a:t>der Sohn – son</a:t>
            </a:r>
          </a:p>
          <a:p>
            <a:pPr algn="ctr"/>
            <a:r>
              <a:rPr lang="en-GB" sz="2000" dirty="0" err="1"/>
              <a:t>schießen</a:t>
            </a:r>
            <a:r>
              <a:rPr lang="en-GB" sz="2000" dirty="0"/>
              <a:t> – to shoot</a:t>
            </a:r>
          </a:p>
        </p:txBody>
      </p:sp>
      <p:sp>
        <p:nvSpPr>
          <p:cNvPr id="9" name="TextBox 8">
            <a:extLst>
              <a:ext uri="{FF2B5EF4-FFF2-40B4-BE49-F238E27FC236}">
                <a16:creationId xmlns:a16="http://schemas.microsoft.com/office/drawing/2014/main" id="{E506305F-037E-EDBB-1661-B7FCEEBE39C9}"/>
              </a:ext>
            </a:extLst>
          </p:cNvPr>
          <p:cNvSpPr txBox="1"/>
          <p:nvPr/>
        </p:nvSpPr>
        <p:spPr>
          <a:xfrm>
            <a:off x="2963029" y="1604865"/>
            <a:ext cx="6206172" cy="447870"/>
          </a:xfrm>
          <a:prstGeom prst="rect">
            <a:avLst/>
          </a:prstGeom>
          <a:noFill/>
        </p:spPr>
        <p:txBody>
          <a:bodyPr wrap="square" rtlCol="0">
            <a:spAutoFit/>
          </a:bodyPr>
          <a:lstStyle/>
          <a:p>
            <a:endParaRPr lang="en-GB" dirty="0"/>
          </a:p>
        </p:txBody>
      </p:sp>
      <p:sp>
        <p:nvSpPr>
          <p:cNvPr id="16" name="TextBox 15">
            <a:hlinkClick r:id="" action="ppaction://noaction">
              <a:snd r:embed="rId6" name="T1_W8_12.2.wav"/>
            </a:hlinkClick>
            <a:extLst>
              <a:ext uri="{FF2B5EF4-FFF2-40B4-BE49-F238E27FC236}">
                <a16:creationId xmlns:a16="http://schemas.microsoft.com/office/drawing/2014/main" id="{71C461D0-ED23-EF76-4AE9-FB24B3BEA703}"/>
              </a:ext>
            </a:extLst>
          </p:cNvPr>
          <p:cNvSpPr txBox="1"/>
          <p:nvPr/>
        </p:nvSpPr>
        <p:spPr>
          <a:xfrm>
            <a:off x="2352908" y="2006277"/>
            <a:ext cx="7338063" cy="1938992"/>
          </a:xfrm>
          <a:prstGeom prst="rect">
            <a:avLst/>
          </a:prstGeom>
          <a:noFill/>
        </p:spPr>
        <p:txBody>
          <a:bodyPr wrap="square" rtlCol="0">
            <a:spAutoFit/>
          </a:bodyPr>
          <a:lstStyle/>
          <a:p>
            <a:r>
              <a:rPr lang="en-US" sz="2400" b="1" dirty="0" err="1">
                <a:solidFill>
                  <a:srgbClr val="002060"/>
                </a:solidFill>
              </a:rPr>
              <a:t>Wer</a:t>
            </a:r>
            <a:r>
              <a:rPr lang="en-US" sz="2400" b="1" dirty="0">
                <a:solidFill>
                  <a:srgbClr val="002060"/>
                </a:solidFill>
              </a:rPr>
              <a:t> </a:t>
            </a:r>
            <a:r>
              <a:rPr lang="en-US" sz="2400" b="1" dirty="0" err="1">
                <a:solidFill>
                  <a:srgbClr val="002060"/>
                </a:solidFill>
              </a:rPr>
              <a:t>ist</a:t>
            </a:r>
            <a:r>
              <a:rPr lang="en-US" sz="2400" b="1" dirty="0">
                <a:solidFill>
                  <a:srgbClr val="002060"/>
                </a:solidFill>
              </a:rPr>
              <a:t> Wilhem Tell? Er </a:t>
            </a:r>
            <a:r>
              <a:rPr lang="en-US" sz="2400" b="1" dirty="0" err="1">
                <a:solidFill>
                  <a:srgbClr val="002060"/>
                </a:solidFill>
              </a:rPr>
              <a:t>ist</a:t>
            </a:r>
            <a:r>
              <a:rPr lang="en-US" sz="2400" b="1" dirty="0">
                <a:solidFill>
                  <a:srgbClr val="002060"/>
                </a:solidFill>
              </a:rPr>
              <a:t> </a:t>
            </a:r>
            <a:r>
              <a:rPr lang="en-US" sz="2400" b="1" dirty="0" err="1">
                <a:solidFill>
                  <a:srgbClr val="002060"/>
                </a:solidFill>
              </a:rPr>
              <a:t>ein</a:t>
            </a:r>
            <a:r>
              <a:rPr lang="en-US" sz="2400" b="1" dirty="0">
                <a:solidFill>
                  <a:srgbClr val="002060"/>
                </a:solidFill>
              </a:rPr>
              <a:t> </a:t>
            </a:r>
            <a:r>
              <a:rPr lang="en-US" sz="2400" b="1" dirty="0" err="1">
                <a:solidFill>
                  <a:srgbClr val="002060"/>
                </a:solidFill>
              </a:rPr>
              <a:t>Volksheld</a:t>
            </a:r>
            <a:r>
              <a:rPr lang="en-US" sz="2400" b="1" dirty="0">
                <a:solidFill>
                  <a:srgbClr val="002060"/>
                </a:solidFill>
              </a:rPr>
              <a:t>* in der Schweiz. Er </a:t>
            </a:r>
            <a:r>
              <a:rPr lang="en-US" sz="2400" b="1" dirty="0" err="1">
                <a:solidFill>
                  <a:srgbClr val="002060"/>
                </a:solidFill>
              </a:rPr>
              <a:t>kann</a:t>
            </a:r>
            <a:r>
              <a:rPr lang="en-US" sz="2400" b="1" dirty="0">
                <a:solidFill>
                  <a:srgbClr val="002060"/>
                </a:solidFill>
              </a:rPr>
              <a:t> </a:t>
            </a:r>
            <a:r>
              <a:rPr lang="en-US" sz="2400" b="1" dirty="0" err="1">
                <a:solidFill>
                  <a:srgbClr val="002060"/>
                </a:solidFill>
              </a:rPr>
              <a:t>viel</a:t>
            </a:r>
            <a:r>
              <a:rPr lang="en-US" sz="2400" b="1" dirty="0">
                <a:solidFill>
                  <a:srgbClr val="002060"/>
                </a:solidFill>
              </a:rPr>
              <a:t> gut – er </a:t>
            </a:r>
            <a:r>
              <a:rPr lang="en-US" sz="2400" b="1" dirty="0" err="1">
                <a:solidFill>
                  <a:srgbClr val="002060"/>
                </a:solidFill>
              </a:rPr>
              <a:t>kann</a:t>
            </a:r>
            <a:r>
              <a:rPr lang="en-US" sz="2400" b="1" dirty="0">
                <a:solidFill>
                  <a:srgbClr val="002060"/>
                </a:solidFill>
              </a:rPr>
              <a:t> </a:t>
            </a:r>
            <a:r>
              <a:rPr lang="en-US" sz="2400" b="1" dirty="0" err="1">
                <a:solidFill>
                  <a:srgbClr val="002060"/>
                </a:solidFill>
              </a:rPr>
              <a:t>auch</a:t>
            </a:r>
            <a:r>
              <a:rPr lang="en-US" sz="2400" b="1" dirty="0">
                <a:solidFill>
                  <a:srgbClr val="002060"/>
                </a:solidFill>
              </a:rPr>
              <a:t> gut </a:t>
            </a:r>
            <a:r>
              <a:rPr lang="en-US" sz="2400" b="1" dirty="0" err="1">
                <a:solidFill>
                  <a:srgbClr val="002060"/>
                </a:solidFill>
              </a:rPr>
              <a:t>schießen</a:t>
            </a:r>
            <a:r>
              <a:rPr lang="en-US" sz="2400" b="1" dirty="0">
                <a:solidFill>
                  <a:srgbClr val="002060"/>
                </a:solidFill>
              </a:rPr>
              <a:t>*! Wilhelm hat </a:t>
            </a:r>
            <a:r>
              <a:rPr lang="en-US" sz="2400" b="1" dirty="0" err="1">
                <a:solidFill>
                  <a:srgbClr val="002060"/>
                </a:solidFill>
              </a:rPr>
              <a:t>einen</a:t>
            </a:r>
            <a:r>
              <a:rPr lang="en-US" sz="2400" b="1" dirty="0">
                <a:solidFill>
                  <a:srgbClr val="002060"/>
                </a:solidFill>
              </a:rPr>
              <a:t> Sohn*. Er </a:t>
            </a:r>
            <a:r>
              <a:rPr lang="en-US" sz="2400" b="1" dirty="0" err="1">
                <a:solidFill>
                  <a:srgbClr val="002060"/>
                </a:solidFill>
              </a:rPr>
              <a:t>heißt</a:t>
            </a:r>
            <a:r>
              <a:rPr lang="en-US" sz="2400" b="1" dirty="0">
                <a:solidFill>
                  <a:srgbClr val="002060"/>
                </a:solidFill>
              </a:rPr>
              <a:t> Walter. Walter hat </a:t>
            </a:r>
            <a:r>
              <a:rPr lang="en-US" sz="2400" b="1" dirty="0" err="1">
                <a:solidFill>
                  <a:srgbClr val="002060"/>
                </a:solidFill>
              </a:rPr>
              <a:t>einen</a:t>
            </a:r>
            <a:r>
              <a:rPr lang="en-US" sz="2400" b="1" dirty="0">
                <a:solidFill>
                  <a:srgbClr val="002060"/>
                </a:solidFill>
              </a:rPr>
              <a:t> </a:t>
            </a:r>
            <a:r>
              <a:rPr lang="en-US" sz="2400" b="1" dirty="0" err="1">
                <a:solidFill>
                  <a:srgbClr val="002060"/>
                </a:solidFill>
              </a:rPr>
              <a:t>Apfel</a:t>
            </a:r>
            <a:r>
              <a:rPr lang="en-US" sz="2400" b="1" dirty="0">
                <a:solidFill>
                  <a:srgbClr val="002060"/>
                </a:solidFill>
              </a:rPr>
              <a:t> auf dem Kopf. Wilhelm </a:t>
            </a:r>
            <a:r>
              <a:rPr lang="en-US" sz="2400" b="1" dirty="0" err="1">
                <a:solidFill>
                  <a:srgbClr val="002060"/>
                </a:solidFill>
              </a:rPr>
              <a:t>schießt</a:t>
            </a:r>
            <a:r>
              <a:rPr lang="en-US" sz="2400" b="1" dirty="0">
                <a:solidFill>
                  <a:srgbClr val="002060"/>
                </a:solidFill>
              </a:rPr>
              <a:t> den </a:t>
            </a:r>
            <a:r>
              <a:rPr lang="en-US" sz="2400" b="1" dirty="0" err="1">
                <a:solidFill>
                  <a:srgbClr val="002060"/>
                </a:solidFill>
              </a:rPr>
              <a:t>Apfel</a:t>
            </a:r>
            <a:r>
              <a:rPr lang="en-US" sz="2400" b="1" dirty="0">
                <a:solidFill>
                  <a:srgbClr val="002060"/>
                </a:solidFill>
              </a:rPr>
              <a:t>! Hurrah! </a:t>
            </a:r>
          </a:p>
        </p:txBody>
      </p:sp>
      <p:grpSp>
        <p:nvGrpSpPr>
          <p:cNvPr id="18" name="Group 17">
            <a:extLst>
              <a:ext uri="{FF2B5EF4-FFF2-40B4-BE49-F238E27FC236}">
                <a16:creationId xmlns:a16="http://schemas.microsoft.com/office/drawing/2014/main" id="{5F342D12-E15A-8E33-E29D-D03E286E525C}"/>
              </a:ext>
            </a:extLst>
          </p:cNvPr>
          <p:cNvGrpSpPr/>
          <p:nvPr/>
        </p:nvGrpSpPr>
        <p:grpSpPr>
          <a:xfrm>
            <a:off x="2281932" y="1698446"/>
            <a:ext cx="4123808" cy="2408738"/>
            <a:chOff x="5396591" y="3094894"/>
            <a:chExt cx="2966869" cy="1631005"/>
          </a:xfrm>
        </p:grpSpPr>
        <p:sp>
          <p:nvSpPr>
            <p:cNvPr id="19" name="Oval Callout 13">
              <a:extLst>
                <a:ext uri="{FF2B5EF4-FFF2-40B4-BE49-F238E27FC236}">
                  <a16:creationId xmlns:a16="http://schemas.microsoft.com/office/drawing/2014/main" id="{7E320E40-BA14-791D-B785-EC148DAC781C}"/>
                </a:ext>
              </a:extLst>
            </p:cNvPr>
            <p:cNvSpPr/>
            <p:nvPr/>
          </p:nvSpPr>
          <p:spPr>
            <a:xfrm>
              <a:off x="5396591" y="3094894"/>
              <a:ext cx="2966869" cy="1631005"/>
            </a:xfrm>
            <a:prstGeom prst="wedgeEllipseCallout">
              <a:avLst>
                <a:gd name="adj1" fmla="val -60758"/>
                <a:gd name="adj2" fmla="val 25963"/>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FF11C088-5C84-9868-058C-EA4C95E1E63C}"/>
                </a:ext>
              </a:extLst>
            </p:cNvPr>
            <p:cNvSpPr txBox="1"/>
            <p:nvPr/>
          </p:nvSpPr>
          <p:spPr>
            <a:xfrm>
              <a:off x="5708182" y="3361240"/>
              <a:ext cx="2432436" cy="1104529"/>
            </a:xfrm>
            <a:prstGeom prst="rect">
              <a:avLst/>
            </a:prstGeom>
            <a:noFill/>
          </p:spPr>
          <p:txBody>
            <a:bodyPr wrap="square" rtlCol="0">
              <a:spAutoFit/>
            </a:bodyPr>
            <a:lstStyle/>
            <a:p>
              <a:pPr algn="ctr"/>
              <a:r>
                <a:rPr lang="en-GB" sz="2000" dirty="0">
                  <a:solidFill>
                    <a:schemeClr val="bg1"/>
                  </a:solidFill>
                </a:rPr>
                <a:t>Do you remember Ronja used apples for the presentation about Switzerland? Now you are going to find out why!</a:t>
              </a:r>
            </a:p>
          </p:txBody>
        </p:sp>
      </p:grpSp>
      <p:pic>
        <p:nvPicPr>
          <p:cNvPr id="23" name="Picture 22">
            <a:extLst>
              <a:ext uri="{FF2B5EF4-FFF2-40B4-BE49-F238E27FC236}">
                <a16:creationId xmlns:a16="http://schemas.microsoft.com/office/drawing/2014/main" id="{43FC18D6-0375-D22C-6230-52CF1F55855D}"/>
              </a:ext>
            </a:extLst>
          </p:cNvPr>
          <p:cNvPicPr>
            <a:picLocks noChangeAspect="1"/>
          </p:cNvPicPr>
          <p:nvPr/>
        </p:nvPicPr>
        <p:blipFill>
          <a:blip r:embed="rId7"/>
          <a:stretch>
            <a:fillRect/>
          </a:stretch>
        </p:blipFill>
        <p:spPr>
          <a:xfrm>
            <a:off x="10053746" y="1357604"/>
            <a:ext cx="735318" cy="1390261"/>
          </a:xfrm>
          <a:prstGeom prst="rect">
            <a:avLst/>
          </a:prstGeom>
        </p:spPr>
      </p:pic>
      <p:pic>
        <p:nvPicPr>
          <p:cNvPr id="22" name="Picture 21">
            <a:extLst>
              <a:ext uri="{FF2B5EF4-FFF2-40B4-BE49-F238E27FC236}">
                <a16:creationId xmlns:a16="http://schemas.microsoft.com/office/drawing/2014/main" id="{52540FEC-117E-4DA8-7B07-3138C4B7FCB5}"/>
              </a:ext>
            </a:extLst>
          </p:cNvPr>
          <p:cNvPicPr>
            <a:picLocks noChangeAspect="1"/>
          </p:cNvPicPr>
          <p:nvPr/>
        </p:nvPicPr>
        <p:blipFill>
          <a:blip r:embed="rId8"/>
          <a:stretch>
            <a:fillRect/>
          </a:stretch>
        </p:blipFill>
        <p:spPr>
          <a:xfrm>
            <a:off x="10288558" y="1019940"/>
            <a:ext cx="321241" cy="445010"/>
          </a:xfrm>
          <a:prstGeom prst="rect">
            <a:avLst/>
          </a:prstGeom>
        </p:spPr>
      </p:pic>
      <p:sp>
        <p:nvSpPr>
          <p:cNvPr id="25" name="TextBox 24">
            <a:hlinkClick r:id="" action="ppaction://noaction">
              <a:snd r:embed="rId9" name="T1_W8_12.3.wav"/>
            </a:hlinkClick>
            <a:extLst>
              <a:ext uri="{FF2B5EF4-FFF2-40B4-BE49-F238E27FC236}">
                <a16:creationId xmlns:a16="http://schemas.microsoft.com/office/drawing/2014/main" id="{B83E1475-12C1-FAB0-A945-E17CF7BAE9C1}"/>
              </a:ext>
            </a:extLst>
          </p:cNvPr>
          <p:cNvSpPr txBox="1"/>
          <p:nvPr/>
        </p:nvSpPr>
        <p:spPr>
          <a:xfrm>
            <a:off x="1913359" y="4178137"/>
            <a:ext cx="8875705" cy="1569660"/>
          </a:xfrm>
          <a:prstGeom prst="rect">
            <a:avLst/>
          </a:prstGeom>
          <a:noFill/>
        </p:spPr>
        <p:txBody>
          <a:bodyPr wrap="square" rtlCol="0">
            <a:spAutoFit/>
          </a:bodyPr>
          <a:lstStyle/>
          <a:p>
            <a:r>
              <a:rPr lang="en-US" sz="2400" b="1" dirty="0">
                <a:solidFill>
                  <a:srgbClr val="002060"/>
                </a:solidFill>
              </a:rPr>
              <a:t>In der Schweiz </a:t>
            </a:r>
            <a:r>
              <a:rPr lang="en-US" sz="2400" b="1" dirty="0" err="1">
                <a:solidFill>
                  <a:srgbClr val="002060"/>
                </a:solidFill>
              </a:rPr>
              <a:t>gibt</a:t>
            </a:r>
            <a:r>
              <a:rPr lang="en-US" sz="2400" b="1" dirty="0">
                <a:solidFill>
                  <a:srgbClr val="002060"/>
                </a:solidFill>
              </a:rPr>
              <a:t> es </a:t>
            </a:r>
            <a:r>
              <a:rPr lang="en-US" sz="2400" b="1" dirty="0" err="1">
                <a:solidFill>
                  <a:srgbClr val="002060"/>
                </a:solidFill>
              </a:rPr>
              <a:t>viele</a:t>
            </a:r>
            <a:r>
              <a:rPr lang="en-US" sz="2400" b="1" dirty="0">
                <a:solidFill>
                  <a:srgbClr val="002060"/>
                </a:solidFill>
              </a:rPr>
              <a:t> </a:t>
            </a:r>
            <a:r>
              <a:rPr lang="en-US" sz="2400" b="1" dirty="0" err="1">
                <a:solidFill>
                  <a:srgbClr val="002060"/>
                </a:solidFill>
              </a:rPr>
              <a:t>Sprachen</a:t>
            </a:r>
            <a:r>
              <a:rPr lang="en-US" sz="2400" b="1" dirty="0">
                <a:solidFill>
                  <a:srgbClr val="002060"/>
                </a:solidFill>
              </a:rPr>
              <a:t>*. Die Menschen </a:t>
            </a:r>
            <a:r>
              <a:rPr lang="en-US" sz="2400" b="1" dirty="0" err="1">
                <a:solidFill>
                  <a:srgbClr val="002060"/>
                </a:solidFill>
              </a:rPr>
              <a:t>kennen</a:t>
            </a:r>
            <a:r>
              <a:rPr lang="en-US" sz="2400" b="1" dirty="0">
                <a:solidFill>
                  <a:srgbClr val="002060"/>
                </a:solidFill>
              </a:rPr>
              <a:t> alle </a:t>
            </a:r>
            <a:r>
              <a:rPr lang="en-US" sz="2400" b="1" dirty="0" err="1">
                <a:solidFill>
                  <a:srgbClr val="002060"/>
                </a:solidFill>
              </a:rPr>
              <a:t>Sprachen</a:t>
            </a:r>
            <a:r>
              <a:rPr lang="en-US" sz="2400" b="1" dirty="0">
                <a:solidFill>
                  <a:srgbClr val="002060"/>
                </a:solidFill>
              </a:rPr>
              <a:t> gut: </a:t>
            </a:r>
          </a:p>
          <a:p>
            <a:r>
              <a:rPr lang="en-US" sz="2400" b="1" dirty="0">
                <a:solidFill>
                  <a:srgbClr val="002060"/>
                </a:solidFill>
              </a:rPr>
              <a:t>Schweizer Deutsch             , </a:t>
            </a:r>
            <a:r>
              <a:rPr lang="en-US" sz="2400" b="1" dirty="0" err="1">
                <a:solidFill>
                  <a:srgbClr val="002060"/>
                </a:solidFill>
              </a:rPr>
              <a:t>Französisch</a:t>
            </a:r>
            <a:r>
              <a:rPr lang="en-US" sz="2400" b="1" dirty="0">
                <a:solidFill>
                  <a:srgbClr val="002060"/>
                </a:solidFill>
              </a:rPr>
              <a:t>      , </a:t>
            </a:r>
            <a:r>
              <a:rPr lang="en-US" sz="2400" b="1" dirty="0" err="1">
                <a:solidFill>
                  <a:srgbClr val="002060"/>
                </a:solidFill>
              </a:rPr>
              <a:t>Italienisch</a:t>
            </a:r>
            <a:r>
              <a:rPr lang="en-US" sz="2400" b="1" dirty="0">
                <a:solidFill>
                  <a:srgbClr val="002060"/>
                </a:solidFill>
              </a:rPr>
              <a:t>       ,</a:t>
            </a:r>
          </a:p>
          <a:p>
            <a:r>
              <a:rPr lang="en-US" sz="2400" b="1" dirty="0">
                <a:solidFill>
                  <a:srgbClr val="002060"/>
                </a:solidFill>
              </a:rPr>
              <a:t> und </a:t>
            </a:r>
            <a:r>
              <a:rPr lang="en-US" sz="2400" b="1" dirty="0" err="1">
                <a:solidFill>
                  <a:srgbClr val="002060"/>
                </a:solidFill>
              </a:rPr>
              <a:t>mehr</a:t>
            </a:r>
            <a:r>
              <a:rPr lang="en-US" sz="2400" b="1" dirty="0">
                <a:solidFill>
                  <a:srgbClr val="002060"/>
                </a:solidFill>
              </a:rPr>
              <a:t>.  </a:t>
            </a:r>
            <a:r>
              <a:rPr lang="en-US" sz="2400" b="1" dirty="0" err="1">
                <a:solidFill>
                  <a:srgbClr val="002060"/>
                </a:solidFill>
              </a:rPr>
              <a:t>Welche</a:t>
            </a:r>
            <a:r>
              <a:rPr lang="en-US" sz="2400" b="1" dirty="0">
                <a:solidFill>
                  <a:srgbClr val="002060"/>
                </a:solidFill>
              </a:rPr>
              <a:t> </a:t>
            </a:r>
            <a:r>
              <a:rPr lang="en-US" sz="2400" b="1" dirty="0" err="1">
                <a:solidFill>
                  <a:srgbClr val="002060"/>
                </a:solidFill>
              </a:rPr>
              <a:t>Sprachen</a:t>
            </a:r>
            <a:r>
              <a:rPr lang="en-US" sz="2400" b="1" dirty="0">
                <a:solidFill>
                  <a:srgbClr val="002060"/>
                </a:solidFill>
              </a:rPr>
              <a:t> </a:t>
            </a:r>
            <a:r>
              <a:rPr lang="en-US" sz="2400" b="1" dirty="0" err="1">
                <a:solidFill>
                  <a:srgbClr val="002060"/>
                </a:solidFill>
              </a:rPr>
              <a:t>kennst</a:t>
            </a:r>
            <a:r>
              <a:rPr lang="en-US" sz="2400" b="1" dirty="0">
                <a:solidFill>
                  <a:srgbClr val="002060"/>
                </a:solidFill>
              </a:rPr>
              <a:t> du? </a:t>
            </a:r>
            <a:endParaRPr lang="en-GB" sz="2400" b="1" dirty="0">
              <a:solidFill>
                <a:srgbClr val="002060"/>
              </a:solidFill>
            </a:endParaRPr>
          </a:p>
        </p:txBody>
      </p:sp>
      <p:sp>
        <p:nvSpPr>
          <p:cNvPr id="26" name="TextBox 25">
            <a:extLst>
              <a:ext uri="{FF2B5EF4-FFF2-40B4-BE49-F238E27FC236}">
                <a16:creationId xmlns:a16="http://schemas.microsoft.com/office/drawing/2014/main" id="{1036B1AD-790B-7F52-B175-62B31F820249}"/>
              </a:ext>
            </a:extLst>
          </p:cNvPr>
          <p:cNvSpPr txBox="1"/>
          <p:nvPr/>
        </p:nvSpPr>
        <p:spPr>
          <a:xfrm>
            <a:off x="8599002" y="6123103"/>
            <a:ext cx="3520849" cy="707886"/>
          </a:xfrm>
          <a:prstGeom prst="rect">
            <a:avLst/>
          </a:prstGeom>
          <a:solidFill>
            <a:srgbClr val="92D050"/>
          </a:solidFill>
        </p:spPr>
        <p:txBody>
          <a:bodyPr wrap="square" rtlCol="0">
            <a:spAutoFit/>
          </a:bodyPr>
          <a:lstStyle/>
          <a:p>
            <a:pPr algn="ctr"/>
            <a:r>
              <a:rPr lang="en-GB" sz="2000" dirty="0"/>
              <a:t>die </a:t>
            </a:r>
            <a:r>
              <a:rPr lang="en-GB" sz="2000" dirty="0" err="1"/>
              <a:t>Sprache</a:t>
            </a:r>
            <a:r>
              <a:rPr lang="en-GB" sz="2000" dirty="0"/>
              <a:t> – language</a:t>
            </a:r>
          </a:p>
          <a:p>
            <a:pPr algn="ctr"/>
            <a:r>
              <a:rPr lang="en-GB" sz="2000" dirty="0" err="1"/>
              <a:t>mehr</a:t>
            </a:r>
            <a:r>
              <a:rPr lang="en-GB" sz="2000" dirty="0"/>
              <a:t> – more.</a:t>
            </a:r>
          </a:p>
        </p:txBody>
      </p:sp>
      <p:pic>
        <p:nvPicPr>
          <p:cNvPr id="27" name="Picture 26">
            <a:extLst>
              <a:ext uri="{FF2B5EF4-FFF2-40B4-BE49-F238E27FC236}">
                <a16:creationId xmlns:a16="http://schemas.microsoft.com/office/drawing/2014/main" id="{8EDAD9AD-5C2B-A0B4-08C2-27D43D2EB4BE}"/>
              </a:ext>
            </a:extLst>
          </p:cNvPr>
          <p:cNvPicPr>
            <a:picLocks noChangeAspect="1"/>
          </p:cNvPicPr>
          <p:nvPr/>
        </p:nvPicPr>
        <p:blipFill>
          <a:blip r:embed="rId10"/>
          <a:stretch>
            <a:fillRect/>
          </a:stretch>
        </p:blipFill>
        <p:spPr>
          <a:xfrm>
            <a:off x="1042910" y="5861716"/>
            <a:ext cx="1226906" cy="941267"/>
          </a:xfrm>
          <a:prstGeom prst="rect">
            <a:avLst/>
          </a:prstGeom>
        </p:spPr>
      </p:pic>
      <p:pic>
        <p:nvPicPr>
          <p:cNvPr id="28" name="Picture 27">
            <a:extLst>
              <a:ext uri="{FF2B5EF4-FFF2-40B4-BE49-F238E27FC236}">
                <a16:creationId xmlns:a16="http://schemas.microsoft.com/office/drawing/2014/main" id="{44C4D153-E014-2B5B-5779-202A7ABB773D}"/>
              </a:ext>
            </a:extLst>
          </p:cNvPr>
          <p:cNvPicPr>
            <a:picLocks noChangeAspect="1"/>
          </p:cNvPicPr>
          <p:nvPr/>
        </p:nvPicPr>
        <p:blipFill>
          <a:blip r:embed="rId11"/>
          <a:stretch>
            <a:fillRect/>
          </a:stretch>
        </p:blipFill>
        <p:spPr>
          <a:xfrm flipH="1">
            <a:off x="6003592" y="744568"/>
            <a:ext cx="719602" cy="719602"/>
          </a:xfrm>
          <a:prstGeom prst="rect">
            <a:avLst/>
          </a:prstGeom>
        </p:spPr>
      </p:pic>
      <p:pic>
        <p:nvPicPr>
          <p:cNvPr id="29" name="Picture 28">
            <a:extLst>
              <a:ext uri="{FF2B5EF4-FFF2-40B4-BE49-F238E27FC236}">
                <a16:creationId xmlns:a16="http://schemas.microsoft.com/office/drawing/2014/main" id="{83EE43EF-189F-53EB-779B-7E79B199487F}"/>
              </a:ext>
            </a:extLst>
          </p:cNvPr>
          <p:cNvPicPr>
            <a:picLocks noChangeAspect="1"/>
          </p:cNvPicPr>
          <p:nvPr/>
        </p:nvPicPr>
        <p:blipFill>
          <a:blip r:embed="rId12"/>
          <a:stretch>
            <a:fillRect/>
          </a:stretch>
        </p:blipFill>
        <p:spPr>
          <a:xfrm>
            <a:off x="4818582" y="4968263"/>
            <a:ext cx="412654" cy="412654"/>
          </a:xfrm>
          <a:prstGeom prst="rect">
            <a:avLst/>
          </a:prstGeom>
        </p:spPr>
      </p:pic>
      <p:pic>
        <p:nvPicPr>
          <p:cNvPr id="30" name="Picture 29">
            <a:extLst>
              <a:ext uri="{FF2B5EF4-FFF2-40B4-BE49-F238E27FC236}">
                <a16:creationId xmlns:a16="http://schemas.microsoft.com/office/drawing/2014/main" id="{A198492A-38EB-14B9-137E-A11B2E7E0B48}"/>
              </a:ext>
            </a:extLst>
          </p:cNvPr>
          <p:cNvPicPr>
            <a:picLocks noChangeAspect="1"/>
          </p:cNvPicPr>
          <p:nvPr/>
        </p:nvPicPr>
        <p:blipFill>
          <a:blip r:embed="rId13"/>
          <a:stretch>
            <a:fillRect/>
          </a:stretch>
        </p:blipFill>
        <p:spPr>
          <a:xfrm>
            <a:off x="5242440" y="4998611"/>
            <a:ext cx="617185" cy="349577"/>
          </a:xfrm>
          <a:prstGeom prst="rect">
            <a:avLst/>
          </a:prstGeom>
        </p:spPr>
      </p:pic>
      <p:pic>
        <p:nvPicPr>
          <p:cNvPr id="31" name="Picture 30">
            <a:extLst>
              <a:ext uri="{FF2B5EF4-FFF2-40B4-BE49-F238E27FC236}">
                <a16:creationId xmlns:a16="http://schemas.microsoft.com/office/drawing/2014/main" id="{37AB4897-664D-F300-0919-BCFFA49A5501}"/>
              </a:ext>
            </a:extLst>
          </p:cNvPr>
          <p:cNvPicPr>
            <a:picLocks noChangeAspect="1"/>
          </p:cNvPicPr>
          <p:nvPr/>
        </p:nvPicPr>
        <p:blipFill>
          <a:blip r:embed="rId14"/>
          <a:stretch>
            <a:fillRect/>
          </a:stretch>
        </p:blipFill>
        <p:spPr>
          <a:xfrm>
            <a:off x="7753682" y="4962967"/>
            <a:ext cx="478587" cy="318933"/>
          </a:xfrm>
          <a:prstGeom prst="rect">
            <a:avLst/>
          </a:prstGeom>
        </p:spPr>
      </p:pic>
      <p:pic>
        <p:nvPicPr>
          <p:cNvPr id="32" name="Picture 31">
            <a:extLst>
              <a:ext uri="{FF2B5EF4-FFF2-40B4-BE49-F238E27FC236}">
                <a16:creationId xmlns:a16="http://schemas.microsoft.com/office/drawing/2014/main" id="{F14AF293-C8C6-9C58-E9F4-7FBD59951B99}"/>
              </a:ext>
            </a:extLst>
          </p:cNvPr>
          <p:cNvPicPr>
            <a:picLocks noChangeAspect="1"/>
          </p:cNvPicPr>
          <p:nvPr/>
        </p:nvPicPr>
        <p:blipFill>
          <a:blip r:embed="rId15"/>
          <a:stretch>
            <a:fillRect/>
          </a:stretch>
        </p:blipFill>
        <p:spPr>
          <a:xfrm>
            <a:off x="9958663" y="4961937"/>
            <a:ext cx="478588" cy="318934"/>
          </a:xfrm>
          <a:prstGeom prst="rect">
            <a:avLst/>
          </a:prstGeom>
        </p:spPr>
      </p:pic>
      <p:sp>
        <p:nvSpPr>
          <p:cNvPr id="5" name="TextBox 4">
            <a:extLst>
              <a:ext uri="{FF2B5EF4-FFF2-40B4-BE49-F238E27FC236}">
                <a16:creationId xmlns:a16="http://schemas.microsoft.com/office/drawing/2014/main" id="{0857DD59-BFF8-F384-E507-DC54A038925C}"/>
              </a:ext>
            </a:extLst>
          </p:cNvPr>
          <p:cNvSpPr txBox="1"/>
          <p:nvPr/>
        </p:nvSpPr>
        <p:spPr>
          <a:xfrm>
            <a:off x="7892695" y="1483004"/>
            <a:ext cx="1871911" cy="430887"/>
          </a:xfrm>
          <a:prstGeom prst="rect">
            <a:avLst/>
          </a:prstGeom>
          <a:solidFill>
            <a:srgbClr val="FFD10D"/>
          </a:solidFill>
          <a:ln>
            <a:solidFill>
              <a:srgbClr val="002060"/>
            </a:solidFill>
          </a:ln>
        </p:spPr>
        <p:txBody>
          <a:bodyPr wrap="square" rtlCol="0">
            <a:spAutoFit/>
          </a:bodyPr>
          <a:lstStyle/>
          <a:p>
            <a:r>
              <a:rPr lang="en-US" sz="2200" b="1" dirty="0">
                <a:solidFill>
                  <a:srgbClr val="002060"/>
                </a:solidFill>
              </a:rPr>
              <a:t>Wilhelm Tell</a:t>
            </a:r>
            <a:endParaRPr lang="en-GB" sz="2200" b="1" dirty="0">
              <a:solidFill>
                <a:srgbClr val="002060"/>
              </a:solidFill>
            </a:endParaRPr>
          </a:p>
        </p:txBody>
      </p:sp>
      <p:sp>
        <p:nvSpPr>
          <p:cNvPr id="10" name="TextBox 9">
            <a:extLst>
              <a:ext uri="{FF2B5EF4-FFF2-40B4-BE49-F238E27FC236}">
                <a16:creationId xmlns:a16="http://schemas.microsoft.com/office/drawing/2014/main" id="{A1DBBAD6-226E-2BB5-7FE8-6384A169AE8A}"/>
              </a:ext>
            </a:extLst>
          </p:cNvPr>
          <p:cNvSpPr txBox="1"/>
          <p:nvPr/>
        </p:nvSpPr>
        <p:spPr>
          <a:xfrm>
            <a:off x="9908372" y="2657493"/>
            <a:ext cx="1087574" cy="430887"/>
          </a:xfrm>
          <a:prstGeom prst="rect">
            <a:avLst/>
          </a:prstGeom>
          <a:solidFill>
            <a:srgbClr val="FFD10D"/>
          </a:solidFill>
          <a:ln>
            <a:solidFill>
              <a:srgbClr val="002060"/>
            </a:solidFill>
          </a:ln>
        </p:spPr>
        <p:txBody>
          <a:bodyPr wrap="square" rtlCol="0">
            <a:spAutoFit/>
          </a:bodyPr>
          <a:lstStyle/>
          <a:p>
            <a:r>
              <a:rPr lang="en-US" sz="2200" b="1" dirty="0">
                <a:solidFill>
                  <a:srgbClr val="002060"/>
                </a:solidFill>
              </a:rPr>
              <a:t>Walter</a:t>
            </a:r>
            <a:endParaRPr lang="en-GB" sz="2200" b="1" dirty="0">
              <a:solidFill>
                <a:srgbClr val="002060"/>
              </a:solidFill>
            </a:endParaRPr>
          </a:p>
        </p:txBody>
      </p:sp>
      <p:sp>
        <p:nvSpPr>
          <p:cNvPr id="11" name="Rectangle: Rounded Corners 10">
            <a:extLst>
              <a:ext uri="{FF2B5EF4-FFF2-40B4-BE49-F238E27FC236}">
                <a16:creationId xmlns:a16="http://schemas.microsoft.com/office/drawing/2014/main" id="{4BA013C6-B8F0-41EA-AA4B-5AC3D7ED4281}"/>
              </a:ext>
            </a:extLst>
          </p:cNvPr>
          <p:cNvSpPr/>
          <p:nvPr/>
        </p:nvSpPr>
        <p:spPr>
          <a:xfrm>
            <a:off x="8238628" y="24242"/>
            <a:ext cx="1122069" cy="1516138"/>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FA46CBC5-2D08-2444-EA85-758C5B790EC9}"/>
              </a:ext>
            </a:extLst>
          </p:cNvPr>
          <p:cNvPicPr>
            <a:picLocks noChangeAspect="1"/>
          </p:cNvPicPr>
          <p:nvPr/>
        </p:nvPicPr>
        <p:blipFill>
          <a:blip r:embed="rId16"/>
          <a:stretch>
            <a:fillRect/>
          </a:stretch>
        </p:blipFill>
        <p:spPr>
          <a:xfrm flipH="1">
            <a:off x="8434515" y="76844"/>
            <a:ext cx="768634" cy="1413579"/>
          </a:xfrm>
          <a:prstGeom prst="rect">
            <a:avLst/>
          </a:prstGeom>
        </p:spPr>
      </p:pic>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25"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8_2.1.wav"/>
            </a:hlinkClick>
            <a:extLst>
              <a:ext uri="{FF2B5EF4-FFF2-40B4-BE49-F238E27FC236}">
                <a16:creationId xmlns:a16="http://schemas.microsoft.com/office/drawing/2014/main" id="{6DC42178-501A-44BF-9149-1C679CF37202}"/>
              </a:ext>
            </a:extLst>
          </p:cNvPr>
          <p:cNvSpPr txBox="1"/>
          <p:nvPr/>
        </p:nvSpPr>
        <p:spPr>
          <a:xfrm>
            <a:off x="-79513" y="-50588"/>
            <a:ext cx="3863899" cy="1446550"/>
          </a:xfrm>
          <a:prstGeom prst="rect">
            <a:avLst/>
          </a:prstGeom>
          <a:noFill/>
        </p:spPr>
        <p:txBody>
          <a:bodyPr wrap="square" rtlCol="0">
            <a:spAutoFit/>
          </a:bodyPr>
          <a:lstStyle/>
          <a:p>
            <a:r>
              <a:rPr lang="en-GB" sz="8800" dirty="0">
                <a:solidFill>
                  <a:srgbClr val="002060"/>
                </a:solidFill>
              </a:rPr>
              <a:t>[</a:t>
            </a:r>
            <a:r>
              <a:rPr lang="en-GB" sz="8800" dirty="0" err="1">
                <a:solidFill>
                  <a:srgbClr val="FF0066"/>
                </a:solidFill>
              </a:rPr>
              <a:t>ei</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87484" y="3743933"/>
            <a:ext cx="2484976" cy="193899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12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238B313C-7BED-43ED-872F-2822F93B6648}"/>
              </a:ext>
            </a:extLst>
          </p:cNvPr>
          <p:cNvGrpSpPr/>
          <p:nvPr/>
        </p:nvGrpSpPr>
        <p:grpSpPr>
          <a:xfrm>
            <a:off x="4430122" y="672687"/>
            <a:ext cx="3109710" cy="3083623"/>
            <a:chOff x="4430122" y="20340"/>
            <a:chExt cx="3109710" cy="3083623"/>
          </a:xfrm>
        </p:grpSpPr>
        <p:pic>
          <p:nvPicPr>
            <p:cNvPr id="9" name="Picture 8" descr="man escaping from jail">
              <a:extLst>
                <a:ext uri="{FF2B5EF4-FFF2-40B4-BE49-F238E27FC236}">
                  <a16:creationId xmlns:a16="http://schemas.microsoft.com/office/drawing/2014/main" id="{B99C5550-DF5D-4CE5-A17A-7F5B66309BA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0122" y="20340"/>
              <a:ext cx="3109710" cy="2784541"/>
            </a:xfrm>
            <a:prstGeom prst="rect">
              <a:avLst/>
            </a:prstGeom>
          </p:spPr>
        </p:pic>
        <p:sp>
          <p:nvSpPr>
            <p:cNvPr id="2" name="TextBox 1">
              <a:extLst>
                <a:ext uri="{FF2B5EF4-FFF2-40B4-BE49-F238E27FC236}">
                  <a16:creationId xmlns:a16="http://schemas.microsoft.com/office/drawing/2014/main" id="{FC96B7AD-872B-4902-B647-6D312AB19FF0}"/>
                </a:ext>
              </a:extLst>
            </p:cNvPr>
            <p:cNvSpPr txBox="1"/>
            <p:nvPr/>
          </p:nvSpPr>
          <p:spPr>
            <a:xfrm>
              <a:off x="4641086" y="2396077"/>
              <a:ext cx="2177773" cy="707886"/>
            </a:xfrm>
            <a:prstGeom prst="rect">
              <a:avLst/>
            </a:prstGeom>
            <a:noFill/>
          </p:spPr>
          <p:txBody>
            <a:bodyPr wrap="square" rtlCol="0">
              <a:spAutoFit/>
            </a:bodyPr>
            <a:lstStyle/>
            <a:p>
              <a:pPr algn="ctr"/>
              <a:r>
                <a:rPr lang="en-GB" sz="4000" dirty="0">
                  <a:solidFill>
                    <a:srgbClr val="002060"/>
                  </a:solidFill>
                </a:rPr>
                <a:t>free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1_W8_2.1.wav"/>
            </a:hlinkClick>
            <a:extLst>
              <a:ext uri="{FF2B5EF4-FFF2-40B4-BE49-F238E27FC236}">
                <a16:creationId xmlns:a16="http://schemas.microsoft.com/office/drawing/2014/main" id="{6DC42178-501A-44BF-9149-1C679CF37202}"/>
              </a:ext>
            </a:extLst>
          </p:cNvPr>
          <p:cNvSpPr txBox="1"/>
          <p:nvPr/>
        </p:nvSpPr>
        <p:spPr>
          <a:xfrm>
            <a:off x="0" y="-105943"/>
            <a:ext cx="3863899" cy="1446550"/>
          </a:xfrm>
          <a:prstGeom prst="rect">
            <a:avLst/>
          </a:prstGeom>
          <a:noFill/>
        </p:spPr>
        <p:txBody>
          <a:bodyPr wrap="square" rtlCol="0">
            <a:spAutoFit/>
          </a:bodyPr>
          <a:lstStyle/>
          <a:p>
            <a:r>
              <a:rPr lang="en-GB" sz="8800" dirty="0">
                <a:solidFill>
                  <a:srgbClr val="002060"/>
                </a:solidFill>
              </a:rPr>
              <a:t>[</a:t>
            </a:r>
            <a:r>
              <a:rPr lang="en-GB" sz="8800" dirty="0" err="1">
                <a:solidFill>
                  <a:srgbClr val="FF0066"/>
                </a:solidFill>
              </a:rPr>
              <a:t>ei</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4048027" y="1537988"/>
            <a:ext cx="3802879" cy="288051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8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9" name="Picture 8" descr="man escaping from jail">
            <a:extLst>
              <a:ext uri="{FF2B5EF4-FFF2-40B4-BE49-F238E27FC236}">
                <a16:creationId xmlns:a16="http://schemas.microsoft.com/office/drawing/2014/main" id="{FC5BC6E3-6B8A-4B5F-B56B-33693289FA61}"/>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5038" y="1594142"/>
            <a:ext cx="1988858" cy="1780892"/>
          </a:xfrm>
          <a:prstGeom prst="rect">
            <a:avLst/>
          </a:prstGeom>
        </p:spPr>
      </p:pic>
      <p:grpSp>
        <p:nvGrpSpPr>
          <p:cNvPr id="11" name="Group 10" descr="the number one and the letter 'a'">
            <a:extLst>
              <a:ext uri="{FF2B5EF4-FFF2-40B4-BE49-F238E27FC236}">
                <a16:creationId xmlns:a16="http://schemas.microsoft.com/office/drawing/2014/main" id="{4DCD44E4-2363-4649-B41F-82035FBD5F0D}"/>
              </a:ext>
            </a:extLst>
          </p:cNvPr>
          <p:cNvGrpSpPr/>
          <p:nvPr/>
        </p:nvGrpSpPr>
        <p:grpSpPr>
          <a:xfrm>
            <a:off x="8879787" y="1510392"/>
            <a:ext cx="2488889" cy="946558"/>
            <a:chOff x="9018496" y="1514730"/>
            <a:chExt cx="3331252" cy="1450172"/>
          </a:xfrm>
        </p:grpSpPr>
        <p:pic>
          <p:nvPicPr>
            <p:cNvPr id="12" name="Picture 11">
              <a:extLst>
                <a:ext uri="{FF2B5EF4-FFF2-40B4-BE49-F238E27FC236}">
                  <a16:creationId xmlns:a16="http://schemas.microsoft.com/office/drawing/2014/main" id="{81E58FCC-3EF7-41B3-BB0C-F8EA523756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3" name="TextBox 12">
              <a:extLst>
                <a:ext uri="{FF2B5EF4-FFF2-40B4-BE49-F238E27FC236}">
                  <a16:creationId xmlns:a16="http://schemas.microsoft.com/office/drawing/2014/main" id="{E185D774-8A91-4011-A596-EC81ADA5222B}"/>
                </a:ext>
              </a:extLst>
            </p:cNvPr>
            <p:cNvSpPr txBox="1"/>
            <p:nvPr/>
          </p:nvSpPr>
          <p:spPr>
            <a:xfrm>
              <a:off x="9650825" y="1691775"/>
              <a:ext cx="2698923" cy="1273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sp>
        <p:nvSpPr>
          <p:cNvPr id="17" name="Rectangle 16">
            <a:extLst>
              <a:ext uri="{FF2B5EF4-FFF2-40B4-BE49-F238E27FC236}">
                <a16:creationId xmlns:a16="http://schemas.microsoft.com/office/drawing/2014/main" id="{EAF5A03F-1C6E-4911-8426-6635DC0B6CF2}"/>
              </a:ext>
            </a:extLst>
          </p:cNvPr>
          <p:cNvSpPr/>
          <p:nvPr/>
        </p:nvSpPr>
        <p:spPr>
          <a:xfrm>
            <a:off x="8958984" y="2339756"/>
            <a:ext cx="133081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A picture containing text, clipart&#10;&#10;Description automatically generated">
            <a:extLst>
              <a:ext uri="{FF2B5EF4-FFF2-40B4-BE49-F238E27FC236}">
                <a16:creationId xmlns:a16="http://schemas.microsoft.com/office/drawing/2014/main" id="{23DD1047-DB37-48AF-811E-EE26FA6F83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4586" y="1412611"/>
            <a:ext cx="2488889" cy="926984"/>
          </a:xfrm>
          <a:prstGeom prst="rect">
            <a:avLst/>
          </a:prstGeom>
        </p:spPr>
      </p:pic>
      <p:sp>
        <p:nvSpPr>
          <p:cNvPr id="20" name="Rectangle 19">
            <a:extLst>
              <a:ext uri="{FF2B5EF4-FFF2-40B4-BE49-F238E27FC236}">
                <a16:creationId xmlns:a16="http://schemas.microsoft.com/office/drawing/2014/main" id="{5CD38772-8683-4A7C-A97E-ADD59BE2EF90}"/>
              </a:ext>
            </a:extLst>
          </p:cNvPr>
          <p:cNvSpPr/>
          <p:nvPr/>
        </p:nvSpPr>
        <p:spPr>
          <a:xfrm>
            <a:off x="1244271" y="2407013"/>
            <a:ext cx="162897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5" name="Rectangle 14">
            <a:extLst>
              <a:ext uri="{FF2B5EF4-FFF2-40B4-BE49-F238E27FC236}">
                <a16:creationId xmlns:a16="http://schemas.microsoft.com/office/drawing/2014/main" id="{6DB12EE4-FFC0-4CC6-998E-F8501828F145}"/>
              </a:ext>
            </a:extLst>
          </p:cNvPr>
          <p:cNvSpPr/>
          <p:nvPr/>
        </p:nvSpPr>
        <p:spPr>
          <a:xfrm>
            <a:off x="1205821" y="5287898"/>
            <a:ext cx="186301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kl</a:t>
            </a:r>
            <a:r>
              <a:rPr lang="en-GB" sz="6000" b="1" dirty="0" err="1">
                <a:solidFill>
                  <a:srgbClr val="FF0066"/>
                </a:solidFill>
                <a:latin typeface="Century Gothic" panose="020B0502020202020204" pitchFamily="34" charset="0"/>
              </a:rPr>
              <a:t>ei</a:t>
            </a:r>
            <a:r>
              <a:rPr kumimoji="0" lang="en-GB" sz="6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grpSp>
        <p:nvGrpSpPr>
          <p:cNvPr id="16" name="Group 15">
            <a:extLst>
              <a:ext uri="{FF2B5EF4-FFF2-40B4-BE49-F238E27FC236}">
                <a16:creationId xmlns:a16="http://schemas.microsoft.com/office/drawing/2014/main" id="{75E701FF-23FF-4ED7-88E4-D2C4C274F9D3}"/>
              </a:ext>
            </a:extLst>
          </p:cNvPr>
          <p:cNvGrpSpPr/>
          <p:nvPr/>
        </p:nvGrpSpPr>
        <p:grpSpPr>
          <a:xfrm>
            <a:off x="864586" y="4433802"/>
            <a:ext cx="2419678" cy="913806"/>
            <a:chOff x="819761" y="2813629"/>
            <a:chExt cx="2419678" cy="913806"/>
          </a:xfrm>
        </p:grpSpPr>
        <p:pic>
          <p:nvPicPr>
            <p:cNvPr id="18" name="Picture 2" descr="Baby, Boy, Girl, Neutral, Child, Cute, Kid, Infant">
              <a:extLst>
                <a:ext uri="{FF2B5EF4-FFF2-40B4-BE49-F238E27FC236}">
                  <a16:creationId xmlns:a16="http://schemas.microsoft.com/office/drawing/2014/main" id="{41EC740C-5351-4CBF-A6AF-7307FAD7C6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9761" y="2813629"/>
              <a:ext cx="781812" cy="9138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Yellow letters on a black background&#10;&#10;Description automatically generated with medium confidence">
              <a:extLst>
                <a:ext uri="{FF2B5EF4-FFF2-40B4-BE49-F238E27FC236}">
                  <a16:creationId xmlns:a16="http://schemas.microsoft.com/office/drawing/2014/main" id="{F8B4E321-19FD-4640-BB5F-251D1F00596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17923" y="3185147"/>
              <a:ext cx="1521516" cy="350610"/>
            </a:xfrm>
            <a:prstGeom prst="rect">
              <a:avLst/>
            </a:prstGeom>
          </p:spPr>
        </p:pic>
      </p:grpSp>
      <p:grpSp>
        <p:nvGrpSpPr>
          <p:cNvPr id="21" name="Group 20">
            <a:extLst>
              <a:ext uri="{FF2B5EF4-FFF2-40B4-BE49-F238E27FC236}">
                <a16:creationId xmlns:a16="http://schemas.microsoft.com/office/drawing/2014/main" id="{E39FAD4A-F605-4B3E-90AA-AE6C79446D48}"/>
              </a:ext>
            </a:extLst>
          </p:cNvPr>
          <p:cNvGrpSpPr/>
          <p:nvPr/>
        </p:nvGrpSpPr>
        <p:grpSpPr>
          <a:xfrm>
            <a:off x="8724124" y="3700005"/>
            <a:ext cx="2490601" cy="1647603"/>
            <a:chOff x="8409218" y="4234242"/>
            <a:chExt cx="3254188" cy="1998473"/>
          </a:xfrm>
        </p:grpSpPr>
        <p:pic>
          <p:nvPicPr>
            <p:cNvPr id="22" name="Picture 21" descr="stick figure by itself">
              <a:extLst>
                <a:ext uri="{FF2B5EF4-FFF2-40B4-BE49-F238E27FC236}">
                  <a16:creationId xmlns:a16="http://schemas.microsoft.com/office/drawing/2014/main" id="{50B112B5-BC69-4344-BA89-CE4F96B1072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75142" y="4234242"/>
              <a:ext cx="984173" cy="1998473"/>
            </a:xfrm>
            <a:prstGeom prst="rect">
              <a:avLst/>
            </a:prstGeom>
          </p:spPr>
        </p:pic>
        <p:sp>
          <p:nvSpPr>
            <p:cNvPr id="23" name="TextBox 22">
              <a:extLst>
                <a:ext uri="{FF2B5EF4-FFF2-40B4-BE49-F238E27FC236}">
                  <a16:creationId xmlns:a16="http://schemas.microsoft.com/office/drawing/2014/main" id="{39228046-CD2A-4F33-B510-554569B52CC7}"/>
                </a:ext>
              </a:extLst>
            </p:cNvPr>
            <p:cNvSpPr txBox="1"/>
            <p:nvPr/>
          </p:nvSpPr>
          <p:spPr>
            <a:xfrm>
              <a:off x="8409218" y="5345614"/>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grpSp>
      <p:sp>
        <p:nvSpPr>
          <p:cNvPr id="24" name="Rectangle 23">
            <a:extLst>
              <a:ext uri="{FF2B5EF4-FFF2-40B4-BE49-F238E27FC236}">
                <a16:creationId xmlns:a16="http://schemas.microsoft.com/office/drawing/2014/main" id="{78CB66B7-8D06-4364-A9E7-DCED03BA4ABC}"/>
              </a:ext>
            </a:extLst>
          </p:cNvPr>
          <p:cNvSpPr/>
          <p:nvPr/>
        </p:nvSpPr>
        <p:spPr>
          <a:xfrm>
            <a:off x="8967789" y="5288589"/>
            <a:ext cx="216437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2793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8_2.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8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1_W8_2.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1_W8_2.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8_4.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err="1">
                <a:solidFill>
                  <a:srgbClr val="FF0066"/>
                </a:solidFill>
              </a:rPr>
              <a:t>ie</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08345" y="3682169"/>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ie</a:t>
            </a:r>
            <a:r>
              <a:rPr lang="en-GB" sz="8000" dirty="0">
                <a:solidFill>
                  <a:srgbClr val="002060"/>
                </a:solidFill>
                <a:latin typeface="Century Gothic" panose="020B0502020202020204" pitchFamily="34" charset="0"/>
              </a:rPr>
              <a:t>be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8329" y="1766559"/>
            <a:ext cx="2115341" cy="191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8_4.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err="1">
                <a:solidFill>
                  <a:srgbClr val="FF0066"/>
                </a:solidFill>
              </a:rPr>
              <a:t>ie</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631496" y="3756308"/>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ie</a:t>
            </a:r>
            <a:r>
              <a:rPr lang="en-GB" sz="8000" dirty="0">
                <a:solidFill>
                  <a:srgbClr val="002060"/>
                </a:solidFill>
                <a:latin typeface="Century Gothic" panose="020B0502020202020204" pitchFamily="34" charset="0"/>
              </a:rPr>
              <a:t>be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011" y="1931042"/>
            <a:ext cx="2115341" cy="1915610"/>
          </a:xfrm>
          <a:prstGeom prst="rect">
            <a:avLst/>
          </a:prstGeom>
        </p:spPr>
      </p:pic>
      <p:pic>
        <p:nvPicPr>
          <p:cNvPr id="25" name="Picture 24" descr="envelope">
            <a:extLst>
              <a:ext uri="{FF2B5EF4-FFF2-40B4-BE49-F238E27FC236}">
                <a16:creationId xmlns:a16="http://schemas.microsoft.com/office/drawing/2014/main" id="{4019D0B7-0BE9-4AA2-A338-2BDE89A589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0838" y="2458900"/>
            <a:ext cx="1934105" cy="1297410"/>
          </a:xfrm>
          <a:prstGeom prst="rect">
            <a:avLst/>
          </a:prstGeom>
        </p:spPr>
      </p:pic>
      <p:pic>
        <p:nvPicPr>
          <p:cNvPr id="21" name="Picture 2" descr="girl between two other children">
            <a:extLst>
              <a:ext uri="{FF2B5EF4-FFF2-40B4-BE49-F238E27FC236}">
                <a16:creationId xmlns:a16="http://schemas.microsoft.com/office/drawing/2014/main" id="{C766FA1C-5E94-0936-4394-0EC68DC4A4F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9628" y="1931042"/>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F71338C-E215-4961-8C6D-3DBF1EF527DE}"/>
              </a:ext>
            </a:extLst>
          </p:cNvPr>
          <p:cNvSpPr/>
          <p:nvPr/>
        </p:nvSpPr>
        <p:spPr>
          <a:xfrm>
            <a:off x="1355892" y="3756309"/>
            <a:ext cx="14847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s</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ie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Rectangle 15">
            <a:extLst>
              <a:ext uri="{FF2B5EF4-FFF2-40B4-BE49-F238E27FC236}">
                <a16:creationId xmlns:a16="http://schemas.microsoft.com/office/drawing/2014/main" id="{CC17FFE1-6D14-7763-9E38-0035D319E87D}"/>
              </a:ext>
            </a:extLst>
          </p:cNvPr>
          <p:cNvSpPr/>
          <p:nvPr/>
        </p:nvSpPr>
        <p:spPr>
          <a:xfrm>
            <a:off x="8508157" y="3893391"/>
            <a:ext cx="229742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Br</a:t>
            </a:r>
            <a:r>
              <a:rPr lang="en-GB" sz="8000" b="1" dirty="0">
                <a:solidFill>
                  <a:srgbClr val="FF0066"/>
                </a:solidFill>
                <a:latin typeface="Century Gothic" panose="020B0502020202020204" pitchFamily="34" charset="0"/>
              </a:rPr>
              <a:t>ie</a:t>
            </a:r>
            <a:r>
              <a:rPr lang="en-GB" sz="8000" dirty="0">
                <a:solidFill>
                  <a:srgbClr val="002060"/>
                </a:solidFill>
                <a:latin typeface="Century Gothic" panose="020B0502020202020204" pitchFamily="34" charset="0"/>
              </a:rPr>
              <a:t>f</a:t>
            </a:r>
          </a:p>
        </p:txBody>
      </p:sp>
    </p:spTree>
    <p:extLst>
      <p:ext uri="{BB962C8B-B14F-4D97-AF65-F5344CB8AC3E}">
        <p14:creationId xmlns:p14="http://schemas.microsoft.com/office/powerpoint/2010/main" val="115923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4.3.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8_4.4.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T1_W8_4.5.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9227187" y="228087"/>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3" name="T1_W8_6.1.wav"/>
            </a:hlinkClick>
            <a:extLst>
              <a:ext uri="{FF2B5EF4-FFF2-40B4-BE49-F238E27FC236}">
                <a16:creationId xmlns:a16="http://schemas.microsoft.com/office/drawing/2014/main" id="{E31B9BC1-628C-4B9C-8C7B-EFFDD306DA00}"/>
              </a:ext>
            </a:extLst>
          </p:cNvPr>
          <p:cNvSpPr/>
          <p:nvPr/>
        </p:nvSpPr>
        <p:spPr>
          <a:xfrm>
            <a:off x="964964" y="185886"/>
            <a:ext cx="479291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897" y="-28808"/>
            <a:ext cx="914400" cy="914400"/>
          </a:xfrm>
          <a:prstGeom prst="rect">
            <a:avLst/>
          </a:prstGeom>
        </p:spPr>
      </p:pic>
      <p:sp>
        <p:nvSpPr>
          <p:cNvPr id="15" name="Google Shape;108;p3">
            <a:hlinkClick r:id="" action="ppaction://noaction">
              <a:snd r:embed="rId3" name="T1_W8_6.1.wav"/>
            </a:hlinkClick>
            <a:extLst>
              <a:ext uri="{FF2B5EF4-FFF2-40B4-BE49-F238E27FC236}">
                <a16:creationId xmlns:a16="http://schemas.microsoft.com/office/drawing/2014/main" id="{B1078B7B-CBAA-412B-9D1C-583321248C91}"/>
              </a:ext>
            </a:extLst>
          </p:cNvPr>
          <p:cNvSpPr txBox="1"/>
          <p:nvPr/>
        </p:nvSpPr>
        <p:spPr>
          <a:xfrm>
            <a:off x="1060293" y="214094"/>
            <a:ext cx="451847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17" name="Group 16">
            <a:extLst>
              <a:ext uri="{FF2B5EF4-FFF2-40B4-BE49-F238E27FC236}">
                <a16:creationId xmlns:a16="http://schemas.microsoft.com/office/drawing/2014/main" id="{E1EF5CBD-3FA0-4C74-AF21-AB77256DDA70}"/>
              </a:ext>
            </a:extLst>
          </p:cNvPr>
          <p:cNvGrpSpPr/>
          <p:nvPr/>
        </p:nvGrpSpPr>
        <p:grpSpPr>
          <a:xfrm>
            <a:off x="4032689" y="2467081"/>
            <a:ext cx="4203291" cy="2713703"/>
            <a:chOff x="3672348" y="2964426"/>
            <a:chExt cx="4203291" cy="2713703"/>
          </a:xfrm>
        </p:grpSpPr>
        <p:sp>
          <p:nvSpPr>
            <p:cNvPr id="18" name="Explosion: 8 Points 17">
              <a:extLst>
                <a:ext uri="{FF2B5EF4-FFF2-40B4-BE49-F238E27FC236}">
                  <a16:creationId xmlns:a16="http://schemas.microsoft.com/office/drawing/2014/main" id="{61EF8A3A-C925-4E73-B5BF-29FF2CB6D8FC}"/>
                </a:ext>
              </a:extLst>
            </p:cNvPr>
            <p:cNvSpPr/>
            <p:nvPr/>
          </p:nvSpPr>
          <p:spPr>
            <a:xfrm>
              <a:off x="3672348" y="2964426"/>
              <a:ext cx="4203291" cy="2713703"/>
            </a:xfrm>
            <a:prstGeom prst="irregularSeal1">
              <a:avLst/>
            </a:prstGeom>
            <a:solidFill>
              <a:srgbClr val="FFFF00"/>
            </a:solid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a typeface="+mn-ea"/>
                <a:cs typeface="+mn-cs"/>
              </a:endParaRPr>
            </a:p>
          </p:txBody>
        </p:sp>
        <p:sp>
          <p:nvSpPr>
            <p:cNvPr id="19" name="Explosion: 8 Points 18">
              <a:extLst>
                <a:ext uri="{FF2B5EF4-FFF2-40B4-BE49-F238E27FC236}">
                  <a16:creationId xmlns:a16="http://schemas.microsoft.com/office/drawing/2014/main" id="{9E60081F-3A4F-4C8A-B906-2CF9A457BAEC}"/>
                </a:ext>
              </a:extLst>
            </p:cNvPr>
            <p:cNvSpPr/>
            <p:nvPr/>
          </p:nvSpPr>
          <p:spPr>
            <a:xfrm>
              <a:off x="3763723" y="3023419"/>
              <a:ext cx="4020539" cy="2595716"/>
            </a:xfrm>
            <a:prstGeom prst="irregularSeal1">
              <a:avLst/>
            </a:prstGeom>
            <a:solidFill>
              <a:srgbClr val="FFFF00"/>
            </a:solid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a typeface="+mn-ea"/>
                <a:cs typeface="+mn-cs"/>
              </a:endParaRPr>
            </a:p>
          </p:txBody>
        </p:sp>
      </p:grpSp>
      <p:sp>
        <p:nvSpPr>
          <p:cNvPr id="20" name="TextBox 19">
            <a:extLst>
              <a:ext uri="{FF2B5EF4-FFF2-40B4-BE49-F238E27FC236}">
                <a16:creationId xmlns:a16="http://schemas.microsoft.com/office/drawing/2014/main" id="{7132298E-C82B-49A7-9DB0-96D7662AB930}"/>
              </a:ext>
            </a:extLst>
          </p:cNvPr>
          <p:cNvSpPr txBox="1"/>
          <p:nvPr/>
        </p:nvSpPr>
        <p:spPr>
          <a:xfrm>
            <a:off x="4599637" y="3090575"/>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book</a:t>
            </a:r>
          </a:p>
        </p:txBody>
      </p:sp>
      <p:sp>
        <p:nvSpPr>
          <p:cNvPr id="21" name="Rectangle: Rounded Corners 20">
            <a:hlinkClick r:id="" action="ppaction://noaction">
              <a:snd r:embed="rId6" name="T1_W8_6.3.wav"/>
            </a:hlinkClick>
            <a:extLst>
              <a:ext uri="{FF2B5EF4-FFF2-40B4-BE49-F238E27FC236}">
                <a16:creationId xmlns:a16="http://schemas.microsoft.com/office/drawing/2014/main" id="{D4DAC547-22FC-4EE8-BDCE-8665F4CDCD16}"/>
              </a:ext>
            </a:extLst>
          </p:cNvPr>
          <p:cNvSpPr/>
          <p:nvPr/>
        </p:nvSpPr>
        <p:spPr>
          <a:xfrm>
            <a:off x="490737" y="1123637"/>
            <a:ext cx="2448232"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ea typeface="+mn-ea"/>
                <a:cs typeface="+mn-cs"/>
              </a:rPr>
              <a:t>das Haus</a:t>
            </a:r>
          </a:p>
        </p:txBody>
      </p:sp>
      <p:sp>
        <p:nvSpPr>
          <p:cNvPr id="22" name="Rectangle: Rounded Corners 21">
            <a:hlinkClick r:id="" action="ppaction://noaction">
              <a:snd r:embed="rId7" name="T1_W8_6.9.wav"/>
            </a:hlinkClick>
            <a:extLst>
              <a:ext uri="{FF2B5EF4-FFF2-40B4-BE49-F238E27FC236}">
                <a16:creationId xmlns:a16="http://schemas.microsoft.com/office/drawing/2014/main" id="{FFA53EA3-FF28-43E3-BF70-B5598D372EF4}"/>
              </a:ext>
            </a:extLst>
          </p:cNvPr>
          <p:cNvSpPr/>
          <p:nvPr/>
        </p:nvSpPr>
        <p:spPr>
          <a:xfrm>
            <a:off x="3269314" y="1096146"/>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ea typeface="+mn-ea"/>
                <a:cs typeface="+mn-cs"/>
              </a:rPr>
              <a:t>das Essen</a:t>
            </a:r>
          </a:p>
        </p:txBody>
      </p:sp>
      <p:sp>
        <p:nvSpPr>
          <p:cNvPr id="23" name="Rectangle: Rounded Corners 22">
            <a:hlinkClick r:id="" action="ppaction://noaction">
              <a:snd r:embed="rId8" name="T1_W8_6.5.wav"/>
            </a:hlinkClick>
            <a:extLst>
              <a:ext uri="{FF2B5EF4-FFF2-40B4-BE49-F238E27FC236}">
                <a16:creationId xmlns:a16="http://schemas.microsoft.com/office/drawing/2014/main" id="{F2718A5F-8178-40E6-9733-6B104EA6D528}"/>
              </a:ext>
            </a:extLst>
          </p:cNvPr>
          <p:cNvSpPr/>
          <p:nvPr/>
        </p:nvSpPr>
        <p:spPr>
          <a:xfrm>
            <a:off x="6047891" y="1096146"/>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ea typeface="+mn-ea"/>
                <a:cs typeface="+mn-cs"/>
              </a:rPr>
              <a:t>der</a:t>
            </a:r>
            <a:r>
              <a:rPr kumimoji="0" lang="en-US" sz="2800" b="1" i="0" u="none" strike="noStrike" kern="0" cap="none" spc="0" normalizeH="0" noProof="0" dirty="0">
                <a:ln>
                  <a:noFill/>
                </a:ln>
                <a:solidFill>
                  <a:srgbClr val="002060"/>
                </a:solidFill>
                <a:effectLst/>
                <a:uLnTx/>
                <a:uFillTx/>
                <a:ea typeface="+mn-ea"/>
                <a:cs typeface="+mn-cs"/>
              </a:rPr>
              <a:t> See</a:t>
            </a:r>
            <a:endParaRPr kumimoji="0" lang="en-GB" sz="2800" b="1" i="0" u="none" strike="noStrike" kern="0" cap="none" spc="0" normalizeH="0" baseline="0" noProof="0" dirty="0">
              <a:ln>
                <a:noFill/>
              </a:ln>
              <a:solidFill>
                <a:srgbClr val="002060"/>
              </a:solidFill>
              <a:effectLst/>
              <a:uLnTx/>
              <a:uFillTx/>
              <a:ea typeface="+mn-ea"/>
              <a:cs typeface="+mn-cs"/>
            </a:endParaRPr>
          </a:p>
        </p:txBody>
      </p:sp>
      <p:sp>
        <p:nvSpPr>
          <p:cNvPr id="24" name="Rectangle: Rounded Corners 23">
            <a:hlinkClick r:id="" action="ppaction://noaction">
              <a:snd r:embed="rId9" name="T1_W8_6.13.wav"/>
            </a:hlinkClick>
            <a:extLst>
              <a:ext uri="{FF2B5EF4-FFF2-40B4-BE49-F238E27FC236}">
                <a16:creationId xmlns:a16="http://schemas.microsoft.com/office/drawing/2014/main" id="{18D51145-EA44-4217-B5F7-B581CCABD20B}"/>
              </a:ext>
            </a:extLst>
          </p:cNvPr>
          <p:cNvSpPr/>
          <p:nvPr/>
        </p:nvSpPr>
        <p:spPr>
          <a:xfrm>
            <a:off x="8826467" y="1115919"/>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ea typeface="+mn-ea"/>
                <a:cs typeface="+mn-cs"/>
              </a:rPr>
              <a:t>der Baum</a:t>
            </a:r>
          </a:p>
        </p:txBody>
      </p:sp>
      <p:sp>
        <p:nvSpPr>
          <p:cNvPr id="25" name="Rectangle: Rounded Corners 24">
            <a:hlinkClick r:id="" action="ppaction://noaction">
              <a:snd r:embed="rId10" name="T1_W8_6.12.wav"/>
            </a:hlinkClick>
            <a:extLst>
              <a:ext uri="{FF2B5EF4-FFF2-40B4-BE49-F238E27FC236}">
                <a16:creationId xmlns:a16="http://schemas.microsoft.com/office/drawing/2014/main" id="{00658A4D-22FD-4413-90D7-CC10BED5D71F}"/>
              </a:ext>
            </a:extLst>
          </p:cNvPr>
          <p:cNvSpPr/>
          <p:nvPr/>
        </p:nvSpPr>
        <p:spPr>
          <a:xfrm>
            <a:off x="535680" y="5951276"/>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ea typeface="+mn-ea"/>
                <a:cs typeface="+mn-cs"/>
              </a:rPr>
              <a:t>alle</a:t>
            </a:r>
          </a:p>
        </p:txBody>
      </p:sp>
      <p:sp>
        <p:nvSpPr>
          <p:cNvPr id="26" name="Rectangle: Rounded Corners 25">
            <a:hlinkClick r:id="" action="ppaction://noaction">
              <a:snd r:embed="rId11" name="T1_W8_6.6.wav"/>
            </a:hlinkClick>
            <a:extLst>
              <a:ext uri="{FF2B5EF4-FFF2-40B4-BE49-F238E27FC236}">
                <a16:creationId xmlns:a16="http://schemas.microsoft.com/office/drawing/2014/main" id="{BF702748-8775-4DA3-B743-DA509D4294E8}"/>
              </a:ext>
            </a:extLst>
          </p:cNvPr>
          <p:cNvSpPr/>
          <p:nvPr/>
        </p:nvSpPr>
        <p:spPr>
          <a:xfrm>
            <a:off x="3314257" y="5923785"/>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ea typeface="+mn-ea"/>
                <a:cs typeface="+mn-cs"/>
              </a:rPr>
              <a:t>der </a:t>
            </a:r>
            <a:r>
              <a:rPr kumimoji="0" lang="en-GB" sz="2800" b="1" i="0" u="none" strike="noStrike" kern="0" cap="none" spc="0" normalizeH="0" baseline="0" noProof="0" dirty="0" err="1">
                <a:ln>
                  <a:noFill/>
                </a:ln>
                <a:solidFill>
                  <a:srgbClr val="002060"/>
                </a:solidFill>
                <a:effectLst/>
                <a:uLnTx/>
                <a:uFillTx/>
                <a:ea typeface="+mn-ea"/>
                <a:cs typeface="+mn-cs"/>
              </a:rPr>
              <a:t>Käse</a:t>
            </a:r>
            <a:endParaRPr kumimoji="0" lang="en-GB" sz="2800" b="1" i="0" u="none" strike="noStrike" kern="0" cap="none" spc="0" normalizeH="0" baseline="0" noProof="0" dirty="0">
              <a:ln>
                <a:noFill/>
              </a:ln>
              <a:solidFill>
                <a:srgbClr val="002060"/>
              </a:solidFill>
              <a:effectLst/>
              <a:uLnTx/>
              <a:uFillTx/>
              <a:ea typeface="+mn-ea"/>
              <a:cs typeface="+mn-cs"/>
            </a:endParaRPr>
          </a:p>
        </p:txBody>
      </p:sp>
      <p:sp>
        <p:nvSpPr>
          <p:cNvPr id="27" name="Rectangle: Rounded Corners 26">
            <a:hlinkClick r:id="" action="ppaction://noaction">
              <a:snd r:embed="rId12" name="T1_W8_6.11.wav"/>
            </a:hlinkClick>
            <a:extLst>
              <a:ext uri="{FF2B5EF4-FFF2-40B4-BE49-F238E27FC236}">
                <a16:creationId xmlns:a16="http://schemas.microsoft.com/office/drawing/2014/main" id="{2B50DFE4-89AB-4FCC-8211-454499E2DF9A}"/>
              </a:ext>
            </a:extLst>
          </p:cNvPr>
          <p:cNvSpPr/>
          <p:nvPr/>
        </p:nvSpPr>
        <p:spPr>
          <a:xfrm>
            <a:off x="6092834" y="5923785"/>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ea typeface="+mn-ea"/>
                <a:cs typeface="+mn-cs"/>
              </a:rPr>
              <a:t>viele</a:t>
            </a:r>
            <a:endParaRPr kumimoji="0" lang="en-GB" sz="2800" b="1" i="0" u="none" strike="noStrike" kern="0" cap="none" spc="0" normalizeH="0" baseline="0" noProof="0" dirty="0">
              <a:ln>
                <a:noFill/>
              </a:ln>
              <a:solidFill>
                <a:srgbClr val="002060"/>
              </a:solidFill>
              <a:effectLst/>
              <a:uLnTx/>
              <a:uFillTx/>
              <a:ea typeface="+mn-ea"/>
              <a:cs typeface="+mn-cs"/>
            </a:endParaRPr>
          </a:p>
        </p:txBody>
      </p:sp>
      <p:sp>
        <p:nvSpPr>
          <p:cNvPr id="28" name="Rectangle: Rounded Corners 27">
            <a:hlinkClick r:id="" action="ppaction://noaction">
              <a:snd r:embed="rId13" name="T1_W8_6.8.wav"/>
            </a:hlinkClick>
            <a:extLst>
              <a:ext uri="{FF2B5EF4-FFF2-40B4-BE49-F238E27FC236}">
                <a16:creationId xmlns:a16="http://schemas.microsoft.com/office/drawing/2014/main" id="{E481EF7A-E45E-4AFA-B4EE-6A104E2B9C0A}"/>
              </a:ext>
            </a:extLst>
          </p:cNvPr>
          <p:cNvSpPr/>
          <p:nvPr/>
        </p:nvSpPr>
        <p:spPr>
          <a:xfrm>
            <a:off x="8814051" y="4789951"/>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002060"/>
                </a:solidFill>
              </a:rPr>
              <a:t>die Kultur</a:t>
            </a:r>
            <a:endParaRPr kumimoji="0" lang="en-GB" sz="2800" b="1" i="0" u="none" strike="noStrike" kern="0" cap="none" spc="0" normalizeH="0" baseline="0" noProof="0" dirty="0">
              <a:ln>
                <a:noFill/>
              </a:ln>
              <a:solidFill>
                <a:srgbClr val="002060"/>
              </a:solidFill>
              <a:effectLst/>
              <a:uLnTx/>
              <a:uFillTx/>
            </a:endParaRPr>
          </a:p>
        </p:txBody>
      </p:sp>
      <p:sp>
        <p:nvSpPr>
          <p:cNvPr id="29" name="Rectangle: Rounded Corners 28">
            <a:hlinkClick r:id="" action="ppaction://noaction">
              <a:snd r:embed="rId14" name="T1_W8_6.7.wav"/>
            </a:hlinkClick>
            <a:extLst>
              <a:ext uri="{FF2B5EF4-FFF2-40B4-BE49-F238E27FC236}">
                <a16:creationId xmlns:a16="http://schemas.microsoft.com/office/drawing/2014/main" id="{8914525A-7EA3-4126-8BDA-A2522FAA8D71}"/>
              </a:ext>
            </a:extLst>
          </p:cNvPr>
          <p:cNvSpPr/>
          <p:nvPr/>
        </p:nvSpPr>
        <p:spPr>
          <a:xfrm>
            <a:off x="529836" y="2402470"/>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ea typeface="+mn-ea"/>
                <a:cs typeface="+mn-cs"/>
              </a:rPr>
              <a:t>die</a:t>
            </a:r>
            <a:r>
              <a:rPr kumimoji="0" lang="en-US" sz="2800" b="1" i="0" u="none" strike="noStrike" kern="0" cap="none" spc="0" normalizeH="0" noProof="0" dirty="0">
                <a:ln>
                  <a:noFill/>
                </a:ln>
                <a:solidFill>
                  <a:srgbClr val="002060"/>
                </a:solidFill>
                <a:effectLst/>
                <a:uLnTx/>
                <a:uFillTx/>
                <a:ea typeface="+mn-ea"/>
                <a:cs typeface="+mn-cs"/>
              </a:rPr>
              <a:t> Seen</a:t>
            </a:r>
            <a:endParaRPr kumimoji="0" lang="en-GB" sz="2800" b="1" i="0" u="none" strike="noStrike" kern="0" cap="none" spc="0" normalizeH="0" baseline="0" noProof="0" dirty="0">
              <a:ln>
                <a:noFill/>
              </a:ln>
              <a:solidFill>
                <a:srgbClr val="002060"/>
              </a:solidFill>
              <a:effectLst/>
              <a:uLnTx/>
              <a:uFillTx/>
              <a:ea typeface="+mn-ea"/>
              <a:cs typeface="+mn-cs"/>
            </a:endParaRPr>
          </a:p>
        </p:txBody>
      </p:sp>
      <p:sp>
        <p:nvSpPr>
          <p:cNvPr id="30" name="Rectangle: Rounded Corners 29">
            <a:hlinkClick r:id="" action="ppaction://noaction">
              <a:snd r:embed="rId15" name="T1_W8_6.2.wav"/>
            </a:hlinkClick>
            <a:extLst>
              <a:ext uri="{FF2B5EF4-FFF2-40B4-BE49-F238E27FC236}">
                <a16:creationId xmlns:a16="http://schemas.microsoft.com/office/drawing/2014/main" id="{C4CFB780-4BB7-48F6-AEB4-B5DD171696AB}"/>
              </a:ext>
            </a:extLst>
          </p:cNvPr>
          <p:cNvSpPr/>
          <p:nvPr/>
        </p:nvSpPr>
        <p:spPr>
          <a:xfrm>
            <a:off x="481751" y="3614633"/>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ea typeface="+mn-ea"/>
                <a:cs typeface="+mn-cs"/>
              </a:rPr>
              <a:t>das Buch</a:t>
            </a:r>
          </a:p>
        </p:txBody>
      </p:sp>
      <p:sp>
        <p:nvSpPr>
          <p:cNvPr id="31" name="Rectangle: Rounded Corners 30">
            <a:hlinkClick r:id="" action="ppaction://noaction">
              <a:snd r:embed="rId16" name="T1_W8_6.10.wav"/>
            </a:hlinkClick>
            <a:extLst>
              <a:ext uri="{FF2B5EF4-FFF2-40B4-BE49-F238E27FC236}">
                <a16:creationId xmlns:a16="http://schemas.microsoft.com/office/drawing/2014/main" id="{3633C4C7-1F69-4765-ABBE-FD33C074605F}"/>
              </a:ext>
            </a:extLst>
          </p:cNvPr>
          <p:cNvSpPr/>
          <p:nvPr/>
        </p:nvSpPr>
        <p:spPr>
          <a:xfrm>
            <a:off x="8826467" y="3610843"/>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ea typeface="+mn-ea"/>
                <a:cs typeface="+mn-cs"/>
              </a:rPr>
              <a:t>die Blume</a:t>
            </a:r>
          </a:p>
        </p:txBody>
      </p:sp>
      <p:sp>
        <p:nvSpPr>
          <p:cNvPr id="32" name="Rectangle: Rounded Corners 31">
            <a:hlinkClick r:id="" action="ppaction://noaction">
              <a:snd r:embed="rId17" name="T1_W8_6.4.wav"/>
            </a:hlinkClick>
            <a:extLst>
              <a:ext uri="{FF2B5EF4-FFF2-40B4-BE49-F238E27FC236}">
                <a16:creationId xmlns:a16="http://schemas.microsoft.com/office/drawing/2014/main" id="{49833D5B-0019-4CC2-A860-03750D53D756}"/>
              </a:ext>
            </a:extLst>
          </p:cNvPr>
          <p:cNvSpPr/>
          <p:nvPr/>
        </p:nvSpPr>
        <p:spPr>
          <a:xfrm>
            <a:off x="8838595" y="2405567"/>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002060"/>
                </a:solidFill>
              </a:rPr>
              <a:t>das Land</a:t>
            </a:r>
            <a:endParaRPr kumimoji="0" lang="en-GB" sz="2800" b="1" i="0" u="none" strike="noStrike" kern="0" cap="none" spc="0" normalizeH="0" baseline="0" noProof="0" dirty="0">
              <a:ln>
                <a:noFill/>
              </a:ln>
              <a:solidFill>
                <a:srgbClr val="002060"/>
              </a:solidFill>
              <a:effectLst/>
              <a:uLnTx/>
              <a:uFillTx/>
            </a:endParaRPr>
          </a:p>
        </p:txBody>
      </p:sp>
      <p:sp>
        <p:nvSpPr>
          <p:cNvPr id="33" name="TextBox 32">
            <a:extLst>
              <a:ext uri="{FF2B5EF4-FFF2-40B4-BE49-F238E27FC236}">
                <a16:creationId xmlns:a16="http://schemas.microsoft.com/office/drawing/2014/main" id="{AD7BE57B-388A-4387-BF94-CA06B51C27BE}"/>
              </a:ext>
            </a:extLst>
          </p:cNvPr>
          <p:cNvSpPr txBox="1"/>
          <p:nvPr/>
        </p:nvSpPr>
        <p:spPr>
          <a:xfrm>
            <a:off x="4776530" y="3079809"/>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house</a:t>
            </a:r>
          </a:p>
        </p:txBody>
      </p:sp>
      <p:sp>
        <p:nvSpPr>
          <p:cNvPr id="34" name="TextBox 33">
            <a:extLst>
              <a:ext uri="{FF2B5EF4-FFF2-40B4-BE49-F238E27FC236}">
                <a16:creationId xmlns:a16="http://schemas.microsoft.com/office/drawing/2014/main" id="{5A8E8B19-35BC-44F1-86ED-01C8051904A3}"/>
              </a:ext>
            </a:extLst>
          </p:cNvPr>
          <p:cNvSpPr txBox="1"/>
          <p:nvPr/>
        </p:nvSpPr>
        <p:spPr>
          <a:xfrm>
            <a:off x="4043860" y="3059941"/>
            <a:ext cx="3913571"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countryside</a:t>
            </a:r>
          </a:p>
        </p:txBody>
      </p:sp>
      <p:sp>
        <p:nvSpPr>
          <p:cNvPr id="35" name="TextBox 34">
            <a:extLst>
              <a:ext uri="{FF2B5EF4-FFF2-40B4-BE49-F238E27FC236}">
                <a16:creationId xmlns:a16="http://schemas.microsoft.com/office/drawing/2014/main" id="{D7BEEB54-27B7-4A15-AEB3-CCCA68443B75}"/>
              </a:ext>
            </a:extLst>
          </p:cNvPr>
          <p:cNvSpPr txBox="1"/>
          <p:nvPr/>
        </p:nvSpPr>
        <p:spPr>
          <a:xfrm>
            <a:off x="4685076" y="3367502"/>
            <a:ext cx="3015531"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lake</a:t>
            </a:r>
          </a:p>
        </p:txBody>
      </p:sp>
      <p:sp>
        <p:nvSpPr>
          <p:cNvPr id="36" name="TextBox 35">
            <a:extLst>
              <a:ext uri="{FF2B5EF4-FFF2-40B4-BE49-F238E27FC236}">
                <a16:creationId xmlns:a16="http://schemas.microsoft.com/office/drawing/2014/main" id="{AD038041-590A-4F16-BD25-FE194D50C3F7}"/>
              </a:ext>
            </a:extLst>
          </p:cNvPr>
          <p:cNvSpPr txBox="1"/>
          <p:nvPr/>
        </p:nvSpPr>
        <p:spPr>
          <a:xfrm>
            <a:off x="4599637" y="2988486"/>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cheese</a:t>
            </a:r>
          </a:p>
        </p:txBody>
      </p:sp>
      <p:sp>
        <p:nvSpPr>
          <p:cNvPr id="37" name="TextBox 36">
            <a:extLst>
              <a:ext uri="{FF2B5EF4-FFF2-40B4-BE49-F238E27FC236}">
                <a16:creationId xmlns:a16="http://schemas.microsoft.com/office/drawing/2014/main" id="{9FB913C5-5DD5-4B11-B5EC-085CA3553D94}"/>
              </a:ext>
            </a:extLst>
          </p:cNvPr>
          <p:cNvSpPr txBox="1"/>
          <p:nvPr/>
        </p:nvSpPr>
        <p:spPr>
          <a:xfrm>
            <a:off x="5044610" y="3114344"/>
            <a:ext cx="252756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lakes</a:t>
            </a:r>
          </a:p>
        </p:txBody>
      </p:sp>
      <p:sp>
        <p:nvSpPr>
          <p:cNvPr id="38" name="TextBox 37">
            <a:extLst>
              <a:ext uri="{FF2B5EF4-FFF2-40B4-BE49-F238E27FC236}">
                <a16:creationId xmlns:a16="http://schemas.microsoft.com/office/drawing/2014/main" id="{B8CEA691-F1E2-4070-A6E6-8678FDFB95E1}"/>
              </a:ext>
            </a:extLst>
          </p:cNvPr>
          <p:cNvSpPr txBox="1"/>
          <p:nvPr/>
        </p:nvSpPr>
        <p:spPr>
          <a:xfrm>
            <a:off x="4792267" y="2985860"/>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culture</a:t>
            </a:r>
          </a:p>
        </p:txBody>
      </p:sp>
      <p:sp>
        <p:nvSpPr>
          <p:cNvPr id="39" name="TextBox 38">
            <a:extLst>
              <a:ext uri="{FF2B5EF4-FFF2-40B4-BE49-F238E27FC236}">
                <a16:creationId xmlns:a16="http://schemas.microsoft.com/office/drawing/2014/main" id="{10FFB6C5-EB9D-46D7-A2D0-4F265D73BADE}"/>
              </a:ext>
            </a:extLst>
          </p:cNvPr>
          <p:cNvSpPr txBox="1"/>
          <p:nvPr/>
        </p:nvSpPr>
        <p:spPr>
          <a:xfrm>
            <a:off x="4481573" y="2952913"/>
            <a:ext cx="3369603"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food/meal </a:t>
            </a:r>
          </a:p>
        </p:txBody>
      </p:sp>
      <p:sp>
        <p:nvSpPr>
          <p:cNvPr id="40" name="TextBox 39">
            <a:extLst>
              <a:ext uri="{FF2B5EF4-FFF2-40B4-BE49-F238E27FC236}">
                <a16:creationId xmlns:a16="http://schemas.microsoft.com/office/drawing/2014/main" id="{34EC639E-249D-4A88-BF9F-867EE6BED8AF}"/>
              </a:ext>
            </a:extLst>
          </p:cNvPr>
          <p:cNvSpPr txBox="1"/>
          <p:nvPr/>
        </p:nvSpPr>
        <p:spPr>
          <a:xfrm>
            <a:off x="4718726" y="3090575"/>
            <a:ext cx="2784134"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(the) </a:t>
            </a:r>
          </a:p>
          <a:p>
            <a:pPr marL="0" marR="0" lvl="0" indent="0" algn="ctr" defTabSz="914400" eaLnBrk="1" fontAlgn="auto" latinLnBrk="0" hangingPunct="1">
              <a:lnSpc>
                <a:spcPct val="100000"/>
              </a:lnSpc>
              <a:spcBef>
                <a:spcPts val="0"/>
              </a:spcBef>
              <a:spcAft>
                <a:spcPts val="0"/>
              </a:spcAft>
              <a:buClrTx/>
              <a:buSzTx/>
              <a:buFontTx/>
              <a:buNone/>
              <a:tabLst/>
              <a:defRPr/>
            </a:pPr>
            <a:r>
              <a:rPr lang="en-GB" sz="4000" b="1" kern="0" dirty="0">
                <a:solidFill>
                  <a:srgbClr val="002060"/>
                </a:solidFill>
              </a:rPr>
              <a:t>flower</a:t>
            </a:r>
            <a:endParaRPr kumimoji="0" lang="en-GB" sz="4000" b="1" i="0" u="none" strike="noStrike" kern="0" cap="none" spc="0" normalizeH="0" baseline="0" noProof="0" dirty="0">
              <a:ln>
                <a:noFill/>
              </a:ln>
              <a:solidFill>
                <a:srgbClr val="002060"/>
              </a:solidFill>
              <a:effectLst/>
              <a:uLnTx/>
              <a:uFillTx/>
            </a:endParaRPr>
          </a:p>
        </p:txBody>
      </p:sp>
      <p:sp>
        <p:nvSpPr>
          <p:cNvPr id="41" name="TextBox 40">
            <a:extLst>
              <a:ext uri="{FF2B5EF4-FFF2-40B4-BE49-F238E27FC236}">
                <a16:creationId xmlns:a16="http://schemas.microsoft.com/office/drawing/2014/main" id="{8D5B0E30-CAB9-430C-A896-916C2A3EC32D}"/>
              </a:ext>
            </a:extLst>
          </p:cNvPr>
          <p:cNvSpPr txBox="1"/>
          <p:nvPr/>
        </p:nvSpPr>
        <p:spPr>
          <a:xfrm>
            <a:off x="4254735" y="3377436"/>
            <a:ext cx="3445872"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many</a:t>
            </a:r>
          </a:p>
        </p:txBody>
      </p:sp>
      <p:sp>
        <p:nvSpPr>
          <p:cNvPr id="42" name="TextBox 41">
            <a:extLst>
              <a:ext uri="{FF2B5EF4-FFF2-40B4-BE49-F238E27FC236}">
                <a16:creationId xmlns:a16="http://schemas.microsoft.com/office/drawing/2014/main" id="{CECD8F61-5E85-44A5-8B56-84EB33A7CFAD}"/>
              </a:ext>
            </a:extLst>
          </p:cNvPr>
          <p:cNvSpPr txBox="1"/>
          <p:nvPr/>
        </p:nvSpPr>
        <p:spPr>
          <a:xfrm>
            <a:off x="4915134" y="2908916"/>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all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2060"/>
                </a:solidFill>
                <a:effectLst/>
                <a:uLnTx/>
                <a:uFillTx/>
              </a:rPr>
              <a:t>(of the)</a:t>
            </a:r>
          </a:p>
        </p:txBody>
      </p:sp>
      <p:sp>
        <p:nvSpPr>
          <p:cNvPr id="43" name="TextBox 42">
            <a:extLst>
              <a:ext uri="{FF2B5EF4-FFF2-40B4-BE49-F238E27FC236}">
                <a16:creationId xmlns:a16="http://schemas.microsoft.com/office/drawing/2014/main" id="{5796CE4B-A8DB-4AE6-927A-41ECB2F8CDBF}"/>
              </a:ext>
            </a:extLst>
          </p:cNvPr>
          <p:cNvSpPr txBox="1"/>
          <p:nvPr/>
        </p:nvSpPr>
        <p:spPr>
          <a:xfrm>
            <a:off x="4740250" y="3322864"/>
            <a:ext cx="2783192"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a:solidFill>
                  <a:srgbClr val="002060"/>
                </a:solidFill>
              </a:rPr>
              <a:t>(the) tree</a:t>
            </a:r>
            <a:endParaRPr kumimoji="0" lang="en-GB" sz="4000" b="1" i="0" u="none" strike="noStrike" kern="0" cap="none" spc="0" normalizeH="0" baseline="0" noProof="0" dirty="0">
              <a:ln>
                <a:noFill/>
              </a:ln>
              <a:solidFill>
                <a:srgbClr val="002060"/>
              </a:solidFill>
              <a:effectLst/>
              <a:uLnTx/>
              <a:uFillTx/>
            </a:endParaRPr>
          </a:p>
        </p:txBody>
      </p:sp>
      <p:sp>
        <p:nvSpPr>
          <p:cNvPr id="4" name="TextBox 3">
            <a:extLst>
              <a:ext uri="{FF2B5EF4-FFF2-40B4-BE49-F238E27FC236}">
                <a16:creationId xmlns:a16="http://schemas.microsoft.com/office/drawing/2014/main" id="{9B15B847-2F11-A1BF-1676-DF080C900B0C}"/>
              </a:ext>
            </a:extLst>
          </p:cNvPr>
          <p:cNvSpPr txBox="1"/>
          <p:nvPr/>
        </p:nvSpPr>
        <p:spPr>
          <a:xfrm>
            <a:off x="4822219" y="2990509"/>
            <a:ext cx="244823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a:solidFill>
                  <a:srgbClr val="002060"/>
                </a:solidFill>
              </a:rPr>
              <a:t>(the) school</a:t>
            </a:r>
            <a:endParaRPr kumimoji="0" lang="en-GB" sz="4000" b="1" i="0" u="none" strike="noStrike" kern="0" cap="none" spc="0" normalizeH="0" baseline="0" noProof="0" dirty="0">
              <a:ln>
                <a:noFill/>
              </a:ln>
              <a:solidFill>
                <a:srgbClr val="002060"/>
              </a:solidFill>
              <a:effectLst/>
              <a:uLnTx/>
              <a:uFillTx/>
            </a:endParaRPr>
          </a:p>
        </p:txBody>
      </p:sp>
      <p:sp>
        <p:nvSpPr>
          <p:cNvPr id="6" name="Rectangle: Rounded Corners 5">
            <a:hlinkClick r:id="" action="ppaction://noaction">
              <a:snd r:embed="rId18" name="T1_W8_6.14.wav"/>
            </a:hlinkClick>
            <a:extLst>
              <a:ext uri="{FF2B5EF4-FFF2-40B4-BE49-F238E27FC236}">
                <a16:creationId xmlns:a16="http://schemas.microsoft.com/office/drawing/2014/main" id="{0AD777FA-62EE-4F20-DCBB-A5709E4B0252}"/>
              </a:ext>
            </a:extLst>
          </p:cNvPr>
          <p:cNvSpPr/>
          <p:nvPr/>
        </p:nvSpPr>
        <p:spPr>
          <a:xfrm>
            <a:off x="481750" y="4778617"/>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ea typeface="+mn-ea"/>
                <a:cs typeface="+mn-cs"/>
              </a:rPr>
              <a:t>die Schule</a:t>
            </a:r>
          </a:p>
        </p:txBody>
      </p:sp>
      <p:sp>
        <p:nvSpPr>
          <p:cNvPr id="7" name="Rectangle: Rounded Corners 6">
            <a:hlinkClick r:id="" action="ppaction://noaction">
              <a:snd r:embed="rId19" name="T1_W8_6.15.wav"/>
            </a:hlinkClick>
            <a:extLst>
              <a:ext uri="{FF2B5EF4-FFF2-40B4-BE49-F238E27FC236}">
                <a16:creationId xmlns:a16="http://schemas.microsoft.com/office/drawing/2014/main" id="{34FA9156-0953-9835-34DF-ABA39AB5D759}"/>
              </a:ext>
            </a:extLst>
          </p:cNvPr>
          <p:cNvSpPr/>
          <p:nvPr/>
        </p:nvSpPr>
        <p:spPr>
          <a:xfrm>
            <a:off x="8814051" y="5923784"/>
            <a:ext cx="2334633" cy="781665"/>
          </a:xfrm>
          <a:prstGeom prst="roundRect">
            <a:avLst/>
          </a:prstGeom>
          <a:solidFill>
            <a:srgbClr val="FFFFE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ea typeface="+mn-ea"/>
                <a:cs typeface="+mn-cs"/>
              </a:rPr>
              <a:t>alles</a:t>
            </a:r>
            <a:endParaRPr kumimoji="0" lang="en-GB" sz="2800" b="1" i="0" u="none" strike="noStrike" kern="0" cap="none" spc="0" normalizeH="0" baseline="0" noProof="0" dirty="0">
              <a:ln>
                <a:noFill/>
              </a:ln>
              <a:solidFill>
                <a:srgbClr val="002060"/>
              </a:solidFill>
              <a:effectLst/>
              <a:uLnTx/>
              <a:uFillTx/>
              <a:ea typeface="+mn-ea"/>
              <a:cs typeface="+mn-cs"/>
            </a:endParaRPr>
          </a:p>
        </p:txBody>
      </p:sp>
      <p:sp>
        <p:nvSpPr>
          <p:cNvPr id="8" name="TextBox 7">
            <a:extLst>
              <a:ext uri="{FF2B5EF4-FFF2-40B4-BE49-F238E27FC236}">
                <a16:creationId xmlns:a16="http://schemas.microsoft.com/office/drawing/2014/main" id="{1BE15B06-AF58-D2CD-C921-1E5C56BD3824}"/>
              </a:ext>
            </a:extLst>
          </p:cNvPr>
          <p:cNvSpPr txBox="1"/>
          <p:nvPr/>
        </p:nvSpPr>
        <p:spPr>
          <a:xfrm>
            <a:off x="4446823" y="3273369"/>
            <a:ext cx="2924651"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noProof="0" dirty="0">
                <a:solidFill>
                  <a:srgbClr val="002060"/>
                </a:solidFill>
              </a:rPr>
              <a:t>everything</a:t>
            </a:r>
            <a:endParaRPr kumimoji="0" lang="en-GB" sz="4000" b="1" i="0"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217700662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30"/>
                                        </p:tgtEl>
                                        <p:attrNameLst>
                                          <p:attrName>fillcolor</p:attrName>
                                        </p:attrNameLst>
                                      </p:cBhvr>
                                      <p:to>
                                        <a:srgbClr val="FFC000"/>
                                      </p:to>
                                    </p:animClr>
                                    <p:set>
                                      <p:cBhvr>
                                        <p:cTn id="11" dur="2000" fill="hold"/>
                                        <p:tgtEl>
                                          <p:spTgt spid="30"/>
                                        </p:tgtEl>
                                        <p:attrNameLst>
                                          <p:attrName>fill.type</p:attrName>
                                        </p:attrNameLst>
                                      </p:cBhvr>
                                      <p:to>
                                        <p:strVal val="solid"/>
                                      </p:to>
                                    </p:set>
                                    <p:set>
                                      <p:cBhvr>
                                        <p:cTn id="12" dur="2000" fill="hold"/>
                                        <p:tgtEl>
                                          <p:spTgt spid="30"/>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21"/>
                                        </p:tgtEl>
                                        <p:attrNameLst>
                                          <p:attrName>fillcolor</p:attrName>
                                        </p:attrNameLst>
                                      </p:cBhvr>
                                      <p:to>
                                        <a:srgbClr val="FFC000"/>
                                      </p:to>
                                    </p:animClr>
                                    <p:set>
                                      <p:cBhvr>
                                        <p:cTn id="23" dur="2000" fill="hold"/>
                                        <p:tgtEl>
                                          <p:spTgt spid="21"/>
                                        </p:tgtEl>
                                        <p:attrNameLst>
                                          <p:attrName>fill.type</p:attrName>
                                        </p:attrNameLst>
                                      </p:cBhvr>
                                      <p:to>
                                        <p:strVal val="solid"/>
                                      </p:to>
                                    </p:set>
                                    <p:set>
                                      <p:cBhvr>
                                        <p:cTn id="24" dur="2000" fill="hold"/>
                                        <p:tgtEl>
                                          <p:spTgt spid="21"/>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32"/>
                                        </p:tgtEl>
                                        <p:attrNameLst>
                                          <p:attrName>fillcolor</p:attrName>
                                        </p:attrNameLst>
                                      </p:cBhvr>
                                      <p:to>
                                        <a:srgbClr val="FFC000"/>
                                      </p:to>
                                    </p:animClr>
                                    <p:set>
                                      <p:cBhvr>
                                        <p:cTn id="35" dur="2000" fill="hold"/>
                                        <p:tgtEl>
                                          <p:spTgt spid="32"/>
                                        </p:tgtEl>
                                        <p:attrNameLst>
                                          <p:attrName>fill.type</p:attrName>
                                        </p:attrNameLst>
                                      </p:cBhvr>
                                      <p:to>
                                        <p:strVal val="solid"/>
                                      </p:to>
                                    </p:set>
                                    <p:set>
                                      <p:cBhvr>
                                        <p:cTn id="36" dur="2000" fill="hold"/>
                                        <p:tgtEl>
                                          <p:spTgt spid="32"/>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4"/>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23"/>
                                        </p:tgtEl>
                                        <p:attrNameLst>
                                          <p:attrName>fillcolor</p:attrName>
                                        </p:attrNameLst>
                                      </p:cBhvr>
                                      <p:to>
                                        <a:srgbClr val="FFC000"/>
                                      </p:to>
                                    </p:animClr>
                                    <p:set>
                                      <p:cBhvr>
                                        <p:cTn id="47" dur="2000" fill="hold"/>
                                        <p:tgtEl>
                                          <p:spTgt spid="23"/>
                                        </p:tgtEl>
                                        <p:attrNameLst>
                                          <p:attrName>fill.type</p:attrName>
                                        </p:attrNameLst>
                                      </p:cBhvr>
                                      <p:to>
                                        <p:strVal val="solid"/>
                                      </p:to>
                                    </p:set>
                                    <p:set>
                                      <p:cBhvr>
                                        <p:cTn id="48" dur="2000" fill="hold"/>
                                        <p:tgtEl>
                                          <p:spTgt spid="23"/>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5"/>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26"/>
                                        </p:tgtEl>
                                        <p:attrNameLst>
                                          <p:attrName>fillcolor</p:attrName>
                                        </p:attrNameLst>
                                      </p:cBhvr>
                                      <p:to>
                                        <a:srgbClr val="FFC000"/>
                                      </p:to>
                                    </p:animClr>
                                    <p:set>
                                      <p:cBhvr>
                                        <p:cTn id="59" dur="2000" fill="hold"/>
                                        <p:tgtEl>
                                          <p:spTgt spid="26"/>
                                        </p:tgtEl>
                                        <p:attrNameLst>
                                          <p:attrName>fill.type</p:attrName>
                                        </p:attrNameLst>
                                      </p:cBhvr>
                                      <p:to>
                                        <p:strVal val="solid"/>
                                      </p:to>
                                    </p:set>
                                    <p:set>
                                      <p:cBhvr>
                                        <p:cTn id="60" dur="2000" fill="hold"/>
                                        <p:tgtEl>
                                          <p:spTgt spid="26"/>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36"/>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29"/>
                                        </p:tgtEl>
                                        <p:attrNameLst>
                                          <p:attrName>fillcolor</p:attrName>
                                        </p:attrNameLst>
                                      </p:cBhvr>
                                      <p:to>
                                        <a:srgbClr val="FFC000"/>
                                      </p:to>
                                    </p:animClr>
                                    <p:set>
                                      <p:cBhvr>
                                        <p:cTn id="71" dur="2000" fill="hold"/>
                                        <p:tgtEl>
                                          <p:spTgt spid="29"/>
                                        </p:tgtEl>
                                        <p:attrNameLst>
                                          <p:attrName>fill.type</p:attrName>
                                        </p:attrNameLst>
                                      </p:cBhvr>
                                      <p:to>
                                        <p:strVal val="solid"/>
                                      </p:to>
                                    </p:set>
                                    <p:set>
                                      <p:cBhvr>
                                        <p:cTn id="72" dur="2000" fill="hold"/>
                                        <p:tgtEl>
                                          <p:spTgt spid="29"/>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37"/>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mph" presetSubtype="2" fill="hold" nodeType="clickEffect">
                                  <p:stCondLst>
                                    <p:cond delay="0"/>
                                  </p:stCondLst>
                                  <p:childTnLst>
                                    <p:animClr clrSpc="rgb" dir="cw">
                                      <p:cBhvr>
                                        <p:cTn id="82" dur="2000" fill="hold"/>
                                        <p:tgtEl>
                                          <p:spTgt spid="28"/>
                                        </p:tgtEl>
                                        <p:attrNameLst>
                                          <p:attrName>fillcolor</p:attrName>
                                        </p:attrNameLst>
                                      </p:cBhvr>
                                      <p:to>
                                        <a:srgbClr val="FFC000"/>
                                      </p:to>
                                    </p:animClr>
                                    <p:set>
                                      <p:cBhvr>
                                        <p:cTn id="83" dur="2000" fill="hold"/>
                                        <p:tgtEl>
                                          <p:spTgt spid="28"/>
                                        </p:tgtEl>
                                        <p:attrNameLst>
                                          <p:attrName>fill.type</p:attrName>
                                        </p:attrNameLst>
                                      </p:cBhvr>
                                      <p:to>
                                        <p:strVal val="solid"/>
                                      </p:to>
                                    </p:set>
                                    <p:set>
                                      <p:cBhvr>
                                        <p:cTn id="84" dur="2000" fill="hold"/>
                                        <p:tgtEl>
                                          <p:spTgt spid="28"/>
                                        </p:tgtEl>
                                        <p:attrNameLst>
                                          <p:attrName>fill.on</p:attrName>
                                        </p:attrNameLst>
                                      </p:cBhvr>
                                      <p:to>
                                        <p:strVal val="tru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22"/>
                                        </p:tgtEl>
                                        <p:attrNameLst>
                                          <p:attrName>fillcolor</p:attrName>
                                        </p:attrNameLst>
                                      </p:cBhvr>
                                      <p:to>
                                        <a:srgbClr val="FFC000"/>
                                      </p:to>
                                    </p:animClr>
                                    <p:set>
                                      <p:cBhvr>
                                        <p:cTn id="95" dur="2000" fill="hold"/>
                                        <p:tgtEl>
                                          <p:spTgt spid="22"/>
                                        </p:tgtEl>
                                        <p:attrNameLst>
                                          <p:attrName>fill.type</p:attrName>
                                        </p:attrNameLst>
                                      </p:cBhvr>
                                      <p:to>
                                        <p:strVal val="solid"/>
                                      </p:to>
                                    </p:set>
                                    <p:set>
                                      <p:cBhvr>
                                        <p:cTn id="96" dur="2000" fill="hold"/>
                                        <p:tgtEl>
                                          <p:spTgt spid="22"/>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39"/>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mph" presetSubtype="2" fill="hold" nodeType="clickEffect">
                                  <p:stCondLst>
                                    <p:cond delay="0"/>
                                  </p:stCondLst>
                                  <p:childTnLst>
                                    <p:animClr clrSpc="rgb" dir="cw">
                                      <p:cBhvr>
                                        <p:cTn id="106" dur="2000" fill="hold"/>
                                        <p:tgtEl>
                                          <p:spTgt spid="31"/>
                                        </p:tgtEl>
                                        <p:attrNameLst>
                                          <p:attrName>fillcolor</p:attrName>
                                        </p:attrNameLst>
                                      </p:cBhvr>
                                      <p:to>
                                        <a:srgbClr val="FFC000"/>
                                      </p:to>
                                    </p:animClr>
                                    <p:set>
                                      <p:cBhvr>
                                        <p:cTn id="107" dur="2000" fill="hold"/>
                                        <p:tgtEl>
                                          <p:spTgt spid="31"/>
                                        </p:tgtEl>
                                        <p:attrNameLst>
                                          <p:attrName>fill.type</p:attrName>
                                        </p:attrNameLst>
                                      </p:cBhvr>
                                      <p:to>
                                        <p:strVal val="solid"/>
                                      </p:to>
                                    </p:set>
                                    <p:set>
                                      <p:cBhvr>
                                        <p:cTn id="108" dur="2000" fill="hold"/>
                                        <p:tgtEl>
                                          <p:spTgt spid="31"/>
                                        </p:tgtEl>
                                        <p:attrNameLst>
                                          <p:attrName>fill.on</p:attrName>
                                        </p:attrNameLst>
                                      </p:cBhvr>
                                      <p:to>
                                        <p:strVal val="tru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40"/>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mph" presetSubtype="2" fill="hold" nodeType="clickEffect">
                                  <p:stCondLst>
                                    <p:cond delay="0"/>
                                  </p:stCondLst>
                                  <p:childTnLst>
                                    <p:animClr clrSpc="rgb" dir="cw">
                                      <p:cBhvr>
                                        <p:cTn id="118" dur="2000" fill="hold"/>
                                        <p:tgtEl>
                                          <p:spTgt spid="27"/>
                                        </p:tgtEl>
                                        <p:attrNameLst>
                                          <p:attrName>fillcolor</p:attrName>
                                        </p:attrNameLst>
                                      </p:cBhvr>
                                      <p:to>
                                        <a:srgbClr val="FFC000"/>
                                      </p:to>
                                    </p:animClr>
                                    <p:set>
                                      <p:cBhvr>
                                        <p:cTn id="119" dur="2000" fill="hold"/>
                                        <p:tgtEl>
                                          <p:spTgt spid="27"/>
                                        </p:tgtEl>
                                        <p:attrNameLst>
                                          <p:attrName>fill.type</p:attrName>
                                        </p:attrNameLst>
                                      </p:cBhvr>
                                      <p:to>
                                        <p:strVal val="solid"/>
                                      </p:to>
                                    </p:set>
                                    <p:set>
                                      <p:cBhvr>
                                        <p:cTn id="120" dur="2000" fill="hold"/>
                                        <p:tgtEl>
                                          <p:spTgt spid="27"/>
                                        </p:tgtEl>
                                        <p:attrNameLst>
                                          <p:attrName>fill.on</p:attrName>
                                        </p:attrNameLst>
                                      </p:cBhvr>
                                      <p:to>
                                        <p:strVal val="tru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41"/>
                                        </p:tgtEl>
                                        <p:attrNameLst>
                                          <p:attrName>style.visibility</p:attrName>
                                        </p:attrNameLst>
                                      </p:cBhvr>
                                      <p:to>
                                        <p:strVal val="hidden"/>
                                      </p:to>
                                    </p:set>
                                  </p:childTnLst>
                                </p:cTn>
                              </p:par>
                              <p:par>
                                <p:cTn id="125" presetID="1" presetClass="entr" presetSubtype="0" fill="hold" grpId="0" nodeType="withEffect">
                                  <p:stCondLst>
                                    <p:cond delay="0"/>
                                  </p:stCondLst>
                                  <p:childTnLst>
                                    <p:set>
                                      <p:cBhvr>
                                        <p:cTn id="126" dur="1" fill="hold">
                                          <p:stCondLst>
                                            <p:cond delay="0"/>
                                          </p:stCondLst>
                                        </p:cTn>
                                        <p:tgtEl>
                                          <p:spTgt spid="4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25"/>
                                        </p:tgtEl>
                                        <p:attrNameLst>
                                          <p:attrName>fillcolor</p:attrName>
                                        </p:attrNameLst>
                                      </p:cBhvr>
                                      <p:to>
                                        <a:srgbClr val="FFC000"/>
                                      </p:to>
                                    </p:animClr>
                                    <p:set>
                                      <p:cBhvr>
                                        <p:cTn id="131" dur="2000" fill="hold"/>
                                        <p:tgtEl>
                                          <p:spTgt spid="25"/>
                                        </p:tgtEl>
                                        <p:attrNameLst>
                                          <p:attrName>fill.type</p:attrName>
                                        </p:attrNameLst>
                                      </p:cBhvr>
                                      <p:to>
                                        <p:strVal val="solid"/>
                                      </p:to>
                                    </p:set>
                                    <p:set>
                                      <p:cBhvr>
                                        <p:cTn id="132" dur="2000" fill="hold"/>
                                        <p:tgtEl>
                                          <p:spTgt spid="25"/>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42"/>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0"/>
                                          </p:stCondLst>
                                        </p:cTn>
                                        <p:tgtEl>
                                          <p:spTgt spid="4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2000" fill="hold"/>
                                        <p:tgtEl>
                                          <p:spTgt spid="24"/>
                                        </p:tgtEl>
                                        <p:attrNameLst>
                                          <p:attrName>fillcolor</p:attrName>
                                        </p:attrNameLst>
                                      </p:cBhvr>
                                      <p:to>
                                        <a:srgbClr val="FFC000"/>
                                      </p:to>
                                    </p:animClr>
                                    <p:set>
                                      <p:cBhvr>
                                        <p:cTn id="143" dur="2000" fill="hold"/>
                                        <p:tgtEl>
                                          <p:spTgt spid="24"/>
                                        </p:tgtEl>
                                        <p:attrNameLst>
                                          <p:attrName>fill.type</p:attrName>
                                        </p:attrNameLst>
                                      </p:cBhvr>
                                      <p:to>
                                        <p:strVal val="solid"/>
                                      </p:to>
                                    </p:set>
                                    <p:set>
                                      <p:cBhvr>
                                        <p:cTn id="144" dur="2000" fill="hold"/>
                                        <p:tgtEl>
                                          <p:spTgt spid="24"/>
                                        </p:tgtEl>
                                        <p:attrNameLst>
                                          <p:attrName>fill.on</p:attrName>
                                        </p:attrNameLst>
                                      </p:cBhvr>
                                      <p:to>
                                        <p:strVal val="true"/>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43"/>
                                        </p:tgtEl>
                                        <p:attrNameLst>
                                          <p:attrName>style.visibility</p:attrName>
                                        </p:attrNameLst>
                                      </p:cBhvr>
                                      <p:to>
                                        <p:strVal val="hidden"/>
                                      </p:to>
                                    </p:set>
                                  </p:childTnLst>
                                </p:cTn>
                              </p:par>
                              <p:par>
                                <p:cTn id="149" presetID="1" presetClass="entr" presetSubtype="0" fill="hold" grpId="0" nodeType="withEffect">
                                  <p:stCondLst>
                                    <p:cond delay="0"/>
                                  </p:stCondLst>
                                  <p:childTnLst>
                                    <p:set>
                                      <p:cBhvr>
                                        <p:cTn id="150" dur="1" fill="hold">
                                          <p:stCondLst>
                                            <p:cond delay="0"/>
                                          </p:stCondLst>
                                        </p:cTn>
                                        <p:tgtEl>
                                          <p:spTgt spid="4"/>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mph" presetSubtype="2" fill="hold" nodeType="clickEffect">
                                  <p:stCondLst>
                                    <p:cond delay="0"/>
                                  </p:stCondLst>
                                  <p:childTnLst>
                                    <p:animClr clrSpc="rgb" dir="cw">
                                      <p:cBhvr>
                                        <p:cTn id="154" dur="2000" fill="hold"/>
                                        <p:tgtEl>
                                          <p:spTgt spid="6"/>
                                        </p:tgtEl>
                                        <p:attrNameLst>
                                          <p:attrName>fillcolor</p:attrName>
                                        </p:attrNameLst>
                                      </p:cBhvr>
                                      <p:to>
                                        <a:srgbClr val="FFC000"/>
                                      </p:to>
                                    </p:animClr>
                                    <p:set>
                                      <p:cBhvr>
                                        <p:cTn id="155" dur="2000" fill="hold"/>
                                        <p:tgtEl>
                                          <p:spTgt spid="6"/>
                                        </p:tgtEl>
                                        <p:attrNameLst>
                                          <p:attrName>fill.type</p:attrName>
                                        </p:attrNameLst>
                                      </p:cBhvr>
                                      <p:to>
                                        <p:strVal val="solid"/>
                                      </p:to>
                                    </p:set>
                                    <p:set>
                                      <p:cBhvr>
                                        <p:cTn id="156" dur="2000" fill="hold"/>
                                        <p:tgtEl>
                                          <p:spTgt spid="6"/>
                                        </p:tgtEl>
                                        <p:attrNameLst>
                                          <p:attrName>fill.on</p:attrName>
                                        </p:attrNameLst>
                                      </p:cBhvr>
                                      <p:to>
                                        <p:strVal val="true"/>
                                      </p:to>
                                    </p:set>
                                  </p:childTnLst>
                                </p:cTn>
                              </p:par>
                            </p:childTnLst>
                          </p:cTn>
                        </p:par>
                      </p:childTnLst>
                    </p:cTn>
                  </p:par>
                  <p:par>
                    <p:cTn id="157" fill="hold">
                      <p:stCondLst>
                        <p:cond delay="indefinite"/>
                      </p:stCondLst>
                      <p:childTnLst>
                        <p:par>
                          <p:cTn id="158" fill="hold">
                            <p:stCondLst>
                              <p:cond delay="0"/>
                            </p:stCondLst>
                            <p:childTnLst>
                              <p:par>
                                <p:cTn id="159" presetID="1" presetClass="exit" presetSubtype="0" fill="hold" grpId="1" nodeType="clickEffect">
                                  <p:stCondLst>
                                    <p:cond delay="0"/>
                                  </p:stCondLst>
                                  <p:childTnLst>
                                    <p:set>
                                      <p:cBhvr>
                                        <p:cTn id="160" dur="1" fill="hold">
                                          <p:stCondLst>
                                            <p:cond delay="0"/>
                                          </p:stCondLst>
                                        </p:cTn>
                                        <p:tgtEl>
                                          <p:spTgt spid="4"/>
                                        </p:tgtEl>
                                        <p:attrNameLst>
                                          <p:attrName>style.visibility</p:attrName>
                                        </p:attrNameLst>
                                      </p:cBhvr>
                                      <p:to>
                                        <p:strVal val="hidden"/>
                                      </p:to>
                                    </p:set>
                                  </p:childTnLst>
                                </p:cTn>
                              </p:par>
                              <p:par>
                                <p:cTn id="161" presetID="1" presetClass="entr" presetSubtype="0" fill="hold" grpId="0" nodeType="withEffect">
                                  <p:stCondLst>
                                    <p:cond delay="0"/>
                                  </p:stCondLst>
                                  <p:childTnLst>
                                    <p:set>
                                      <p:cBhvr>
                                        <p:cTn id="162" dur="1" fill="hold">
                                          <p:stCondLst>
                                            <p:cond delay="0"/>
                                          </p:stCondLst>
                                        </p:cTn>
                                        <p:tgtEl>
                                          <p:spTgt spid="8"/>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mph" presetSubtype="2" fill="hold" nodeType="clickEffect">
                                  <p:stCondLst>
                                    <p:cond delay="0"/>
                                  </p:stCondLst>
                                  <p:childTnLst>
                                    <p:animClr clrSpc="rgb" dir="cw">
                                      <p:cBhvr>
                                        <p:cTn id="166" dur="2000" fill="hold"/>
                                        <p:tgtEl>
                                          <p:spTgt spid="7"/>
                                        </p:tgtEl>
                                        <p:attrNameLst>
                                          <p:attrName>fillcolor</p:attrName>
                                        </p:attrNameLst>
                                      </p:cBhvr>
                                      <p:to>
                                        <a:srgbClr val="FFC000"/>
                                      </p:to>
                                    </p:animClr>
                                    <p:set>
                                      <p:cBhvr>
                                        <p:cTn id="167" dur="2000" fill="hold"/>
                                        <p:tgtEl>
                                          <p:spTgt spid="7"/>
                                        </p:tgtEl>
                                        <p:attrNameLst>
                                          <p:attrName>fill.type</p:attrName>
                                        </p:attrNameLst>
                                      </p:cBhvr>
                                      <p:to>
                                        <p:strVal val="solid"/>
                                      </p:to>
                                    </p:set>
                                    <p:set>
                                      <p:cBhvr>
                                        <p:cTn id="168" dur="2000" fill="hold"/>
                                        <p:tgtEl>
                                          <p:spTgt spid="7"/>
                                        </p:tgtEl>
                                        <p:attrNameLst>
                                          <p:attrName>fill.on</p:attrName>
                                        </p:attrNameLst>
                                      </p:cBhvr>
                                      <p:to>
                                        <p:strVal val="true"/>
                                      </p:to>
                                    </p:set>
                                  </p:childTnLst>
                                </p:cTn>
                              </p:par>
                            </p:childTnLst>
                          </p:cTn>
                        </p:par>
                      </p:childTnLst>
                    </p:cTn>
                  </p:par>
                  <p:par>
                    <p:cTn id="169" fill="hold">
                      <p:stCondLst>
                        <p:cond delay="indefinite"/>
                      </p:stCondLst>
                      <p:childTnLst>
                        <p:par>
                          <p:cTn id="170" fill="hold">
                            <p:stCondLst>
                              <p:cond delay="0"/>
                            </p:stCondLst>
                            <p:childTnLst>
                              <p:par>
                                <p:cTn id="171" presetID="1" presetClass="exit" presetSubtype="0" fill="hold" grpId="1" nodeType="clickEffect">
                                  <p:stCondLst>
                                    <p:cond delay="0"/>
                                  </p:stCondLst>
                                  <p:childTnLst>
                                    <p:set>
                                      <p:cBhvr>
                                        <p:cTn id="17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 grpId="0"/>
      <p:bldP spid="4" grpId="1"/>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280166" y="117078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Viel</a:t>
            </a:r>
            <a:r>
              <a:rPr lang="en-GB" sz="2800" spc="-1" dirty="0">
                <a:solidFill>
                  <a:srgbClr val="002060"/>
                </a:solidFill>
                <a:latin typeface="Century Gothic" panose="020B0502020202020204" pitchFamily="34" charset="0"/>
              </a:rPr>
              <a:t> and </a:t>
            </a:r>
            <a:r>
              <a:rPr lang="en-GB" sz="2800" b="1" spc="-1" dirty="0" err="1">
                <a:solidFill>
                  <a:srgbClr val="002060"/>
                </a:solidFill>
                <a:latin typeface="Century Gothic" panose="020B0502020202020204" pitchFamily="34" charset="0"/>
              </a:rPr>
              <a:t>viele</a:t>
            </a:r>
            <a:r>
              <a:rPr lang="en-GB" sz="2800" spc="-1" dirty="0">
                <a:solidFill>
                  <a:srgbClr val="002060"/>
                </a:solidFill>
                <a:latin typeface="Century Gothic" panose="020B0502020202020204" pitchFamily="34" charset="0"/>
              </a:rPr>
              <a:t> both mean ‘lots of’.</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6" name="CustomShape 9"/>
          <p:cNvSpPr/>
          <p:nvPr/>
        </p:nvSpPr>
        <p:spPr>
          <a:xfrm>
            <a:off x="1810916" y="4090319"/>
            <a:ext cx="41450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Ich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habe</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viel</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Wasser.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7"/>
          <a:stretch/>
        </p:blipFill>
        <p:spPr>
          <a:xfrm>
            <a:off x="6095999" y="3957865"/>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734555"/>
          </a:xfrm>
        </p:spPr>
        <p:txBody>
          <a:bodyPr/>
          <a:lstStyle/>
          <a:p>
            <a:r>
              <a:rPr lang="en-GB" sz="3600" b="1" spc="-1" dirty="0" err="1">
                <a:latin typeface="Century Gothic" panose="020B0502020202020204" pitchFamily="34" charset="0"/>
                <a:ea typeface="Century Gothic"/>
              </a:rPr>
              <a:t>viel</a:t>
            </a:r>
            <a:r>
              <a:rPr lang="en-GB" sz="3600" b="1" spc="-1" dirty="0">
                <a:latin typeface="Century Gothic" panose="020B0502020202020204" pitchFamily="34" charset="0"/>
                <a:ea typeface="Century Gothic"/>
              </a:rPr>
              <a:t> | </a:t>
            </a:r>
            <a:r>
              <a:rPr lang="en-GB" sz="3600" b="1" spc="-1" dirty="0" err="1">
                <a:latin typeface="Century Gothic" panose="020B0502020202020204" pitchFamily="34" charset="0"/>
                <a:ea typeface="Century Gothic"/>
              </a:rPr>
              <a:t>viele</a:t>
            </a:r>
            <a:r>
              <a:rPr lang="en-GB" sz="3600" b="1" spc="-1" dirty="0">
                <a:latin typeface="Century Gothic" panose="020B0502020202020204" pitchFamily="34" charset="0"/>
                <a:ea typeface="Century Gothic"/>
              </a:rPr>
              <a:t> (lots of)</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276668" y="1821521"/>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Use </a:t>
            </a:r>
            <a:r>
              <a:rPr lang="en-GB" sz="2800" b="1" spc="-1" dirty="0" err="1">
                <a:solidFill>
                  <a:srgbClr val="002060"/>
                </a:solidFill>
                <a:latin typeface="Century Gothic" panose="020B0502020202020204" pitchFamily="34" charset="0"/>
              </a:rPr>
              <a:t>viel</a:t>
            </a:r>
            <a:r>
              <a:rPr lang="en-GB" sz="2800" spc="-1" dirty="0">
                <a:solidFill>
                  <a:srgbClr val="002060"/>
                </a:solidFill>
                <a:latin typeface="Century Gothic" panose="020B0502020202020204" pitchFamily="34" charset="0"/>
              </a:rPr>
              <a:t> with </a:t>
            </a:r>
            <a:r>
              <a:rPr lang="en-GB" sz="2800" u="sng" spc="-1" dirty="0">
                <a:solidFill>
                  <a:srgbClr val="002060"/>
                </a:solidFill>
                <a:latin typeface="Century Gothic" panose="020B0502020202020204" pitchFamily="34" charset="0"/>
              </a:rPr>
              <a:t>uncountable</a:t>
            </a:r>
            <a:r>
              <a:rPr lang="en-GB" sz="2800" spc="-1" dirty="0">
                <a:solidFill>
                  <a:srgbClr val="002060"/>
                </a:solidFill>
                <a:latin typeface="Century Gothic" panose="020B0502020202020204" pitchFamily="34" charset="0"/>
              </a:rPr>
              <a:t> nouns.</a:t>
            </a:r>
            <a:endParaRPr kumimoji="0" lang="en-GB" sz="1800" i="0" u="none" strike="noStrike" kern="1200" cap="none" spc="0" normalizeH="0" baseline="0" noProof="0" dirty="0">
              <a:ln>
                <a:noFill/>
              </a:ln>
              <a:solidFill>
                <a:prstClr val="black"/>
              </a:solidFill>
              <a:effectLst/>
              <a:uLnTx/>
              <a:uFillTx/>
              <a:latin typeface="Arial"/>
            </a:endParaRPr>
          </a:p>
        </p:txBody>
      </p:sp>
      <p:grpSp>
        <p:nvGrpSpPr>
          <p:cNvPr id="26" name="Group 25">
            <a:extLst>
              <a:ext uri="{FF2B5EF4-FFF2-40B4-BE49-F238E27FC236}">
                <a16:creationId xmlns:a16="http://schemas.microsoft.com/office/drawing/2014/main" id="{04FCDC48-92D2-4DD1-8EB0-FDD488CC0DC3}"/>
              </a:ext>
            </a:extLst>
          </p:cNvPr>
          <p:cNvGrpSpPr/>
          <p:nvPr/>
        </p:nvGrpSpPr>
        <p:grpSpPr>
          <a:xfrm>
            <a:off x="7042616" y="432885"/>
            <a:ext cx="3489257" cy="2025229"/>
            <a:chOff x="8175220" y="2012657"/>
            <a:chExt cx="2966869" cy="1631005"/>
          </a:xfrm>
        </p:grpSpPr>
        <p:sp>
          <p:nvSpPr>
            <p:cNvPr id="27" name="Oval Callout 13">
              <a:extLst>
                <a:ext uri="{FF2B5EF4-FFF2-40B4-BE49-F238E27FC236}">
                  <a16:creationId xmlns:a16="http://schemas.microsoft.com/office/drawing/2014/main" id="{B446D99E-0AB6-4ABB-9E79-FEFB32B4D411}"/>
                </a:ext>
              </a:extLst>
            </p:cNvPr>
            <p:cNvSpPr/>
            <p:nvPr/>
          </p:nvSpPr>
          <p:spPr>
            <a:xfrm>
              <a:off x="8175220" y="2012657"/>
              <a:ext cx="2966869" cy="1631005"/>
            </a:xfrm>
            <a:prstGeom prst="wedgeEllipseCallout">
              <a:avLst>
                <a:gd name="adj1" fmla="val -102758"/>
                <a:gd name="adj2" fmla="val 21050"/>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14D26F67-7B67-440B-9A81-EE8145841574}"/>
                </a:ext>
              </a:extLst>
            </p:cNvPr>
            <p:cNvSpPr txBox="1"/>
            <p:nvPr/>
          </p:nvSpPr>
          <p:spPr>
            <a:xfrm>
              <a:off x="8490015" y="2222506"/>
              <a:ext cx="2325379" cy="1313690"/>
            </a:xfrm>
            <a:prstGeom prst="rect">
              <a:avLst/>
            </a:prstGeom>
            <a:noFill/>
          </p:spPr>
          <p:txBody>
            <a:bodyPr wrap="square" rtlCol="0">
              <a:spAutoFit/>
            </a:bodyPr>
            <a:lstStyle/>
            <a:p>
              <a:pPr algn="ctr"/>
              <a:r>
                <a:rPr lang="en-GB" sz="2000" dirty="0">
                  <a:solidFill>
                    <a:schemeClr val="bg1"/>
                  </a:solidFill>
                </a:rPr>
                <a:t>Uncountable means you can’t put a number in front of it to make it plural e.g.,  money, luck.</a:t>
              </a:r>
            </a:p>
          </p:txBody>
        </p:sp>
      </p:grpSp>
      <p:sp>
        <p:nvSpPr>
          <p:cNvPr id="29" name="Rectangle 28">
            <a:extLst>
              <a:ext uri="{FF2B5EF4-FFF2-40B4-BE49-F238E27FC236}">
                <a16:creationId xmlns:a16="http://schemas.microsoft.com/office/drawing/2014/main" id="{81D79C0E-03BA-494D-8248-04D11D4FF1B4}"/>
              </a:ext>
            </a:extLst>
          </p:cNvPr>
          <p:cNvSpPr/>
          <p:nvPr/>
        </p:nvSpPr>
        <p:spPr>
          <a:xfrm>
            <a:off x="276668" y="3261073"/>
            <a:ext cx="579255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Use </a:t>
            </a:r>
            <a:r>
              <a:rPr lang="en-GB" sz="2800" b="1" spc="-1" dirty="0" err="1">
                <a:solidFill>
                  <a:srgbClr val="002060"/>
                </a:solidFill>
                <a:latin typeface="Century Gothic" panose="020B0502020202020204" pitchFamily="34" charset="0"/>
              </a:rPr>
              <a:t>viele</a:t>
            </a:r>
            <a:r>
              <a:rPr lang="en-GB" sz="2800" spc="-1" dirty="0">
                <a:solidFill>
                  <a:srgbClr val="002060"/>
                </a:solidFill>
                <a:latin typeface="Century Gothic" panose="020B0502020202020204" pitchFamily="34" charset="0"/>
              </a:rPr>
              <a:t> with </a:t>
            </a:r>
            <a:r>
              <a:rPr lang="en-GB" sz="2800" u="sng" spc="-1" dirty="0">
                <a:solidFill>
                  <a:srgbClr val="002060"/>
                </a:solidFill>
                <a:latin typeface="Century Gothic" panose="020B0502020202020204" pitchFamily="34" charset="0"/>
              </a:rPr>
              <a:t>countable</a:t>
            </a:r>
            <a:r>
              <a:rPr lang="en-GB" sz="2800" spc="-1" dirty="0">
                <a:solidFill>
                  <a:srgbClr val="002060"/>
                </a:solidFill>
                <a:latin typeface="Century Gothic" panose="020B0502020202020204" pitchFamily="34" charset="0"/>
              </a:rPr>
              <a:t> nouns.</a:t>
            </a:r>
            <a:endParaRPr kumimoji="0" lang="en-GB" sz="1800" i="0" u="none" strike="noStrike" kern="1200" cap="none" spc="0" normalizeH="0" baseline="0" noProof="0" dirty="0">
              <a:ln>
                <a:noFill/>
              </a:ln>
              <a:solidFill>
                <a:prstClr val="black"/>
              </a:solidFill>
              <a:effectLst/>
              <a:uLnTx/>
              <a:uFillTx/>
              <a:latin typeface="Arial"/>
            </a:endParaRPr>
          </a:p>
        </p:txBody>
      </p:sp>
      <p:grpSp>
        <p:nvGrpSpPr>
          <p:cNvPr id="30" name="Group 29">
            <a:extLst>
              <a:ext uri="{FF2B5EF4-FFF2-40B4-BE49-F238E27FC236}">
                <a16:creationId xmlns:a16="http://schemas.microsoft.com/office/drawing/2014/main" id="{EF73495F-1C38-4165-BAE0-752CE70E55BF}"/>
              </a:ext>
            </a:extLst>
          </p:cNvPr>
          <p:cNvGrpSpPr/>
          <p:nvPr/>
        </p:nvGrpSpPr>
        <p:grpSpPr>
          <a:xfrm>
            <a:off x="5577855" y="2154357"/>
            <a:ext cx="2411075" cy="1631218"/>
            <a:chOff x="6012988" y="1862431"/>
            <a:chExt cx="2050105" cy="1313691"/>
          </a:xfrm>
        </p:grpSpPr>
        <p:sp>
          <p:nvSpPr>
            <p:cNvPr id="31" name="Oval Callout 13">
              <a:extLst>
                <a:ext uri="{FF2B5EF4-FFF2-40B4-BE49-F238E27FC236}">
                  <a16:creationId xmlns:a16="http://schemas.microsoft.com/office/drawing/2014/main" id="{1B599AC8-9C92-42E3-B084-6F549A0373AF}"/>
                </a:ext>
              </a:extLst>
            </p:cNvPr>
            <p:cNvSpPr/>
            <p:nvPr/>
          </p:nvSpPr>
          <p:spPr>
            <a:xfrm>
              <a:off x="6012988" y="1862431"/>
              <a:ext cx="2050105" cy="1313691"/>
            </a:xfrm>
            <a:prstGeom prst="wedgeEllipseCallout">
              <a:avLst>
                <a:gd name="adj1" fmla="val -105036"/>
                <a:gd name="adj2" fmla="val 20460"/>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D306A124-194C-4A57-8D02-048C7F6C9C6A}"/>
                </a:ext>
              </a:extLst>
            </p:cNvPr>
            <p:cNvSpPr txBox="1"/>
            <p:nvPr/>
          </p:nvSpPr>
          <p:spPr>
            <a:xfrm>
              <a:off x="6170385" y="1995719"/>
              <a:ext cx="1735310" cy="1065823"/>
            </a:xfrm>
            <a:prstGeom prst="rect">
              <a:avLst/>
            </a:prstGeom>
            <a:noFill/>
          </p:spPr>
          <p:txBody>
            <a:bodyPr wrap="square" rtlCol="0">
              <a:spAutoFit/>
            </a:bodyPr>
            <a:lstStyle/>
            <a:p>
              <a:pPr algn="ctr"/>
              <a:r>
                <a:rPr lang="en-GB" sz="2000" dirty="0">
                  <a:solidFill>
                    <a:schemeClr val="bg1"/>
                  </a:solidFill>
                </a:rPr>
                <a:t>E.g., two books, three prizes, four tables.</a:t>
              </a:r>
            </a:p>
          </p:txBody>
        </p:sp>
      </p:grpSp>
      <p:sp>
        <p:nvSpPr>
          <p:cNvPr id="5" name="Speech Bubble: Rectangle with Corners Rounded 4">
            <a:extLst>
              <a:ext uri="{FF2B5EF4-FFF2-40B4-BE49-F238E27FC236}">
                <a16:creationId xmlns:a16="http://schemas.microsoft.com/office/drawing/2014/main" id="{33551CA7-AFAD-4BFE-9836-E949F5B2DAA2}"/>
              </a:ext>
            </a:extLst>
          </p:cNvPr>
          <p:cNvSpPr/>
          <p:nvPr/>
        </p:nvSpPr>
        <p:spPr>
          <a:xfrm>
            <a:off x="1705232" y="4017308"/>
            <a:ext cx="4250725" cy="1347817"/>
          </a:xfrm>
          <a:prstGeom prst="wedgeRoundRectCallout">
            <a:avLst>
              <a:gd name="adj1" fmla="val -61850"/>
              <a:gd name="adj2" fmla="val 10329"/>
              <a:gd name="adj3" fmla="val 16667"/>
            </a:avLst>
          </a:prstGeom>
          <a:noFill/>
          <a:ln w="76200">
            <a:solidFill>
              <a:srgbClr val="C5DC00"/>
            </a:solidFill>
            <a:extLst>
              <a:ext uri="{C807C97D-BFC1-408E-A445-0C87EB9F89A2}">
                <ask:lineSketchStyleProps xmlns:ask="http://schemas.microsoft.com/office/drawing/2018/sketchyshapes" sd="616399648">
                  <a:custGeom>
                    <a:avLst/>
                    <a:gdLst>
                      <a:gd name="connsiteX0" fmla="*/ 0 w 5461687"/>
                      <a:gd name="connsiteY0" fmla="*/ 333639 h 2001795"/>
                      <a:gd name="connsiteX1" fmla="*/ 333639 w 5461687"/>
                      <a:gd name="connsiteY1" fmla="*/ 0 h 2001795"/>
                      <a:gd name="connsiteX2" fmla="*/ 910281 w 5461687"/>
                      <a:gd name="connsiteY2" fmla="*/ 0 h 2001795"/>
                      <a:gd name="connsiteX3" fmla="*/ 910281 w 5461687"/>
                      <a:gd name="connsiteY3" fmla="*/ 0 h 2001795"/>
                      <a:gd name="connsiteX4" fmla="*/ 1338113 w 5461687"/>
                      <a:gd name="connsiteY4" fmla="*/ 0 h 2001795"/>
                      <a:gd name="connsiteX5" fmla="*/ 1806908 w 5461687"/>
                      <a:gd name="connsiteY5" fmla="*/ 0 h 2001795"/>
                      <a:gd name="connsiteX6" fmla="*/ 2275703 w 5461687"/>
                      <a:gd name="connsiteY6" fmla="*/ 0 h 2001795"/>
                      <a:gd name="connsiteX7" fmla="*/ 2874695 w 5461687"/>
                      <a:gd name="connsiteY7" fmla="*/ 0 h 2001795"/>
                      <a:gd name="connsiteX8" fmla="*/ 3359594 w 5461687"/>
                      <a:gd name="connsiteY8" fmla="*/ 0 h 2001795"/>
                      <a:gd name="connsiteX9" fmla="*/ 3901540 w 5461687"/>
                      <a:gd name="connsiteY9" fmla="*/ 0 h 2001795"/>
                      <a:gd name="connsiteX10" fmla="*/ 4443485 w 5461687"/>
                      <a:gd name="connsiteY10" fmla="*/ 0 h 2001795"/>
                      <a:gd name="connsiteX11" fmla="*/ 5128048 w 5461687"/>
                      <a:gd name="connsiteY11" fmla="*/ 0 h 2001795"/>
                      <a:gd name="connsiteX12" fmla="*/ 5461687 w 5461687"/>
                      <a:gd name="connsiteY12" fmla="*/ 333639 h 2001795"/>
                      <a:gd name="connsiteX13" fmla="*/ 5461687 w 5461687"/>
                      <a:gd name="connsiteY13" fmla="*/ 333633 h 2001795"/>
                      <a:gd name="connsiteX14" fmla="*/ 5461687 w 5461687"/>
                      <a:gd name="connsiteY14" fmla="*/ 333633 h 2001795"/>
                      <a:gd name="connsiteX15" fmla="*/ 5461687 w 5461687"/>
                      <a:gd name="connsiteY15" fmla="*/ 834081 h 2001795"/>
                      <a:gd name="connsiteX16" fmla="*/ 5461687 w 5461687"/>
                      <a:gd name="connsiteY16" fmla="*/ 1251119 h 2001795"/>
                      <a:gd name="connsiteX17" fmla="*/ 5461687 w 5461687"/>
                      <a:gd name="connsiteY17" fmla="*/ 1668156 h 2001795"/>
                      <a:gd name="connsiteX18" fmla="*/ 5128048 w 5461687"/>
                      <a:gd name="connsiteY18" fmla="*/ 2001795 h 2001795"/>
                      <a:gd name="connsiteX19" fmla="*/ 4500532 w 5461687"/>
                      <a:gd name="connsiteY19" fmla="*/ 2001795 h 2001795"/>
                      <a:gd name="connsiteX20" fmla="*/ 3958587 w 5461687"/>
                      <a:gd name="connsiteY20" fmla="*/ 2001795 h 2001795"/>
                      <a:gd name="connsiteX21" fmla="*/ 3388118 w 5461687"/>
                      <a:gd name="connsiteY21" fmla="*/ 2001795 h 2001795"/>
                      <a:gd name="connsiteX22" fmla="*/ 2275703 w 5461687"/>
                      <a:gd name="connsiteY22" fmla="*/ 2001795 h 2001795"/>
                      <a:gd name="connsiteX23" fmla="*/ 1847871 w 5461687"/>
                      <a:gd name="connsiteY23" fmla="*/ 2001795 h 2001795"/>
                      <a:gd name="connsiteX24" fmla="*/ 1379076 w 5461687"/>
                      <a:gd name="connsiteY24" fmla="*/ 2001795 h 2001795"/>
                      <a:gd name="connsiteX25" fmla="*/ 910281 w 5461687"/>
                      <a:gd name="connsiteY25" fmla="*/ 2001795 h 2001795"/>
                      <a:gd name="connsiteX26" fmla="*/ 910281 w 5461687"/>
                      <a:gd name="connsiteY26" fmla="*/ 2001795 h 2001795"/>
                      <a:gd name="connsiteX27" fmla="*/ 333639 w 5461687"/>
                      <a:gd name="connsiteY27" fmla="*/ 2001795 h 2001795"/>
                      <a:gd name="connsiteX28" fmla="*/ 0 w 5461687"/>
                      <a:gd name="connsiteY28" fmla="*/ 1668156 h 2001795"/>
                      <a:gd name="connsiteX29" fmla="*/ 0 w 5461687"/>
                      <a:gd name="connsiteY29" fmla="*/ 1234437 h 2001795"/>
                      <a:gd name="connsiteX30" fmla="*/ 0 w 5461687"/>
                      <a:gd name="connsiteY30" fmla="*/ 834081 h 2001795"/>
                      <a:gd name="connsiteX31" fmla="*/ -520007 w 5461687"/>
                      <a:gd name="connsiteY31" fmla="*/ 645639 h 2001795"/>
                      <a:gd name="connsiteX32" fmla="*/ -254803 w 5461687"/>
                      <a:gd name="connsiteY32" fmla="*/ 486516 h 2001795"/>
                      <a:gd name="connsiteX33" fmla="*/ 0 w 5461687"/>
                      <a:gd name="connsiteY33" fmla="*/ 333633 h 2001795"/>
                      <a:gd name="connsiteX34" fmla="*/ 0 w 5461687"/>
                      <a:gd name="connsiteY34" fmla="*/ 333639 h 200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61687" h="2001795" extrusionOk="0">
                        <a:moveTo>
                          <a:pt x="0" y="333639"/>
                        </a:moveTo>
                        <a:cubicBezTo>
                          <a:pt x="-16055" y="152710"/>
                          <a:pt x="155799" y="49623"/>
                          <a:pt x="333639" y="0"/>
                        </a:cubicBezTo>
                        <a:cubicBezTo>
                          <a:pt x="514058" y="-18057"/>
                          <a:pt x="760625" y="49294"/>
                          <a:pt x="910281" y="0"/>
                        </a:cubicBezTo>
                        <a:lnTo>
                          <a:pt x="910281" y="0"/>
                        </a:lnTo>
                        <a:cubicBezTo>
                          <a:pt x="1009823" y="-40320"/>
                          <a:pt x="1172732" y="43313"/>
                          <a:pt x="1338113" y="0"/>
                        </a:cubicBezTo>
                        <a:cubicBezTo>
                          <a:pt x="1503494" y="-43313"/>
                          <a:pt x="1637052" y="24832"/>
                          <a:pt x="1806908" y="0"/>
                        </a:cubicBezTo>
                        <a:cubicBezTo>
                          <a:pt x="1976764" y="-24832"/>
                          <a:pt x="2091540" y="16243"/>
                          <a:pt x="2275703" y="0"/>
                        </a:cubicBezTo>
                        <a:cubicBezTo>
                          <a:pt x="2400672" y="-56390"/>
                          <a:pt x="2747294" y="42278"/>
                          <a:pt x="2874695" y="0"/>
                        </a:cubicBezTo>
                        <a:cubicBezTo>
                          <a:pt x="3002096" y="-42278"/>
                          <a:pt x="3249502" y="52366"/>
                          <a:pt x="3359594" y="0"/>
                        </a:cubicBezTo>
                        <a:cubicBezTo>
                          <a:pt x="3469686" y="-52366"/>
                          <a:pt x="3643539" y="14823"/>
                          <a:pt x="3901540" y="0"/>
                        </a:cubicBezTo>
                        <a:cubicBezTo>
                          <a:pt x="4159541" y="-14823"/>
                          <a:pt x="4318216" y="37639"/>
                          <a:pt x="4443485" y="0"/>
                        </a:cubicBezTo>
                        <a:cubicBezTo>
                          <a:pt x="4568754" y="-37639"/>
                          <a:pt x="4875921" y="73026"/>
                          <a:pt x="5128048" y="0"/>
                        </a:cubicBezTo>
                        <a:cubicBezTo>
                          <a:pt x="5321445" y="1624"/>
                          <a:pt x="5460667" y="154878"/>
                          <a:pt x="5461687" y="333639"/>
                        </a:cubicBezTo>
                        <a:lnTo>
                          <a:pt x="5461687" y="333633"/>
                        </a:lnTo>
                        <a:lnTo>
                          <a:pt x="5461687" y="333633"/>
                        </a:lnTo>
                        <a:cubicBezTo>
                          <a:pt x="5484144" y="458073"/>
                          <a:pt x="5435289" y="683493"/>
                          <a:pt x="5461687" y="834081"/>
                        </a:cubicBezTo>
                        <a:cubicBezTo>
                          <a:pt x="5499676" y="949872"/>
                          <a:pt x="5456275" y="1061079"/>
                          <a:pt x="5461687" y="1251119"/>
                        </a:cubicBezTo>
                        <a:cubicBezTo>
                          <a:pt x="5467099" y="1441159"/>
                          <a:pt x="5439786" y="1542010"/>
                          <a:pt x="5461687" y="1668156"/>
                        </a:cubicBezTo>
                        <a:cubicBezTo>
                          <a:pt x="5469381" y="1820408"/>
                          <a:pt x="5331540" y="2027413"/>
                          <a:pt x="5128048" y="2001795"/>
                        </a:cubicBezTo>
                        <a:cubicBezTo>
                          <a:pt x="4951386" y="2072038"/>
                          <a:pt x="4693276" y="1982102"/>
                          <a:pt x="4500532" y="2001795"/>
                        </a:cubicBezTo>
                        <a:cubicBezTo>
                          <a:pt x="4307788" y="2021488"/>
                          <a:pt x="4204881" y="1978645"/>
                          <a:pt x="3958587" y="2001795"/>
                        </a:cubicBezTo>
                        <a:cubicBezTo>
                          <a:pt x="3712293" y="2024945"/>
                          <a:pt x="3639080" y="1953177"/>
                          <a:pt x="3388118" y="2001795"/>
                        </a:cubicBezTo>
                        <a:cubicBezTo>
                          <a:pt x="3137156" y="2050413"/>
                          <a:pt x="2765520" y="1871632"/>
                          <a:pt x="2275703" y="2001795"/>
                        </a:cubicBezTo>
                        <a:cubicBezTo>
                          <a:pt x="2113336" y="2005930"/>
                          <a:pt x="2042377" y="1991990"/>
                          <a:pt x="1847871" y="2001795"/>
                        </a:cubicBezTo>
                        <a:cubicBezTo>
                          <a:pt x="1653365" y="2011600"/>
                          <a:pt x="1591813" y="1952929"/>
                          <a:pt x="1379076" y="2001795"/>
                        </a:cubicBezTo>
                        <a:cubicBezTo>
                          <a:pt x="1166340" y="2050661"/>
                          <a:pt x="1028569" y="1974179"/>
                          <a:pt x="910281" y="2001795"/>
                        </a:cubicBezTo>
                        <a:lnTo>
                          <a:pt x="910281" y="2001795"/>
                        </a:lnTo>
                        <a:cubicBezTo>
                          <a:pt x="754886" y="2053523"/>
                          <a:pt x="550331" y="1971625"/>
                          <a:pt x="333639" y="2001795"/>
                        </a:cubicBezTo>
                        <a:cubicBezTo>
                          <a:pt x="141981" y="1966376"/>
                          <a:pt x="-31187" y="1813563"/>
                          <a:pt x="0" y="1668156"/>
                        </a:cubicBezTo>
                        <a:cubicBezTo>
                          <a:pt x="-3851" y="1471756"/>
                          <a:pt x="51788" y="1400539"/>
                          <a:pt x="0" y="1234437"/>
                        </a:cubicBezTo>
                        <a:cubicBezTo>
                          <a:pt x="-51788" y="1068335"/>
                          <a:pt x="34465" y="984635"/>
                          <a:pt x="0" y="834081"/>
                        </a:cubicBezTo>
                        <a:cubicBezTo>
                          <a:pt x="-251952" y="744972"/>
                          <a:pt x="-356548" y="651375"/>
                          <a:pt x="-520007" y="645639"/>
                        </a:cubicBezTo>
                        <a:cubicBezTo>
                          <a:pt x="-455819" y="578709"/>
                          <a:pt x="-366916" y="585414"/>
                          <a:pt x="-254803" y="486516"/>
                        </a:cubicBezTo>
                        <a:cubicBezTo>
                          <a:pt x="-142690" y="387618"/>
                          <a:pt x="-85977" y="394387"/>
                          <a:pt x="0" y="333633"/>
                        </a:cubicBezTo>
                        <a:lnTo>
                          <a:pt x="0" y="333639"/>
                        </a:ln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stomShape 9">
            <a:extLst>
              <a:ext uri="{FF2B5EF4-FFF2-40B4-BE49-F238E27FC236}">
                <a16:creationId xmlns:a16="http://schemas.microsoft.com/office/drawing/2014/main" id="{670E7B94-0303-4CA2-87A9-89AD416C1AFC}"/>
              </a:ext>
            </a:extLst>
          </p:cNvPr>
          <p:cNvSpPr/>
          <p:nvPr/>
        </p:nvSpPr>
        <p:spPr>
          <a:xfrm>
            <a:off x="1810916" y="4727903"/>
            <a:ext cx="497247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Du hast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viele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Flaschen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9" name="CustomShape 9">
            <a:extLst>
              <a:ext uri="{FF2B5EF4-FFF2-40B4-BE49-F238E27FC236}">
                <a16:creationId xmlns:a16="http://schemas.microsoft.com/office/drawing/2014/main" id="{A69AE4DA-6BBB-42BC-93D9-230FD9721D46}"/>
              </a:ext>
            </a:extLst>
          </p:cNvPr>
          <p:cNvSpPr/>
          <p:nvPr/>
        </p:nvSpPr>
        <p:spPr>
          <a:xfrm>
            <a:off x="6729960" y="4074841"/>
            <a:ext cx="45146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have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lots of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water.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0" name="CustomShape 9">
            <a:extLst>
              <a:ext uri="{FF2B5EF4-FFF2-40B4-BE49-F238E27FC236}">
                <a16:creationId xmlns:a16="http://schemas.microsoft.com/office/drawing/2014/main" id="{90B9C3E3-F7CC-4C0B-B0CE-69C87D8CA5C6}"/>
              </a:ext>
            </a:extLst>
          </p:cNvPr>
          <p:cNvSpPr/>
          <p:nvPr/>
        </p:nvSpPr>
        <p:spPr>
          <a:xfrm>
            <a:off x="6729959" y="4785436"/>
            <a:ext cx="45146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have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lots of </a:t>
            </a:r>
            <a:r>
              <a:rPr lang="en-GB" sz="2800" spc="-1" dirty="0">
                <a:solidFill>
                  <a:srgbClr val="1F3864"/>
                </a:solidFill>
                <a:latin typeface="Century Gothic" panose="020B0502020202020204" pitchFamily="34" charset="0"/>
                <a:ea typeface="Century Gothic"/>
              </a:rPr>
              <a:t>bottles</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A596609C-2BEB-4E44-8202-898A20E9471A}"/>
              </a:ext>
            </a:extLst>
          </p:cNvPr>
          <p:cNvPicPr/>
          <p:nvPr/>
        </p:nvPicPr>
        <p:blipFill>
          <a:blip r:embed="rId7"/>
          <a:stretch/>
        </p:blipFill>
        <p:spPr>
          <a:xfrm>
            <a:off x="6079740" y="4691216"/>
            <a:ext cx="633960" cy="671040"/>
          </a:xfrm>
          <a:prstGeom prst="rect">
            <a:avLst/>
          </a:prstGeom>
          <a:ln>
            <a:noFill/>
          </a:ln>
        </p:spPr>
      </p:pic>
      <p:sp>
        <p:nvSpPr>
          <p:cNvPr id="42" name="Speech Bubble: Rectangle with Corners Rounded 41">
            <a:extLst>
              <a:ext uri="{FF2B5EF4-FFF2-40B4-BE49-F238E27FC236}">
                <a16:creationId xmlns:a16="http://schemas.microsoft.com/office/drawing/2014/main" id="{5885E0EA-2FC9-4F9E-ABCD-C9357DB85BA9}"/>
              </a:ext>
            </a:extLst>
          </p:cNvPr>
          <p:cNvSpPr/>
          <p:nvPr/>
        </p:nvSpPr>
        <p:spPr>
          <a:xfrm>
            <a:off x="2529248" y="5674515"/>
            <a:ext cx="3971316" cy="1020213"/>
          </a:xfrm>
          <a:prstGeom prst="wedgeRoundRectCallout">
            <a:avLst>
              <a:gd name="adj1" fmla="val 68935"/>
              <a:gd name="adj2" fmla="val 3781"/>
              <a:gd name="adj3" fmla="val 16667"/>
            </a:avLst>
          </a:prstGeom>
          <a:solidFill>
            <a:schemeClr val="bg1"/>
          </a:solidFill>
          <a:ln w="76200">
            <a:solidFill>
              <a:srgbClr val="C5DC00"/>
            </a:solidFill>
            <a:extLst>
              <a:ext uri="{C807C97D-BFC1-408E-A445-0C87EB9F89A2}">
                <ask:lineSketchStyleProps xmlns:ask="http://schemas.microsoft.com/office/drawing/2018/sketchyshapes" sd="616399648">
                  <a:custGeom>
                    <a:avLst/>
                    <a:gdLst>
                      <a:gd name="connsiteX0" fmla="*/ 0 w 5461687"/>
                      <a:gd name="connsiteY0" fmla="*/ 333639 h 2001795"/>
                      <a:gd name="connsiteX1" fmla="*/ 333639 w 5461687"/>
                      <a:gd name="connsiteY1" fmla="*/ 0 h 2001795"/>
                      <a:gd name="connsiteX2" fmla="*/ 910281 w 5461687"/>
                      <a:gd name="connsiteY2" fmla="*/ 0 h 2001795"/>
                      <a:gd name="connsiteX3" fmla="*/ 910281 w 5461687"/>
                      <a:gd name="connsiteY3" fmla="*/ 0 h 2001795"/>
                      <a:gd name="connsiteX4" fmla="*/ 1338113 w 5461687"/>
                      <a:gd name="connsiteY4" fmla="*/ 0 h 2001795"/>
                      <a:gd name="connsiteX5" fmla="*/ 1806908 w 5461687"/>
                      <a:gd name="connsiteY5" fmla="*/ 0 h 2001795"/>
                      <a:gd name="connsiteX6" fmla="*/ 2275703 w 5461687"/>
                      <a:gd name="connsiteY6" fmla="*/ 0 h 2001795"/>
                      <a:gd name="connsiteX7" fmla="*/ 2874695 w 5461687"/>
                      <a:gd name="connsiteY7" fmla="*/ 0 h 2001795"/>
                      <a:gd name="connsiteX8" fmla="*/ 3359594 w 5461687"/>
                      <a:gd name="connsiteY8" fmla="*/ 0 h 2001795"/>
                      <a:gd name="connsiteX9" fmla="*/ 3901540 w 5461687"/>
                      <a:gd name="connsiteY9" fmla="*/ 0 h 2001795"/>
                      <a:gd name="connsiteX10" fmla="*/ 4443485 w 5461687"/>
                      <a:gd name="connsiteY10" fmla="*/ 0 h 2001795"/>
                      <a:gd name="connsiteX11" fmla="*/ 5128048 w 5461687"/>
                      <a:gd name="connsiteY11" fmla="*/ 0 h 2001795"/>
                      <a:gd name="connsiteX12" fmla="*/ 5461687 w 5461687"/>
                      <a:gd name="connsiteY12" fmla="*/ 333639 h 2001795"/>
                      <a:gd name="connsiteX13" fmla="*/ 5461687 w 5461687"/>
                      <a:gd name="connsiteY13" fmla="*/ 333633 h 2001795"/>
                      <a:gd name="connsiteX14" fmla="*/ 5461687 w 5461687"/>
                      <a:gd name="connsiteY14" fmla="*/ 333633 h 2001795"/>
                      <a:gd name="connsiteX15" fmla="*/ 5461687 w 5461687"/>
                      <a:gd name="connsiteY15" fmla="*/ 834081 h 2001795"/>
                      <a:gd name="connsiteX16" fmla="*/ 5461687 w 5461687"/>
                      <a:gd name="connsiteY16" fmla="*/ 1251119 h 2001795"/>
                      <a:gd name="connsiteX17" fmla="*/ 5461687 w 5461687"/>
                      <a:gd name="connsiteY17" fmla="*/ 1668156 h 2001795"/>
                      <a:gd name="connsiteX18" fmla="*/ 5128048 w 5461687"/>
                      <a:gd name="connsiteY18" fmla="*/ 2001795 h 2001795"/>
                      <a:gd name="connsiteX19" fmla="*/ 4500532 w 5461687"/>
                      <a:gd name="connsiteY19" fmla="*/ 2001795 h 2001795"/>
                      <a:gd name="connsiteX20" fmla="*/ 3958587 w 5461687"/>
                      <a:gd name="connsiteY20" fmla="*/ 2001795 h 2001795"/>
                      <a:gd name="connsiteX21" fmla="*/ 3388118 w 5461687"/>
                      <a:gd name="connsiteY21" fmla="*/ 2001795 h 2001795"/>
                      <a:gd name="connsiteX22" fmla="*/ 2275703 w 5461687"/>
                      <a:gd name="connsiteY22" fmla="*/ 2001795 h 2001795"/>
                      <a:gd name="connsiteX23" fmla="*/ 1847871 w 5461687"/>
                      <a:gd name="connsiteY23" fmla="*/ 2001795 h 2001795"/>
                      <a:gd name="connsiteX24" fmla="*/ 1379076 w 5461687"/>
                      <a:gd name="connsiteY24" fmla="*/ 2001795 h 2001795"/>
                      <a:gd name="connsiteX25" fmla="*/ 910281 w 5461687"/>
                      <a:gd name="connsiteY25" fmla="*/ 2001795 h 2001795"/>
                      <a:gd name="connsiteX26" fmla="*/ 910281 w 5461687"/>
                      <a:gd name="connsiteY26" fmla="*/ 2001795 h 2001795"/>
                      <a:gd name="connsiteX27" fmla="*/ 333639 w 5461687"/>
                      <a:gd name="connsiteY27" fmla="*/ 2001795 h 2001795"/>
                      <a:gd name="connsiteX28" fmla="*/ 0 w 5461687"/>
                      <a:gd name="connsiteY28" fmla="*/ 1668156 h 2001795"/>
                      <a:gd name="connsiteX29" fmla="*/ 0 w 5461687"/>
                      <a:gd name="connsiteY29" fmla="*/ 1234437 h 2001795"/>
                      <a:gd name="connsiteX30" fmla="*/ 0 w 5461687"/>
                      <a:gd name="connsiteY30" fmla="*/ 834081 h 2001795"/>
                      <a:gd name="connsiteX31" fmla="*/ -520007 w 5461687"/>
                      <a:gd name="connsiteY31" fmla="*/ 645639 h 2001795"/>
                      <a:gd name="connsiteX32" fmla="*/ -254803 w 5461687"/>
                      <a:gd name="connsiteY32" fmla="*/ 486516 h 2001795"/>
                      <a:gd name="connsiteX33" fmla="*/ 0 w 5461687"/>
                      <a:gd name="connsiteY33" fmla="*/ 333633 h 2001795"/>
                      <a:gd name="connsiteX34" fmla="*/ 0 w 5461687"/>
                      <a:gd name="connsiteY34" fmla="*/ 333639 h 200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61687" h="2001795" extrusionOk="0">
                        <a:moveTo>
                          <a:pt x="0" y="333639"/>
                        </a:moveTo>
                        <a:cubicBezTo>
                          <a:pt x="-16055" y="152710"/>
                          <a:pt x="155799" y="49623"/>
                          <a:pt x="333639" y="0"/>
                        </a:cubicBezTo>
                        <a:cubicBezTo>
                          <a:pt x="514058" y="-18057"/>
                          <a:pt x="760625" y="49294"/>
                          <a:pt x="910281" y="0"/>
                        </a:cubicBezTo>
                        <a:lnTo>
                          <a:pt x="910281" y="0"/>
                        </a:lnTo>
                        <a:cubicBezTo>
                          <a:pt x="1009823" y="-40320"/>
                          <a:pt x="1172732" y="43313"/>
                          <a:pt x="1338113" y="0"/>
                        </a:cubicBezTo>
                        <a:cubicBezTo>
                          <a:pt x="1503494" y="-43313"/>
                          <a:pt x="1637052" y="24832"/>
                          <a:pt x="1806908" y="0"/>
                        </a:cubicBezTo>
                        <a:cubicBezTo>
                          <a:pt x="1976764" y="-24832"/>
                          <a:pt x="2091540" y="16243"/>
                          <a:pt x="2275703" y="0"/>
                        </a:cubicBezTo>
                        <a:cubicBezTo>
                          <a:pt x="2400672" y="-56390"/>
                          <a:pt x="2747294" y="42278"/>
                          <a:pt x="2874695" y="0"/>
                        </a:cubicBezTo>
                        <a:cubicBezTo>
                          <a:pt x="3002096" y="-42278"/>
                          <a:pt x="3249502" y="52366"/>
                          <a:pt x="3359594" y="0"/>
                        </a:cubicBezTo>
                        <a:cubicBezTo>
                          <a:pt x="3469686" y="-52366"/>
                          <a:pt x="3643539" y="14823"/>
                          <a:pt x="3901540" y="0"/>
                        </a:cubicBezTo>
                        <a:cubicBezTo>
                          <a:pt x="4159541" y="-14823"/>
                          <a:pt x="4318216" y="37639"/>
                          <a:pt x="4443485" y="0"/>
                        </a:cubicBezTo>
                        <a:cubicBezTo>
                          <a:pt x="4568754" y="-37639"/>
                          <a:pt x="4875921" y="73026"/>
                          <a:pt x="5128048" y="0"/>
                        </a:cubicBezTo>
                        <a:cubicBezTo>
                          <a:pt x="5321445" y="1624"/>
                          <a:pt x="5460667" y="154878"/>
                          <a:pt x="5461687" y="333639"/>
                        </a:cubicBezTo>
                        <a:lnTo>
                          <a:pt x="5461687" y="333633"/>
                        </a:lnTo>
                        <a:lnTo>
                          <a:pt x="5461687" y="333633"/>
                        </a:lnTo>
                        <a:cubicBezTo>
                          <a:pt x="5484144" y="458073"/>
                          <a:pt x="5435289" y="683493"/>
                          <a:pt x="5461687" y="834081"/>
                        </a:cubicBezTo>
                        <a:cubicBezTo>
                          <a:pt x="5499676" y="949872"/>
                          <a:pt x="5456275" y="1061079"/>
                          <a:pt x="5461687" y="1251119"/>
                        </a:cubicBezTo>
                        <a:cubicBezTo>
                          <a:pt x="5467099" y="1441159"/>
                          <a:pt x="5439786" y="1542010"/>
                          <a:pt x="5461687" y="1668156"/>
                        </a:cubicBezTo>
                        <a:cubicBezTo>
                          <a:pt x="5469381" y="1820408"/>
                          <a:pt x="5331540" y="2027413"/>
                          <a:pt x="5128048" y="2001795"/>
                        </a:cubicBezTo>
                        <a:cubicBezTo>
                          <a:pt x="4951386" y="2072038"/>
                          <a:pt x="4693276" y="1982102"/>
                          <a:pt x="4500532" y="2001795"/>
                        </a:cubicBezTo>
                        <a:cubicBezTo>
                          <a:pt x="4307788" y="2021488"/>
                          <a:pt x="4204881" y="1978645"/>
                          <a:pt x="3958587" y="2001795"/>
                        </a:cubicBezTo>
                        <a:cubicBezTo>
                          <a:pt x="3712293" y="2024945"/>
                          <a:pt x="3639080" y="1953177"/>
                          <a:pt x="3388118" y="2001795"/>
                        </a:cubicBezTo>
                        <a:cubicBezTo>
                          <a:pt x="3137156" y="2050413"/>
                          <a:pt x="2765520" y="1871632"/>
                          <a:pt x="2275703" y="2001795"/>
                        </a:cubicBezTo>
                        <a:cubicBezTo>
                          <a:pt x="2113336" y="2005930"/>
                          <a:pt x="2042377" y="1991990"/>
                          <a:pt x="1847871" y="2001795"/>
                        </a:cubicBezTo>
                        <a:cubicBezTo>
                          <a:pt x="1653365" y="2011600"/>
                          <a:pt x="1591813" y="1952929"/>
                          <a:pt x="1379076" y="2001795"/>
                        </a:cubicBezTo>
                        <a:cubicBezTo>
                          <a:pt x="1166340" y="2050661"/>
                          <a:pt x="1028569" y="1974179"/>
                          <a:pt x="910281" y="2001795"/>
                        </a:cubicBezTo>
                        <a:lnTo>
                          <a:pt x="910281" y="2001795"/>
                        </a:lnTo>
                        <a:cubicBezTo>
                          <a:pt x="754886" y="2053523"/>
                          <a:pt x="550331" y="1971625"/>
                          <a:pt x="333639" y="2001795"/>
                        </a:cubicBezTo>
                        <a:cubicBezTo>
                          <a:pt x="141981" y="1966376"/>
                          <a:pt x="-31187" y="1813563"/>
                          <a:pt x="0" y="1668156"/>
                        </a:cubicBezTo>
                        <a:cubicBezTo>
                          <a:pt x="-3851" y="1471756"/>
                          <a:pt x="51788" y="1400539"/>
                          <a:pt x="0" y="1234437"/>
                        </a:cubicBezTo>
                        <a:cubicBezTo>
                          <a:pt x="-51788" y="1068335"/>
                          <a:pt x="34465" y="984635"/>
                          <a:pt x="0" y="834081"/>
                        </a:cubicBezTo>
                        <a:cubicBezTo>
                          <a:pt x="-251952" y="744972"/>
                          <a:pt x="-356548" y="651375"/>
                          <a:pt x="-520007" y="645639"/>
                        </a:cubicBezTo>
                        <a:cubicBezTo>
                          <a:pt x="-455819" y="578709"/>
                          <a:pt x="-366916" y="585414"/>
                          <a:pt x="-254803" y="486516"/>
                        </a:cubicBezTo>
                        <a:cubicBezTo>
                          <a:pt x="-142690" y="387618"/>
                          <a:pt x="-85977" y="394387"/>
                          <a:pt x="0" y="333633"/>
                        </a:cubicBezTo>
                        <a:lnTo>
                          <a:pt x="0" y="333639"/>
                        </a:ln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ustomShape 9">
            <a:extLst>
              <a:ext uri="{FF2B5EF4-FFF2-40B4-BE49-F238E27FC236}">
                <a16:creationId xmlns:a16="http://schemas.microsoft.com/office/drawing/2014/main" id="{7B5C78D2-7AF8-4515-B369-0DCD0727603E}"/>
              </a:ext>
            </a:extLst>
          </p:cNvPr>
          <p:cNvSpPr/>
          <p:nvPr/>
        </p:nvSpPr>
        <p:spPr>
          <a:xfrm>
            <a:off x="2646059" y="5733294"/>
            <a:ext cx="3948491" cy="102021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Ich?!? </a:t>
            </a:r>
            <a:b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b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Du</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hast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alle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Flaschen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4" name="Google Shape;183;p8">
            <a:extLst>
              <a:ext uri="{FF2B5EF4-FFF2-40B4-BE49-F238E27FC236}">
                <a16:creationId xmlns:a16="http://schemas.microsoft.com/office/drawing/2014/main" id="{49CAA309-CA05-4C11-84C1-9A58C82EB51D}"/>
              </a:ext>
            </a:extLst>
          </p:cNvPr>
          <p:cNvPicPr/>
          <p:nvPr/>
        </p:nvPicPr>
        <p:blipFill>
          <a:blip r:embed="rId7">
            <a:clrChange>
              <a:clrFrom>
                <a:srgbClr val="FFFFFF"/>
              </a:clrFrom>
              <a:clrTo>
                <a:srgbClr val="FFFFFF">
                  <a:alpha val="0"/>
                </a:srgbClr>
              </a:clrTo>
            </a:clrChange>
          </a:blip>
          <a:stretch/>
        </p:blipFill>
        <p:spPr>
          <a:xfrm>
            <a:off x="6618208" y="5487418"/>
            <a:ext cx="633960" cy="671040"/>
          </a:xfrm>
          <a:prstGeom prst="rect">
            <a:avLst/>
          </a:prstGeom>
          <a:ln>
            <a:noFill/>
          </a:ln>
        </p:spPr>
      </p:pic>
      <p:sp>
        <p:nvSpPr>
          <p:cNvPr id="45" name="CustomShape 9">
            <a:extLst>
              <a:ext uri="{FF2B5EF4-FFF2-40B4-BE49-F238E27FC236}">
                <a16:creationId xmlns:a16="http://schemas.microsoft.com/office/drawing/2014/main" id="{16A09EFC-CD65-4685-AD06-5271C2979C91}"/>
              </a:ext>
            </a:extLst>
          </p:cNvPr>
          <p:cNvSpPr/>
          <p:nvPr/>
        </p:nvSpPr>
        <p:spPr>
          <a:xfrm>
            <a:off x="7103365" y="5740821"/>
            <a:ext cx="52672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Me?!?</a:t>
            </a:r>
            <a:b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b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have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all (of) the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bottles!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47" name="Group 46">
            <a:extLst>
              <a:ext uri="{FF2B5EF4-FFF2-40B4-BE49-F238E27FC236}">
                <a16:creationId xmlns:a16="http://schemas.microsoft.com/office/drawing/2014/main" id="{59BD6C52-C09B-4A36-B9D0-31DEB80F0A7A}"/>
              </a:ext>
            </a:extLst>
          </p:cNvPr>
          <p:cNvGrpSpPr/>
          <p:nvPr/>
        </p:nvGrpSpPr>
        <p:grpSpPr>
          <a:xfrm>
            <a:off x="9209234" y="2201837"/>
            <a:ext cx="2458477" cy="1723721"/>
            <a:chOff x="5914435" y="1711092"/>
            <a:chExt cx="2090410" cy="1388188"/>
          </a:xfrm>
        </p:grpSpPr>
        <p:sp>
          <p:nvSpPr>
            <p:cNvPr id="48" name="Oval Callout 13">
              <a:extLst>
                <a:ext uri="{FF2B5EF4-FFF2-40B4-BE49-F238E27FC236}">
                  <a16:creationId xmlns:a16="http://schemas.microsoft.com/office/drawing/2014/main" id="{581F6A96-D3E9-4F93-8FF6-26380BC4A581}"/>
                </a:ext>
              </a:extLst>
            </p:cNvPr>
            <p:cNvSpPr/>
            <p:nvPr/>
          </p:nvSpPr>
          <p:spPr>
            <a:xfrm>
              <a:off x="5914435" y="1711092"/>
              <a:ext cx="2050105" cy="1313691"/>
            </a:xfrm>
            <a:prstGeom prst="wedgeEllipseCallout">
              <a:avLst>
                <a:gd name="adj1" fmla="val -2831"/>
                <a:gd name="adj2" fmla="val 68915"/>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08737A8C-D639-4AB4-937E-BE866FEF7655}"/>
                </a:ext>
              </a:extLst>
            </p:cNvPr>
            <p:cNvSpPr txBox="1"/>
            <p:nvPr/>
          </p:nvSpPr>
          <p:spPr>
            <a:xfrm>
              <a:off x="5961329" y="1785591"/>
              <a:ext cx="2043516" cy="1313689"/>
            </a:xfrm>
            <a:prstGeom prst="rect">
              <a:avLst/>
            </a:prstGeom>
            <a:noFill/>
          </p:spPr>
          <p:txBody>
            <a:bodyPr wrap="square" rtlCol="0">
              <a:spAutoFit/>
            </a:bodyPr>
            <a:lstStyle/>
            <a:p>
              <a:pPr algn="ctr"/>
              <a:r>
                <a:rPr lang="en-GB" sz="2000" dirty="0">
                  <a:solidFill>
                    <a:schemeClr val="bg1"/>
                  </a:solidFill>
                </a:rPr>
                <a:t>Remember! </a:t>
              </a:r>
              <a:br>
                <a:rPr lang="en-GB" sz="2000" dirty="0">
                  <a:solidFill>
                    <a:schemeClr val="bg1"/>
                  </a:solidFill>
                </a:rPr>
              </a:br>
              <a:r>
                <a:rPr lang="en-GB" sz="2000" b="1" dirty="0" err="1">
                  <a:solidFill>
                    <a:schemeClr val="bg1"/>
                  </a:solidFill>
                </a:rPr>
                <a:t>alles</a:t>
              </a:r>
              <a:r>
                <a:rPr lang="en-GB" sz="2000" b="1" dirty="0">
                  <a:solidFill>
                    <a:schemeClr val="bg1"/>
                  </a:solidFill>
                </a:rPr>
                <a:t> </a:t>
              </a:r>
              <a:r>
                <a:rPr lang="en-GB" sz="2000" dirty="0">
                  <a:solidFill>
                    <a:schemeClr val="bg1"/>
                  </a:solidFill>
                </a:rPr>
                <a:t>= everything and is not followed by a noun.</a:t>
              </a:r>
            </a:p>
          </p:txBody>
        </p:sp>
      </p:grpSp>
      <p:pic>
        <p:nvPicPr>
          <p:cNvPr id="4" name="Picture 3">
            <a:extLst>
              <a:ext uri="{FF2B5EF4-FFF2-40B4-BE49-F238E27FC236}">
                <a16:creationId xmlns:a16="http://schemas.microsoft.com/office/drawing/2014/main" id="{4F501F01-F34F-F984-EB15-E14E15D425FF}"/>
              </a:ext>
            </a:extLst>
          </p:cNvPr>
          <p:cNvPicPr>
            <a:picLocks noChangeAspect="1"/>
          </p:cNvPicPr>
          <p:nvPr/>
        </p:nvPicPr>
        <p:blipFill>
          <a:blip r:embed="rId8"/>
          <a:stretch>
            <a:fillRect/>
          </a:stretch>
        </p:blipFill>
        <p:spPr>
          <a:xfrm>
            <a:off x="-196629" y="3634975"/>
            <a:ext cx="1770739" cy="3214699"/>
          </a:xfrm>
          <a:prstGeom prst="rect">
            <a:avLst/>
          </a:prstGeom>
        </p:spPr>
      </p:pic>
      <p:pic>
        <p:nvPicPr>
          <p:cNvPr id="8" name="Picture 7">
            <a:extLst>
              <a:ext uri="{FF2B5EF4-FFF2-40B4-BE49-F238E27FC236}">
                <a16:creationId xmlns:a16="http://schemas.microsoft.com/office/drawing/2014/main" id="{D9C131CC-2B21-6E1D-FEF1-03D12D86A6D4}"/>
              </a:ext>
            </a:extLst>
          </p:cNvPr>
          <p:cNvPicPr>
            <a:picLocks noChangeAspect="1"/>
          </p:cNvPicPr>
          <p:nvPr/>
        </p:nvPicPr>
        <p:blipFill>
          <a:blip r:embed="rId9"/>
          <a:stretch>
            <a:fillRect/>
          </a:stretch>
        </p:blipFill>
        <p:spPr>
          <a:xfrm>
            <a:off x="10607393" y="3811533"/>
            <a:ext cx="1060318" cy="787783"/>
          </a:xfrm>
          <a:prstGeom prst="rect">
            <a:avLst/>
          </a:prstGeom>
        </p:spPr>
      </p:pic>
      <p:pic>
        <p:nvPicPr>
          <p:cNvPr id="9" name="Picture 8">
            <a:extLst>
              <a:ext uri="{FF2B5EF4-FFF2-40B4-BE49-F238E27FC236}">
                <a16:creationId xmlns:a16="http://schemas.microsoft.com/office/drawing/2014/main" id="{02592A0C-D081-B463-EB71-4EFFB215913D}"/>
              </a:ext>
            </a:extLst>
          </p:cNvPr>
          <p:cNvPicPr>
            <a:picLocks noChangeAspect="1"/>
          </p:cNvPicPr>
          <p:nvPr/>
        </p:nvPicPr>
        <p:blipFill>
          <a:blip r:embed="rId10"/>
          <a:stretch>
            <a:fillRect/>
          </a:stretch>
        </p:blipFill>
        <p:spPr>
          <a:xfrm flipH="1">
            <a:off x="10977217" y="4759326"/>
            <a:ext cx="320669" cy="641338"/>
          </a:xfrm>
          <a:prstGeom prst="rect">
            <a:avLst/>
          </a:prstGeom>
        </p:spPr>
      </p:pic>
      <p:pic>
        <p:nvPicPr>
          <p:cNvPr id="10" name="Picture 9">
            <a:extLst>
              <a:ext uri="{FF2B5EF4-FFF2-40B4-BE49-F238E27FC236}">
                <a16:creationId xmlns:a16="http://schemas.microsoft.com/office/drawing/2014/main" id="{1F75B8D8-476C-2911-616B-0F5B35CE0ED9}"/>
              </a:ext>
            </a:extLst>
          </p:cNvPr>
          <p:cNvPicPr>
            <a:picLocks noChangeAspect="1"/>
          </p:cNvPicPr>
          <p:nvPr/>
        </p:nvPicPr>
        <p:blipFill>
          <a:blip r:embed="rId10"/>
          <a:stretch>
            <a:fillRect/>
          </a:stretch>
        </p:blipFill>
        <p:spPr>
          <a:xfrm flipH="1">
            <a:off x="11260907" y="4759326"/>
            <a:ext cx="320669" cy="641338"/>
          </a:xfrm>
          <a:prstGeom prst="rect">
            <a:avLst/>
          </a:prstGeom>
        </p:spPr>
      </p:pic>
      <p:pic>
        <p:nvPicPr>
          <p:cNvPr id="11" name="Picture 10">
            <a:extLst>
              <a:ext uri="{FF2B5EF4-FFF2-40B4-BE49-F238E27FC236}">
                <a16:creationId xmlns:a16="http://schemas.microsoft.com/office/drawing/2014/main" id="{D5174690-8686-68FF-DB61-BA0E11140E2A}"/>
              </a:ext>
            </a:extLst>
          </p:cNvPr>
          <p:cNvPicPr>
            <a:picLocks noChangeAspect="1"/>
          </p:cNvPicPr>
          <p:nvPr/>
        </p:nvPicPr>
        <p:blipFill>
          <a:blip r:embed="rId10"/>
          <a:stretch>
            <a:fillRect/>
          </a:stretch>
        </p:blipFill>
        <p:spPr>
          <a:xfrm flipH="1">
            <a:off x="11537045" y="4759326"/>
            <a:ext cx="320669" cy="641338"/>
          </a:xfrm>
          <a:prstGeom prst="rect">
            <a:avLst/>
          </a:prstGeom>
        </p:spPr>
      </p:pic>
      <p:pic>
        <p:nvPicPr>
          <p:cNvPr id="12" name="Picture 11">
            <a:extLst>
              <a:ext uri="{FF2B5EF4-FFF2-40B4-BE49-F238E27FC236}">
                <a16:creationId xmlns:a16="http://schemas.microsoft.com/office/drawing/2014/main" id="{50E4C3C6-A6E4-B723-DA12-E8CA58506AA4}"/>
              </a:ext>
            </a:extLst>
          </p:cNvPr>
          <p:cNvPicPr>
            <a:picLocks noChangeAspect="1"/>
          </p:cNvPicPr>
          <p:nvPr/>
        </p:nvPicPr>
        <p:blipFill>
          <a:blip r:embed="rId10"/>
          <a:stretch>
            <a:fillRect/>
          </a:stretch>
        </p:blipFill>
        <p:spPr>
          <a:xfrm flipH="1">
            <a:off x="8410832" y="5566945"/>
            <a:ext cx="320669" cy="641338"/>
          </a:xfrm>
          <a:prstGeom prst="rect">
            <a:avLst/>
          </a:prstGeom>
        </p:spPr>
      </p:pic>
      <p:pic>
        <p:nvPicPr>
          <p:cNvPr id="13" name="Picture 12">
            <a:extLst>
              <a:ext uri="{FF2B5EF4-FFF2-40B4-BE49-F238E27FC236}">
                <a16:creationId xmlns:a16="http://schemas.microsoft.com/office/drawing/2014/main" id="{941668B8-51C9-24FE-CCFC-2A623299D83D}"/>
              </a:ext>
            </a:extLst>
          </p:cNvPr>
          <p:cNvPicPr>
            <a:picLocks noChangeAspect="1"/>
          </p:cNvPicPr>
          <p:nvPr/>
        </p:nvPicPr>
        <p:blipFill>
          <a:blip r:embed="rId10"/>
          <a:stretch>
            <a:fillRect/>
          </a:stretch>
        </p:blipFill>
        <p:spPr>
          <a:xfrm flipH="1">
            <a:off x="8727084" y="5558035"/>
            <a:ext cx="320669" cy="641338"/>
          </a:xfrm>
          <a:prstGeom prst="rect">
            <a:avLst/>
          </a:prstGeom>
        </p:spPr>
      </p:pic>
      <p:pic>
        <p:nvPicPr>
          <p:cNvPr id="14" name="Picture 13">
            <a:extLst>
              <a:ext uri="{FF2B5EF4-FFF2-40B4-BE49-F238E27FC236}">
                <a16:creationId xmlns:a16="http://schemas.microsoft.com/office/drawing/2014/main" id="{087AD095-E834-AF4C-1AE0-79326E1C957A}"/>
              </a:ext>
            </a:extLst>
          </p:cNvPr>
          <p:cNvPicPr>
            <a:picLocks noChangeAspect="1"/>
          </p:cNvPicPr>
          <p:nvPr/>
        </p:nvPicPr>
        <p:blipFill>
          <a:blip r:embed="rId10"/>
          <a:stretch>
            <a:fillRect/>
          </a:stretch>
        </p:blipFill>
        <p:spPr>
          <a:xfrm flipH="1">
            <a:off x="8998636" y="5557439"/>
            <a:ext cx="320669" cy="641338"/>
          </a:xfrm>
          <a:prstGeom prst="rect">
            <a:avLst/>
          </a:prstGeom>
        </p:spPr>
      </p:pic>
      <p:pic>
        <p:nvPicPr>
          <p:cNvPr id="15" name="Picture 14">
            <a:extLst>
              <a:ext uri="{FF2B5EF4-FFF2-40B4-BE49-F238E27FC236}">
                <a16:creationId xmlns:a16="http://schemas.microsoft.com/office/drawing/2014/main" id="{69D9DEDD-C62A-E25C-0D75-E36084928B13}"/>
              </a:ext>
            </a:extLst>
          </p:cNvPr>
          <p:cNvPicPr>
            <a:picLocks noChangeAspect="1"/>
          </p:cNvPicPr>
          <p:nvPr/>
        </p:nvPicPr>
        <p:blipFill>
          <a:blip r:embed="rId10"/>
          <a:stretch>
            <a:fillRect/>
          </a:stretch>
        </p:blipFill>
        <p:spPr>
          <a:xfrm flipH="1">
            <a:off x="10960190" y="5567602"/>
            <a:ext cx="320669" cy="641338"/>
          </a:xfrm>
          <a:prstGeom prst="rect">
            <a:avLst/>
          </a:prstGeom>
        </p:spPr>
      </p:pic>
      <p:pic>
        <p:nvPicPr>
          <p:cNvPr id="16" name="Picture 15">
            <a:extLst>
              <a:ext uri="{FF2B5EF4-FFF2-40B4-BE49-F238E27FC236}">
                <a16:creationId xmlns:a16="http://schemas.microsoft.com/office/drawing/2014/main" id="{BE421339-8E14-9858-4C9D-E01634B55659}"/>
              </a:ext>
            </a:extLst>
          </p:cNvPr>
          <p:cNvPicPr>
            <a:picLocks noChangeAspect="1"/>
          </p:cNvPicPr>
          <p:nvPr/>
        </p:nvPicPr>
        <p:blipFill>
          <a:blip r:embed="rId10"/>
          <a:stretch>
            <a:fillRect/>
          </a:stretch>
        </p:blipFill>
        <p:spPr>
          <a:xfrm flipH="1">
            <a:off x="10695513" y="5559821"/>
            <a:ext cx="320669" cy="641338"/>
          </a:xfrm>
          <a:prstGeom prst="rect">
            <a:avLst/>
          </a:prstGeom>
        </p:spPr>
      </p:pic>
      <p:pic>
        <p:nvPicPr>
          <p:cNvPr id="17" name="Picture 16">
            <a:extLst>
              <a:ext uri="{FF2B5EF4-FFF2-40B4-BE49-F238E27FC236}">
                <a16:creationId xmlns:a16="http://schemas.microsoft.com/office/drawing/2014/main" id="{761DEFC6-DB32-A43C-25AE-EADCE139443B}"/>
              </a:ext>
            </a:extLst>
          </p:cNvPr>
          <p:cNvPicPr>
            <a:picLocks noChangeAspect="1"/>
          </p:cNvPicPr>
          <p:nvPr/>
        </p:nvPicPr>
        <p:blipFill>
          <a:blip r:embed="rId10"/>
          <a:stretch>
            <a:fillRect/>
          </a:stretch>
        </p:blipFill>
        <p:spPr>
          <a:xfrm flipH="1">
            <a:off x="10430733" y="5552571"/>
            <a:ext cx="320669" cy="641338"/>
          </a:xfrm>
          <a:prstGeom prst="rect">
            <a:avLst/>
          </a:prstGeom>
        </p:spPr>
      </p:pic>
      <p:pic>
        <p:nvPicPr>
          <p:cNvPr id="18" name="Picture 17">
            <a:extLst>
              <a:ext uri="{FF2B5EF4-FFF2-40B4-BE49-F238E27FC236}">
                <a16:creationId xmlns:a16="http://schemas.microsoft.com/office/drawing/2014/main" id="{40BF6329-5638-B20F-E56C-A04A276E54CD}"/>
              </a:ext>
            </a:extLst>
          </p:cNvPr>
          <p:cNvPicPr>
            <a:picLocks noChangeAspect="1"/>
          </p:cNvPicPr>
          <p:nvPr/>
        </p:nvPicPr>
        <p:blipFill>
          <a:blip r:embed="rId10"/>
          <a:stretch>
            <a:fillRect/>
          </a:stretch>
        </p:blipFill>
        <p:spPr>
          <a:xfrm flipH="1">
            <a:off x="10147625" y="5548252"/>
            <a:ext cx="320669" cy="641338"/>
          </a:xfrm>
          <a:prstGeom prst="rect">
            <a:avLst/>
          </a:prstGeom>
        </p:spPr>
      </p:pic>
      <p:pic>
        <p:nvPicPr>
          <p:cNvPr id="19" name="Picture 18">
            <a:extLst>
              <a:ext uri="{FF2B5EF4-FFF2-40B4-BE49-F238E27FC236}">
                <a16:creationId xmlns:a16="http://schemas.microsoft.com/office/drawing/2014/main" id="{822BAF0C-23A3-79B0-501D-23B39A18AA7A}"/>
              </a:ext>
            </a:extLst>
          </p:cNvPr>
          <p:cNvPicPr>
            <a:picLocks noChangeAspect="1"/>
          </p:cNvPicPr>
          <p:nvPr/>
        </p:nvPicPr>
        <p:blipFill>
          <a:blip r:embed="rId10"/>
          <a:stretch>
            <a:fillRect/>
          </a:stretch>
        </p:blipFill>
        <p:spPr>
          <a:xfrm flipH="1">
            <a:off x="9876073" y="5556889"/>
            <a:ext cx="320669" cy="641338"/>
          </a:xfrm>
          <a:prstGeom prst="rect">
            <a:avLst/>
          </a:prstGeom>
        </p:spPr>
      </p:pic>
      <p:pic>
        <p:nvPicPr>
          <p:cNvPr id="20" name="Picture 19">
            <a:extLst>
              <a:ext uri="{FF2B5EF4-FFF2-40B4-BE49-F238E27FC236}">
                <a16:creationId xmlns:a16="http://schemas.microsoft.com/office/drawing/2014/main" id="{58D21741-B0EB-5B58-8D58-D8728006DD25}"/>
              </a:ext>
            </a:extLst>
          </p:cNvPr>
          <p:cNvPicPr>
            <a:picLocks noChangeAspect="1"/>
          </p:cNvPicPr>
          <p:nvPr/>
        </p:nvPicPr>
        <p:blipFill>
          <a:blip r:embed="rId10"/>
          <a:stretch>
            <a:fillRect/>
          </a:stretch>
        </p:blipFill>
        <p:spPr>
          <a:xfrm flipH="1">
            <a:off x="9590744" y="5557946"/>
            <a:ext cx="320669" cy="641338"/>
          </a:xfrm>
          <a:prstGeom prst="rect">
            <a:avLst/>
          </a:prstGeom>
        </p:spPr>
      </p:pic>
      <p:pic>
        <p:nvPicPr>
          <p:cNvPr id="21" name="Picture 20">
            <a:extLst>
              <a:ext uri="{FF2B5EF4-FFF2-40B4-BE49-F238E27FC236}">
                <a16:creationId xmlns:a16="http://schemas.microsoft.com/office/drawing/2014/main" id="{A9C06DC2-492B-08DB-4349-B174A40D9B6D}"/>
              </a:ext>
            </a:extLst>
          </p:cNvPr>
          <p:cNvPicPr>
            <a:picLocks noChangeAspect="1"/>
          </p:cNvPicPr>
          <p:nvPr/>
        </p:nvPicPr>
        <p:blipFill>
          <a:blip r:embed="rId10"/>
          <a:stretch>
            <a:fillRect/>
          </a:stretch>
        </p:blipFill>
        <p:spPr>
          <a:xfrm flipH="1">
            <a:off x="9302895" y="5556889"/>
            <a:ext cx="320669" cy="641338"/>
          </a:xfrm>
          <a:prstGeom prst="rect">
            <a:avLst/>
          </a:prstGeom>
        </p:spPr>
      </p:pic>
      <p:pic>
        <p:nvPicPr>
          <p:cNvPr id="22" name="Picture 21">
            <a:extLst>
              <a:ext uri="{FF2B5EF4-FFF2-40B4-BE49-F238E27FC236}">
                <a16:creationId xmlns:a16="http://schemas.microsoft.com/office/drawing/2014/main" id="{C18ED6C4-A80F-F9B0-946C-B9CF53DE33E9}"/>
              </a:ext>
            </a:extLst>
          </p:cNvPr>
          <p:cNvPicPr>
            <a:picLocks noChangeAspect="1"/>
          </p:cNvPicPr>
          <p:nvPr/>
        </p:nvPicPr>
        <p:blipFill>
          <a:blip r:embed="rId10"/>
          <a:stretch>
            <a:fillRect/>
          </a:stretch>
        </p:blipFill>
        <p:spPr>
          <a:xfrm flipH="1">
            <a:off x="11238504" y="5575383"/>
            <a:ext cx="320669" cy="641338"/>
          </a:xfrm>
          <a:prstGeom prst="rect">
            <a:avLst/>
          </a:prstGeom>
        </p:spPr>
      </p:pic>
      <p:pic>
        <p:nvPicPr>
          <p:cNvPr id="23" name="Picture 22">
            <a:extLst>
              <a:ext uri="{FF2B5EF4-FFF2-40B4-BE49-F238E27FC236}">
                <a16:creationId xmlns:a16="http://schemas.microsoft.com/office/drawing/2014/main" id="{11F58AB5-8FA1-6F47-4297-774A50B7C916}"/>
              </a:ext>
            </a:extLst>
          </p:cNvPr>
          <p:cNvPicPr>
            <a:picLocks noChangeAspect="1"/>
          </p:cNvPicPr>
          <p:nvPr/>
        </p:nvPicPr>
        <p:blipFill>
          <a:blip r:embed="rId10"/>
          <a:stretch>
            <a:fillRect/>
          </a:stretch>
        </p:blipFill>
        <p:spPr>
          <a:xfrm flipH="1">
            <a:off x="11496508" y="5583164"/>
            <a:ext cx="320669" cy="641338"/>
          </a:xfrm>
          <a:prstGeom prst="rect">
            <a:avLst/>
          </a:prstGeom>
        </p:spPr>
      </p:pic>
      <p:pic>
        <p:nvPicPr>
          <p:cNvPr id="24" name="Picture 23">
            <a:extLst>
              <a:ext uri="{FF2B5EF4-FFF2-40B4-BE49-F238E27FC236}">
                <a16:creationId xmlns:a16="http://schemas.microsoft.com/office/drawing/2014/main" id="{AE56B576-6322-E66C-067D-DCC246E2D5E2}"/>
              </a:ext>
            </a:extLst>
          </p:cNvPr>
          <p:cNvPicPr>
            <a:picLocks noChangeAspect="1"/>
          </p:cNvPicPr>
          <p:nvPr/>
        </p:nvPicPr>
        <p:blipFill>
          <a:blip r:embed="rId10"/>
          <a:stretch>
            <a:fillRect/>
          </a:stretch>
        </p:blipFill>
        <p:spPr>
          <a:xfrm flipH="1">
            <a:off x="11779035" y="5586784"/>
            <a:ext cx="320669" cy="641338"/>
          </a:xfrm>
          <a:prstGeom prst="rect">
            <a:avLst/>
          </a:prstGeom>
        </p:spPr>
      </p:pic>
      <p:sp>
        <p:nvSpPr>
          <p:cNvPr id="6" name="CasellaDiTesto 5">
            <a:hlinkClick r:id="" action="ppaction://noaction">
              <a:snd r:embed="rId11" name="T1_W8_7.1.wav"/>
            </a:hlinkClick>
            <a:extLst>
              <a:ext uri="{FF2B5EF4-FFF2-40B4-BE49-F238E27FC236}">
                <a16:creationId xmlns:a16="http://schemas.microsoft.com/office/drawing/2014/main" id="{96ED5ACA-9DF3-3570-D660-941ABD2AA7B3}"/>
              </a:ext>
            </a:extLst>
          </p:cNvPr>
          <p:cNvSpPr txBox="1"/>
          <p:nvPr/>
        </p:nvSpPr>
        <p:spPr>
          <a:xfrm>
            <a:off x="0" y="86527"/>
            <a:ext cx="4445876" cy="606929"/>
          </a:xfrm>
          <a:prstGeom prst="rect">
            <a:avLst/>
          </a:prstGeom>
          <a:noFill/>
        </p:spPr>
        <p:txBody>
          <a:bodyPr wrap="square" rtlCol="0">
            <a:spAutoFit/>
          </a:bodyPr>
          <a:lstStyle/>
          <a:p>
            <a:endParaRPr lang="es-MX" dirty="0"/>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T1_W8_7.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T1_W8_7.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fill="hold"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T1_W8_7.4.wav"/>
                                        </p:tgtEl>
                                      </p:cMediaNode>
                                    </p:audio>
                                  </p:sub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fill="hold"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3" grpId="0"/>
      <p:bldP spid="29" grpId="0"/>
      <p:bldP spid="5"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1" name="T1_W8_8.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Ronja</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macht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ein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Projekt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über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die Schweiz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42253" y="1276394"/>
            <a:ext cx="1557451" cy="374973"/>
          </a:xfrm>
          <a:solidFill>
            <a:srgbClr val="C5DC00"/>
          </a:solidFill>
          <a:ln>
            <a:solidFill>
              <a:srgbClr val="C5DC00"/>
            </a:solidFill>
          </a:ln>
        </p:spPr>
        <p:txBody>
          <a:bodyPr/>
          <a:lstStyle/>
          <a:p>
            <a:pPr algn="ctr"/>
            <a:r>
              <a:rPr lang="en-GB" sz="2000" b="1" dirty="0">
                <a:latin typeface="Century Gothic" panose="020B0502020202020204" pitchFamily="34" charset="0"/>
              </a:rPr>
              <a:t>Grammatik</a:t>
            </a:r>
          </a:p>
        </p:txBody>
      </p:sp>
      <p:sp>
        <p:nvSpPr>
          <p:cNvPr id="13" name="Speech Bubble: Rectangle with Corners Rounded 12">
            <a:hlinkClick r:id="" action="ppaction://noaction">
              <a:snd r:embed="rId12" name="T1_W8_8.2.wav"/>
            </a:hlinkClick>
            <a:extLst>
              <a:ext uri="{FF2B5EF4-FFF2-40B4-BE49-F238E27FC236}">
                <a16:creationId xmlns:a16="http://schemas.microsoft.com/office/drawing/2014/main" id="{E31B9BC1-628C-4B9C-8C7B-EFFDD306DA00}"/>
              </a:ext>
            </a:extLst>
          </p:cNvPr>
          <p:cNvSpPr/>
          <p:nvPr/>
        </p:nvSpPr>
        <p:spPr>
          <a:xfrm>
            <a:off x="914401" y="614790"/>
            <a:ext cx="711200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0" y="502513"/>
            <a:ext cx="914400" cy="914400"/>
          </a:xfrm>
          <a:prstGeom prst="rect">
            <a:avLst/>
          </a:prstGeom>
        </p:spPr>
      </p:pic>
      <p:sp>
        <p:nvSpPr>
          <p:cNvPr id="15" name="Google Shape;108;p3">
            <a:hlinkClick r:id="" action="ppaction://noaction">
              <a:snd r:embed="rId12" name="T1_W8_8.2.wav"/>
            </a:hlinkClick>
            <a:extLst>
              <a:ext uri="{FF2B5EF4-FFF2-40B4-BE49-F238E27FC236}">
                <a16:creationId xmlns:a16="http://schemas.microsoft.com/office/drawing/2014/main" id="{B1078B7B-CBAA-412B-9D1C-583321248C91}"/>
              </a:ext>
            </a:extLst>
          </p:cNvPr>
          <p:cNvSpPr txBox="1"/>
          <p:nvPr/>
        </p:nvSpPr>
        <p:spPr>
          <a:xfrm>
            <a:off x="914400" y="610130"/>
            <a:ext cx="717293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 hat </a:t>
            </a:r>
            <a:r>
              <a:rPr lang="en-GB" sz="2400" spc="-1" dirty="0">
                <a:solidFill>
                  <a:schemeClr val="bg1"/>
                </a:solidFill>
                <a:latin typeface="Century Gothic" panose="020B0502020202020204" pitchFamily="34" charset="0"/>
                <a:ea typeface="Century Gothic"/>
              </a:rPr>
              <a:t>Ronja </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für das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Projekt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Viel</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viele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6" name="Google Shape;170;p8">
            <a:extLst>
              <a:ext uri="{FF2B5EF4-FFF2-40B4-BE49-F238E27FC236}">
                <a16:creationId xmlns:a16="http://schemas.microsoft.com/office/drawing/2014/main" id="{1838A1EA-0DFC-4391-B23B-89C979689CE2}"/>
              </a:ext>
            </a:extLst>
          </p:cNvPr>
          <p:cNvPicPr/>
          <p:nvPr/>
        </p:nvPicPr>
        <p:blipFill>
          <a:blip r:embed="rId15"/>
          <a:stretch/>
        </p:blipFill>
        <p:spPr>
          <a:xfrm>
            <a:off x="10909270" y="86527"/>
            <a:ext cx="1190434" cy="1088269"/>
          </a:xfrm>
          <a:prstGeom prst="rect">
            <a:avLst/>
          </a:prstGeom>
          <a:ln>
            <a:noFill/>
          </a:ln>
        </p:spPr>
      </p:pic>
      <p:graphicFrame>
        <p:nvGraphicFramePr>
          <p:cNvPr id="17" name="Table 12">
            <a:extLst>
              <a:ext uri="{FF2B5EF4-FFF2-40B4-BE49-F238E27FC236}">
                <a16:creationId xmlns:a16="http://schemas.microsoft.com/office/drawing/2014/main" id="{DA8E14C9-6666-43E4-A70F-638FE94F711F}"/>
              </a:ext>
            </a:extLst>
          </p:cNvPr>
          <p:cNvGraphicFramePr>
            <a:graphicFrameLocks noGrp="1"/>
          </p:cNvGraphicFramePr>
          <p:nvPr/>
        </p:nvGraphicFramePr>
        <p:xfrm>
          <a:off x="246230" y="2049136"/>
          <a:ext cx="4546108" cy="4057545"/>
        </p:xfrm>
        <a:graphic>
          <a:graphicData uri="http://schemas.openxmlformats.org/drawingml/2006/table">
            <a:tbl>
              <a:tblPr firstRow="1" bandRow="1"/>
              <a:tblGrid>
                <a:gridCol w="2273054">
                  <a:extLst>
                    <a:ext uri="{9D8B030D-6E8A-4147-A177-3AD203B41FA5}">
                      <a16:colId xmlns:a16="http://schemas.microsoft.com/office/drawing/2014/main" val="2349495442"/>
                    </a:ext>
                  </a:extLst>
                </a:gridCol>
                <a:gridCol w="2273054">
                  <a:extLst>
                    <a:ext uri="{9D8B030D-6E8A-4147-A177-3AD203B41FA5}">
                      <a16:colId xmlns:a16="http://schemas.microsoft.com/office/drawing/2014/main" val="3283253055"/>
                    </a:ext>
                  </a:extLst>
                </a:gridCol>
              </a:tblGrid>
              <a:tr h="528811">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err="1">
                          <a:solidFill>
                            <a:srgbClr val="002060"/>
                          </a:solidFill>
                        </a:rPr>
                        <a:t>viel</a:t>
                      </a:r>
                      <a:endParaRPr lang="en-GB" sz="2000" b="0" dirty="0">
                        <a:solidFill>
                          <a:srgbClr val="002060"/>
                        </a:solidFill>
                      </a:endParaRPr>
                    </a:p>
                    <a:p>
                      <a:pPr algn="ctr"/>
                      <a:r>
                        <a:rPr lang="en-GB" sz="2000" b="0" dirty="0">
                          <a:solidFill>
                            <a:srgbClr val="002060"/>
                          </a:solidFill>
                        </a:rPr>
                        <a:t>(uncountable)</a:t>
                      </a:r>
                      <a:endParaRPr lang="en-GB" sz="2000" b="1"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b="1" dirty="0" err="1">
                          <a:solidFill>
                            <a:srgbClr val="002060"/>
                          </a:solidFill>
                        </a:rPr>
                        <a:t>viele</a:t>
                      </a:r>
                      <a:endParaRPr lang="en-GB" sz="2000" b="0" dirty="0">
                        <a:solidFill>
                          <a:srgbClr val="002060"/>
                        </a:solidFill>
                      </a:endParaRPr>
                    </a:p>
                    <a:p>
                      <a:pPr algn="ctr"/>
                      <a:r>
                        <a:rPr lang="en-GB" sz="2000" b="0" dirty="0">
                          <a:solidFill>
                            <a:srgbClr val="002060"/>
                          </a:solidFill>
                        </a:rPr>
                        <a:t>(countable)</a:t>
                      </a:r>
                      <a:endParaRPr lang="en-GB" sz="2000" b="1"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57782125"/>
                  </a:ext>
                </a:extLst>
              </a:tr>
              <a:tr h="3356505">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570058678"/>
                  </a:ext>
                </a:extLst>
              </a:tr>
            </a:tbl>
          </a:graphicData>
        </a:graphic>
      </p:graphicFrame>
      <p:sp>
        <p:nvSpPr>
          <p:cNvPr id="7" name="TextBox 6">
            <a:extLst>
              <a:ext uri="{FF2B5EF4-FFF2-40B4-BE49-F238E27FC236}">
                <a16:creationId xmlns:a16="http://schemas.microsoft.com/office/drawing/2014/main" id="{27DC4A01-C700-48D7-A2ED-CF43D7E23FB9}"/>
              </a:ext>
            </a:extLst>
          </p:cNvPr>
          <p:cNvSpPr txBox="1"/>
          <p:nvPr/>
        </p:nvSpPr>
        <p:spPr>
          <a:xfrm rot="20555466">
            <a:off x="5427134" y="2238680"/>
            <a:ext cx="1337733" cy="461665"/>
          </a:xfrm>
          <a:prstGeom prst="rect">
            <a:avLst/>
          </a:prstGeom>
          <a:solidFill>
            <a:srgbClr val="C5DC00"/>
          </a:solidFill>
        </p:spPr>
        <p:txBody>
          <a:bodyPr wrap="square" rtlCol="0">
            <a:spAutoFit/>
          </a:bodyPr>
          <a:lstStyle/>
          <a:p>
            <a:pPr algn="ctr"/>
            <a:r>
              <a:rPr lang="en-GB" sz="2400" b="1" dirty="0" err="1">
                <a:solidFill>
                  <a:srgbClr val="002060"/>
                </a:solidFill>
              </a:rPr>
              <a:t>Musik</a:t>
            </a:r>
            <a:endParaRPr lang="en-GB" sz="2400" b="1" dirty="0">
              <a:solidFill>
                <a:srgbClr val="002060"/>
              </a:solidFill>
            </a:endParaRPr>
          </a:p>
        </p:txBody>
      </p:sp>
      <p:sp>
        <p:nvSpPr>
          <p:cNvPr id="18" name="TextBox 17">
            <a:extLst>
              <a:ext uri="{FF2B5EF4-FFF2-40B4-BE49-F238E27FC236}">
                <a16:creationId xmlns:a16="http://schemas.microsoft.com/office/drawing/2014/main" id="{E0DA9036-59BE-41B0-8F3E-682C6B1DEA33}"/>
              </a:ext>
            </a:extLst>
          </p:cNvPr>
          <p:cNvSpPr txBox="1"/>
          <p:nvPr/>
        </p:nvSpPr>
        <p:spPr>
          <a:xfrm>
            <a:off x="7067539" y="2513820"/>
            <a:ext cx="1551281" cy="461665"/>
          </a:xfrm>
          <a:prstGeom prst="rect">
            <a:avLst/>
          </a:prstGeom>
          <a:solidFill>
            <a:srgbClr val="C5DC00"/>
          </a:solidFill>
        </p:spPr>
        <p:txBody>
          <a:bodyPr wrap="square" rtlCol="0">
            <a:spAutoFit/>
          </a:bodyPr>
          <a:lstStyle/>
          <a:p>
            <a:pPr algn="ctr"/>
            <a:r>
              <a:rPr lang="en-US" sz="2400" b="1" dirty="0" err="1">
                <a:solidFill>
                  <a:srgbClr val="002060"/>
                </a:solidFill>
              </a:rPr>
              <a:t>Äpfel</a:t>
            </a:r>
            <a:endParaRPr lang="en-GB" sz="2400" b="1" dirty="0">
              <a:solidFill>
                <a:srgbClr val="002060"/>
              </a:solidFill>
            </a:endParaRPr>
          </a:p>
        </p:txBody>
      </p:sp>
      <p:sp>
        <p:nvSpPr>
          <p:cNvPr id="19" name="TextBox 18">
            <a:extLst>
              <a:ext uri="{FF2B5EF4-FFF2-40B4-BE49-F238E27FC236}">
                <a16:creationId xmlns:a16="http://schemas.microsoft.com/office/drawing/2014/main" id="{C6C12514-546D-424A-AAB2-EA5C61299B48}"/>
              </a:ext>
            </a:extLst>
          </p:cNvPr>
          <p:cNvSpPr txBox="1"/>
          <p:nvPr/>
        </p:nvSpPr>
        <p:spPr>
          <a:xfrm rot="604035">
            <a:off x="9172734" y="4599810"/>
            <a:ext cx="1563053" cy="461665"/>
          </a:xfrm>
          <a:prstGeom prst="rect">
            <a:avLst/>
          </a:prstGeom>
          <a:solidFill>
            <a:srgbClr val="C5DC00"/>
          </a:solidFill>
        </p:spPr>
        <p:txBody>
          <a:bodyPr wrap="square" rtlCol="0">
            <a:spAutoFit/>
          </a:bodyPr>
          <a:lstStyle/>
          <a:p>
            <a:pPr algn="ctr"/>
            <a:r>
              <a:rPr lang="en-GB" sz="2400" b="1" dirty="0" err="1">
                <a:solidFill>
                  <a:srgbClr val="002060"/>
                </a:solidFill>
              </a:rPr>
              <a:t>Häuser</a:t>
            </a:r>
            <a:endParaRPr lang="en-GB" sz="2400" b="1" dirty="0">
              <a:solidFill>
                <a:srgbClr val="002060"/>
              </a:solidFill>
            </a:endParaRPr>
          </a:p>
        </p:txBody>
      </p:sp>
      <p:sp>
        <p:nvSpPr>
          <p:cNvPr id="20" name="TextBox 19">
            <a:extLst>
              <a:ext uri="{FF2B5EF4-FFF2-40B4-BE49-F238E27FC236}">
                <a16:creationId xmlns:a16="http://schemas.microsoft.com/office/drawing/2014/main" id="{AC4D0FDB-5BD7-40E4-9DF0-F31F58177AEB}"/>
              </a:ext>
            </a:extLst>
          </p:cNvPr>
          <p:cNvSpPr txBox="1"/>
          <p:nvPr/>
        </p:nvSpPr>
        <p:spPr>
          <a:xfrm>
            <a:off x="8908815" y="5808336"/>
            <a:ext cx="1337733" cy="461665"/>
          </a:xfrm>
          <a:prstGeom prst="rect">
            <a:avLst/>
          </a:prstGeom>
          <a:solidFill>
            <a:srgbClr val="C5DC00"/>
          </a:solidFill>
        </p:spPr>
        <p:txBody>
          <a:bodyPr wrap="square" rtlCol="0">
            <a:spAutoFit/>
          </a:bodyPr>
          <a:lstStyle/>
          <a:p>
            <a:pPr algn="ctr"/>
            <a:r>
              <a:rPr lang="en-GB" sz="2400" b="1" dirty="0" err="1">
                <a:solidFill>
                  <a:srgbClr val="002060"/>
                </a:solidFill>
              </a:rPr>
              <a:t>Blätter</a:t>
            </a:r>
            <a:endParaRPr lang="en-GB" sz="2400" b="1" dirty="0">
              <a:solidFill>
                <a:srgbClr val="002060"/>
              </a:solidFill>
            </a:endParaRPr>
          </a:p>
        </p:txBody>
      </p:sp>
      <p:sp>
        <p:nvSpPr>
          <p:cNvPr id="21" name="TextBox 20">
            <a:extLst>
              <a:ext uri="{FF2B5EF4-FFF2-40B4-BE49-F238E27FC236}">
                <a16:creationId xmlns:a16="http://schemas.microsoft.com/office/drawing/2014/main" id="{7212379F-19FC-4DE2-9328-8BA1255CBBEB}"/>
              </a:ext>
            </a:extLst>
          </p:cNvPr>
          <p:cNvSpPr txBox="1"/>
          <p:nvPr/>
        </p:nvSpPr>
        <p:spPr>
          <a:xfrm rot="20555466">
            <a:off x="5121676" y="4226640"/>
            <a:ext cx="1337733" cy="461665"/>
          </a:xfrm>
          <a:prstGeom prst="rect">
            <a:avLst/>
          </a:prstGeom>
          <a:solidFill>
            <a:srgbClr val="C5DC00"/>
          </a:solidFill>
        </p:spPr>
        <p:txBody>
          <a:bodyPr wrap="square" rtlCol="0">
            <a:spAutoFit/>
          </a:bodyPr>
          <a:lstStyle/>
          <a:p>
            <a:pPr algn="ctr"/>
            <a:r>
              <a:rPr lang="en-GB" sz="2400" b="1" dirty="0">
                <a:solidFill>
                  <a:srgbClr val="002060"/>
                </a:solidFill>
              </a:rPr>
              <a:t>Ideen</a:t>
            </a:r>
          </a:p>
        </p:txBody>
      </p:sp>
      <p:sp>
        <p:nvSpPr>
          <p:cNvPr id="22" name="TextBox 21">
            <a:extLst>
              <a:ext uri="{FF2B5EF4-FFF2-40B4-BE49-F238E27FC236}">
                <a16:creationId xmlns:a16="http://schemas.microsoft.com/office/drawing/2014/main" id="{878D1223-3DBC-442A-BE14-19F4FE659D15}"/>
              </a:ext>
            </a:extLst>
          </p:cNvPr>
          <p:cNvSpPr txBox="1"/>
          <p:nvPr/>
        </p:nvSpPr>
        <p:spPr>
          <a:xfrm rot="353890">
            <a:off x="5529468" y="5875848"/>
            <a:ext cx="1337733" cy="461665"/>
          </a:xfrm>
          <a:prstGeom prst="rect">
            <a:avLst/>
          </a:prstGeom>
          <a:solidFill>
            <a:srgbClr val="C5DC00"/>
          </a:solidFill>
        </p:spPr>
        <p:txBody>
          <a:bodyPr wrap="square" rtlCol="0">
            <a:spAutoFit/>
          </a:bodyPr>
          <a:lstStyle/>
          <a:p>
            <a:pPr algn="ctr"/>
            <a:r>
              <a:rPr lang="en-GB" sz="2400" b="1" dirty="0">
                <a:solidFill>
                  <a:srgbClr val="002060"/>
                </a:solidFill>
              </a:rPr>
              <a:t>Essen</a:t>
            </a:r>
          </a:p>
        </p:txBody>
      </p:sp>
      <p:sp>
        <p:nvSpPr>
          <p:cNvPr id="23" name="TextBox 22">
            <a:extLst>
              <a:ext uri="{FF2B5EF4-FFF2-40B4-BE49-F238E27FC236}">
                <a16:creationId xmlns:a16="http://schemas.microsoft.com/office/drawing/2014/main" id="{CE4D6C6D-FD31-45C7-A227-5255F26CEFAB}"/>
              </a:ext>
            </a:extLst>
          </p:cNvPr>
          <p:cNvSpPr txBox="1"/>
          <p:nvPr/>
        </p:nvSpPr>
        <p:spPr>
          <a:xfrm rot="353890">
            <a:off x="6843051" y="4961993"/>
            <a:ext cx="1337733" cy="461665"/>
          </a:xfrm>
          <a:prstGeom prst="rect">
            <a:avLst/>
          </a:prstGeom>
          <a:solidFill>
            <a:srgbClr val="C5DC00"/>
          </a:solidFill>
        </p:spPr>
        <p:txBody>
          <a:bodyPr wrap="square" rtlCol="0">
            <a:spAutoFit/>
          </a:bodyPr>
          <a:lstStyle/>
          <a:p>
            <a:pPr algn="ctr"/>
            <a:r>
              <a:rPr lang="en-GB" sz="2400" b="1" dirty="0">
                <a:solidFill>
                  <a:srgbClr val="002060"/>
                </a:solidFill>
              </a:rPr>
              <a:t>Papier</a:t>
            </a:r>
          </a:p>
        </p:txBody>
      </p:sp>
      <p:sp>
        <p:nvSpPr>
          <p:cNvPr id="24" name="TextBox 23">
            <a:extLst>
              <a:ext uri="{FF2B5EF4-FFF2-40B4-BE49-F238E27FC236}">
                <a16:creationId xmlns:a16="http://schemas.microsoft.com/office/drawing/2014/main" id="{687EA380-572A-4A32-AF55-DDF786906450}"/>
              </a:ext>
            </a:extLst>
          </p:cNvPr>
          <p:cNvSpPr txBox="1"/>
          <p:nvPr/>
        </p:nvSpPr>
        <p:spPr>
          <a:xfrm rot="867269">
            <a:off x="7179799" y="3492112"/>
            <a:ext cx="1337733" cy="461665"/>
          </a:xfrm>
          <a:prstGeom prst="rect">
            <a:avLst/>
          </a:prstGeom>
          <a:solidFill>
            <a:srgbClr val="C5DC00"/>
          </a:solidFill>
        </p:spPr>
        <p:txBody>
          <a:bodyPr wrap="square" rtlCol="0">
            <a:spAutoFit/>
          </a:bodyPr>
          <a:lstStyle/>
          <a:p>
            <a:pPr algn="ctr"/>
            <a:r>
              <a:rPr lang="en-GB" sz="2400" b="1" dirty="0">
                <a:solidFill>
                  <a:srgbClr val="002060"/>
                </a:solidFill>
              </a:rPr>
              <a:t>Wasser</a:t>
            </a:r>
          </a:p>
        </p:txBody>
      </p:sp>
      <p:sp>
        <p:nvSpPr>
          <p:cNvPr id="26" name="TextBox 25">
            <a:extLst>
              <a:ext uri="{FF2B5EF4-FFF2-40B4-BE49-F238E27FC236}">
                <a16:creationId xmlns:a16="http://schemas.microsoft.com/office/drawing/2014/main" id="{A171326C-4493-473B-A190-D5CE42F59725}"/>
              </a:ext>
            </a:extLst>
          </p:cNvPr>
          <p:cNvSpPr txBox="1"/>
          <p:nvPr/>
        </p:nvSpPr>
        <p:spPr>
          <a:xfrm>
            <a:off x="643560" y="2874924"/>
            <a:ext cx="1337733" cy="461665"/>
          </a:xfrm>
          <a:prstGeom prst="rect">
            <a:avLst/>
          </a:prstGeom>
          <a:solidFill>
            <a:srgbClr val="C5DC00"/>
          </a:solidFill>
        </p:spPr>
        <p:txBody>
          <a:bodyPr wrap="square" rtlCol="0">
            <a:spAutoFit/>
          </a:bodyPr>
          <a:lstStyle/>
          <a:p>
            <a:pPr algn="ctr"/>
            <a:r>
              <a:rPr lang="en-GB" sz="2400" b="1" dirty="0" err="1">
                <a:solidFill>
                  <a:srgbClr val="002060"/>
                </a:solidFill>
              </a:rPr>
              <a:t>Musik</a:t>
            </a:r>
            <a:endParaRPr lang="en-GB" sz="2400" b="1" dirty="0">
              <a:solidFill>
                <a:srgbClr val="002060"/>
              </a:solidFill>
            </a:endParaRPr>
          </a:p>
        </p:txBody>
      </p:sp>
      <p:sp>
        <p:nvSpPr>
          <p:cNvPr id="27" name="TextBox 26">
            <a:extLst>
              <a:ext uri="{FF2B5EF4-FFF2-40B4-BE49-F238E27FC236}">
                <a16:creationId xmlns:a16="http://schemas.microsoft.com/office/drawing/2014/main" id="{71AF166D-08C6-4C6D-BBE7-AC48A70B3537}"/>
              </a:ext>
            </a:extLst>
          </p:cNvPr>
          <p:cNvSpPr txBox="1"/>
          <p:nvPr/>
        </p:nvSpPr>
        <p:spPr>
          <a:xfrm>
            <a:off x="2818357" y="2874923"/>
            <a:ext cx="1652044" cy="461665"/>
          </a:xfrm>
          <a:prstGeom prst="rect">
            <a:avLst/>
          </a:prstGeom>
          <a:solidFill>
            <a:srgbClr val="C5DC00"/>
          </a:solidFill>
        </p:spPr>
        <p:txBody>
          <a:bodyPr wrap="square" rtlCol="0">
            <a:spAutoFit/>
          </a:bodyPr>
          <a:lstStyle/>
          <a:p>
            <a:pPr algn="ctr"/>
            <a:r>
              <a:rPr lang="en-GB" sz="2400" b="1" dirty="0" err="1">
                <a:solidFill>
                  <a:srgbClr val="002060"/>
                </a:solidFill>
              </a:rPr>
              <a:t>Äpfel</a:t>
            </a:r>
            <a:endParaRPr lang="en-GB" sz="2400" b="1" dirty="0">
              <a:solidFill>
                <a:srgbClr val="002060"/>
              </a:solidFill>
            </a:endParaRPr>
          </a:p>
        </p:txBody>
      </p:sp>
      <p:sp>
        <p:nvSpPr>
          <p:cNvPr id="28" name="TextBox 27">
            <a:extLst>
              <a:ext uri="{FF2B5EF4-FFF2-40B4-BE49-F238E27FC236}">
                <a16:creationId xmlns:a16="http://schemas.microsoft.com/office/drawing/2014/main" id="{EE9AABB2-C444-4B9D-ABC7-D5E6452627E8}"/>
              </a:ext>
            </a:extLst>
          </p:cNvPr>
          <p:cNvSpPr txBox="1"/>
          <p:nvPr/>
        </p:nvSpPr>
        <p:spPr>
          <a:xfrm>
            <a:off x="2818357" y="3431407"/>
            <a:ext cx="1652044" cy="461665"/>
          </a:xfrm>
          <a:prstGeom prst="rect">
            <a:avLst/>
          </a:prstGeom>
          <a:solidFill>
            <a:srgbClr val="C5DC00"/>
          </a:solidFill>
        </p:spPr>
        <p:txBody>
          <a:bodyPr wrap="square" rtlCol="0">
            <a:spAutoFit/>
          </a:bodyPr>
          <a:lstStyle/>
          <a:p>
            <a:pPr algn="ctr"/>
            <a:r>
              <a:rPr lang="en-GB" sz="2400" b="1" dirty="0">
                <a:solidFill>
                  <a:srgbClr val="002060"/>
                </a:solidFill>
              </a:rPr>
              <a:t>Ideen</a:t>
            </a:r>
          </a:p>
        </p:txBody>
      </p:sp>
      <p:sp>
        <p:nvSpPr>
          <p:cNvPr id="29" name="TextBox 28">
            <a:extLst>
              <a:ext uri="{FF2B5EF4-FFF2-40B4-BE49-F238E27FC236}">
                <a16:creationId xmlns:a16="http://schemas.microsoft.com/office/drawing/2014/main" id="{DD3E9367-D79B-4239-B0A3-F00BB68E651B}"/>
              </a:ext>
            </a:extLst>
          </p:cNvPr>
          <p:cNvSpPr txBox="1"/>
          <p:nvPr/>
        </p:nvSpPr>
        <p:spPr>
          <a:xfrm>
            <a:off x="647019" y="3431407"/>
            <a:ext cx="1337733" cy="461665"/>
          </a:xfrm>
          <a:prstGeom prst="rect">
            <a:avLst/>
          </a:prstGeom>
          <a:solidFill>
            <a:srgbClr val="C5DC00"/>
          </a:solidFill>
        </p:spPr>
        <p:txBody>
          <a:bodyPr wrap="square" rtlCol="0">
            <a:spAutoFit/>
          </a:bodyPr>
          <a:lstStyle/>
          <a:p>
            <a:pPr algn="ctr"/>
            <a:r>
              <a:rPr lang="en-GB" sz="2400" b="1" dirty="0">
                <a:solidFill>
                  <a:srgbClr val="002060"/>
                </a:solidFill>
              </a:rPr>
              <a:t>Wasser</a:t>
            </a:r>
          </a:p>
        </p:txBody>
      </p:sp>
      <p:sp>
        <p:nvSpPr>
          <p:cNvPr id="30" name="TextBox 29">
            <a:extLst>
              <a:ext uri="{FF2B5EF4-FFF2-40B4-BE49-F238E27FC236}">
                <a16:creationId xmlns:a16="http://schemas.microsoft.com/office/drawing/2014/main" id="{AAEA094E-D5C5-4D77-B7F2-A2214FFBDEE0}"/>
              </a:ext>
            </a:extLst>
          </p:cNvPr>
          <p:cNvSpPr txBox="1"/>
          <p:nvPr/>
        </p:nvSpPr>
        <p:spPr>
          <a:xfrm>
            <a:off x="2800700" y="4005085"/>
            <a:ext cx="1677529" cy="461665"/>
          </a:xfrm>
          <a:prstGeom prst="rect">
            <a:avLst/>
          </a:prstGeom>
          <a:solidFill>
            <a:srgbClr val="C5DC00"/>
          </a:solidFill>
        </p:spPr>
        <p:txBody>
          <a:bodyPr wrap="square" rtlCol="0">
            <a:spAutoFit/>
          </a:bodyPr>
          <a:lstStyle/>
          <a:p>
            <a:pPr algn="ctr"/>
            <a:r>
              <a:rPr lang="en-GB" sz="2400" b="1" dirty="0" err="1">
                <a:solidFill>
                  <a:srgbClr val="002060"/>
                </a:solidFill>
              </a:rPr>
              <a:t>Häuser</a:t>
            </a:r>
            <a:endParaRPr lang="en-GB" sz="2400" b="1" dirty="0">
              <a:solidFill>
                <a:srgbClr val="002060"/>
              </a:solidFill>
            </a:endParaRPr>
          </a:p>
        </p:txBody>
      </p:sp>
      <p:sp>
        <p:nvSpPr>
          <p:cNvPr id="31" name="TextBox 30">
            <a:extLst>
              <a:ext uri="{FF2B5EF4-FFF2-40B4-BE49-F238E27FC236}">
                <a16:creationId xmlns:a16="http://schemas.microsoft.com/office/drawing/2014/main" id="{86B9821A-FF41-431C-B39A-80DDD46EB4B2}"/>
              </a:ext>
            </a:extLst>
          </p:cNvPr>
          <p:cNvSpPr txBox="1"/>
          <p:nvPr/>
        </p:nvSpPr>
        <p:spPr>
          <a:xfrm>
            <a:off x="643560" y="4005085"/>
            <a:ext cx="1337733" cy="461665"/>
          </a:xfrm>
          <a:prstGeom prst="rect">
            <a:avLst/>
          </a:prstGeom>
          <a:solidFill>
            <a:srgbClr val="C5DC00"/>
          </a:solidFill>
        </p:spPr>
        <p:txBody>
          <a:bodyPr wrap="square" rtlCol="0">
            <a:spAutoFit/>
          </a:bodyPr>
          <a:lstStyle/>
          <a:p>
            <a:pPr algn="ctr"/>
            <a:r>
              <a:rPr lang="en-GB" sz="2400" b="1" dirty="0">
                <a:solidFill>
                  <a:srgbClr val="002060"/>
                </a:solidFill>
              </a:rPr>
              <a:t>Essen</a:t>
            </a:r>
          </a:p>
        </p:txBody>
      </p:sp>
      <p:sp>
        <p:nvSpPr>
          <p:cNvPr id="32" name="TextBox 31">
            <a:extLst>
              <a:ext uri="{FF2B5EF4-FFF2-40B4-BE49-F238E27FC236}">
                <a16:creationId xmlns:a16="http://schemas.microsoft.com/office/drawing/2014/main" id="{72D94D12-FE37-422A-8633-3D4F4C72080D}"/>
              </a:ext>
            </a:extLst>
          </p:cNvPr>
          <p:cNvSpPr txBox="1"/>
          <p:nvPr/>
        </p:nvSpPr>
        <p:spPr>
          <a:xfrm>
            <a:off x="643559" y="4617650"/>
            <a:ext cx="1337733" cy="461665"/>
          </a:xfrm>
          <a:prstGeom prst="rect">
            <a:avLst/>
          </a:prstGeom>
          <a:solidFill>
            <a:srgbClr val="C5DC00"/>
          </a:solidFill>
        </p:spPr>
        <p:txBody>
          <a:bodyPr wrap="square" rtlCol="0">
            <a:spAutoFit/>
          </a:bodyPr>
          <a:lstStyle/>
          <a:p>
            <a:pPr algn="ctr"/>
            <a:r>
              <a:rPr lang="en-GB" sz="2400" b="1" dirty="0">
                <a:solidFill>
                  <a:srgbClr val="002060"/>
                </a:solidFill>
              </a:rPr>
              <a:t>Papier</a:t>
            </a:r>
          </a:p>
        </p:txBody>
      </p:sp>
      <p:sp>
        <p:nvSpPr>
          <p:cNvPr id="33" name="TextBox 32">
            <a:extLst>
              <a:ext uri="{FF2B5EF4-FFF2-40B4-BE49-F238E27FC236}">
                <a16:creationId xmlns:a16="http://schemas.microsoft.com/office/drawing/2014/main" id="{E8FFEE03-BC79-49B1-B87C-82BB212AC439}"/>
              </a:ext>
            </a:extLst>
          </p:cNvPr>
          <p:cNvSpPr txBox="1"/>
          <p:nvPr/>
        </p:nvSpPr>
        <p:spPr>
          <a:xfrm>
            <a:off x="2800701" y="4594218"/>
            <a:ext cx="1652044" cy="461665"/>
          </a:xfrm>
          <a:prstGeom prst="rect">
            <a:avLst/>
          </a:prstGeom>
          <a:solidFill>
            <a:srgbClr val="C5DC00"/>
          </a:solidFill>
        </p:spPr>
        <p:txBody>
          <a:bodyPr wrap="square" rtlCol="0">
            <a:spAutoFit/>
          </a:bodyPr>
          <a:lstStyle/>
          <a:p>
            <a:pPr algn="ctr"/>
            <a:r>
              <a:rPr lang="en-GB" sz="2400" b="1" dirty="0" err="1">
                <a:solidFill>
                  <a:srgbClr val="002060"/>
                </a:solidFill>
              </a:rPr>
              <a:t>Blätter</a:t>
            </a:r>
            <a:endParaRPr lang="en-GB" sz="2400" b="1" dirty="0">
              <a:solidFill>
                <a:srgbClr val="002060"/>
              </a:solidFill>
            </a:endParaRPr>
          </a:p>
        </p:txBody>
      </p:sp>
      <p:sp>
        <p:nvSpPr>
          <p:cNvPr id="35" name="Speech Bubble: Rectangle with Corners Rounded 34">
            <a:extLst>
              <a:ext uri="{FF2B5EF4-FFF2-40B4-BE49-F238E27FC236}">
                <a16:creationId xmlns:a16="http://schemas.microsoft.com/office/drawing/2014/main" id="{1835FA53-2CE9-4731-8534-D5CB867FD43B}"/>
              </a:ext>
            </a:extLst>
          </p:cNvPr>
          <p:cNvSpPr/>
          <p:nvPr/>
        </p:nvSpPr>
        <p:spPr>
          <a:xfrm>
            <a:off x="9300229" y="2174123"/>
            <a:ext cx="2799475" cy="2057435"/>
          </a:xfrm>
          <a:prstGeom prst="wedgeRoundRectCallout">
            <a:avLst>
              <a:gd name="adj1" fmla="val -20833"/>
              <a:gd name="adj2" fmla="val 58266"/>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To check whether a noun is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countable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uncountable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try putting a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number</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in front of the English word.</a:t>
            </a:r>
          </a:p>
        </p:txBody>
      </p:sp>
      <p:pic>
        <p:nvPicPr>
          <p:cNvPr id="4" name="Picture 3">
            <a:extLst>
              <a:ext uri="{FF2B5EF4-FFF2-40B4-BE49-F238E27FC236}">
                <a16:creationId xmlns:a16="http://schemas.microsoft.com/office/drawing/2014/main" id="{33EBA1B5-F9B2-6188-C577-2FC56CFC6EC1}"/>
              </a:ext>
            </a:extLst>
          </p:cNvPr>
          <p:cNvPicPr>
            <a:picLocks noChangeAspect="1"/>
          </p:cNvPicPr>
          <p:nvPr/>
        </p:nvPicPr>
        <p:blipFill>
          <a:blip r:embed="rId16"/>
          <a:stretch>
            <a:fillRect/>
          </a:stretch>
        </p:blipFill>
        <p:spPr>
          <a:xfrm>
            <a:off x="14760" y="5254574"/>
            <a:ext cx="1297665" cy="1582657"/>
          </a:xfrm>
          <a:prstGeom prst="rect">
            <a:avLst/>
          </a:prstGeom>
        </p:spPr>
      </p:pic>
      <p:sp>
        <p:nvSpPr>
          <p:cNvPr id="5" name="Speech Bubble: Rectangle with Corners Rounded 4">
            <a:extLst>
              <a:ext uri="{FF2B5EF4-FFF2-40B4-BE49-F238E27FC236}">
                <a16:creationId xmlns:a16="http://schemas.microsoft.com/office/drawing/2014/main" id="{ABE896E6-0283-6C77-14C2-31DB316738C0}"/>
              </a:ext>
            </a:extLst>
          </p:cNvPr>
          <p:cNvSpPr/>
          <p:nvPr/>
        </p:nvSpPr>
        <p:spPr>
          <a:xfrm>
            <a:off x="8200964" y="86527"/>
            <a:ext cx="2647368" cy="2057435"/>
          </a:xfrm>
          <a:prstGeom prst="wedgeRoundRectCallout">
            <a:avLst>
              <a:gd name="adj1" fmla="val -190501"/>
              <a:gd name="adj2" fmla="val 84808"/>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prstClr val="white"/>
                </a:solidFill>
                <a:latin typeface="Century Gothic" panose="020F0302020204030204"/>
              </a:rPr>
              <a:t>W</a:t>
            </a:r>
            <a:r>
              <a:rPr lang="en-GB" sz="2000" kern="0" dirty="0" err="1">
                <a:solidFill>
                  <a:prstClr val="white"/>
                </a:solidFill>
                <a:latin typeface="Century Gothic" panose="020F0302020204030204"/>
              </a:rPr>
              <a:t>hy</a:t>
            </a:r>
            <a:r>
              <a:rPr lang="en-GB" sz="2000" kern="0" dirty="0">
                <a:solidFill>
                  <a:prstClr val="white"/>
                </a:solidFill>
                <a:latin typeface="Century Gothic" panose="020F0302020204030204"/>
              </a:rPr>
              <a:t> would Ronja use </a:t>
            </a:r>
            <a:r>
              <a:rPr lang="en-GB" sz="2000" b="1" kern="0" dirty="0">
                <a:solidFill>
                  <a:prstClr val="white"/>
                </a:solidFill>
                <a:latin typeface="Century Gothic" panose="020F0302020204030204"/>
              </a:rPr>
              <a:t>apples</a:t>
            </a:r>
            <a:r>
              <a:rPr lang="en-GB" sz="2000" kern="0" dirty="0">
                <a:solidFill>
                  <a:prstClr val="white"/>
                </a:solidFill>
                <a:latin typeface="Century Gothic" panose="020F0302020204030204"/>
              </a:rPr>
              <a:t> in her Switzerland project?! Have a guess – we will come back to this later!</a:t>
            </a:r>
            <a:endPar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BE29D2DC-28D8-7BDC-16B0-604678951AC3}"/>
              </a:ext>
            </a:extLst>
          </p:cNvPr>
          <p:cNvPicPr>
            <a:picLocks noChangeAspect="1"/>
          </p:cNvPicPr>
          <p:nvPr/>
        </p:nvPicPr>
        <p:blipFill>
          <a:blip r:embed="rId17"/>
          <a:stretch>
            <a:fillRect/>
          </a:stretch>
        </p:blipFill>
        <p:spPr>
          <a:xfrm>
            <a:off x="4592089" y="1124017"/>
            <a:ext cx="1646063" cy="1054699"/>
          </a:xfrm>
          <a:prstGeom prst="rect">
            <a:avLst/>
          </a:prstGeom>
        </p:spPr>
      </p:pic>
      <p:sp>
        <p:nvSpPr>
          <p:cNvPr id="8" name="TextBox 7">
            <a:extLst>
              <a:ext uri="{FF2B5EF4-FFF2-40B4-BE49-F238E27FC236}">
                <a16:creationId xmlns:a16="http://schemas.microsoft.com/office/drawing/2014/main" id="{C0FD1A22-97EB-92BE-A85D-4D21B9374927}"/>
              </a:ext>
            </a:extLst>
          </p:cNvPr>
          <p:cNvSpPr txBox="1"/>
          <p:nvPr/>
        </p:nvSpPr>
        <p:spPr>
          <a:xfrm>
            <a:off x="9742063" y="6462767"/>
            <a:ext cx="2426013" cy="369332"/>
          </a:xfrm>
          <a:prstGeom prst="rect">
            <a:avLst/>
          </a:prstGeom>
          <a:solidFill>
            <a:srgbClr val="92D050"/>
          </a:solidFill>
        </p:spPr>
        <p:txBody>
          <a:bodyPr wrap="square" rtlCol="0">
            <a:spAutoFit/>
          </a:bodyPr>
          <a:lstStyle/>
          <a:p>
            <a:r>
              <a:rPr lang="en-US" dirty="0" err="1"/>
              <a:t>über</a:t>
            </a:r>
            <a:r>
              <a:rPr lang="en-US" dirty="0"/>
              <a:t> – (here</a:t>
            </a:r>
            <a:r>
              <a:rPr lang="en-US" dirty="0">
                <a:sym typeface="Wingdings" panose="05000000000000000000" pitchFamily="2" charset="2"/>
              </a:rPr>
              <a:t>): </a:t>
            </a:r>
            <a:r>
              <a:rPr lang="en-US" dirty="0"/>
              <a:t>about </a:t>
            </a:r>
            <a:endParaRPr lang="en-GB" dirty="0"/>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subTnLst>
                                    <p:audio>
                                      <p:cMediaNode>
                                        <p:cTn display="0" masterRel="sameClick">
                                          <p:stCondLst>
                                            <p:cond evt="begin" delay="0">
                                              <p:tn val="10"/>
                                            </p:cond>
                                          </p:stCondLst>
                                          <p:endCondLst>
                                            <p:cond evt="onStopAudio" delay="0">
                                              <p:tgtEl>
                                                <p:sldTgt/>
                                              </p:tgtEl>
                                            </p:cond>
                                          </p:endCondLst>
                                        </p:cTn>
                                        <p:tgtEl>
                                          <p:sndTgt r:embed="rId3" name="T1_W8_8.3.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8"/>
                                        </p:tgtEl>
                                        <p:attrNameLst>
                                          <p:attrName>ppt_w</p:attrName>
                                        </p:attrNameLst>
                                      </p:cBhvr>
                                      <p:tavLst>
                                        <p:tav tm="0">
                                          <p:val>
                                            <p:strVal val="ppt_w"/>
                                          </p:val>
                                        </p:tav>
                                        <p:tav tm="100000">
                                          <p:val>
                                            <p:fltVal val="0"/>
                                          </p:val>
                                        </p:tav>
                                      </p:tavLst>
                                    </p:anim>
                                    <p:anim calcmode="lin" valueType="num">
                                      <p:cBhvr>
                                        <p:cTn id="19" dur="500"/>
                                        <p:tgtEl>
                                          <p:spTgt spid="18"/>
                                        </p:tgtEl>
                                        <p:attrNameLst>
                                          <p:attrName>ppt_h</p:attrName>
                                        </p:attrNameLst>
                                      </p:cBhvr>
                                      <p:tavLst>
                                        <p:tav tm="0">
                                          <p:val>
                                            <p:strVal val="ppt_h"/>
                                          </p:val>
                                        </p:tav>
                                        <p:tav tm="100000">
                                          <p:val>
                                            <p:fltVal val="0"/>
                                          </p:val>
                                        </p:tav>
                                      </p:tavLst>
                                    </p:anim>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53" presetClass="entr" presetSubtype="16"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subTnLst>
                                    <p:audio>
                                      <p:cMediaNode>
                                        <p:cTn display="0" masterRel="sameClick">
                                          <p:stCondLst>
                                            <p:cond evt="begin" delay="0">
                                              <p:tn val="22"/>
                                            </p:cond>
                                          </p:stCondLst>
                                          <p:endCondLst>
                                            <p:cond evt="onStopAudio" delay="0">
                                              <p:tgtEl>
                                                <p:sldTgt/>
                                              </p:tgtEl>
                                            </p:cond>
                                          </p:endCondLst>
                                        </p:cTn>
                                        <p:tgtEl>
                                          <p:sndTgt r:embed="rId4" name="T1_W8_8.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0" nodeType="clickEffect">
                                  <p:stCondLst>
                                    <p:cond delay="0"/>
                                  </p:stCondLst>
                                  <p:childTnLst>
                                    <p:anim calcmode="lin" valueType="num">
                                      <p:cBhvr>
                                        <p:cTn id="34" dur="500"/>
                                        <p:tgtEl>
                                          <p:spTgt spid="21"/>
                                        </p:tgtEl>
                                        <p:attrNameLst>
                                          <p:attrName>ppt_w</p:attrName>
                                        </p:attrNameLst>
                                      </p:cBhvr>
                                      <p:tavLst>
                                        <p:tav tm="0">
                                          <p:val>
                                            <p:strVal val="ppt_w"/>
                                          </p:val>
                                        </p:tav>
                                        <p:tav tm="100000">
                                          <p:val>
                                            <p:fltVal val="0"/>
                                          </p:val>
                                        </p:tav>
                                      </p:tavLst>
                                    </p:anim>
                                    <p:anim calcmode="lin" valueType="num">
                                      <p:cBhvr>
                                        <p:cTn id="35" dur="500"/>
                                        <p:tgtEl>
                                          <p:spTgt spid="21"/>
                                        </p:tgtEl>
                                        <p:attrNameLst>
                                          <p:attrName>ppt_h</p:attrName>
                                        </p:attrNameLst>
                                      </p:cBhvr>
                                      <p:tavLst>
                                        <p:tav tm="0">
                                          <p:val>
                                            <p:strVal val="ppt_h"/>
                                          </p:val>
                                        </p:tav>
                                        <p:tav tm="100000">
                                          <p:val>
                                            <p:fltVal val="0"/>
                                          </p:val>
                                        </p:tav>
                                      </p:tavLst>
                                    </p:anim>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par>
                                <p:cTn id="38" presetID="53" presetClass="entr" presetSubtype="16"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subTnLst>
                                    <p:audio>
                                      <p:cMediaNode>
                                        <p:cTn display="0" masterRel="sameClick">
                                          <p:stCondLst>
                                            <p:cond evt="begin" delay="0">
                                              <p:tn val="38"/>
                                            </p:cond>
                                          </p:stCondLst>
                                          <p:endCondLst>
                                            <p:cond evt="onStopAudio" delay="0">
                                              <p:tgtEl>
                                                <p:sldTgt/>
                                              </p:tgtEl>
                                            </p:cond>
                                          </p:endCondLst>
                                        </p:cTn>
                                        <p:tgtEl>
                                          <p:sndTgt r:embed="rId5" name="T1_W8_8.8.wav"/>
                                        </p:tgtEl>
                                      </p:cMediaNode>
                                    </p:audio>
                                  </p:sub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24"/>
                                        </p:tgtEl>
                                        <p:attrNameLst>
                                          <p:attrName>ppt_w</p:attrName>
                                        </p:attrNameLst>
                                      </p:cBhvr>
                                      <p:tavLst>
                                        <p:tav tm="0">
                                          <p:val>
                                            <p:strVal val="ppt_w"/>
                                          </p:val>
                                        </p:tav>
                                        <p:tav tm="100000">
                                          <p:val>
                                            <p:fltVal val="0"/>
                                          </p:val>
                                        </p:tav>
                                      </p:tavLst>
                                    </p:anim>
                                    <p:anim calcmode="lin" valueType="num">
                                      <p:cBhvr>
                                        <p:cTn id="47" dur="500"/>
                                        <p:tgtEl>
                                          <p:spTgt spid="24"/>
                                        </p:tgtEl>
                                        <p:attrNameLst>
                                          <p:attrName>ppt_h</p:attrName>
                                        </p:attrNameLst>
                                      </p:cBhvr>
                                      <p:tavLst>
                                        <p:tav tm="0">
                                          <p:val>
                                            <p:strVal val="ppt_h"/>
                                          </p:val>
                                        </p:tav>
                                        <p:tav tm="100000">
                                          <p:val>
                                            <p:fltVal val="0"/>
                                          </p:val>
                                        </p:tav>
                                      </p:tavLst>
                                    </p:anim>
                                    <p:animEffect transition="out" filter="fade">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par>
                                <p:cTn id="50" presetID="53" presetClass="entr" presetSubtype="16"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subTnLst>
                                    <p:audio>
                                      <p:cMediaNode>
                                        <p:cTn display="0" masterRel="sameClick">
                                          <p:stCondLst>
                                            <p:cond evt="begin" delay="0">
                                              <p:tn val="50"/>
                                            </p:cond>
                                          </p:stCondLst>
                                          <p:endCondLst>
                                            <p:cond evt="onStopAudio" delay="0">
                                              <p:tgtEl>
                                                <p:sldTgt/>
                                              </p:tgtEl>
                                            </p:cond>
                                          </p:endCondLst>
                                        </p:cTn>
                                        <p:tgtEl>
                                          <p:sndTgt r:embed="rId6" name="T1_W8_8.4.wav"/>
                                        </p:tgtEl>
                                      </p:cMediaNode>
                                    </p:audio>
                                  </p:sub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0" nodeType="clickEffect">
                                  <p:stCondLst>
                                    <p:cond delay="0"/>
                                  </p:stCondLst>
                                  <p:childTnLst>
                                    <p:anim calcmode="lin" valueType="num">
                                      <p:cBhvr>
                                        <p:cTn id="58" dur="500"/>
                                        <p:tgtEl>
                                          <p:spTgt spid="19"/>
                                        </p:tgtEl>
                                        <p:attrNameLst>
                                          <p:attrName>ppt_w</p:attrName>
                                        </p:attrNameLst>
                                      </p:cBhvr>
                                      <p:tavLst>
                                        <p:tav tm="0">
                                          <p:val>
                                            <p:strVal val="ppt_w"/>
                                          </p:val>
                                        </p:tav>
                                        <p:tav tm="100000">
                                          <p:val>
                                            <p:fltVal val="0"/>
                                          </p:val>
                                        </p:tav>
                                      </p:tavLst>
                                    </p:anim>
                                    <p:anim calcmode="lin" valueType="num">
                                      <p:cBhvr>
                                        <p:cTn id="59" dur="500"/>
                                        <p:tgtEl>
                                          <p:spTgt spid="19"/>
                                        </p:tgtEl>
                                        <p:attrNameLst>
                                          <p:attrName>ppt_h</p:attrName>
                                        </p:attrNameLst>
                                      </p:cBhvr>
                                      <p:tavLst>
                                        <p:tav tm="0">
                                          <p:val>
                                            <p:strVal val="ppt_h"/>
                                          </p:val>
                                        </p:tav>
                                        <p:tav tm="100000">
                                          <p:val>
                                            <p:fltVal val="0"/>
                                          </p:val>
                                        </p:tav>
                                      </p:tavLst>
                                    </p:anim>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par>
                                <p:cTn id="62" presetID="53" presetClass="entr" presetSubtype="16"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p:cTn id="64" dur="500" fill="hold"/>
                                        <p:tgtEl>
                                          <p:spTgt spid="30"/>
                                        </p:tgtEl>
                                        <p:attrNameLst>
                                          <p:attrName>ppt_w</p:attrName>
                                        </p:attrNameLst>
                                      </p:cBhvr>
                                      <p:tavLst>
                                        <p:tav tm="0">
                                          <p:val>
                                            <p:fltVal val="0"/>
                                          </p:val>
                                        </p:tav>
                                        <p:tav tm="100000">
                                          <p:val>
                                            <p:strVal val="#ppt_w"/>
                                          </p:val>
                                        </p:tav>
                                      </p:tavLst>
                                    </p:anim>
                                    <p:anim calcmode="lin" valueType="num">
                                      <p:cBhvr>
                                        <p:cTn id="65" dur="500" fill="hold"/>
                                        <p:tgtEl>
                                          <p:spTgt spid="30"/>
                                        </p:tgtEl>
                                        <p:attrNameLst>
                                          <p:attrName>ppt_h</p:attrName>
                                        </p:attrNameLst>
                                      </p:cBhvr>
                                      <p:tavLst>
                                        <p:tav tm="0">
                                          <p:val>
                                            <p:fltVal val="0"/>
                                          </p:val>
                                        </p:tav>
                                        <p:tav tm="100000">
                                          <p:val>
                                            <p:strVal val="#ppt_h"/>
                                          </p:val>
                                        </p:tav>
                                      </p:tavLst>
                                    </p:anim>
                                    <p:animEffect transition="in" filter="fade">
                                      <p:cBhvr>
                                        <p:cTn id="66" dur="500"/>
                                        <p:tgtEl>
                                          <p:spTgt spid="30"/>
                                        </p:tgtEl>
                                      </p:cBhvr>
                                    </p:animEffect>
                                  </p:childTnLst>
                                  <p:subTnLst>
                                    <p:audio>
                                      <p:cMediaNode>
                                        <p:cTn display="0" masterRel="sameClick">
                                          <p:stCondLst>
                                            <p:cond evt="begin" delay="0">
                                              <p:tn val="62"/>
                                            </p:cond>
                                          </p:stCondLst>
                                          <p:endCondLst>
                                            <p:cond evt="onStopAudio" delay="0">
                                              <p:tgtEl>
                                                <p:sldTgt/>
                                              </p:tgtEl>
                                            </p:cond>
                                          </p:endCondLst>
                                        </p:cTn>
                                        <p:tgtEl>
                                          <p:sndTgt r:embed="rId7" name="T1_W8_8.9.wav"/>
                                        </p:tgtEl>
                                      </p:cMediaNode>
                                    </p:audio>
                                  </p:subTnLst>
                                </p:cTn>
                              </p:par>
                            </p:childTnLst>
                          </p:cTn>
                        </p:par>
                      </p:childTnLst>
                    </p:cTn>
                  </p:par>
                  <p:par>
                    <p:cTn id="67" fill="hold">
                      <p:stCondLst>
                        <p:cond delay="indefinite"/>
                      </p:stCondLst>
                      <p:childTnLst>
                        <p:par>
                          <p:cTn id="68" fill="hold">
                            <p:stCondLst>
                              <p:cond delay="0"/>
                            </p:stCondLst>
                            <p:childTnLst>
                              <p:par>
                                <p:cTn id="69" presetID="53" presetClass="exit" presetSubtype="32" fill="hold" grpId="0" nodeType="clickEffect">
                                  <p:stCondLst>
                                    <p:cond delay="0"/>
                                  </p:stCondLst>
                                  <p:childTnLst>
                                    <p:anim calcmode="lin" valueType="num">
                                      <p:cBhvr>
                                        <p:cTn id="70" dur="500"/>
                                        <p:tgtEl>
                                          <p:spTgt spid="22"/>
                                        </p:tgtEl>
                                        <p:attrNameLst>
                                          <p:attrName>ppt_w</p:attrName>
                                        </p:attrNameLst>
                                      </p:cBhvr>
                                      <p:tavLst>
                                        <p:tav tm="0">
                                          <p:val>
                                            <p:strVal val="ppt_w"/>
                                          </p:val>
                                        </p:tav>
                                        <p:tav tm="100000">
                                          <p:val>
                                            <p:fltVal val="0"/>
                                          </p:val>
                                        </p:tav>
                                      </p:tavLst>
                                    </p:anim>
                                    <p:anim calcmode="lin" valueType="num">
                                      <p:cBhvr>
                                        <p:cTn id="71" dur="500"/>
                                        <p:tgtEl>
                                          <p:spTgt spid="22"/>
                                        </p:tgtEl>
                                        <p:attrNameLst>
                                          <p:attrName>ppt_h</p:attrName>
                                        </p:attrNameLst>
                                      </p:cBhvr>
                                      <p:tavLst>
                                        <p:tav tm="0">
                                          <p:val>
                                            <p:strVal val="ppt_h"/>
                                          </p:val>
                                        </p:tav>
                                        <p:tav tm="100000">
                                          <p:val>
                                            <p:fltVal val="0"/>
                                          </p:val>
                                        </p:tav>
                                      </p:tavLst>
                                    </p:anim>
                                    <p:animEffect transition="out" filter="fade">
                                      <p:cBhvr>
                                        <p:cTn id="72" dur="500"/>
                                        <p:tgtEl>
                                          <p:spTgt spid="22"/>
                                        </p:tgtEl>
                                      </p:cBhvr>
                                    </p:animEffect>
                                    <p:set>
                                      <p:cBhvr>
                                        <p:cTn id="73" dur="1" fill="hold">
                                          <p:stCondLst>
                                            <p:cond delay="499"/>
                                          </p:stCondLst>
                                        </p:cTn>
                                        <p:tgtEl>
                                          <p:spTgt spid="22"/>
                                        </p:tgtEl>
                                        <p:attrNameLst>
                                          <p:attrName>style.visibility</p:attrName>
                                        </p:attrNameLst>
                                      </p:cBhvr>
                                      <p:to>
                                        <p:strVal val="hidden"/>
                                      </p:to>
                                    </p:set>
                                  </p:childTnLst>
                                </p:cTn>
                              </p:par>
                              <p:par>
                                <p:cTn id="74" presetID="53" presetClass="entr" presetSubtype="16"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p:cTn id="76" dur="500" fill="hold"/>
                                        <p:tgtEl>
                                          <p:spTgt spid="31"/>
                                        </p:tgtEl>
                                        <p:attrNameLst>
                                          <p:attrName>ppt_w</p:attrName>
                                        </p:attrNameLst>
                                      </p:cBhvr>
                                      <p:tavLst>
                                        <p:tav tm="0">
                                          <p:val>
                                            <p:fltVal val="0"/>
                                          </p:val>
                                        </p:tav>
                                        <p:tav tm="100000">
                                          <p:val>
                                            <p:strVal val="#ppt_w"/>
                                          </p:val>
                                        </p:tav>
                                      </p:tavLst>
                                    </p:anim>
                                    <p:anim calcmode="lin" valueType="num">
                                      <p:cBhvr>
                                        <p:cTn id="77" dur="500" fill="hold"/>
                                        <p:tgtEl>
                                          <p:spTgt spid="31"/>
                                        </p:tgtEl>
                                        <p:attrNameLst>
                                          <p:attrName>ppt_h</p:attrName>
                                        </p:attrNameLst>
                                      </p:cBhvr>
                                      <p:tavLst>
                                        <p:tav tm="0">
                                          <p:val>
                                            <p:fltVal val="0"/>
                                          </p:val>
                                        </p:tav>
                                        <p:tav tm="100000">
                                          <p:val>
                                            <p:strVal val="#ppt_h"/>
                                          </p:val>
                                        </p:tav>
                                      </p:tavLst>
                                    </p:anim>
                                    <p:animEffect transition="in" filter="fade">
                                      <p:cBhvr>
                                        <p:cTn id="78" dur="500"/>
                                        <p:tgtEl>
                                          <p:spTgt spid="31"/>
                                        </p:tgtEl>
                                      </p:cBhvr>
                                    </p:animEffect>
                                  </p:childTnLst>
                                  <p:subTnLst>
                                    <p:audio>
                                      <p:cMediaNode>
                                        <p:cTn display="0" masterRel="sameClick">
                                          <p:stCondLst>
                                            <p:cond evt="begin" delay="0">
                                              <p:tn val="74"/>
                                            </p:cond>
                                          </p:stCondLst>
                                          <p:endCondLst>
                                            <p:cond evt="onStopAudio" delay="0">
                                              <p:tgtEl>
                                                <p:sldTgt/>
                                              </p:tgtEl>
                                            </p:cond>
                                          </p:endCondLst>
                                        </p:cTn>
                                        <p:tgtEl>
                                          <p:sndTgt r:embed="rId8" name="T1_W8_8.5.wav"/>
                                        </p:tgtEl>
                                      </p:cMediaNode>
                                    </p:audio>
                                  </p:subTnLst>
                                </p:cTn>
                              </p:par>
                            </p:childTnLst>
                          </p:cTn>
                        </p:par>
                      </p:childTnLst>
                    </p:cTn>
                  </p:par>
                  <p:par>
                    <p:cTn id="79" fill="hold">
                      <p:stCondLst>
                        <p:cond delay="indefinite"/>
                      </p:stCondLst>
                      <p:childTnLst>
                        <p:par>
                          <p:cTn id="80" fill="hold">
                            <p:stCondLst>
                              <p:cond delay="0"/>
                            </p:stCondLst>
                            <p:childTnLst>
                              <p:par>
                                <p:cTn id="81" presetID="53" presetClass="exit" presetSubtype="32" fill="hold" grpId="0" nodeType="clickEffect">
                                  <p:stCondLst>
                                    <p:cond delay="0"/>
                                  </p:stCondLst>
                                  <p:childTnLst>
                                    <p:anim calcmode="lin" valueType="num">
                                      <p:cBhvr>
                                        <p:cTn id="82" dur="500"/>
                                        <p:tgtEl>
                                          <p:spTgt spid="23"/>
                                        </p:tgtEl>
                                        <p:attrNameLst>
                                          <p:attrName>ppt_w</p:attrName>
                                        </p:attrNameLst>
                                      </p:cBhvr>
                                      <p:tavLst>
                                        <p:tav tm="0">
                                          <p:val>
                                            <p:strVal val="ppt_w"/>
                                          </p:val>
                                        </p:tav>
                                        <p:tav tm="100000">
                                          <p:val>
                                            <p:fltVal val="0"/>
                                          </p:val>
                                        </p:tav>
                                      </p:tavLst>
                                    </p:anim>
                                    <p:anim calcmode="lin" valueType="num">
                                      <p:cBhvr>
                                        <p:cTn id="83" dur="500"/>
                                        <p:tgtEl>
                                          <p:spTgt spid="23"/>
                                        </p:tgtEl>
                                        <p:attrNameLst>
                                          <p:attrName>ppt_h</p:attrName>
                                        </p:attrNameLst>
                                      </p:cBhvr>
                                      <p:tavLst>
                                        <p:tav tm="0">
                                          <p:val>
                                            <p:strVal val="ppt_h"/>
                                          </p:val>
                                        </p:tav>
                                        <p:tav tm="100000">
                                          <p:val>
                                            <p:fltVal val="0"/>
                                          </p:val>
                                        </p:tav>
                                      </p:tavLst>
                                    </p:anim>
                                    <p:animEffect transition="out" filter="fade">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par>
                                <p:cTn id="86" presetID="53" presetClass="entr" presetSubtype="16"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p:cTn id="88" dur="500" fill="hold"/>
                                        <p:tgtEl>
                                          <p:spTgt spid="32"/>
                                        </p:tgtEl>
                                        <p:attrNameLst>
                                          <p:attrName>ppt_w</p:attrName>
                                        </p:attrNameLst>
                                      </p:cBhvr>
                                      <p:tavLst>
                                        <p:tav tm="0">
                                          <p:val>
                                            <p:fltVal val="0"/>
                                          </p:val>
                                        </p:tav>
                                        <p:tav tm="100000">
                                          <p:val>
                                            <p:strVal val="#ppt_w"/>
                                          </p:val>
                                        </p:tav>
                                      </p:tavLst>
                                    </p:anim>
                                    <p:anim calcmode="lin" valueType="num">
                                      <p:cBhvr>
                                        <p:cTn id="89" dur="500" fill="hold"/>
                                        <p:tgtEl>
                                          <p:spTgt spid="32"/>
                                        </p:tgtEl>
                                        <p:attrNameLst>
                                          <p:attrName>ppt_h</p:attrName>
                                        </p:attrNameLst>
                                      </p:cBhvr>
                                      <p:tavLst>
                                        <p:tav tm="0">
                                          <p:val>
                                            <p:fltVal val="0"/>
                                          </p:val>
                                        </p:tav>
                                        <p:tav tm="100000">
                                          <p:val>
                                            <p:strVal val="#ppt_h"/>
                                          </p:val>
                                        </p:tav>
                                      </p:tavLst>
                                    </p:anim>
                                    <p:animEffect transition="in" filter="fade">
                                      <p:cBhvr>
                                        <p:cTn id="90" dur="500"/>
                                        <p:tgtEl>
                                          <p:spTgt spid="32"/>
                                        </p:tgtEl>
                                      </p:cBhvr>
                                    </p:animEffect>
                                  </p:childTnLst>
                                  <p:subTnLst>
                                    <p:audio>
                                      <p:cMediaNode>
                                        <p:cTn display="0" masterRel="sameClick">
                                          <p:stCondLst>
                                            <p:cond evt="begin" delay="0">
                                              <p:tn val="86"/>
                                            </p:cond>
                                          </p:stCondLst>
                                          <p:endCondLst>
                                            <p:cond evt="onStopAudio" delay="0">
                                              <p:tgtEl>
                                                <p:sldTgt/>
                                              </p:tgtEl>
                                            </p:cond>
                                          </p:endCondLst>
                                        </p:cTn>
                                        <p:tgtEl>
                                          <p:sndTgt r:embed="rId9" name="T1_W8_8.6.wav"/>
                                        </p:tgtEl>
                                      </p:cMediaNode>
                                    </p:audio>
                                  </p:subTnLst>
                                </p:cTn>
                              </p:par>
                            </p:childTnLst>
                          </p:cTn>
                        </p:par>
                      </p:childTnLst>
                    </p:cTn>
                  </p:par>
                  <p:par>
                    <p:cTn id="91" fill="hold">
                      <p:stCondLst>
                        <p:cond delay="indefinite"/>
                      </p:stCondLst>
                      <p:childTnLst>
                        <p:par>
                          <p:cTn id="92" fill="hold">
                            <p:stCondLst>
                              <p:cond delay="0"/>
                            </p:stCondLst>
                            <p:childTnLst>
                              <p:par>
                                <p:cTn id="93" presetID="53" presetClass="exit" presetSubtype="32" fill="hold" grpId="0" nodeType="clickEffect">
                                  <p:stCondLst>
                                    <p:cond delay="0"/>
                                  </p:stCondLst>
                                  <p:childTnLst>
                                    <p:anim calcmode="lin" valueType="num">
                                      <p:cBhvr>
                                        <p:cTn id="94" dur="500"/>
                                        <p:tgtEl>
                                          <p:spTgt spid="20"/>
                                        </p:tgtEl>
                                        <p:attrNameLst>
                                          <p:attrName>ppt_w</p:attrName>
                                        </p:attrNameLst>
                                      </p:cBhvr>
                                      <p:tavLst>
                                        <p:tav tm="0">
                                          <p:val>
                                            <p:strVal val="ppt_w"/>
                                          </p:val>
                                        </p:tav>
                                        <p:tav tm="100000">
                                          <p:val>
                                            <p:fltVal val="0"/>
                                          </p:val>
                                        </p:tav>
                                      </p:tavLst>
                                    </p:anim>
                                    <p:anim calcmode="lin" valueType="num">
                                      <p:cBhvr>
                                        <p:cTn id="95" dur="500"/>
                                        <p:tgtEl>
                                          <p:spTgt spid="20"/>
                                        </p:tgtEl>
                                        <p:attrNameLst>
                                          <p:attrName>ppt_h</p:attrName>
                                        </p:attrNameLst>
                                      </p:cBhvr>
                                      <p:tavLst>
                                        <p:tav tm="0">
                                          <p:val>
                                            <p:strVal val="ppt_h"/>
                                          </p:val>
                                        </p:tav>
                                        <p:tav tm="100000">
                                          <p:val>
                                            <p:fltVal val="0"/>
                                          </p:val>
                                        </p:tav>
                                      </p:tavLst>
                                    </p:anim>
                                    <p:animEffect transition="out" filter="fade">
                                      <p:cBhvr>
                                        <p:cTn id="96" dur="500"/>
                                        <p:tgtEl>
                                          <p:spTgt spid="20"/>
                                        </p:tgtEl>
                                      </p:cBhvr>
                                    </p:animEffect>
                                    <p:set>
                                      <p:cBhvr>
                                        <p:cTn id="97" dur="1" fill="hold">
                                          <p:stCondLst>
                                            <p:cond delay="499"/>
                                          </p:stCondLst>
                                        </p:cTn>
                                        <p:tgtEl>
                                          <p:spTgt spid="20"/>
                                        </p:tgtEl>
                                        <p:attrNameLst>
                                          <p:attrName>style.visibility</p:attrName>
                                        </p:attrNameLst>
                                      </p:cBhvr>
                                      <p:to>
                                        <p:strVal val="hidden"/>
                                      </p:to>
                                    </p:set>
                                  </p:childTnLst>
                                </p:cTn>
                              </p:par>
                              <p:par>
                                <p:cTn id="98" presetID="53" presetClass="entr" presetSubtype="16"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p:cTn id="100" dur="500" fill="hold"/>
                                        <p:tgtEl>
                                          <p:spTgt spid="33"/>
                                        </p:tgtEl>
                                        <p:attrNameLst>
                                          <p:attrName>ppt_w</p:attrName>
                                        </p:attrNameLst>
                                      </p:cBhvr>
                                      <p:tavLst>
                                        <p:tav tm="0">
                                          <p:val>
                                            <p:fltVal val="0"/>
                                          </p:val>
                                        </p:tav>
                                        <p:tav tm="100000">
                                          <p:val>
                                            <p:strVal val="#ppt_w"/>
                                          </p:val>
                                        </p:tav>
                                      </p:tavLst>
                                    </p:anim>
                                    <p:anim calcmode="lin" valueType="num">
                                      <p:cBhvr>
                                        <p:cTn id="101" dur="500" fill="hold"/>
                                        <p:tgtEl>
                                          <p:spTgt spid="33"/>
                                        </p:tgtEl>
                                        <p:attrNameLst>
                                          <p:attrName>ppt_h</p:attrName>
                                        </p:attrNameLst>
                                      </p:cBhvr>
                                      <p:tavLst>
                                        <p:tav tm="0">
                                          <p:val>
                                            <p:fltVal val="0"/>
                                          </p:val>
                                        </p:tav>
                                        <p:tav tm="100000">
                                          <p:val>
                                            <p:strVal val="#ppt_h"/>
                                          </p:val>
                                        </p:tav>
                                      </p:tavLst>
                                    </p:anim>
                                    <p:animEffect transition="in" filter="fade">
                                      <p:cBhvr>
                                        <p:cTn id="102" dur="500"/>
                                        <p:tgtEl>
                                          <p:spTgt spid="33"/>
                                        </p:tgtEl>
                                      </p:cBhvr>
                                    </p:animEffect>
                                  </p:childTnLst>
                                  <p:subTnLst>
                                    <p:audio>
                                      <p:cMediaNode>
                                        <p:cTn display="0" masterRel="sameClick">
                                          <p:stCondLst>
                                            <p:cond evt="begin" delay="0">
                                              <p:tn val="98"/>
                                            </p:cond>
                                          </p:stCondLst>
                                          <p:endCondLst>
                                            <p:cond evt="onStopAudio" delay="0">
                                              <p:tgtEl>
                                                <p:sldTgt/>
                                              </p:tgtEl>
                                            </p:cond>
                                          </p:endCondLst>
                                        </p:cTn>
                                        <p:tgtEl>
                                          <p:sndTgt r:embed="rId10" name="T1_W8_8.10.wav"/>
                                        </p:tgtEl>
                                      </p:cMediaNode>
                                    </p:audio>
                                  </p:sub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0" grpId="0" animBg="1"/>
      <p:bldP spid="21" grpId="0" animBg="1"/>
      <p:bldP spid="22" grpId="0" animBg="1"/>
      <p:bldP spid="23" grpId="0" animBg="1"/>
      <p:bldP spid="24" grpId="0" animBg="1"/>
      <p:bldP spid="26" grpId="0" animBg="1"/>
      <p:bldP spid="27" grpId="0" animBg="1"/>
      <p:bldP spid="28" grpId="0" animBg="1"/>
      <p:bldP spid="29" grpId="0" animBg="1"/>
      <p:bldP spid="30" grpId="0" animBg="1"/>
      <p:bldP spid="31" grpId="0" animBg="1"/>
      <p:bldP spid="32" grpId="0" animBg="1"/>
      <p:bldP spid="33" grpId="0"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909270" y="86527"/>
            <a:ext cx="1190434" cy="1088269"/>
          </a:xfrm>
          <a:prstGeom prst="rect">
            <a:avLst/>
          </a:prstGeom>
          <a:ln>
            <a:noFill/>
          </a:ln>
        </p:spPr>
      </p:pic>
      <p:sp>
        <p:nvSpPr>
          <p:cNvPr id="90" name="CustomShape 3"/>
          <p:cNvSpPr/>
          <p:nvPr/>
        </p:nvSpPr>
        <p:spPr>
          <a:xfrm>
            <a:off x="280166" y="860808"/>
            <a:ext cx="10387834" cy="105375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In plural forms,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haben</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(to have) works like other weak verbs you know.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4542246" y="1908257"/>
            <a:ext cx="22906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Wir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1101996" y="1914562"/>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we have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10"/>
          <a:stretch/>
        </p:blipFill>
        <p:spPr>
          <a:xfrm>
            <a:off x="4375086" y="2325652"/>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65088"/>
            <a:ext cx="7267988" cy="795720"/>
          </a:xfrm>
        </p:spPr>
        <p:txBody>
          <a:bodyPr/>
          <a:lstStyle/>
          <a:p>
            <a:r>
              <a:rPr lang="en-GB" sz="3600" b="1" spc="-1" dirty="0" err="1">
                <a:latin typeface="Century Gothic" panose="020B0502020202020204" pitchFamily="34" charset="0"/>
                <a:ea typeface="Century Gothic"/>
              </a:rPr>
              <a:t>haben</a:t>
            </a:r>
            <a:r>
              <a:rPr lang="en-GB" sz="3600" b="1" spc="-1" dirty="0">
                <a:latin typeface="Century Gothic" panose="020B0502020202020204" pitchFamily="34" charset="0"/>
                <a:ea typeface="Century Gothic"/>
              </a:rPr>
              <a:t> – </a:t>
            </a:r>
            <a:r>
              <a:rPr lang="en-GB" sz="3600" b="1" spc="-1" dirty="0" err="1">
                <a:latin typeface="Century Gothic" panose="020B0502020202020204" pitchFamily="34" charset="0"/>
                <a:ea typeface="Century Gothic"/>
              </a:rPr>
              <a:t>wir</a:t>
            </a:r>
            <a:r>
              <a:rPr lang="en-GB" sz="3600" b="1" spc="-1" dirty="0">
                <a:latin typeface="Century Gothic" panose="020B0502020202020204" pitchFamily="34" charset="0"/>
                <a:ea typeface="Century Gothic"/>
              </a:rPr>
              <a:t>, </a:t>
            </a:r>
            <a:r>
              <a:rPr lang="en-GB" sz="3600" b="1" spc="-1" dirty="0" err="1">
                <a:latin typeface="Century Gothic" panose="020B0502020202020204" pitchFamily="34" charset="0"/>
                <a:ea typeface="Century Gothic"/>
              </a:rPr>
              <a:t>ihr</a:t>
            </a:r>
            <a:r>
              <a:rPr lang="en-GB" sz="3600" b="1" spc="-1" dirty="0">
                <a:latin typeface="Century Gothic" panose="020B0502020202020204" pitchFamily="34" charset="0"/>
                <a:ea typeface="Century Gothic"/>
              </a:rPr>
              <a:t>, </a:t>
            </a:r>
            <a:r>
              <a:rPr lang="en-GB" sz="3600" b="1" spc="-1" dirty="0" err="1">
                <a:latin typeface="Century Gothic" panose="020B0502020202020204" pitchFamily="34" charset="0"/>
                <a:ea typeface="Century Gothic"/>
              </a:rPr>
              <a:t>sie</a:t>
            </a:r>
            <a:endParaRPr lang="en-GB" sz="3600" dirty="0"/>
          </a:p>
        </p:txBody>
      </p:sp>
      <p:sp>
        <p:nvSpPr>
          <p:cNvPr id="25" name="CustomShape 4">
            <a:extLst>
              <a:ext uri="{FF2B5EF4-FFF2-40B4-BE49-F238E27FC236}">
                <a16:creationId xmlns:a16="http://schemas.microsoft.com/office/drawing/2014/main" id="{588A0C81-489F-47C8-BAAB-8DC4155F5939}"/>
              </a:ext>
            </a:extLst>
          </p:cNvPr>
          <p:cNvSpPr/>
          <p:nvPr/>
        </p:nvSpPr>
        <p:spPr>
          <a:xfrm>
            <a:off x="4604809" y="3414834"/>
            <a:ext cx="19880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4">
            <a:extLst>
              <a:ext uri="{FF2B5EF4-FFF2-40B4-BE49-F238E27FC236}">
                <a16:creationId xmlns:a16="http://schemas.microsoft.com/office/drawing/2014/main" id="{9452E7F5-6B07-4C22-94D5-16137B3ED621}"/>
              </a:ext>
            </a:extLst>
          </p:cNvPr>
          <p:cNvSpPr/>
          <p:nvPr/>
        </p:nvSpPr>
        <p:spPr>
          <a:xfrm>
            <a:off x="4553862" y="4907621"/>
            <a:ext cx="22906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S</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5">
            <a:extLst>
              <a:ext uri="{FF2B5EF4-FFF2-40B4-BE49-F238E27FC236}">
                <a16:creationId xmlns:a16="http://schemas.microsoft.com/office/drawing/2014/main" id="{CFF64F2A-A3C6-48E4-A4D4-002C7701F18D}"/>
              </a:ext>
            </a:extLst>
          </p:cNvPr>
          <p:cNvSpPr/>
          <p:nvPr/>
        </p:nvSpPr>
        <p:spPr>
          <a:xfrm>
            <a:off x="6844493" y="1894012"/>
            <a:ext cx="2442380" cy="93950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viel</a:t>
            </a:r>
            <a:r>
              <a:rPr kumimoji="0" lang="en-GB" sz="2800" b="1"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Kultur.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5">
            <a:extLst>
              <a:ext uri="{FF2B5EF4-FFF2-40B4-BE49-F238E27FC236}">
                <a16:creationId xmlns:a16="http://schemas.microsoft.com/office/drawing/2014/main" id="{23B86A2F-0384-4FB0-8C04-128495C0A07D}"/>
              </a:ext>
            </a:extLst>
          </p:cNvPr>
          <p:cNvSpPr/>
          <p:nvPr/>
        </p:nvSpPr>
        <p:spPr>
          <a:xfrm>
            <a:off x="6844495" y="3403657"/>
            <a:ext cx="273715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1F3864"/>
                </a:solidFill>
                <a:latin typeface="Century Gothic" panose="020B0502020202020204" pitchFamily="34" charset="0"/>
                <a:ea typeface="Century Gothic"/>
              </a:rPr>
              <a:t>all</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e Seen.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5">
            <a:extLst>
              <a:ext uri="{FF2B5EF4-FFF2-40B4-BE49-F238E27FC236}">
                <a16:creationId xmlns:a16="http://schemas.microsoft.com/office/drawing/2014/main" id="{EA3287E5-5BC0-4252-A63E-702FA4D075AF}"/>
              </a:ext>
            </a:extLst>
          </p:cNvPr>
          <p:cNvSpPr/>
          <p:nvPr/>
        </p:nvSpPr>
        <p:spPr>
          <a:xfrm>
            <a:off x="6844496" y="4899057"/>
            <a:ext cx="273715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viele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Bücher</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CustomShape 5">
            <a:extLst>
              <a:ext uri="{FF2B5EF4-FFF2-40B4-BE49-F238E27FC236}">
                <a16:creationId xmlns:a16="http://schemas.microsoft.com/office/drawing/2014/main" id="{1553A056-9D50-4643-A8E5-E26ACE8FB664}"/>
              </a:ext>
            </a:extLst>
          </p:cNvPr>
          <p:cNvSpPr/>
          <p:nvPr/>
        </p:nvSpPr>
        <p:spPr>
          <a:xfrm>
            <a:off x="907242" y="3426642"/>
            <a:ext cx="291120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have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5">
            <a:extLst>
              <a:ext uri="{FF2B5EF4-FFF2-40B4-BE49-F238E27FC236}">
                <a16:creationId xmlns:a16="http://schemas.microsoft.com/office/drawing/2014/main" id="{A2CD9803-D5E9-42CE-87BF-BB9BD87A859C}"/>
              </a:ext>
            </a:extLst>
          </p:cNvPr>
          <p:cNvSpPr/>
          <p:nvPr/>
        </p:nvSpPr>
        <p:spPr>
          <a:xfrm>
            <a:off x="1094173" y="4938976"/>
            <a:ext cx="21134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they have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2" name="Google Shape;183;p8">
            <a:extLst>
              <a:ext uri="{FF2B5EF4-FFF2-40B4-BE49-F238E27FC236}">
                <a16:creationId xmlns:a16="http://schemas.microsoft.com/office/drawing/2014/main" id="{6957F55A-3A6D-47D7-80A0-84268C2A6F65}"/>
              </a:ext>
            </a:extLst>
          </p:cNvPr>
          <p:cNvPicPr/>
          <p:nvPr/>
        </p:nvPicPr>
        <p:blipFill>
          <a:blip r:embed="rId10"/>
          <a:stretch/>
        </p:blipFill>
        <p:spPr>
          <a:xfrm>
            <a:off x="4319751" y="3922576"/>
            <a:ext cx="633960" cy="671040"/>
          </a:xfrm>
          <a:prstGeom prst="rect">
            <a:avLst/>
          </a:prstGeom>
          <a:ln>
            <a:noFill/>
          </a:ln>
        </p:spPr>
      </p:pic>
      <p:pic>
        <p:nvPicPr>
          <p:cNvPr id="33" name="Google Shape;183;p8">
            <a:extLst>
              <a:ext uri="{FF2B5EF4-FFF2-40B4-BE49-F238E27FC236}">
                <a16:creationId xmlns:a16="http://schemas.microsoft.com/office/drawing/2014/main" id="{B5C691C4-1314-48FC-9F62-4888913BA9E3}"/>
              </a:ext>
            </a:extLst>
          </p:cNvPr>
          <p:cNvPicPr/>
          <p:nvPr/>
        </p:nvPicPr>
        <p:blipFill>
          <a:blip r:embed="rId10"/>
          <a:stretch/>
        </p:blipFill>
        <p:spPr>
          <a:xfrm>
            <a:off x="4236882" y="5434225"/>
            <a:ext cx="633960" cy="671040"/>
          </a:xfrm>
          <a:prstGeom prst="rect">
            <a:avLst/>
          </a:prstGeom>
          <a:ln>
            <a:noFill/>
          </a:ln>
        </p:spPr>
      </p:pic>
      <p:pic>
        <p:nvPicPr>
          <p:cNvPr id="5" name="Picture 4" descr="A group of people wearing clothing&#10;&#10;Description automatically generated with medium confidence">
            <a:extLst>
              <a:ext uri="{FF2B5EF4-FFF2-40B4-BE49-F238E27FC236}">
                <a16:creationId xmlns:a16="http://schemas.microsoft.com/office/drawing/2014/main" id="{42536C3F-7226-4B70-8C02-E0078982BC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43585" y="1645457"/>
            <a:ext cx="1314518" cy="86364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34898708-D6ED-4104-85FF-5A35E208A5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1447" y="4841199"/>
            <a:ext cx="971197" cy="692064"/>
          </a:xfrm>
          <a:prstGeom prst="rect">
            <a:avLst/>
          </a:prstGeom>
        </p:spPr>
      </p:pic>
      <p:pic>
        <p:nvPicPr>
          <p:cNvPr id="9" name="Picture 8" descr="Shape, circle, rectangle&#10;&#10;Description automatically generated">
            <a:extLst>
              <a:ext uri="{FF2B5EF4-FFF2-40B4-BE49-F238E27FC236}">
                <a16:creationId xmlns:a16="http://schemas.microsoft.com/office/drawing/2014/main" id="{6C3AEB9A-F38B-41E8-8606-7EB30BCDB254}"/>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392153" y="3244312"/>
            <a:ext cx="1131900" cy="796038"/>
          </a:xfrm>
          <a:prstGeom prst="rect">
            <a:avLst/>
          </a:prstGeom>
        </p:spPr>
      </p:pic>
      <p:pic>
        <p:nvPicPr>
          <p:cNvPr id="10" name="Picture 9">
            <a:extLst>
              <a:ext uri="{FF2B5EF4-FFF2-40B4-BE49-F238E27FC236}">
                <a16:creationId xmlns:a16="http://schemas.microsoft.com/office/drawing/2014/main" id="{2499A4AA-916F-1596-38BA-3765CBCA04FA}"/>
              </a:ext>
            </a:extLst>
          </p:cNvPr>
          <p:cNvPicPr>
            <a:picLocks noChangeAspect="1"/>
          </p:cNvPicPr>
          <p:nvPr/>
        </p:nvPicPr>
        <p:blipFill>
          <a:blip r:embed="rId14"/>
          <a:stretch>
            <a:fillRect/>
          </a:stretch>
        </p:blipFill>
        <p:spPr>
          <a:xfrm>
            <a:off x="9429003" y="3414834"/>
            <a:ext cx="808500" cy="404250"/>
          </a:xfrm>
          <a:prstGeom prst="rect">
            <a:avLst/>
          </a:prstGeom>
        </p:spPr>
      </p:pic>
      <p:pic>
        <p:nvPicPr>
          <p:cNvPr id="11" name="Picture 10">
            <a:extLst>
              <a:ext uri="{FF2B5EF4-FFF2-40B4-BE49-F238E27FC236}">
                <a16:creationId xmlns:a16="http://schemas.microsoft.com/office/drawing/2014/main" id="{66C70EBE-6A49-A5DA-326D-38274A834341}"/>
              </a:ext>
            </a:extLst>
          </p:cNvPr>
          <p:cNvPicPr>
            <a:picLocks noChangeAspect="1"/>
          </p:cNvPicPr>
          <p:nvPr/>
        </p:nvPicPr>
        <p:blipFill>
          <a:blip r:embed="rId15"/>
          <a:stretch>
            <a:fillRect/>
          </a:stretch>
        </p:blipFill>
        <p:spPr>
          <a:xfrm>
            <a:off x="9714480" y="3420166"/>
            <a:ext cx="804742" cy="402371"/>
          </a:xfrm>
          <a:prstGeom prst="rect">
            <a:avLst/>
          </a:prstGeom>
        </p:spPr>
      </p:pic>
      <p:pic>
        <p:nvPicPr>
          <p:cNvPr id="12" name="Picture 11">
            <a:extLst>
              <a:ext uri="{FF2B5EF4-FFF2-40B4-BE49-F238E27FC236}">
                <a16:creationId xmlns:a16="http://schemas.microsoft.com/office/drawing/2014/main" id="{45B773F5-EBA1-F56D-1905-83B1DF6135AB}"/>
              </a:ext>
            </a:extLst>
          </p:cNvPr>
          <p:cNvPicPr>
            <a:picLocks noChangeAspect="1"/>
          </p:cNvPicPr>
          <p:nvPr/>
        </p:nvPicPr>
        <p:blipFill>
          <a:blip r:embed="rId15"/>
          <a:stretch>
            <a:fillRect/>
          </a:stretch>
        </p:blipFill>
        <p:spPr>
          <a:xfrm>
            <a:off x="9930650" y="3382623"/>
            <a:ext cx="804742" cy="402371"/>
          </a:xfrm>
          <a:prstGeom prst="rect">
            <a:avLst/>
          </a:prstGeom>
        </p:spPr>
      </p:pic>
      <p:pic>
        <p:nvPicPr>
          <p:cNvPr id="13" name="Picture 12">
            <a:extLst>
              <a:ext uri="{FF2B5EF4-FFF2-40B4-BE49-F238E27FC236}">
                <a16:creationId xmlns:a16="http://schemas.microsoft.com/office/drawing/2014/main" id="{2AFCFD0B-909F-CD9E-FBE0-032B6DF6B62B}"/>
              </a:ext>
            </a:extLst>
          </p:cNvPr>
          <p:cNvPicPr>
            <a:picLocks noChangeAspect="1"/>
          </p:cNvPicPr>
          <p:nvPr/>
        </p:nvPicPr>
        <p:blipFill>
          <a:blip r:embed="rId15"/>
          <a:stretch>
            <a:fillRect/>
          </a:stretch>
        </p:blipFill>
        <p:spPr>
          <a:xfrm>
            <a:off x="10221144" y="3379933"/>
            <a:ext cx="804742" cy="402371"/>
          </a:xfrm>
          <a:prstGeom prst="rect">
            <a:avLst/>
          </a:prstGeom>
        </p:spPr>
      </p:pic>
      <p:pic>
        <p:nvPicPr>
          <p:cNvPr id="14" name="Picture 13">
            <a:extLst>
              <a:ext uri="{FF2B5EF4-FFF2-40B4-BE49-F238E27FC236}">
                <a16:creationId xmlns:a16="http://schemas.microsoft.com/office/drawing/2014/main" id="{645B5DA0-B377-9679-494B-E22D478B4C1F}"/>
              </a:ext>
            </a:extLst>
          </p:cNvPr>
          <p:cNvPicPr>
            <a:picLocks noChangeAspect="1"/>
          </p:cNvPicPr>
          <p:nvPr/>
        </p:nvPicPr>
        <p:blipFill>
          <a:blip r:embed="rId15"/>
          <a:stretch>
            <a:fillRect/>
          </a:stretch>
        </p:blipFill>
        <p:spPr>
          <a:xfrm>
            <a:off x="10453673" y="3390221"/>
            <a:ext cx="804742" cy="402371"/>
          </a:xfrm>
          <a:prstGeom prst="rect">
            <a:avLst/>
          </a:prstGeom>
        </p:spPr>
      </p:pic>
      <p:pic>
        <p:nvPicPr>
          <p:cNvPr id="15" name="Picture 14">
            <a:extLst>
              <a:ext uri="{FF2B5EF4-FFF2-40B4-BE49-F238E27FC236}">
                <a16:creationId xmlns:a16="http://schemas.microsoft.com/office/drawing/2014/main" id="{85AE9AAB-4FDE-EF8C-FBCA-54A0E4655640}"/>
              </a:ext>
            </a:extLst>
          </p:cNvPr>
          <p:cNvPicPr>
            <a:picLocks noChangeAspect="1"/>
          </p:cNvPicPr>
          <p:nvPr/>
        </p:nvPicPr>
        <p:blipFill>
          <a:blip r:embed="rId15"/>
          <a:stretch>
            <a:fillRect/>
          </a:stretch>
        </p:blipFill>
        <p:spPr>
          <a:xfrm>
            <a:off x="10668000" y="3390221"/>
            <a:ext cx="804742" cy="402371"/>
          </a:xfrm>
          <a:prstGeom prst="rect">
            <a:avLst/>
          </a:prstGeom>
        </p:spPr>
      </p:pic>
      <p:pic>
        <p:nvPicPr>
          <p:cNvPr id="16" name="Picture 15">
            <a:extLst>
              <a:ext uri="{FF2B5EF4-FFF2-40B4-BE49-F238E27FC236}">
                <a16:creationId xmlns:a16="http://schemas.microsoft.com/office/drawing/2014/main" id="{E6E8518A-3C81-D29C-A97F-90C7407CD08D}"/>
              </a:ext>
            </a:extLst>
          </p:cNvPr>
          <p:cNvPicPr>
            <a:picLocks noChangeAspect="1"/>
          </p:cNvPicPr>
          <p:nvPr/>
        </p:nvPicPr>
        <p:blipFill>
          <a:blip r:embed="rId16"/>
          <a:stretch>
            <a:fillRect/>
          </a:stretch>
        </p:blipFill>
        <p:spPr>
          <a:xfrm>
            <a:off x="9429003" y="4799494"/>
            <a:ext cx="813660" cy="796497"/>
          </a:xfrm>
          <a:prstGeom prst="rect">
            <a:avLst/>
          </a:prstGeom>
        </p:spPr>
      </p:pic>
      <p:pic>
        <p:nvPicPr>
          <p:cNvPr id="17" name="Picture 16">
            <a:extLst>
              <a:ext uri="{FF2B5EF4-FFF2-40B4-BE49-F238E27FC236}">
                <a16:creationId xmlns:a16="http://schemas.microsoft.com/office/drawing/2014/main" id="{28C9B7DB-0E96-4709-A28A-7B130E0DA52C}"/>
              </a:ext>
            </a:extLst>
          </p:cNvPr>
          <p:cNvPicPr>
            <a:picLocks noChangeAspect="1"/>
          </p:cNvPicPr>
          <p:nvPr/>
        </p:nvPicPr>
        <p:blipFill>
          <a:blip r:embed="rId17"/>
          <a:stretch>
            <a:fillRect/>
          </a:stretch>
        </p:blipFill>
        <p:spPr>
          <a:xfrm>
            <a:off x="10286989" y="4787908"/>
            <a:ext cx="810838" cy="798645"/>
          </a:xfrm>
          <a:prstGeom prst="rect">
            <a:avLst/>
          </a:prstGeom>
        </p:spPr>
      </p:pic>
      <p:pic>
        <p:nvPicPr>
          <p:cNvPr id="18" name="Picture 17">
            <a:extLst>
              <a:ext uri="{FF2B5EF4-FFF2-40B4-BE49-F238E27FC236}">
                <a16:creationId xmlns:a16="http://schemas.microsoft.com/office/drawing/2014/main" id="{A9461735-1FC2-0C42-B44F-3DEA169766D6}"/>
              </a:ext>
            </a:extLst>
          </p:cNvPr>
          <p:cNvPicPr>
            <a:picLocks noChangeAspect="1"/>
          </p:cNvPicPr>
          <p:nvPr/>
        </p:nvPicPr>
        <p:blipFill>
          <a:blip r:embed="rId17"/>
          <a:stretch>
            <a:fillRect/>
          </a:stretch>
        </p:blipFill>
        <p:spPr>
          <a:xfrm>
            <a:off x="11142153" y="4799494"/>
            <a:ext cx="810838" cy="798645"/>
          </a:xfrm>
          <a:prstGeom prst="rect">
            <a:avLst/>
          </a:prstGeom>
        </p:spPr>
      </p:pic>
      <p:sp>
        <p:nvSpPr>
          <p:cNvPr id="19" name="CustomShape 9">
            <a:extLst>
              <a:ext uri="{FF2B5EF4-FFF2-40B4-BE49-F238E27FC236}">
                <a16:creationId xmlns:a16="http://schemas.microsoft.com/office/drawing/2014/main" id="{6603D25A-7271-B1EE-A05B-5697C1FB6EBF}"/>
              </a:ext>
            </a:extLst>
          </p:cNvPr>
          <p:cNvSpPr/>
          <p:nvPr/>
        </p:nvSpPr>
        <p:spPr>
          <a:xfrm>
            <a:off x="4933364" y="2436414"/>
            <a:ext cx="45146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1F3864"/>
                </a:solidFill>
                <a:latin typeface="Century Gothic" panose="020B0502020202020204" pitchFamily="34" charset="0"/>
                <a:ea typeface="Century Gothic"/>
              </a:rPr>
              <a:t>We have</a:t>
            </a: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400" spc="-1" dirty="0">
                <a:solidFill>
                  <a:srgbClr val="1F3864"/>
                </a:solidFill>
                <a:latin typeface="Century Gothic" panose="020B0502020202020204" pitchFamily="34" charset="0"/>
                <a:ea typeface="Century Gothic"/>
              </a:rPr>
              <a:t>lots of</a:t>
            </a:r>
            <a:r>
              <a:rPr kumimoji="0" lang="en-GB" sz="24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culture.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9">
            <a:extLst>
              <a:ext uri="{FF2B5EF4-FFF2-40B4-BE49-F238E27FC236}">
                <a16:creationId xmlns:a16="http://schemas.microsoft.com/office/drawing/2014/main" id="{BF159236-6578-1272-B607-A1C28088DD9A}"/>
              </a:ext>
            </a:extLst>
          </p:cNvPr>
          <p:cNvSpPr/>
          <p:nvPr/>
        </p:nvSpPr>
        <p:spPr>
          <a:xfrm>
            <a:off x="4953711" y="4036162"/>
            <a:ext cx="45146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1F3864"/>
                </a:solidFill>
                <a:latin typeface="Century Gothic" panose="020B0502020202020204" pitchFamily="34" charset="0"/>
                <a:ea typeface="Century Gothic"/>
              </a:rPr>
              <a:t>You (all) have</a:t>
            </a: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4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all the</a:t>
            </a:r>
            <a:r>
              <a:rPr kumimoji="0" lang="en-GB" sz="2400" i="0" u="none" strike="noStrike" kern="1200" cap="none" spc="-1" normalizeH="0" noProof="0" dirty="0">
                <a:ln>
                  <a:noFill/>
                </a:ln>
                <a:solidFill>
                  <a:srgbClr val="1F3864"/>
                </a:solidFill>
                <a:effectLst/>
                <a:uLnTx/>
                <a:uFillTx/>
                <a:latin typeface="Century Gothic" panose="020B0502020202020204" pitchFamily="34" charset="0"/>
                <a:ea typeface="Century Gothic"/>
              </a:rPr>
              <a:t> lakes.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CustomShape 9">
            <a:extLst>
              <a:ext uri="{FF2B5EF4-FFF2-40B4-BE49-F238E27FC236}">
                <a16:creationId xmlns:a16="http://schemas.microsoft.com/office/drawing/2014/main" id="{F3248D24-CAC7-E5AB-4D71-E7FF8FA8D443}"/>
              </a:ext>
            </a:extLst>
          </p:cNvPr>
          <p:cNvSpPr/>
          <p:nvPr/>
        </p:nvSpPr>
        <p:spPr>
          <a:xfrm>
            <a:off x="4870842" y="5675306"/>
            <a:ext cx="45146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1F3864"/>
                </a:solidFill>
                <a:latin typeface="Century Gothic" panose="020B0502020202020204" pitchFamily="34" charset="0"/>
                <a:ea typeface="Century Gothic"/>
              </a:rPr>
              <a:t>They have</a:t>
            </a: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4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lots of books.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2" name="Picture 21">
            <a:extLst>
              <a:ext uri="{FF2B5EF4-FFF2-40B4-BE49-F238E27FC236}">
                <a16:creationId xmlns:a16="http://schemas.microsoft.com/office/drawing/2014/main" id="{2B2AF3BA-A958-788E-5521-A209DE94A459}"/>
              </a:ext>
            </a:extLst>
          </p:cNvPr>
          <p:cNvPicPr>
            <a:picLocks noChangeAspect="1"/>
          </p:cNvPicPr>
          <p:nvPr/>
        </p:nvPicPr>
        <p:blipFill>
          <a:blip r:embed="rId18"/>
          <a:stretch>
            <a:fillRect/>
          </a:stretch>
        </p:blipFill>
        <p:spPr>
          <a:xfrm>
            <a:off x="8842434" y="1497735"/>
            <a:ext cx="739217" cy="1092607"/>
          </a:xfrm>
          <a:prstGeom prst="rect">
            <a:avLst/>
          </a:prstGeom>
        </p:spPr>
      </p:pic>
      <p:pic>
        <p:nvPicPr>
          <p:cNvPr id="23" name="Picture 22">
            <a:extLst>
              <a:ext uri="{FF2B5EF4-FFF2-40B4-BE49-F238E27FC236}">
                <a16:creationId xmlns:a16="http://schemas.microsoft.com/office/drawing/2014/main" id="{D67C1E13-6302-DC9E-BCC5-3929531358EC}"/>
              </a:ext>
            </a:extLst>
          </p:cNvPr>
          <p:cNvPicPr>
            <a:picLocks noChangeAspect="1"/>
          </p:cNvPicPr>
          <p:nvPr/>
        </p:nvPicPr>
        <p:blipFill>
          <a:blip r:embed="rId19"/>
          <a:stretch>
            <a:fillRect/>
          </a:stretch>
        </p:blipFill>
        <p:spPr>
          <a:xfrm>
            <a:off x="9646996" y="1824042"/>
            <a:ext cx="539780" cy="269890"/>
          </a:xfrm>
          <a:prstGeom prst="rect">
            <a:avLst/>
          </a:prstGeom>
        </p:spPr>
      </p:pic>
      <p:pic>
        <p:nvPicPr>
          <p:cNvPr id="24" name="Picture 23">
            <a:extLst>
              <a:ext uri="{FF2B5EF4-FFF2-40B4-BE49-F238E27FC236}">
                <a16:creationId xmlns:a16="http://schemas.microsoft.com/office/drawing/2014/main" id="{CC393B8C-A79C-2EAA-5BD4-8D9105517079}"/>
              </a:ext>
            </a:extLst>
          </p:cNvPr>
          <p:cNvPicPr>
            <a:picLocks noChangeAspect="1"/>
          </p:cNvPicPr>
          <p:nvPr/>
        </p:nvPicPr>
        <p:blipFill>
          <a:blip r:embed="rId20"/>
          <a:stretch>
            <a:fillRect/>
          </a:stretch>
        </p:blipFill>
        <p:spPr>
          <a:xfrm>
            <a:off x="10283972" y="1848375"/>
            <a:ext cx="339401" cy="268339"/>
          </a:xfrm>
          <a:prstGeom prst="rect">
            <a:avLst/>
          </a:prstGeom>
        </p:spPr>
      </p:pic>
      <p:pic>
        <p:nvPicPr>
          <p:cNvPr id="34" name="Picture 33">
            <a:extLst>
              <a:ext uri="{FF2B5EF4-FFF2-40B4-BE49-F238E27FC236}">
                <a16:creationId xmlns:a16="http://schemas.microsoft.com/office/drawing/2014/main" id="{3D7DC007-FDF0-BC45-5028-64F5FAA23C33}"/>
              </a:ext>
            </a:extLst>
          </p:cNvPr>
          <p:cNvPicPr>
            <a:picLocks noChangeAspect="1"/>
          </p:cNvPicPr>
          <p:nvPr/>
        </p:nvPicPr>
        <p:blipFill>
          <a:blip r:embed="rId21"/>
          <a:stretch>
            <a:fillRect/>
          </a:stretch>
        </p:blipFill>
        <p:spPr>
          <a:xfrm flipH="1">
            <a:off x="10733345" y="1643389"/>
            <a:ext cx="325793" cy="523888"/>
          </a:xfrm>
          <a:prstGeom prst="rect">
            <a:avLst/>
          </a:prstGeom>
        </p:spPr>
      </p:pic>
    </p:spTree>
    <p:extLst>
      <p:ext uri="{BB962C8B-B14F-4D97-AF65-F5344CB8AC3E}">
        <p14:creationId xmlns:p14="http://schemas.microsoft.com/office/powerpoint/2010/main" val="332320320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T1_W8_9.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1_W8_9.3.wav"/>
                                        </p:tgtEl>
                                      </p:cMediaNode>
                                    </p:audio>
                                  </p:subTnLst>
                                </p:cTn>
                              </p:par>
                              <p:par>
                                <p:cTn id="21" presetID="1" presetClass="entr" presetSubtype="0" fill="hold" nodeType="withEffect">
                                  <p:stCondLst>
                                    <p:cond delay="0"/>
                                  </p:stCondLst>
                                  <p:childTnLst>
                                    <p:set>
                                      <p:cBhvr>
                                        <p:cTn id="22" dur="1" fill="hold">
                                          <p:stCondLst>
                                            <p:cond delay="0"/>
                                          </p:stCondLst>
                                        </p:cTn>
                                        <p:tgtEl>
                                          <p:spTgt spid="10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T1_W8_9.4.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T1_W8_9.5.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7" name="T1_W8_9.6.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8" name="T1_W8_9.7.wav"/>
                                        </p:tgtEl>
                                      </p:cMediaNode>
                                    </p:audio>
                                  </p:subTnLst>
                                </p:cTn>
                              </p:par>
                              <p:par>
                                <p:cTn id="83" presetID="1" presetClass="entr" presetSubtype="0" fill="hold" nodeType="with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fill="hold"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2432</Words>
  <Application>Microsoft Office PowerPoint</Application>
  <PresentationFormat>Widescreen</PresentationFormat>
  <Paragraphs>357</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Century Gothic</vt:lpstr>
      <vt:lpstr>Century Gothic</vt:lpstr>
      <vt:lpstr>Modern Love</vt:lpstr>
      <vt:lpstr>Segoe Print</vt:lpstr>
      <vt:lpstr>Symbol</vt:lpstr>
      <vt:lpstr>Wingdings</vt:lpstr>
      <vt:lpstr>1_Office Theme</vt:lpstr>
      <vt:lpstr>Interacting</vt:lpstr>
      <vt:lpstr>aussprechen</vt:lpstr>
      <vt:lpstr>aussprechen</vt:lpstr>
      <vt:lpstr>aussprechen</vt:lpstr>
      <vt:lpstr>aussprechen</vt:lpstr>
      <vt:lpstr>Vokabeln</vt:lpstr>
      <vt:lpstr>viel | viele (lots of)</vt:lpstr>
      <vt:lpstr>Grammatik</vt:lpstr>
      <vt:lpstr>haben – wir, ihr, sie</vt:lpstr>
      <vt:lpstr>lesen</vt:lpstr>
      <vt:lpstr>hören</vt:lpstr>
      <vt:lpstr>Kultur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47</cp:revision>
  <dcterms:created xsi:type="dcterms:W3CDTF">2021-07-02T19:27:01Z</dcterms:created>
  <dcterms:modified xsi:type="dcterms:W3CDTF">2023-09-28T12:23:59Z</dcterms:modified>
</cp:coreProperties>
</file>