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AF86A3-886A-A57C-8F69-A6E3F594B734}" name="Rowena Kasprowicz" initials="RK" userId="S::mo917880@reading.ac.uk::d2470786-0e12-46a9-bed8-6c8611d692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5"/>
    <a:srgbClr val="FEF0F0"/>
    <a:srgbClr val="E5F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FB1411-FB1C-4666-8D12-77D995A66FF9}" v="153" dt="2023-10-09T16:44:59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968" autoAdjust="0"/>
  </p:normalViewPr>
  <p:slideViewPr>
    <p:cSldViewPr snapToGrid="0">
      <p:cViewPr>
        <p:scale>
          <a:sx n="97" d="100"/>
          <a:sy n="97" d="100"/>
        </p:scale>
        <p:origin x="5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microsoft.com/office/2018/10/relationships/authors" Target="author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63FB1411-FB1C-4666-8D12-77D995A66FF9}"/>
    <pc:docChg chg="undo redo custSel addSld delSld modSld delMainMaster">
      <pc:chgData name="Charlotte Moss" userId="17b589c9-cb67-41ed-a894-f82ca12b573d" providerId="ADAL" clId="{63FB1411-FB1C-4666-8D12-77D995A66FF9}" dt="2023-10-09T16:46:24.947" v="2615" actId="20577"/>
      <pc:docMkLst>
        <pc:docMk/>
      </pc:docMkLst>
      <pc:sldChg chg="addSp delSp modSp mod modAnim">
        <pc:chgData name="Charlotte Moss" userId="17b589c9-cb67-41ed-a894-f82ca12b573d" providerId="ADAL" clId="{63FB1411-FB1C-4666-8D12-77D995A66FF9}" dt="2023-10-09T16:09:12.188" v="2263"/>
        <pc:sldMkLst>
          <pc:docMk/>
          <pc:sldMk cId="2353116558" sldId="256"/>
        </pc:sldMkLst>
        <pc:spChg chg="mod">
          <ac:chgData name="Charlotte Moss" userId="17b589c9-cb67-41ed-a894-f82ca12b573d" providerId="ADAL" clId="{63FB1411-FB1C-4666-8D12-77D995A66FF9}" dt="2023-10-09T11:22:00.445" v="30" actId="403"/>
          <ac:spMkLst>
            <pc:docMk/>
            <pc:sldMk cId="2353116558" sldId="256"/>
            <ac:spMk id="7" creationId="{7EB43B13-9311-734B-3238-D3D450239796}"/>
          </ac:spMkLst>
        </pc:spChg>
        <pc:spChg chg="add del mod">
          <ac:chgData name="Charlotte Moss" userId="17b589c9-cb67-41ed-a894-f82ca12b573d" providerId="ADAL" clId="{63FB1411-FB1C-4666-8D12-77D995A66FF9}" dt="2023-10-09T11:21:02.242" v="2" actId="478"/>
          <ac:spMkLst>
            <pc:docMk/>
            <pc:sldMk cId="2353116558" sldId="256"/>
            <ac:spMk id="9" creationId="{C2BCBDA9-5FEF-FC9C-E0B5-6701545AB8E1}"/>
          </ac:spMkLst>
        </pc:spChg>
        <pc:spChg chg="add del mod">
          <ac:chgData name="Charlotte Moss" userId="17b589c9-cb67-41ed-a894-f82ca12b573d" providerId="ADAL" clId="{63FB1411-FB1C-4666-8D12-77D995A66FF9}" dt="2023-10-09T13:38:46.125" v="470" actId="478"/>
          <ac:spMkLst>
            <pc:docMk/>
            <pc:sldMk cId="2353116558" sldId="256"/>
            <ac:spMk id="18" creationId="{71838B27-79E9-C570-E490-F3C16C12DF8F}"/>
          </ac:spMkLst>
        </pc:spChg>
        <pc:spChg chg="mod">
          <ac:chgData name="Charlotte Moss" userId="17b589c9-cb67-41ed-a894-f82ca12b573d" providerId="ADAL" clId="{63FB1411-FB1C-4666-8D12-77D995A66FF9}" dt="2023-10-09T15:07:40.294" v="1384" actId="1036"/>
          <ac:spMkLst>
            <pc:docMk/>
            <pc:sldMk cId="2353116558" sldId="256"/>
            <ac:spMk id="59" creationId="{4561D306-D9FE-DD64-30C5-72CE1044040D}"/>
          </ac:spMkLst>
        </pc:spChg>
        <pc:spChg chg="mod">
          <ac:chgData name="Charlotte Moss" userId="17b589c9-cb67-41ed-a894-f82ca12b573d" providerId="ADAL" clId="{63FB1411-FB1C-4666-8D12-77D995A66FF9}" dt="2023-10-09T14:28:31.216" v="1246" actId="20577"/>
          <ac:spMkLst>
            <pc:docMk/>
            <pc:sldMk cId="2353116558" sldId="256"/>
            <ac:spMk id="89" creationId="{0EE3D5E9-D272-AA40-B2E6-41C71305C601}"/>
          </ac:spMkLst>
        </pc:spChg>
        <pc:spChg chg="mod">
          <ac:chgData name="Charlotte Moss" userId="17b589c9-cb67-41ed-a894-f82ca12b573d" providerId="ADAL" clId="{63FB1411-FB1C-4666-8D12-77D995A66FF9}" dt="2023-10-09T14:30:09.972" v="1273" actId="20577"/>
          <ac:spMkLst>
            <pc:docMk/>
            <pc:sldMk cId="2353116558" sldId="256"/>
            <ac:spMk id="104" creationId="{5C452BAD-5F3E-DB7F-5506-8F491F939AB6}"/>
          </ac:spMkLst>
        </pc:spChg>
        <pc:spChg chg="mod">
          <ac:chgData name="Charlotte Moss" userId="17b589c9-cb67-41ed-a894-f82ca12b573d" providerId="ADAL" clId="{63FB1411-FB1C-4666-8D12-77D995A66FF9}" dt="2023-10-09T15:07:30.552" v="1371" actId="1076"/>
          <ac:spMkLst>
            <pc:docMk/>
            <pc:sldMk cId="2353116558" sldId="256"/>
            <ac:spMk id="119" creationId="{C5DCEB4D-33D0-3839-14A3-1A89987AE57A}"/>
          </ac:spMkLst>
        </pc:spChg>
        <pc:spChg chg="mod">
          <ac:chgData name="Charlotte Moss" userId="17b589c9-cb67-41ed-a894-f82ca12b573d" providerId="ADAL" clId="{63FB1411-FB1C-4666-8D12-77D995A66FF9}" dt="2023-10-09T14:55:33.467" v="1324" actId="1038"/>
          <ac:spMkLst>
            <pc:docMk/>
            <pc:sldMk cId="2353116558" sldId="256"/>
            <ac:spMk id="128" creationId="{5C54C0B9-3059-02AB-5704-C1BAAAD342D9}"/>
          </ac:spMkLst>
        </pc:spChg>
        <pc:spChg chg="mod">
          <ac:chgData name="Charlotte Moss" userId="17b589c9-cb67-41ed-a894-f82ca12b573d" providerId="ADAL" clId="{63FB1411-FB1C-4666-8D12-77D995A66FF9}" dt="2023-10-09T14:01:02.578" v="1001" actId="20577"/>
          <ac:spMkLst>
            <pc:docMk/>
            <pc:sldMk cId="2353116558" sldId="256"/>
            <ac:spMk id="129" creationId="{76E14D4F-3777-DE70-57BB-056C8E85E6B5}"/>
          </ac:spMkLst>
        </pc:spChg>
        <pc:spChg chg="mod">
          <ac:chgData name="Charlotte Moss" userId="17b589c9-cb67-41ed-a894-f82ca12b573d" providerId="ADAL" clId="{63FB1411-FB1C-4666-8D12-77D995A66FF9}" dt="2023-10-09T14:09:42.910" v="1077" actId="6549"/>
          <ac:spMkLst>
            <pc:docMk/>
            <pc:sldMk cId="2353116558" sldId="256"/>
            <ac:spMk id="131" creationId="{AF64EA9E-F549-66CE-4C01-0F1A0E1062ED}"/>
          </ac:spMkLst>
        </pc:spChg>
        <pc:graphicFrameChg chg="add del mod">
          <ac:chgData name="Charlotte Moss" userId="17b589c9-cb67-41ed-a894-f82ca12b573d" providerId="ADAL" clId="{63FB1411-FB1C-4666-8D12-77D995A66FF9}" dt="2023-10-09T11:40:37.350" v="37"/>
          <ac:graphicFrameMkLst>
            <pc:docMk/>
            <pc:sldMk cId="2353116558" sldId="256"/>
            <ac:graphicFrameMk id="12" creationId="{7A25B2AF-6EE3-D64E-AE0C-4EF303BF2872}"/>
          </ac:graphicFrameMkLst>
        </pc:graphicFrameChg>
        <pc:graphicFrameChg chg="add del mod modGraphic">
          <ac:chgData name="Charlotte Moss" userId="17b589c9-cb67-41ed-a894-f82ca12b573d" providerId="ADAL" clId="{63FB1411-FB1C-4666-8D12-77D995A66FF9}" dt="2023-10-09T13:39:15.105" v="479" actId="478"/>
          <ac:graphicFrameMkLst>
            <pc:docMk/>
            <pc:sldMk cId="2353116558" sldId="256"/>
            <ac:graphicFrameMk id="13" creationId="{6F04FA36-F9E9-5F8A-7BA8-D35C8E564F6C}"/>
          </ac:graphicFrameMkLst>
        </pc:graphicFrameChg>
        <pc:graphicFrameChg chg="add del mod">
          <ac:chgData name="Charlotte Moss" userId="17b589c9-cb67-41ed-a894-f82ca12b573d" providerId="ADAL" clId="{63FB1411-FB1C-4666-8D12-77D995A66FF9}" dt="2023-10-09T11:41:19.010" v="42"/>
          <ac:graphicFrameMkLst>
            <pc:docMk/>
            <pc:sldMk cId="2353116558" sldId="256"/>
            <ac:graphicFrameMk id="14" creationId="{286AFC3F-94F3-5ABF-6353-BCA7751BD8FC}"/>
          </ac:graphicFrameMkLst>
        </pc:graphicFrameChg>
        <pc:graphicFrameChg chg="add del mod modGraphic">
          <ac:chgData name="Charlotte Moss" userId="17b589c9-cb67-41ed-a894-f82ca12b573d" providerId="ADAL" clId="{63FB1411-FB1C-4666-8D12-77D995A66FF9}" dt="2023-10-09T13:39:11.795" v="477" actId="478"/>
          <ac:graphicFrameMkLst>
            <pc:docMk/>
            <pc:sldMk cId="2353116558" sldId="256"/>
            <ac:graphicFrameMk id="15" creationId="{4D84F067-D1C6-C4D9-5B85-A886CCE8CD95}"/>
          </ac:graphicFrameMkLst>
        </pc:graphicFrameChg>
        <pc:graphicFrameChg chg="mod modGraphic">
          <ac:chgData name="Charlotte Moss" userId="17b589c9-cb67-41ed-a894-f82ca12b573d" providerId="ADAL" clId="{63FB1411-FB1C-4666-8D12-77D995A66FF9}" dt="2023-10-09T15:06:00.502" v="1353" actId="14100"/>
          <ac:graphicFrameMkLst>
            <pc:docMk/>
            <pc:sldMk cId="2353116558" sldId="256"/>
            <ac:graphicFrameMk id="47" creationId="{E75A3570-730A-399D-3AF3-996530C97DD2}"/>
          </ac:graphicFrameMkLst>
        </pc:graphicFrameChg>
        <pc:graphicFrameChg chg="mod modGraphic">
          <ac:chgData name="Charlotte Moss" userId="17b589c9-cb67-41ed-a894-f82ca12b573d" providerId="ADAL" clId="{63FB1411-FB1C-4666-8D12-77D995A66FF9}" dt="2023-10-09T15:03:09.707" v="1349" actId="14100"/>
          <ac:graphicFrameMkLst>
            <pc:docMk/>
            <pc:sldMk cId="2353116558" sldId="256"/>
            <ac:graphicFrameMk id="48" creationId="{C587F2D2-7940-D925-C85D-F10B819AFD1A}"/>
          </ac:graphicFrameMkLst>
        </pc:graphicFrameChg>
        <pc:graphicFrameChg chg="mod modGraphic">
          <ac:chgData name="Charlotte Moss" userId="17b589c9-cb67-41ed-a894-f82ca12b573d" providerId="ADAL" clId="{63FB1411-FB1C-4666-8D12-77D995A66FF9}" dt="2023-10-09T14:59:28.136" v="1337" actId="20577"/>
          <ac:graphicFrameMkLst>
            <pc:docMk/>
            <pc:sldMk cId="2353116558" sldId="256"/>
            <ac:graphicFrameMk id="49" creationId="{A0D29ADF-A66A-583C-146E-3662FCF44906}"/>
          </ac:graphicFrameMkLst>
        </pc:graphicFrameChg>
        <pc:picChg chg="add mod">
          <ac:chgData name="Charlotte Moss" userId="17b589c9-cb67-41ed-a894-f82ca12b573d" providerId="ADAL" clId="{63FB1411-FB1C-4666-8D12-77D995A66FF9}" dt="2023-10-09T14:32:52.675" v="1285" actId="1076"/>
          <ac:picMkLst>
            <pc:docMk/>
            <pc:sldMk cId="2353116558" sldId="256"/>
            <ac:picMk id="19" creationId="{7DF0B617-8097-5035-4D2A-DE6F9345C497}"/>
          </ac:picMkLst>
        </pc:picChg>
        <pc:picChg chg="add mod">
          <ac:chgData name="Charlotte Moss" userId="17b589c9-cb67-41ed-a894-f82ca12b573d" providerId="ADAL" clId="{63FB1411-FB1C-4666-8D12-77D995A66FF9}" dt="2023-10-09T14:32:50.138" v="1284" actId="14100"/>
          <ac:picMkLst>
            <pc:docMk/>
            <pc:sldMk cId="2353116558" sldId="256"/>
            <ac:picMk id="20" creationId="{CA9229EF-D414-DA9F-EB93-9826A9C5696B}"/>
          </ac:picMkLst>
        </pc:picChg>
        <pc:picChg chg="mod">
          <ac:chgData name="Charlotte Moss" userId="17b589c9-cb67-41ed-a894-f82ca12b573d" providerId="ADAL" clId="{63FB1411-FB1C-4666-8D12-77D995A66FF9}" dt="2023-10-09T15:07:40.294" v="1384" actId="1036"/>
          <ac:picMkLst>
            <pc:docMk/>
            <pc:sldMk cId="2353116558" sldId="256"/>
            <ac:picMk id="62" creationId="{689034FE-06BB-CBF1-F1AA-D6C4D16E4C12}"/>
          </ac:picMkLst>
        </pc:picChg>
        <pc:picChg chg="del">
          <ac:chgData name="Charlotte Moss" userId="17b589c9-cb67-41ed-a894-f82ca12b573d" providerId="ADAL" clId="{63FB1411-FB1C-4666-8D12-77D995A66FF9}" dt="2023-10-09T14:30:15.956" v="1274" actId="478"/>
          <ac:picMkLst>
            <pc:docMk/>
            <pc:sldMk cId="2353116558" sldId="256"/>
            <ac:picMk id="105" creationId="{3299744C-2CC8-9EAF-9EA0-3D4407F56802}"/>
          </ac:picMkLst>
        </pc:picChg>
        <pc:picChg chg="del">
          <ac:chgData name="Charlotte Moss" userId="17b589c9-cb67-41ed-a894-f82ca12b573d" providerId="ADAL" clId="{63FB1411-FB1C-4666-8D12-77D995A66FF9}" dt="2023-10-09T14:30:17.972" v="1275" actId="478"/>
          <ac:picMkLst>
            <pc:docMk/>
            <pc:sldMk cId="2353116558" sldId="256"/>
            <ac:picMk id="108" creationId="{E9A31752-91EF-7036-A2E5-92CA06352F0B}"/>
          </ac:picMkLst>
        </pc:picChg>
        <pc:picChg chg="add mod">
          <ac:chgData name="Charlotte Moss" userId="17b589c9-cb67-41ed-a894-f82ca12b573d" providerId="ADAL" clId="{63FB1411-FB1C-4666-8D12-77D995A66FF9}" dt="2023-10-09T14:33:01.947" v="1288" actId="1076"/>
          <ac:picMkLst>
            <pc:docMk/>
            <pc:sldMk cId="2353116558" sldId="256"/>
            <ac:picMk id="1026" creationId="{D4AFF139-7A38-3DE6-09A1-5900BA924BA0}"/>
          </ac:picMkLst>
        </pc:picChg>
      </pc:sldChg>
      <pc:sldChg chg="addSp delSp modSp mod delAnim modAnim">
        <pc:chgData name="Charlotte Moss" userId="17b589c9-cb67-41ed-a894-f82ca12b573d" providerId="ADAL" clId="{63FB1411-FB1C-4666-8D12-77D995A66FF9}" dt="2023-10-09T16:46:24.947" v="2615" actId="20577"/>
        <pc:sldMkLst>
          <pc:docMk/>
          <pc:sldMk cId="97328136" sldId="257"/>
        </pc:sldMkLst>
        <pc:spChg chg="add del">
          <ac:chgData name="Charlotte Moss" userId="17b589c9-cb67-41ed-a894-f82ca12b573d" providerId="ADAL" clId="{63FB1411-FB1C-4666-8D12-77D995A66FF9}" dt="2023-10-09T15:10:18.129" v="1388" actId="22"/>
          <ac:spMkLst>
            <pc:docMk/>
            <pc:sldMk cId="97328136" sldId="257"/>
            <ac:spMk id="4" creationId="{0979316D-4D5A-5909-B99D-FFCBC3B93E5F}"/>
          </ac:spMkLst>
        </pc:spChg>
        <pc:spChg chg="add del">
          <ac:chgData name="Charlotte Moss" userId="17b589c9-cb67-41ed-a894-f82ca12b573d" providerId="ADAL" clId="{63FB1411-FB1C-4666-8D12-77D995A66FF9}" dt="2023-10-09T16:12:28.232" v="2290"/>
          <ac:spMkLst>
            <pc:docMk/>
            <pc:sldMk cId="97328136" sldId="257"/>
            <ac:spMk id="15" creationId="{1AECCFA8-9502-0255-9736-6F7CD15F6CBE}"/>
          </ac:spMkLst>
        </pc:spChg>
        <pc:spChg chg="add del">
          <ac:chgData name="Charlotte Moss" userId="17b589c9-cb67-41ed-a894-f82ca12b573d" providerId="ADAL" clId="{63FB1411-FB1C-4666-8D12-77D995A66FF9}" dt="2023-10-09T16:12:34.037" v="2292"/>
          <ac:spMkLst>
            <pc:docMk/>
            <pc:sldMk cId="97328136" sldId="257"/>
            <ac:spMk id="16" creationId="{265012C8-C3A7-2AF1-A50A-3B47C3459C7E}"/>
          </ac:spMkLst>
        </pc:spChg>
        <pc:spChg chg="add mod">
          <ac:chgData name="Charlotte Moss" userId="17b589c9-cb67-41ed-a894-f82ca12b573d" providerId="ADAL" clId="{63FB1411-FB1C-4666-8D12-77D995A66FF9}" dt="2023-10-09T16:13:31.139" v="2303" actId="1076"/>
          <ac:spMkLst>
            <pc:docMk/>
            <pc:sldMk cId="97328136" sldId="257"/>
            <ac:spMk id="18" creationId="{0B27C2B7-761A-3E9E-0C62-8DFAD817A72F}"/>
          </ac:spMkLst>
        </pc:spChg>
        <pc:spChg chg="add del">
          <ac:chgData name="Charlotte Moss" userId="17b589c9-cb67-41ed-a894-f82ca12b573d" providerId="ADAL" clId="{63FB1411-FB1C-4666-8D12-77D995A66FF9}" dt="2023-10-09T16:14:24.912" v="2307"/>
          <ac:spMkLst>
            <pc:docMk/>
            <pc:sldMk cId="97328136" sldId="257"/>
            <ac:spMk id="19" creationId="{4C422AF8-1205-1D74-FE20-14CF11812AE4}"/>
          </ac:spMkLst>
        </pc:spChg>
        <pc:spChg chg="add mod">
          <ac:chgData name="Charlotte Moss" userId="17b589c9-cb67-41ed-a894-f82ca12b573d" providerId="ADAL" clId="{63FB1411-FB1C-4666-8D12-77D995A66FF9}" dt="2023-10-09T16:15:00.205" v="2317" actId="1076"/>
          <ac:spMkLst>
            <pc:docMk/>
            <pc:sldMk cId="97328136" sldId="257"/>
            <ac:spMk id="21" creationId="{C67A98FE-28CC-5DDE-FB40-8AE565C13BDF}"/>
          </ac:spMkLst>
        </pc:spChg>
        <pc:spChg chg="add del mod ord">
          <ac:chgData name="Charlotte Moss" userId="17b589c9-cb67-41ed-a894-f82ca12b573d" providerId="ADAL" clId="{63FB1411-FB1C-4666-8D12-77D995A66FF9}" dt="2023-10-09T16:39:29.678" v="2488" actId="478"/>
          <ac:spMkLst>
            <pc:docMk/>
            <pc:sldMk cId="97328136" sldId="257"/>
            <ac:spMk id="22" creationId="{873F2FF6-7BC6-0C2E-A243-977DBA30A099}"/>
          </ac:spMkLst>
        </pc:spChg>
        <pc:spChg chg="add del mod ord">
          <ac:chgData name="Charlotte Moss" userId="17b589c9-cb67-41ed-a894-f82ca12b573d" providerId="ADAL" clId="{63FB1411-FB1C-4666-8D12-77D995A66FF9}" dt="2023-10-09T16:40:22.128" v="2501" actId="478"/>
          <ac:spMkLst>
            <pc:docMk/>
            <pc:sldMk cId="97328136" sldId="257"/>
            <ac:spMk id="23" creationId="{38B14250-1B98-B59A-6948-95DF17A696F5}"/>
          </ac:spMkLst>
        </pc:spChg>
        <pc:spChg chg="add del mod ord">
          <ac:chgData name="Charlotte Moss" userId="17b589c9-cb67-41ed-a894-f82ca12b573d" providerId="ADAL" clId="{63FB1411-FB1C-4666-8D12-77D995A66FF9}" dt="2023-10-09T16:40:20.013" v="2500" actId="478"/>
          <ac:spMkLst>
            <pc:docMk/>
            <pc:sldMk cId="97328136" sldId="257"/>
            <ac:spMk id="24" creationId="{6FE0CC9B-6D31-8DC5-DB3D-488FE5E1C303}"/>
          </ac:spMkLst>
        </pc:spChg>
        <pc:spChg chg="add del mod">
          <ac:chgData name="Charlotte Moss" userId="17b589c9-cb67-41ed-a894-f82ca12b573d" providerId="ADAL" clId="{63FB1411-FB1C-4666-8D12-77D995A66FF9}" dt="2023-10-09T16:30:56.723" v="2359"/>
          <ac:spMkLst>
            <pc:docMk/>
            <pc:sldMk cId="97328136" sldId="257"/>
            <ac:spMk id="27" creationId="{A1A089FE-F545-2678-9806-D2083809CF6A}"/>
          </ac:spMkLst>
        </pc:spChg>
        <pc:spChg chg="add del mod">
          <ac:chgData name="Charlotte Moss" userId="17b589c9-cb67-41ed-a894-f82ca12b573d" providerId="ADAL" clId="{63FB1411-FB1C-4666-8D12-77D995A66FF9}" dt="2023-10-09T16:30:56.723" v="2359"/>
          <ac:spMkLst>
            <pc:docMk/>
            <pc:sldMk cId="97328136" sldId="257"/>
            <ac:spMk id="28" creationId="{D18562BC-3CF0-BDD7-9562-C4FF0C11410C}"/>
          </ac:spMkLst>
        </pc:spChg>
        <pc:spChg chg="add mod">
          <ac:chgData name="Charlotte Moss" userId="17b589c9-cb67-41ed-a894-f82ca12b573d" providerId="ADAL" clId="{63FB1411-FB1C-4666-8D12-77D995A66FF9}" dt="2023-10-09T16:45:19.054" v="2599" actId="14100"/>
          <ac:spMkLst>
            <pc:docMk/>
            <pc:sldMk cId="97328136" sldId="257"/>
            <ac:spMk id="32" creationId="{FFBED380-5962-5CD6-F985-8C7D1AA6292C}"/>
          </ac:spMkLst>
        </pc:spChg>
        <pc:spChg chg="add mod">
          <ac:chgData name="Charlotte Moss" userId="17b589c9-cb67-41ed-a894-f82ca12b573d" providerId="ADAL" clId="{63FB1411-FB1C-4666-8D12-77D995A66FF9}" dt="2023-10-09T16:44:11.902" v="2585" actId="1038"/>
          <ac:spMkLst>
            <pc:docMk/>
            <pc:sldMk cId="97328136" sldId="257"/>
            <ac:spMk id="33" creationId="{9D02F7D8-BDF1-1978-EFE5-BE133EABB290}"/>
          </ac:spMkLst>
        </pc:spChg>
        <pc:spChg chg="add del mod">
          <ac:chgData name="Charlotte Moss" userId="17b589c9-cb67-41ed-a894-f82ca12b573d" providerId="ADAL" clId="{63FB1411-FB1C-4666-8D12-77D995A66FF9}" dt="2023-10-09T16:32:35.690" v="2383"/>
          <ac:spMkLst>
            <pc:docMk/>
            <pc:sldMk cId="97328136" sldId="257"/>
            <ac:spMk id="36" creationId="{848D40C4-27DE-9EEE-F102-6310B593FEE1}"/>
          </ac:spMkLst>
        </pc:spChg>
        <pc:spChg chg="add del mod">
          <ac:chgData name="Charlotte Moss" userId="17b589c9-cb67-41ed-a894-f82ca12b573d" providerId="ADAL" clId="{63FB1411-FB1C-4666-8D12-77D995A66FF9}" dt="2023-10-09T16:32:35.690" v="2383"/>
          <ac:spMkLst>
            <pc:docMk/>
            <pc:sldMk cId="97328136" sldId="257"/>
            <ac:spMk id="37" creationId="{1EEC0129-B7C2-119F-F2E7-9EBC1E5DF509}"/>
          </ac:spMkLst>
        </pc:spChg>
        <pc:spChg chg="add mod">
          <ac:chgData name="Charlotte Moss" userId="17b589c9-cb67-41ed-a894-f82ca12b573d" providerId="ADAL" clId="{63FB1411-FB1C-4666-8D12-77D995A66FF9}" dt="2023-10-09T16:44:19.651" v="2595" actId="1038"/>
          <ac:spMkLst>
            <pc:docMk/>
            <pc:sldMk cId="97328136" sldId="257"/>
            <ac:spMk id="40" creationId="{D7477F99-BEC5-C781-2365-B8176CA9BD05}"/>
          </ac:spMkLst>
        </pc:spChg>
        <pc:spChg chg="add mod">
          <ac:chgData name="Charlotte Moss" userId="17b589c9-cb67-41ed-a894-f82ca12b573d" providerId="ADAL" clId="{63FB1411-FB1C-4666-8D12-77D995A66FF9}" dt="2023-10-09T16:44:19.651" v="2595" actId="1038"/>
          <ac:spMkLst>
            <pc:docMk/>
            <pc:sldMk cId="97328136" sldId="257"/>
            <ac:spMk id="58" creationId="{E57CCC4F-97E8-6F0B-9BE5-11805DDFFF44}"/>
          </ac:spMkLst>
        </pc:spChg>
        <pc:spChg chg="add del mod">
          <ac:chgData name="Charlotte Moss" userId="17b589c9-cb67-41ed-a894-f82ca12b573d" providerId="ADAL" clId="{63FB1411-FB1C-4666-8D12-77D995A66FF9}" dt="2023-10-09T16:33:47.334" v="2400"/>
          <ac:spMkLst>
            <pc:docMk/>
            <pc:sldMk cId="97328136" sldId="257"/>
            <ac:spMk id="61" creationId="{321983BB-6816-AC07-6B6B-91C07A16B890}"/>
          </ac:spMkLst>
        </pc:spChg>
        <pc:spChg chg="add del mod">
          <ac:chgData name="Charlotte Moss" userId="17b589c9-cb67-41ed-a894-f82ca12b573d" providerId="ADAL" clId="{63FB1411-FB1C-4666-8D12-77D995A66FF9}" dt="2023-10-09T16:33:47.334" v="2400"/>
          <ac:spMkLst>
            <pc:docMk/>
            <pc:sldMk cId="97328136" sldId="257"/>
            <ac:spMk id="62" creationId="{052F5726-16B4-F6EA-E674-9727F43AC811}"/>
          </ac:spMkLst>
        </pc:spChg>
        <pc:spChg chg="add mod">
          <ac:chgData name="Charlotte Moss" userId="17b589c9-cb67-41ed-a894-f82ca12b573d" providerId="ADAL" clId="{63FB1411-FB1C-4666-8D12-77D995A66FF9}" dt="2023-10-09T16:43:52.720" v="2569" actId="14100"/>
          <ac:spMkLst>
            <pc:docMk/>
            <pc:sldMk cId="97328136" sldId="257"/>
            <ac:spMk id="65" creationId="{8FA29AC0-95E6-8C96-C2C7-F6FC9D1C5B99}"/>
          </ac:spMkLst>
        </pc:spChg>
        <pc:spChg chg="add mod">
          <ac:chgData name="Charlotte Moss" userId="17b589c9-cb67-41ed-a894-f82ca12b573d" providerId="ADAL" clId="{63FB1411-FB1C-4666-8D12-77D995A66FF9}" dt="2023-10-09T16:43:42.602" v="2566" actId="1076"/>
          <ac:spMkLst>
            <pc:docMk/>
            <pc:sldMk cId="97328136" sldId="257"/>
            <ac:spMk id="66" creationId="{F61318D5-27B2-09F0-08DF-11CEACEE8B8C}"/>
          </ac:spMkLst>
        </pc:spChg>
        <pc:spChg chg="add del mod">
          <ac:chgData name="Charlotte Moss" userId="17b589c9-cb67-41ed-a894-f82ca12b573d" providerId="ADAL" clId="{63FB1411-FB1C-4666-8D12-77D995A66FF9}" dt="2023-10-09T16:37:04.656" v="2437"/>
          <ac:spMkLst>
            <pc:docMk/>
            <pc:sldMk cId="97328136" sldId="257"/>
            <ac:spMk id="69" creationId="{1B977FB3-DC8A-77A5-8A5C-0A857D233186}"/>
          </ac:spMkLst>
        </pc:spChg>
        <pc:spChg chg="add del mod">
          <ac:chgData name="Charlotte Moss" userId="17b589c9-cb67-41ed-a894-f82ca12b573d" providerId="ADAL" clId="{63FB1411-FB1C-4666-8D12-77D995A66FF9}" dt="2023-10-09T16:37:04.656" v="2437"/>
          <ac:spMkLst>
            <pc:docMk/>
            <pc:sldMk cId="97328136" sldId="257"/>
            <ac:spMk id="70" creationId="{2BC38858-48A2-6BFA-7961-1AF644521C59}"/>
          </ac:spMkLst>
        </pc:spChg>
        <pc:spChg chg="mod">
          <ac:chgData name="Charlotte Moss" userId="17b589c9-cb67-41ed-a894-f82ca12b573d" providerId="ADAL" clId="{63FB1411-FB1C-4666-8D12-77D995A66FF9}" dt="2023-10-09T11:22:06.947" v="31"/>
          <ac:spMkLst>
            <pc:docMk/>
            <pc:sldMk cId="97328136" sldId="257"/>
            <ac:spMk id="75" creationId="{ED8BE682-D290-7269-E0AA-9FAA357854F2}"/>
          </ac:spMkLst>
        </pc:spChg>
        <pc:spChg chg="add mod">
          <ac:chgData name="Charlotte Moss" userId="17b589c9-cb67-41ed-a894-f82ca12b573d" providerId="ADAL" clId="{63FB1411-FB1C-4666-8D12-77D995A66FF9}" dt="2023-10-09T16:45:36.972" v="2606" actId="1038"/>
          <ac:spMkLst>
            <pc:docMk/>
            <pc:sldMk cId="97328136" sldId="257"/>
            <ac:spMk id="102" creationId="{9854DE6E-8B3A-F4CF-6829-7D5C13785ABD}"/>
          </ac:spMkLst>
        </pc:spChg>
        <pc:spChg chg="add mod">
          <ac:chgData name="Charlotte Moss" userId="17b589c9-cb67-41ed-a894-f82ca12b573d" providerId="ADAL" clId="{63FB1411-FB1C-4666-8D12-77D995A66FF9}" dt="2023-10-09T16:44:11.902" v="2585" actId="1038"/>
          <ac:spMkLst>
            <pc:docMk/>
            <pc:sldMk cId="97328136" sldId="257"/>
            <ac:spMk id="106" creationId="{6A37BDD3-691D-B90F-9A98-833101336AEF}"/>
          </ac:spMkLst>
        </pc:spChg>
        <pc:spChg chg="add mod">
          <ac:chgData name="Charlotte Moss" userId="17b589c9-cb67-41ed-a894-f82ca12b573d" providerId="ADAL" clId="{63FB1411-FB1C-4666-8D12-77D995A66FF9}" dt="2023-10-09T16:44:11.902" v="2585" actId="1038"/>
          <ac:spMkLst>
            <pc:docMk/>
            <pc:sldMk cId="97328136" sldId="257"/>
            <ac:spMk id="107" creationId="{8EDDDE7A-8D92-76E9-7D48-55788A244700}"/>
          </ac:spMkLst>
        </pc:spChg>
        <pc:spChg chg="add mod">
          <ac:chgData name="Charlotte Moss" userId="17b589c9-cb67-41ed-a894-f82ca12b573d" providerId="ADAL" clId="{63FB1411-FB1C-4666-8D12-77D995A66FF9}" dt="2023-10-09T16:45:48.853" v="2612" actId="1076"/>
          <ac:spMkLst>
            <pc:docMk/>
            <pc:sldMk cId="97328136" sldId="257"/>
            <ac:spMk id="108" creationId="{ABEAC38F-7A37-A90D-8D2B-C526764D66CA}"/>
          </ac:spMkLst>
        </pc:spChg>
        <pc:spChg chg="add mod">
          <ac:chgData name="Charlotte Moss" userId="17b589c9-cb67-41ed-a894-f82ca12b573d" providerId="ADAL" clId="{63FB1411-FB1C-4666-8D12-77D995A66FF9}" dt="2023-10-09T16:43:59.602" v="2571" actId="14100"/>
          <ac:spMkLst>
            <pc:docMk/>
            <pc:sldMk cId="97328136" sldId="257"/>
            <ac:spMk id="109" creationId="{F36DEBCD-1CDD-E9BA-2D76-803B0B4C025A}"/>
          </ac:spMkLst>
        </pc:spChg>
        <pc:spChg chg="mod">
          <ac:chgData name="Charlotte Moss" userId="17b589c9-cb67-41ed-a894-f82ca12b573d" providerId="ADAL" clId="{63FB1411-FB1C-4666-8D12-77D995A66FF9}" dt="2023-10-09T16:30:05.118" v="2348" actId="1076"/>
          <ac:spMkLst>
            <pc:docMk/>
            <pc:sldMk cId="97328136" sldId="257"/>
            <ac:spMk id="120" creationId="{105CD6DE-BAD2-CCB2-6B84-ACDEB6BFDED1}"/>
          </ac:spMkLst>
        </pc:spChg>
        <pc:spChg chg="del mod">
          <ac:chgData name="Charlotte Moss" userId="17b589c9-cb67-41ed-a894-f82ca12b573d" providerId="ADAL" clId="{63FB1411-FB1C-4666-8D12-77D995A66FF9}" dt="2023-10-09T16:28:05.192" v="2320" actId="478"/>
          <ac:spMkLst>
            <pc:docMk/>
            <pc:sldMk cId="97328136" sldId="257"/>
            <ac:spMk id="129" creationId="{48D0D2C2-56D4-F61B-35BD-5842ACA11397}"/>
          </ac:spMkLst>
        </pc:spChg>
        <pc:spChg chg="del">
          <ac:chgData name="Charlotte Moss" userId="17b589c9-cb67-41ed-a894-f82ca12b573d" providerId="ADAL" clId="{63FB1411-FB1C-4666-8D12-77D995A66FF9}" dt="2023-10-09T16:28:39.343" v="2324" actId="478"/>
          <ac:spMkLst>
            <pc:docMk/>
            <pc:sldMk cId="97328136" sldId="257"/>
            <ac:spMk id="132" creationId="{C9CDC629-C6B5-0719-5DFC-0E622D133B39}"/>
          </ac:spMkLst>
        </pc:spChg>
        <pc:spChg chg="mod">
          <ac:chgData name="Charlotte Moss" userId="17b589c9-cb67-41ed-a894-f82ca12b573d" providerId="ADAL" clId="{63FB1411-FB1C-4666-8D12-77D995A66FF9}" dt="2023-10-09T16:44:59.450" v="2597" actId="20577"/>
          <ac:spMkLst>
            <pc:docMk/>
            <pc:sldMk cId="97328136" sldId="257"/>
            <ac:spMk id="134" creationId="{7AA0322D-5613-59A4-810B-5ADA9577ADD5}"/>
          </ac:spMkLst>
        </pc:spChg>
        <pc:graphicFrameChg chg="add del mod">
          <ac:chgData name="Charlotte Moss" userId="17b589c9-cb67-41ed-a894-f82ca12b573d" providerId="ADAL" clId="{63FB1411-FB1C-4666-8D12-77D995A66FF9}" dt="2023-10-09T15:10:18.469" v="1389"/>
          <ac:graphicFrameMkLst>
            <pc:docMk/>
            <pc:sldMk cId="97328136" sldId="257"/>
            <ac:graphicFrameMk id="2" creationId="{C510C09A-E6F0-735C-1568-FAB0399ACA45}"/>
          </ac:graphicFrameMkLst>
        </pc:graphicFrameChg>
        <pc:graphicFrameChg chg="add del mod modGraphic">
          <ac:chgData name="Charlotte Moss" userId="17b589c9-cb67-41ed-a894-f82ca12b573d" providerId="ADAL" clId="{63FB1411-FB1C-4666-8D12-77D995A66FF9}" dt="2023-10-09T15:43:56.319" v="1752" actId="478"/>
          <ac:graphicFrameMkLst>
            <pc:docMk/>
            <pc:sldMk cId="97328136" sldId="257"/>
            <ac:graphicFrameMk id="7" creationId="{59CD8CDE-3BD0-CC4A-35D0-4374DA670BE1}"/>
          </ac:graphicFrameMkLst>
        </pc:graphicFrameChg>
        <pc:graphicFrameChg chg="mod modGraphic">
          <ac:chgData name="Charlotte Moss" userId="17b589c9-cb67-41ed-a894-f82ca12b573d" providerId="ADAL" clId="{63FB1411-FB1C-4666-8D12-77D995A66FF9}" dt="2023-10-09T15:48:53.760" v="1968" actId="20577"/>
          <ac:graphicFrameMkLst>
            <pc:docMk/>
            <pc:sldMk cId="97328136" sldId="257"/>
            <ac:graphicFrameMk id="41" creationId="{20E149A7-E522-39FF-20EC-6B62E8483FAA}"/>
          </ac:graphicFrameMkLst>
        </pc:graphicFrameChg>
        <pc:graphicFrameChg chg="add del mod modGraphic">
          <ac:chgData name="Charlotte Moss" userId="17b589c9-cb67-41ed-a894-f82ca12b573d" providerId="ADAL" clId="{63FB1411-FB1C-4666-8D12-77D995A66FF9}" dt="2023-10-09T16:46:24.947" v="2615" actId="20577"/>
          <ac:graphicFrameMkLst>
            <pc:docMk/>
            <pc:sldMk cId="97328136" sldId="257"/>
            <ac:graphicFrameMk id="42" creationId="{88813AA8-AA9F-2036-FEB8-4543530B5F17}"/>
          </ac:graphicFrameMkLst>
        </pc:graphicFrameChg>
        <pc:graphicFrameChg chg="mod modGraphic">
          <ac:chgData name="Charlotte Moss" userId="17b589c9-cb67-41ed-a894-f82ca12b573d" providerId="ADAL" clId="{63FB1411-FB1C-4666-8D12-77D995A66FF9}" dt="2023-10-09T16:08:17.685" v="2261" actId="20577"/>
          <ac:graphicFrameMkLst>
            <pc:docMk/>
            <pc:sldMk cId="97328136" sldId="257"/>
            <ac:graphicFrameMk id="43" creationId="{0174B678-48A4-D2BF-AA3F-87AFB95EAE51}"/>
          </ac:graphicFrameMkLst>
        </pc:graphicFrameChg>
        <pc:graphicFrameChg chg="modGraphic">
          <ac:chgData name="Charlotte Moss" userId="17b589c9-cb67-41ed-a894-f82ca12b573d" providerId="ADAL" clId="{63FB1411-FB1C-4666-8D12-77D995A66FF9}" dt="2023-10-09T16:04:24.727" v="2198" actId="20577"/>
          <ac:graphicFrameMkLst>
            <pc:docMk/>
            <pc:sldMk cId="97328136" sldId="257"/>
            <ac:graphicFrameMk id="73" creationId="{28CAC688-4EBB-576B-06D0-43452E1846F6}"/>
          </ac:graphicFrameMkLst>
        </pc:graphicFrameChg>
        <pc:picChg chg="add mod">
          <ac:chgData name="Charlotte Moss" userId="17b589c9-cb67-41ed-a894-f82ca12b573d" providerId="ADAL" clId="{63FB1411-FB1C-4666-8D12-77D995A66FF9}" dt="2023-10-09T15:58:00.561" v="2136" actId="1076"/>
          <ac:picMkLst>
            <pc:docMk/>
            <pc:sldMk cId="97328136" sldId="257"/>
            <ac:picMk id="8" creationId="{A22BEB18-D572-3091-3064-E14A7A56EDE9}"/>
          </ac:picMkLst>
        </pc:picChg>
        <pc:picChg chg="add mod">
          <ac:chgData name="Charlotte Moss" userId="17b589c9-cb67-41ed-a894-f82ca12b573d" providerId="ADAL" clId="{63FB1411-FB1C-4666-8D12-77D995A66FF9}" dt="2023-10-09T16:10:07.126" v="2266" actId="1076"/>
          <ac:picMkLst>
            <pc:docMk/>
            <pc:sldMk cId="97328136" sldId="257"/>
            <ac:picMk id="9" creationId="{E2DB5A7B-7B07-7D01-9B66-2BD83BE4A4FF}"/>
          </ac:picMkLst>
        </pc:picChg>
        <pc:picChg chg="add mod">
          <ac:chgData name="Charlotte Moss" userId="17b589c9-cb67-41ed-a894-f82ca12b573d" providerId="ADAL" clId="{63FB1411-FB1C-4666-8D12-77D995A66FF9}" dt="2023-10-09T16:11:06.878" v="2283" actId="1037"/>
          <ac:picMkLst>
            <pc:docMk/>
            <pc:sldMk cId="97328136" sldId="257"/>
            <ac:picMk id="10" creationId="{3CEDCD7F-EF46-3AE7-289C-B60A7FEBD6DF}"/>
          </ac:picMkLst>
        </pc:picChg>
        <pc:picChg chg="add del mod">
          <ac:chgData name="Charlotte Moss" userId="17b589c9-cb67-41ed-a894-f82ca12b573d" providerId="ADAL" clId="{63FB1411-FB1C-4666-8D12-77D995A66FF9}" dt="2023-10-09T16:10:22.817" v="2269" actId="478"/>
          <ac:picMkLst>
            <pc:docMk/>
            <pc:sldMk cId="97328136" sldId="257"/>
            <ac:picMk id="11" creationId="{9FBFF29E-4F23-5C27-FE68-DFBED57B520C}"/>
          </ac:picMkLst>
        </pc:picChg>
        <pc:picChg chg="add del mod">
          <ac:chgData name="Charlotte Moss" userId="17b589c9-cb67-41ed-a894-f82ca12b573d" providerId="ADAL" clId="{63FB1411-FB1C-4666-8D12-77D995A66FF9}" dt="2023-10-09T16:10:24.391" v="2270" actId="478"/>
          <ac:picMkLst>
            <pc:docMk/>
            <pc:sldMk cId="97328136" sldId="257"/>
            <ac:picMk id="12" creationId="{752939FE-63E7-15A1-5170-B6BFE6508410}"/>
          </ac:picMkLst>
        </pc:picChg>
        <pc:picChg chg="add mod">
          <ac:chgData name="Charlotte Moss" userId="17b589c9-cb67-41ed-a894-f82ca12b573d" providerId="ADAL" clId="{63FB1411-FB1C-4666-8D12-77D995A66FF9}" dt="2023-10-09T16:11:01.845" v="2279" actId="1076"/>
          <ac:picMkLst>
            <pc:docMk/>
            <pc:sldMk cId="97328136" sldId="257"/>
            <ac:picMk id="13" creationId="{EAC3324F-BE72-3042-84C0-C52600EF6906}"/>
          </ac:picMkLst>
        </pc:picChg>
        <pc:picChg chg="add mod">
          <ac:chgData name="Charlotte Moss" userId="17b589c9-cb67-41ed-a894-f82ca12b573d" providerId="ADAL" clId="{63FB1411-FB1C-4666-8D12-77D995A66FF9}" dt="2023-10-09T16:11:10.783" v="2288" actId="1037"/>
          <ac:picMkLst>
            <pc:docMk/>
            <pc:sldMk cId="97328136" sldId="257"/>
            <ac:picMk id="14" creationId="{9525F14B-A4C9-E78A-6BFB-E08E18CEB360}"/>
          </ac:picMkLst>
        </pc:picChg>
        <pc:picChg chg="add mod">
          <ac:chgData name="Charlotte Moss" userId="17b589c9-cb67-41ed-a894-f82ca12b573d" providerId="ADAL" clId="{63FB1411-FB1C-4666-8D12-77D995A66FF9}" dt="2023-10-09T16:12:47.699" v="2297" actId="1076"/>
          <ac:picMkLst>
            <pc:docMk/>
            <pc:sldMk cId="97328136" sldId="257"/>
            <ac:picMk id="17" creationId="{D0CF0BA5-1D47-8E80-C8DA-D1158C9C35EB}"/>
          </ac:picMkLst>
        </pc:picChg>
        <pc:picChg chg="add mod">
          <ac:chgData name="Charlotte Moss" userId="17b589c9-cb67-41ed-a894-f82ca12b573d" providerId="ADAL" clId="{63FB1411-FB1C-4666-8D12-77D995A66FF9}" dt="2023-10-09T16:14:52.964" v="2315" actId="1076"/>
          <ac:picMkLst>
            <pc:docMk/>
            <pc:sldMk cId="97328136" sldId="257"/>
            <ac:picMk id="20" creationId="{5FE17621-B912-EBB0-959A-CB8B994362B0}"/>
          </ac:picMkLst>
        </pc:picChg>
        <pc:picChg chg="add del mod">
          <ac:chgData name="Charlotte Moss" userId="17b589c9-cb67-41ed-a894-f82ca12b573d" providerId="ADAL" clId="{63FB1411-FB1C-4666-8D12-77D995A66FF9}" dt="2023-10-09T16:30:56.723" v="2359"/>
          <ac:picMkLst>
            <pc:docMk/>
            <pc:sldMk cId="97328136" sldId="257"/>
            <ac:picMk id="25" creationId="{9DAA6767-34EB-F1B7-AFE7-66E5119286EF}"/>
          </ac:picMkLst>
        </pc:picChg>
        <pc:picChg chg="add del mod">
          <ac:chgData name="Charlotte Moss" userId="17b589c9-cb67-41ed-a894-f82ca12b573d" providerId="ADAL" clId="{63FB1411-FB1C-4666-8D12-77D995A66FF9}" dt="2023-10-09T16:30:56.723" v="2359"/>
          <ac:picMkLst>
            <pc:docMk/>
            <pc:sldMk cId="97328136" sldId="257"/>
            <ac:picMk id="26" creationId="{FB0F7C7A-63D5-E5C4-7C42-4DD2801B035B}"/>
          </ac:picMkLst>
        </pc:picChg>
        <pc:picChg chg="add del">
          <ac:chgData name="Charlotte Moss" userId="17b589c9-cb67-41ed-a894-f82ca12b573d" providerId="ADAL" clId="{63FB1411-FB1C-4666-8D12-77D995A66FF9}" dt="2023-10-09T16:30:54.955" v="2358"/>
          <ac:picMkLst>
            <pc:docMk/>
            <pc:sldMk cId="97328136" sldId="257"/>
            <ac:picMk id="29" creationId="{934094A6-DD9B-944E-A36A-F034383A3D2D}"/>
          </ac:picMkLst>
        </pc:picChg>
        <pc:picChg chg="add mod">
          <ac:chgData name="Charlotte Moss" userId="17b589c9-cb67-41ed-a894-f82ca12b573d" providerId="ADAL" clId="{63FB1411-FB1C-4666-8D12-77D995A66FF9}" dt="2023-10-09T16:44:11.902" v="2585" actId="1038"/>
          <ac:picMkLst>
            <pc:docMk/>
            <pc:sldMk cId="97328136" sldId="257"/>
            <ac:picMk id="30" creationId="{B16A7692-A02E-108F-41AF-0E5E0A7A048B}"/>
          </ac:picMkLst>
        </pc:picChg>
        <pc:picChg chg="add mod">
          <ac:chgData name="Charlotte Moss" userId="17b589c9-cb67-41ed-a894-f82ca12b573d" providerId="ADAL" clId="{63FB1411-FB1C-4666-8D12-77D995A66FF9}" dt="2023-10-09T16:44:11.902" v="2585" actId="1038"/>
          <ac:picMkLst>
            <pc:docMk/>
            <pc:sldMk cId="97328136" sldId="257"/>
            <ac:picMk id="31" creationId="{A1A89163-71A9-A2D6-D8FE-8D48EF3D93C2}"/>
          </ac:picMkLst>
        </pc:picChg>
        <pc:picChg chg="add del mod">
          <ac:chgData name="Charlotte Moss" userId="17b589c9-cb67-41ed-a894-f82ca12b573d" providerId="ADAL" clId="{63FB1411-FB1C-4666-8D12-77D995A66FF9}" dt="2023-10-09T16:32:35.690" v="2383"/>
          <ac:picMkLst>
            <pc:docMk/>
            <pc:sldMk cId="97328136" sldId="257"/>
            <ac:picMk id="34" creationId="{B6FA6396-9FED-06F2-8374-973EF8BFB69B}"/>
          </ac:picMkLst>
        </pc:picChg>
        <pc:picChg chg="add del mod">
          <ac:chgData name="Charlotte Moss" userId="17b589c9-cb67-41ed-a894-f82ca12b573d" providerId="ADAL" clId="{63FB1411-FB1C-4666-8D12-77D995A66FF9}" dt="2023-10-09T16:32:35.690" v="2383"/>
          <ac:picMkLst>
            <pc:docMk/>
            <pc:sldMk cId="97328136" sldId="257"/>
            <ac:picMk id="35" creationId="{AF243E05-2CB5-0BB3-6002-F3CAF9D799A1}"/>
          </ac:picMkLst>
        </pc:picChg>
        <pc:picChg chg="add mod">
          <ac:chgData name="Charlotte Moss" userId="17b589c9-cb67-41ed-a894-f82ca12b573d" providerId="ADAL" clId="{63FB1411-FB1C-4666-8D12-77D995A66FF9}" dt="2023-10-09T16:44:19.651" v="2595" actId="1038"/>
          <ac:picMkLst>
            <pc:docMk/>
            <pc:sldMk cId="97328136" sldId="257"/>
            <ac:picMk id="38" creationId="{5E144B4C-26B4-7052-DDB7-1A5014612B98}"/>
          </ac:picMkLst>
        </pc:picChg>
        <pc:picChg chg="add mod">
          <ac:chgData name="Charlotte Moss" userId="17b589c9-cb67-41ed-a894-f82ca12b573d" providerId="ADAL" clId="{63FB1411-FB1C-4666-8D12-77D995A66FF9}" dt="2023-10-09T16:44:19.651" v="2595" actId="1038"/>
          <ac:picMkLst>
            <pc:docMk/>
            <pc:sldMk cId="97328136" sldId="257"/>
            <ac:picMk id="39" creationId="{0AFB4452-723A-F206-D4B6-FE62B6F9EB62}"/>
          </ac:picMkLst>
        </pc:picChg>
        <pc:picChg chg="add del mod">
          <ac:chgData name="Charlotte Moss" userId="17b589c9-cb67-41ed-a894-f82ca12b573d" providerId="ADAL" clId="{63FB1411-FB1C-4666-8D12-77D995A66FF9}" dt="2023-10-09T16:33:47.334" v="2400"/>
          <ac:picMkLst>
            <pc:docMk/>
            <pc:sldMk cId="97328136" sldId="257"/>
            <ac:picMk id="59" creationId="{E5DDF52D-9962-9922-DCAF-919C05DB91FE}"/>
          </ac:picMkLst>
        </pc:picChg>
        <pc:picChg chg="add del mod">
          <ac:chgData name="Charlotte Moss" userId="17b589c9-cb67-41ed-a894-f82ca12b573d" providerId="ADAL" clId="{63FB1411-FB1C-4666-8D12-77D995A66FF9}" dt="2023-10-09T16:33:47.334" v="2400"/>
          <ac:picMkLst>
            <pc:docMk/>
            <pc:sldMk cId="97328136" sldId="257"/>
            <ac:picMk id="60" creationId="{C430965A-DBB6-0301-C122-7EFF8BCECBF5}"/>
          </ac:picMkLst>
        </pc:picChg>
        <pc:picChg chg="add mod">
          <ac:chgData name="Charlotte Moss" userId="17b589c9-cb67-41ed-a894-f82ca12b573d" providerId="ADAL" clId="{63FB1411-FB1C-4666-8D12-77D995A66FF9}" dt="2023-10-09T16:43:45.012" v="2567" actId="1076"/>
          <ac:picMkLst>
            <pc:docMk/>
            <pc:sldMk cId="97328136" sldId="257"/>
            <ac:picMk id="63" creationId="{CDF9C573-AB3E-A9FA-CBB4-6DD76DA2BAD1}"/>
          </ac:picMkLst>
        </pc:picChg>
        <pc:picChg chg="add mod">
          <ac:chgData name="Charlotte Moss" userId="17b589c9-cb67-41ed-a894-f82ca12b573d" providerId="ADAL" clId="{63FB1411-FB1C-4666-8D12-77D995A66FF9}" dt="2023-10-09T16:43:40.097" v="2565" actId="1076"/>
          <ac:picMkLst>
            <pc:docMk/>
            <pc:sldMk cId="97328136" sldId="257"/>
            <ac:picMk id="64" creationId="{A1DE71F8-0A20-1552-F682-C713F56A2B65}"/>
          </ac:picMkLst>
        </pc:picChg>
        <pc:picChg chg="add del mod">
          <ac:chgData name="Charlotte Moss" userId="17b589c9-cb67-41ed-a894-f82ca12b573d" providerId="ADAL" clId="{63FB1411-FB1C-4666-8D12-77D995A66FF9}" dt="2023-10-09T16:37:04.656" v="2437"/>
          <ac:picMkLst>
            <pc:docMk/>
            <pc:sldMk cId="97328136" sldId="257"/>
            <ac:picMk id="67" creationId="{9C92ED2E-3C0E-A464-6139-3605EAF9E8A5}"/>
          </ac:picMkLst>
        </pc:picChg>
        <pc:picChg chg="add del mod">
          <ac:chgData name="Charlotte Moss" userId="17b589c9-cb67-41ed-a894-f82ca12b573d" providerId="ADAL" clId="{63FB1411-FB1C-4666-8D12-77D995A66FF9}" dt="2023-10-09T16:37:04.656" v="2437"/>
          <ac:picMkLst>
            <pc:docMk/>
            <pc:sldMk cId="97328136" sldId="257"/>
            <ac:picMk id="68" creationId="{9B4B3433-9920-19F6-DFA1-0BD88E231552}"/>
          </ac:picMkLst>
        </pc:picChg>
        <pc:picChg chg="add mod modCrop">
          <ac:chgData name="Charlotte Moss" userId="17b589c9-cb67-41ed-a894-f82ca12b573d" providerId="ADAL" clId="{63FB1411-FB1C-4666-8D12-77D995A66FF9}" dt="2023-10-09T16:45:36.972" v="2606" actId="1038"/>
          <ac:picMkLst>
            <pc:docMk/>
            <pc:sldMk cId="97328136" sldId="257"/>
            <ac:picMk id="71" creationId="{8860385A-44D8-0CA8-5E4B-54E1AC5ABFC7}"/>
          </ac:picMkLst>
        </pc:picChg>
        <pc:picChg chg="add mod">
          <ac:chgData name="Charlotte Moss" userId="17b589c9-cb67-41ed-a894-f82ca12b573d" providerId="ADAL" clId="{63FB1411-FB1C-4666-8D12-77D995A66FF9}" dt="2023-10-09T16:44:11.902" v="2585" actId="1038"/>
          <ac:picMkLst>
            <pc:docMk/>
            <pc:sldMk cId="97328136" sldId="257"/>
            <ac:picMk id="72" creationId="{2982DAE2-369C-B0A0-C42E-21AE0415882F}"/>
          </ac:picMkLst>
        </pc:picChg>
        <pc:picChg chg="del">
          <ac:chgData name="Charlotte Moss" userId="17b589c9-cb67-41ed-a894-f82ca12b573d" providerId="ADAL" clId="{63FB1411-FB1C-4666-8D12-77D995A66FF9}" dt="2023-10-09T15:57:56.359" v="2135" actId="478"/>
          <ac:picMkLst>
            <pc:docMk/>
            <pc:sldMk cId="97328136" sldId="257"/>
            <ac:picMk id="104" creationId="{7F7BE5A8-C3AF-83FE-9583-699946CCEFB7}"/>
          </ac:picMkLst>
        </pc:picChg>
        <pc:picChg chg="del">
          <ac:chgData name="Charlotte Moss" userId="17b589c9-cb67-41ed-a894-f82ca12b573d" providerId="ADAL" clId="{63FB1411-FB1C-4666-8D12-77D995A66FF9}" dt="2023-10-09T16:28:41.421" v="2325" actId="478"/>
          <ac:picMkLst>
            <pc:docMk/>
            <pc:sldMk cId="97328136" sldId="257"/>
            <ac:picMk id="130" creationId="{C85838E7-0457-5053-DC16-64422997A42F}"/>
          </ac:picMkLst>
        </pc:picChg>
        <pc:picChg chg="mod">
          <ac:chgData name="Charlotte Moss" userId="17b589c9-cb67-41ed-a894-f82ca12b573d" providerId="ADAL" clId="{63FB1411-FB1C-4666-8D12-77D995A66FF9}" dt="2023-10-09T16:30:18.210" v="2353" actId="1076"/>
          <ac:picMkLst>
            <pc:docMk/>
            <pc:sldMk cId="97328136" sldId="257"/>
            <ac:picMk id="131" creationId="{D99A090B-11B5-5DEB-2DD4-FCCB3059FFCF}"/>
          </ac:picMkLst>
        </pc:picChg>
        <pc:picChg chg="del">
          <ac:chgData name="Charlotte Moss" userId="17b589c9-cb67-41ed-a894-f82ca12b573d" providerId="ADAL" clId="{63FB1411-FB1C-4666-8D12-77D995A66FF9}" dt="2023-10-09T16:28:45.161" v="2327" actId="478"/>
          <ac:picMkLst>
            <pc:docMk/>
            <pc:sldMk cId="97328136" sldId="257"/>
            <ac:picMk id="133" creationId="{66A3E0C6-BA36-C614-03B2-39139A89FE9F}"/>
          </ac:picMkLst>
        </pc:picChg>
        <pc:picChg chg="del mod">
          <ac:chgData name="Charlotte Moss" userId="17b589c9-cb67-41ed-a894-f82ca12b573d" providerId="ADAL" clId="{63FB1411-FB1C-4666-8D12-77D995A66FF9}" dt="2023-10-09T16:28:42.970" v="2326" actId="478"/>
          <ac:picMkLst>
            <pc:docMk/>
            <pc:sldMk cId="97328136" sldId="257"/>
            <ac:picMk id="135" creationId="{145457E1-1653-7CBD-48A2-481CE90EF94D}"/>
          </ac:picMkLst>
        </pc:picChg>
      </pc:sldChg>
      <pc:sldChg chg="add del">
        <pc:chgData name="Charlotte Moss" userId="17b589c9-cb67-41ed-a894-f82ca12b573d" providerId="ADAL" clId="{63FB1411-FB1C-4666-8D12-77D995A66FF9}" dt="2023-10-09T16:28:09.368" v="2321" actId="47"/>
        <pc:sldMkLst>
          <pc:docMk/>
          <pc:sldMk cId="4014773089" sldId="300"/>
        </pc:sldMkLst>
      </pc:sldChg>
      <pc:sldChg chg="add del">
        <pc:chgData name="Charlotte Moss" userId="17b589c9-cb67-41ed-a894-f82ca12b573d" providerId="ADAL" clId="{63FB1411-FB1C-4666-8D12-77D995A66FF9}" dt="2023-10-09T16:45:10.515" v="2598" actId="47"/>
        <pc:sldMkLst>
          <pc:docMk/>
          <pc:sldMk cId="750562727" sldId="939"/>
        </pc:sldMkLst>
      </pc:sldChg>
      <pc:sldMasterChg chg="del delSldLayout">
        <pc:chgData name="Charlotte Moss" userId="17b589c9-cb67-41ed-a894-f82ca12b573d" providerId="ADAL" clId="{63FB1411-FB1C-4666-8D12-77D995A66FF9}" dt="2023-10-09T16:45:10.515" v="2598" actId="47"/>
        <pc:sldMasterMkLst>
          <pc:docMk/>
          <pc:sldMasterMk cId="427237153" sldId="2147483660"/>
        </pc:sldMasterMkLst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1442985780" sldId="2147483661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497731067" sldId="2147483662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3613324333" sldId="2147483663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1920777751" sldId="2147483664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3067261841" sldId="2147483665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2038795079" sldId="2147483666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51597706" sldId="2147483667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1543240965" sldId="2147483668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586704247" sldId="2147483669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1818588081" sldId="2147483670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404451427" sldId="2147483671"/>
          </pc:sldLayoutMkLst>
        </pc:sldLayoutChg>
        <pc:sldLayoutChg chg="del">
          <pc:chgData name="Charlotte Moss" userId="17b589c9-cb67-41ed-a894-f82ca12b573d" providerId="ADAL" clId="{63FB1411-FB1C-4666-8D12-77D995A66FF9}" dt="2023-10-09T16:45:10.515" v="2598" actId="47"/>
          <pc:sldLayoutMkLst>
            <pc:docMk/>
            <pc:sldMasterMk cId="427237153" sldId="2147483660"/>
            <pc:sldLayoutMk cId="155934309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C90B0-2E6B-4E95-969D-C55A45B22C42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30E68-C788-492F-8E59-4817E311A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05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30E68-C788-492F-8E59-4817E311A75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30E68-C788-492F-8E59-4817E311A7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0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0691-8567-9722-364E-E41761A5C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6F2B1-F652-0403-A738-441F1C697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56765-33FD-F554-7F4F-4B7CB84F7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D01C1-88F7-7DB1-2441-6AF459F8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47D7A-A2D5-85B8-0058-A5B98BCF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1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4CDA5-C527-25D7-BB1E-661CE8E1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92337-746F-BA29-8C71-F4A98132A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99E27-EFFF-1329-81BF-2FF2C673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B3FF-8020-7F68-689E-B2C40E0F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D3086-8AB2-D71E-20C6-3EF627E4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08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F98E3-95D1-F4FD-851B-1C3056F0D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6654B-891E-1E1A-F0C2-C730B29F2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7E4BE-CF1D-F8F2-0983-8A0F8EAD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E2671-8B2F-8CB9-FA98-26203DD5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3A6B9-4329-CEEF-652E-6C06162A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33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07DE5-D547-0731-4F21-959B7D90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6BF23-AFA6-8248-1408-B10BA3BC6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0C57-C601-5953-904A-672F985A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EDF3E-1258-41FD-4508-E3359CA61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B2980-603C-2B27-C7BB-778DECD6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8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A1891-569D-64B3-F6AC-371C9B4C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8BC6B-4CA6-51EC-B6DC-FB2D48F8C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096CC-B738-B1FD-6F80-9109D4EE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51BF3-6F19-59BF-477F-B05C8AE1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20F3-CA6E-DA44-347B-D556ED92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2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C27F-3FF4-1CEC-A93B-471302A5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CBCA-DA50-70D9-E2FD-E5C2CC96C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D4A44-C50F-CC67-7678-8BFAAC82F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4E4FA-082E-2DF8-4995-FF1AC435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8DACD-60F2-F94B-F84D-623E75ED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D0A87-EFCF-F181-D556-13EFC476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86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9A49-C6C0-670F-23AE-D3A5CD62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BA714-89FC-28B9-B1F1-2F20EB71C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F558B-2540-54BC-03FD-9AAF2678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4158F9-A43E-479D-69C5-84909F64D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DB593-B001-7F7B-4CD7-4DD0508A8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83857-37D8-764B-195B-8013518B0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0F876-2CF7-2F55-77C2-4EFD153D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C554C5-0EE5-72B8-ADD3-ED8A92A4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AF1B-0C78-7C39-AC82-6F8785AB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9126F-03C6-89F9-F763-FAE6F4CF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D478F-9A93-D410-B918-D5B318FD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5F47F-415E-EBBD-DEC2-10203420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0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929858-4187-E549-9CFB-76F3F87F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5C779-5826-F0CC-5FD7-82E39DB2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BC56E-26FB-B03C-3205-6511E616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6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B2D-E503-0CF9-1415-CDAAF306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4F15E-32FD-501B-F03D-6B3A563B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A66D8-ACA6-F1BD-1B65-D0C7F48AF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57759-E49B-80E2-0FC4-3E475E4D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7B9C1-D77D-350D-CA51-7EA4B1A85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CBD2F-E493-B440-66B6-6F138BA4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19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A0098-EC23-D3D0-E349-5D3765EE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1E538-A128-D03B-6C05-7F28D1151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5ACDF-A08F-DCAF-71C3-82C905E1E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E1C93-D833-75D2-5E91-BCB1572BF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0C582-948C-4CBB-359D-352E8C01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B18AC-294B-62D8-8AD2-6B3FCFCA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90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213E5-6BA1-BFD3-EE61-7648279D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9D49C-2129-FD75-AAF9-FF2E56854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93B24-FD02-907C-0ABF-1301E0516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338D6-02F3-412B-B37F-B9F962390069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D13DE-71B9-554E-5A14-292ECBAB5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61EB2-0B97-6833-9017-0924022CF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7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jpe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.png"/><Relationship Id="rId21" Type="http://schemas.openxmlformats.org/officeDocument/2006/relationships/image" Target="../media/image31.png"/><Relationship Id="rId7" Type="http://schemas.openxmlformats.org/officeDocument/2006/relationships/image" Target="../media/image21.jpg"/><Relationship Id="rId12" Type="http://schemas.openxmlformats.org/officeDocument/2006/relationships/image" Target="../media/image8.jpe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4.jp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15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EB43B13-9311-734B-3238-D3D450239796}"/>
              </a:ext>
            </a:extLst>
          </p:cNvPr>
          <p:cNvSpPr txBox="1">
            <a:spLocks/>
          </p:cNvSpPr>
          <p:nvPr/>
        </p:nvSpPr>
        <p:spPr>
          <a:xfrm>
            <a:off x="7261502" y="47527"/>
            <a:ext cx="4930497" cy="365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- Autumn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FC98D-4543-F0A0-1C17-02A9B79C013E}"/>
              </a:ext>
            </a:extLst>
          </p:cNvPr>
          <p:cNvSpPr/>
          <p:nvPr/>
        </p:nvSpPr>
        <p:spPr>
          <a:xfrm>
            <a:off x="5424754" y="68798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47" name="Table 30">
            <a:extLst>
              <a:ext uri="{FF2B5EF4-FFF2-40B4-BE49-F238E27FC236}">
                <a16:creationId xmlns:a16="http://schemas.microsoft.com/office/drawing/2014/main" id="{E75A3570-730A-399D-3AF3-996530C97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441806"/>
              </p:ext>
            </p:extLst>
          </p:nvPr>
        </p:nvGraphicFramePr>
        <p:xfrm>
          <a:off x="102037" y="-9622"/>
          <a:ext cx="2549548" cy="5232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954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94292">
                <a:tc>
                  <a:txBody>
                    <a:bodyPr/>
                    <a:lstStyle/>
                    <a:p>
                      <a:r>
                        <a:rPr lang="de-DE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  <a:r>
                        <a:rPr lang="de-DE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words</a:t>
                      </a:r>
                      <a:endParaRPr lang="de-DE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643562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rgbClr val="002060"/>
                          </a:solidFill>
                          <a:latin typeface="Century Gothic"/>
                        </a:rPr>
                        <a:t>ihr </a:t>
                      </a:r>
                      <a:r>
                        <a:rPr lang="de-DE" sz="1100" b="0" i="0" u="none" strike="noStrike" noProof="0">
                          <a:solidFill>
                            <a:srgbClr val="002060"/>
                          </a:solidFill>
                        </a:rPr>
                        <a:t>–</a:t>
                      </a:r>
                      <a:r>
                        <a:rPr lang="de-DE" sz="1100">
                          <a:solidFill>
                            <a:srgbClr val="002060"/>
                          </a:solidFill>
                          <a:latin typeface="Century Gothic"/>
                        </a:rPr>
                        <a:t> you (all)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– on, at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durch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through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864116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– in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07668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 – Austria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218015"/>
                  </a:ext>
                </a:extLst>
              </a:tr>
              <a:tr h="272923">
                <a:tc>
                  <a:txBody>
                    <a:bodyPr/>
                    <a:lstStyle/>
                    <a:p>
                      <a:r>
                        <a:rPr lang="de-DE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Doing</a:t>
                      </a:r>
                      <a:r>
                        <a:rPr lang="de-DE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things</a:t>
                      </a:r>
                      <a:endParaRPr lang="de-DE"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560156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erklären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explain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explaining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778252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holen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fetch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fetching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224294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kennen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know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knowing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060123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love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loving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04517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stehen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stand,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standing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640923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de-DE" sz="11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ögen</a:t>
                      </a:r>
                      <a:r>
                        <a:rPr lang="de-DE" sz="11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like, liking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50904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r>
                        <a:rPr lang="de-DE" sz="11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mag – I like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888414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magst – you like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1690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 / sie / es mag – he / she / it likes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874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wir sind – </a:t>
                      </a:r>
                      <a:r>
                        <a:rPr kumimoji="0" lang="de-DE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we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are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78562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ihr seid – </a:t>
                      </a:r>
                      <a:r>
                        <a:rPr kumimoji="0" lang="de-DE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(all) </a:t>
                      </a:r>
                      <a:r>
                        <a:rPr kumimoji="0" lang="de-DE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are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664017"/>
                  </a:ext>
                </a:extLst>
              </a:tr>
              <a:tr h="257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sie sind – </a:t>
                      </a:r>
                      <a:r>
                        <a:rPr kumimoji="0" lang="de-DE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they</a:t>
                      </a: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are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636200"/>
                  </a:ext>
                </a:extLst>
              </a:tr>
            </a:tbl>
          </a:graphicData>
        </a:graphic>
      </p:graphicFrame>
      <p:graphicFrame>
        <p:nvGraphicFramePr>
          <p:cNvPr id="48" name="Table 30">
            <a:extLst>
              <a:ext uri="{FF2B5EF4-FFF2-40B4-BE49-F238E27FC236}">
                <a16:creationId xmlns:a16="http://schemas.microsoft.com/office/drawing/2014/main" id="{C587F2D2-7940-D925-C85D-F10B819AF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293707"/>
              </p:ext>
            </p:extLst>
          </p:nvPr>
        </p:nvGraphicFramePr>
        <p:xfrm>
          <a:off x="2662568" y="-9623"/>
          <a:ext cx="2826768" cy="5471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676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17576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Things and people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 Musiker – musician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02140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Park  –  park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6286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Sportler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sportsman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00914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Zug – train (m)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083794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Feier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celebration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8939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Show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show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199110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Stadt – 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town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Dorf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village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447621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Geld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money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364012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Konzert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concert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78315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Land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country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73120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Mädchen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girl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02729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Restaurant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restaurant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812414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Dörfer – </a:t>
                      </a:r>
                      <a:r>
                        <a:rPr lang="de-DE" sz="110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villages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(plural)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559464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Fahrräder – </a:t>
                      </a:r>
                      <a:r>
                        <a:rPr lang="de-DE" sz="110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bicycles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bikes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(plural)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691389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Häuser – </a:t>
                      </a:r>
                      <a:r>
                        <a:rPr lang="de-DE" sz="110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houses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(plural)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Länder – countries (plural)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6230"/>
                  </a:ext>
                </a:extLst>
              </a:tr>
              <a:tr h="2175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</a:t>
                      </a:r>
                      <a:r>
                        <a:rPr lang="de-DE" sz="12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200" b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things</a:t>
                      </a:r>
                      <a:endParaRPr lang="de-DE" sz="12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534327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ön 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lovely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</a:t>
                      </a:r>
                      <a:endParaRPr lang="de-DE" sz="110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928099"/>
                  </a:ext>
                </a:extLst>
              </a:tr>
              <a:tr h="205488"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ready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finished</a:t>
                      </a:r>
                      <a:endParaRPr lang="de-DE" sz="110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69277"/>
                  </a:ext>
                </a:extLst>
              </a:tr>
            </a:tbl>
          </a:graphicData>
        </a:graphic>
      </p:graphicFrame>
      <p:graphicFrame>
        <p:nvGraphicFramePr>
          <p:cNvPr id="49" name="Table 34">
            <a:extLst>
              <a:ext uri="{FF2B5EF4-FFF2-40B4-BE49-F238E27FC236}">
                <a16:creationId xmlns:a16="http://schemas.microsoft.com/office/drawing/2014/main" id="{A0D29ADF-A66A-583C-146E-3662FCF44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804607"/>
              </p:ext>
            </p:extLst>
          </p:nvPr>
        </p:nvGraphicFramePr>
        <p:xfrm>
          <a:off x="5555828" y="2564176"/>
          <a:ext cx="6636173" cy="4291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1347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1996911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317915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083504">
                <a:tc>
                  <a:txBody>
                    <a:bodyPr/>
                    <a:lstStyle/>
                    <a:p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Plural </a:t>
                      </a: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patterns</a:t>
                      </a:r>
                      <a:endParaRPr lang="de-DE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different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ways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make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noun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plural in German:</a:t>
                      </a:r>
                    </a:p>
                    <a:p>
                      <a:r>
                        <a:rPr lang="de-DE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Add –e: das Konzert </a:t>
                      </a:r>
                      <a:r>
                        <a:rPr lang="de-DE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 die Konzert</a:t>
                      </a:r>
                      <a:r>
                        <a:rPr lang="de-DE" sz="10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e</a:t>
                      </a:r>
                      <a:r>
                        <a:rPr lang="de-DE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</a:p>
                    <a:p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Add –n: die Schule 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 die Schule</a:t>
                      </a:r>
                      <a:r>
                        <a:rPr lang="de-DE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n</a:t>
                      </a:r>
                    </a:p>
                    <a:p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Add –er (and an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umlaut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):</a:t>
                      </a:r>
                    </a:p>
                    <a:p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     das Geld  die Geld</a:t>
                      </a:r>
                      <a:r>
                        <a:rPr lang="de-DE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er</a:t>
                      </a:r>
                      <a:endParaRPr lang="de-DE" sz="1050" b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     das Dorf  die D</a:t>
                      </a:r>
                      <a:r>
                        <a:rPr lang="de-DE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ö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rf</a:t>
                      </a:r>
                      <a:r>
                        <a:rPr lang="de-DE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er</a:t>
                      </a:r>
                    </a:p>
                    <a:p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Masculine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and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neuter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words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ending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in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–er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/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–en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may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not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change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:</a:t>
                      </a:r>
                    </a:p>
                    <a:p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der Musiker  die Musiker</a:t>
                      </a:r>
                      <a:endParaRPr lang="de-DE" sz="105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</a:txBody>
                  <a:tcPr marL="18000" marR="18000" marT="18000" marB="18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people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sein</a:t>
                      </a:r>
                    </a:p>
                    <a:p>
                      <a:endParaRPr lang="de-DE" sz="1100" dirty="0">
                        <a:latin typeface="Century Gothic" panose="020B0502020202020204" pitchFamily="34" charset="0"/>
                      </a:endParaRPr>
                    </a:p>
                  </a:txBody>
                  <a:tcPr marL="18000" marR="18000" marT="18000" marB="18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preposition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‘in’</a:t>
                      </a:r>
                    </a:p>
                  </a:txBody>
                  <a:tcPr marL="18000" marR="18000" marT="18000" marB="18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207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Saying ‘which?’ and ‘this’</a:t>
                      </a:r>
                      <a:endParaRPr lang="de-DE" sz="105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 ask ‘which?’, use ‘welch-’ with the endings below.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 say ‘this’, use ‘dies-’ with the endings below.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b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endParaRPr kumimoji="0" lang="de-DE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lang="de-DE" sz="11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18000" marB="18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Subject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pronouns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9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de-DE" sz="9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de-DE" sz="9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9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</a:t>
                      </a:r>
                      <a:r>
                        <a:rPr lang="de-DE" sz="9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de-DE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de-DE" sz="11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18000" marB="18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Verbs (plural)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Regular verbs have 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endings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which match the 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subject pronoun.</a:t>
                      </a:r>
                      <a:endParaRPr lang="de-DE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 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(we) and 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(they), regular verbs end in 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–en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de-DE" sz="11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de-DE" sz="1100" b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kenn</a:t>
                      </a:r>
                      <a:r>
                        <a:rPr lang="de-DE" sz="11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Länder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1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kenn</a:t>
                      </a:r>
                      <a:r>
                        <a:rPr lang="de-DE" sz="11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Länder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 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(you all), regular verbs end in 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–t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de-DE" sz="11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kenn</a:t>
                      </a:r>
                      <a:r>
                        <a:rPr lang="de-DE" sz="11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Länder</a:t>
                      </a:r>
                      <a:r>
                        <a:rPr lang="de-DE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de-DE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8000" marR="18000" marT="18000" marB="18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FFCE81BF-685F-A6E1-6121-FE149C5C6BF7}"/>
              </a:ext>
            </a:extLst>
          </p:cNvPr>
          <p:cNvSpPr txBox="1"/>
          <p:nvPr/>
        </p:nvSpPr>
        <p:spPr>
          <a:xfrm>
            <a:off x="9896520" y="2802004"/>
            <a:ext cx="227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‘in the’, the words for ‘the’ (der, die, das) change: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F983FE-7FDF-9138-5F92-DA5C19A97235}"/>
              </a:ext>
            </a:extLst>
          </p:cNvPr>
          <p:cNvSpPr txBox="1"/>
          <p:nvPr/>
        </p:nvSpPr>
        <p:spPr>
          <a:xfrm>
            <a:off x="7853058" y="4866872"/>
            <a:ext cx="215829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The word used for ‘it’ depends on the gender of the noun that ‘it’ refers to:</a:t>
            </a:r>
          </a:p>
          <a:p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  <a:endParaRPr lang="de-DE" sz="1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and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</a:p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means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</a:p>
          <a:p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they.</a:t>
            </a:r>
            <a:endParaRPr lang="en-GB" sz="1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EE3D5E9-D272-AA40-B2E6-41C71305C601}"/>
              </a:ext>
            </a:extLst>
          </p:cNvPr>
          <p:cNvSpPr txBox="1"/>
          <p:nvPr/>
        </p:nvSpPr>
        <p:spPr>
          <a:xfrm>
            <a:off x="9888858" y="3307449"/>
            <a:ext cx="22091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der Park:</a:t>
            </a:r>
          </a:p>
          <a:p>
            <a:pPr>
              <a:spcAft>
                <a:spcPts val="600"/>
              </a:spcAft>
            </a:pP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Park 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Park</a:t>
            </a:r>
          </a:p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das Land: </a:t>
            </a:r>
          </a:p>
          <a:p>
            <a:pPr>
              <a:spcAft>
                <a:spcPts val="600"/>
              </a:spcAft>
            </a:pP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Land 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 Land</a:t>
            </a:r>
          </a:p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die Stadt:</a:t>
            </a:r>
          </a:p>
          <a:p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Stadt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B223CB5-E7FE-EB61-7B2B-A06D3704569F}"/>
              </a:ext>
            </a:extLst>
          </p:cNvPr>
          <p:cNvSpPr/>
          <p:nvPr/>
        </p:nvSpPr>
        <p:spPr>
          <a:xfrm>
            <a:off x="5664341" y="6040623"/>
            <a:ext cx="733402" cy="174722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masculine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025BC88-E3B8-E024-D4EB-AE0C1C1FDE8C}"/>
              </a:ext>
            </a:extLst>
          </p:cNvPr>
          <p:cNvSpPr/>
          <p:nvPr/>
        </p:nvSpPr>
        <p:spPr>
          <a:xfrm>
            <a:off x="6380520" y="6038713"/>
            <a:ext cx="678154" cy="190356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feminine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98EC66D-BEEE-C758-0CD5-52F926FD1AEE}"/>
              </a:ext>
            </a:extLst>
          </p:cNvPr>
          <p:cNvSpPr/>
          <p:nvPr/>
        </p:nvSpPr>
        <p:spPr>
          <a:xfrm>
            <a:off x="7067650" y="6049187"/>
            <a:ext cx="577142" cy="1747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neuter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4FC5C3-7F52-F438-FA61-C26CCE91DE5B}"/>
              </a:ext>
            </a:extLst>
          </p:cNvPr>
          <p:cNvSpPr txBox="1"/>
          <p:nvPr/>
        </p:nvSpPr>
        <p:spPr>
          <a:xfrm>
            <a:off x="5625269" y="6165758"/>
            <a:ext cx="801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der</a:t>
            </a:r>
          </a:p>
          <a:p>
            <a:pPr algn="ctr"/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welcher</a:t>
            </a:r>
          </a:p>
          <a:p>
            <a:pPr algn="ctr"/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dieser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C452BAD-5F3E-DB7F-5506-8F491F939AB6}"/>
              </a:ext>
            </a:extLst>
          </p:cNvPr>
          <p:cNvSpPr txBox="1"/>
          <p:nvPr/>
        </p:nvSpPr>
        <p:spPr>
          <a:xfrm>
            <a:off x="7844172" y="5905363"/>
            <a:ext cx="20999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For example:</a:t>
            </a:r>
          </a:p>
          <a:p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Das ist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der Zug. </a:t>
            </a:r>
            <a:r>
              <a:rPr lang="de-DE" sz="11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Er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ist toll.</a:t>
            </a:r>
          </a:p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That is the train. It is great.</a:t>
            </a:r>
          </a:p>
        </p:txBody>
      </p:sp>
      <p:pic>
        <p:nvPicPr>
          <p:cNvPr id="3" name="Picture 2" descr="A picture containing sitting&#10;&#10;Description automatically generated">
            <a:extLst>
              <a:ext uri="{FF2B5EF4-FFF2-40B4-BE49-F238E27FC236}">
                <a16:creationId xmlns:a16="http://schemas.microsoft.com/office/drawing/2014/main" id="{57719EE5-3B8E-0C39-A67C-50CA62EFD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77" y="2968572"/>
            <a:ext cx="1888084" cy="1668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32BB2-8394-E0E4-65BB-E7BDC84B3A0E}"/>
              </a:ext>
            </a:extLst>
          </p:cNvPr>
          <p:cNvSpPr txBox="1"/>
          <p:nvPr/>
        </p:nvSpPr>
        <p:spPr>
          <a:xfrm>
            <a:off x="8186093" y="3102454"/>
            <a:ext cx="7705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ich bin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B1CD9-A214-4F9D-FF3D-A1BC6EA4DAD1}"/>
              </a:ext>
            </a:extLst>
          </p:cNvPr>
          <p:cNvSpPr txBox="1"/>
          <p:nvPr/>
        </p:nvSpPr>
        <p:spPr>
          <a:xfrm>
            <a:off x="8164989" y="3251784"/>
            <a:ext cx="770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330E3-E3C9-74D0-8EB5-7FD1E98085B9}"/>
              </a:ext>
            </a:extLst>
          </p:cNvPr>
          <p:cNvSpPr txBox="1"/>
          <p:nvPr/>
        </p:nvSpPr>
        <p:spPr>
          <a:xfrm>
            <a:off x="8860195" y="3081463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29E7B-5885-1429-5534-7E20B6E83D69}"/>
              </a:ext>
            </a:extLst>
          </p:cNvPr>
          <p:cNvSpPr txBox="1"/>
          <p:nvPr/>
        </p:nvSpPr>
        <p:spPr>
          <a:xfrm>
            <a:off x="8786849" y="3258375"/>
            <a:ext cx="813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3E147-0885-AED4-39EF-412305B68BFD}"/>
              </a:ext>
            </a:extLst>
          </p:cNvPr>
          <p:cNvSpPr txBox="1"/>
          <p:nvPr/>
        </p:nvSpPr>
        <p:spPr>
          <a:xfrm>
            <a:off x="8990149" y="3545882"/>
            <a:ext cx="996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er/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/es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43CCD-0AC0-165C-5863-96D33E385CCB}"/>
              </a:ext>
            </a:extLst>
          </p:cNvPr>
          <p:cNvSpPr txBox="1"/>
          <p:nvPr/>
        </p:nvSpPr>
        <p:spPr>
          <a:xfrm>
            <a:off x="9003963" y="3708427"/>
            <a:ext cx="924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he/she/it is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342CF7-AE43-BD30-2B04-5B587EF29558}"/>
              </a:ext>
            </a:extLst>
          </p:cNvPr>
          <p:cNvSpPr txBox="1"/>
          <p:nvPr/>
        </p:nvSpPr>
        <p:spPr>
          <a:xfrm>
            <a:off x="8875514" y="4057593"/>
            <a:ext cx="730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E8F9C6-24E9-A5A6-3D1C-98E99F74DD73}"/>
              </a:ext>
            </a:extLst>
          </p:cNvPr>
          <p:cNvSpPr txBox="1"/>
          <p:nvPr/>
        </p:nvSpPr>
        <p:spPr>
          <a:xfrm>
            <a:off x="8900038" y="4268289"/>
            <a:ext cx="770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we are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7A3AC0-43F1-88CF-0094-33D394623BEF}"/>
              </a:ext>
            </a:extLst>
          </p:cNvPr>
          <p:cNvSpPr txBox="1"/>
          <p:nvPr/>
        </p:nvSpPr>
        <p:spPr>
          <a:xfrm>
            <a:off x="8258292" y="4052811"/>
            <a:ext cx="822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ACF25D-8205-5F87-53DF-0F0DFA4C1B43}"/>
              </a:ext>
            </a:extLst>
          </p:cNvPr>
          <p:cNvSpPr txBox="1"/>
          <p:nvPr/>
        </p:nvSpPr>
        <p:spPr>
          <a:xfrm>
            <a:off x="8136637" y="4228007"/>
            <a:ext cx="81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 are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476CD7-9920-B017-6ED2-1124FD9904E0}"/>
              </a:ext>
            </a:extLst>
          </p:cNvPr>
          <p:cNvSpPr txBox="1"/>
          <p:nvPr/>
        </p:nvSpPr>
        <p:spPr>
          <a:xfrm>
            <a:off x="7913571" y="3581216"/>
            <a:ext cx="730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7DF98D-564F-AB56-7DB2-68F381358F2E}"/>
              </a:ext>
            </a:extLst>
          </p:cNvPr>
          <p:cNvSpPr txBox="1"/>
          <p:nvPr/>
        </p:nvSpPr>
        <p:spPr>
          <a:xfrm>
            <a:off x="7917075" y="3791912"/>
            <a:ext cx="770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F639B4A-25C9-9A61-D9D1-BDF3F0E49662}"/>
              </a:ext>
            </a:extLst>
          </p:cNvPr>
          <p:cNvSpPr txBox="1"/>
          <p:nvPr/>
        </p:nvSpPr>
        <p:spPr>
          <a:xfrm>
            <a:off x="8602710" y="3602497"/>
            <a:ext cx="65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sein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61D306-D9FE-DD64-30C5-72CE1044040D}"/>
              </a:ext>
            </a:extLst>
          </p:cNvPr>
          <p:cNvSpPr txBox="1"/>
          <p:nvPr/>
        </p:nvSpPr>
        <p:spPr>
          <a:xfrm>
            <a:off x="13198" y="5442496"/>
            <a:ext cx="546538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Numbers 13-19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simple sums: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drei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[3] (+)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zehn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[10] =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dreizehn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[13]</a:t>
            </a:r>
          </a:p>
          <a:p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For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numbers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between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21 and 99,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hear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second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number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first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siebenundzwanzig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‘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seven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and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twenty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’ =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twenty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seven</a:t>
            </a:r>
            <a:endParaRPr lang="de-DE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de-DE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689034FE-06BB-CBF1-F1AA-D6C4D16E4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59" y="5846452"/>
            <a:ext cx="266526" cy="1971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06FDD1AA-EAEF-39A4-DA51-0456D5BE2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387398"/>
              </p:ext>
            </p:extLst>
          </p:nvPr>
        </p:nvGraphicFramePr>
        <p:xfrm>
          <a:off x="5506818" y="404688"/>
          <a:ext cx="6674754" cy="112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459">
                  <a:extLst>
                    <a:ext uri="{9D8B030D-6E8A-4147-A177-3AD203B41FA5}">
                      <a16:colId xmlns:a16="http://schemas.microsoft.com/office/drawing/2014/main" val="210854961"/>
                    </a:ext>
                  </a:extLst>
                </a:gridCol>
                <a:gridCol w="1112459">
                  <a:extLst>
                    <a:ext uri="{9D8B030D-6E8A-4147-A177-3AD203B41FA5}">
                      <a16:colId xmlns:a16="http://schemas.microsoft.com/office/drawing/2014/main" val="3289349689"/>
                    </a:ext>
                  </a:extLst>
                </a:gridCol>
                <a:gridCol w="1112459">
                  <a:extLst>
                    <a:ext uri="{9D8B030D-6E8A-4147-A177-3AD203B41FA5}">
                      <a16:colId xmlns:a16="http://schemas.microsoft.com/office/drawing/2014/main" val="3116131649"/>
                    </a:ext>
                  </a:extLst>
                </a:gridCol>
                <a:gridCol w="1112459">
                  <a:extLst>
                    <a:ext uri="{9D8B030D-6E8A-4147-A177-3AD203B41FA5}">
                      <a16:colId xmlns:a16="http://schemas.microsoft.com/office/drawing/2014/main" val="2586474658"/>
                    </a:ext>
                  </a:extLst>
                </a:gridCol>
                <a:gridCol w="1112459">
                  <a:extLst>
                    <a:ext uri="{9D8B030D-6E8A-4147-A177-3AD203B41FA5}">
                      <a16:colId xmlns:a16="http://schemas.microsoft.com/office/drawing/2014/main" val="2098077563"/>
                    </a:ext>
                  </a:extLst>
                </a:gridCol>
                <a:gridCol w="1112459">
                  <a:extLst>
                    <a:ext uri="{9D8B030D-6E8A-4147-A177-3AD203B41FA5}">
                      <a16:colId xmlns:a16="http://schemas.microsoft.com/office/drawing/2014/main" val="1386792111"/>
                    </a:ext>
                  </a:extLst>
                </a:gridCol>
              </a:tblGrid>
              <a:tr h="564210"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 [o]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923455"/>
                  </a:ext>
                </a:extLst>
              </a:tr>
              <a:tr h="564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long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 [</a:t>
                      </a:r>
                      <a:r>
                        <a:rPr lang="en-GB" sz="1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405000"/>
                  </a:ext>
                </a:extLst>
              </a:tr>
            </a:tbl>
          </a:graphicData>
        </a:graphic>
      </p:graphicFrame>
      <p:sp>
        <p:nvSpPr>
          <p:cNvPr id="65" name="CustomShape 1">
            <a:extLst>
              <a:ext uri="{FF2B5EF4-FFF2-40B4-BE49-F238E27FC236}">
                <a16:creationId xmlns:a16="http://schemas.microsoft.com/office/drawing/2014/main" id="{E8497BC1-FA9A-0A16-175A-548BD0A4F810}"/>
              </a:ext>
            </a:extLst>
          </p:cNvPr>
          <p:cNvSpPr/>
          <p:nvPr/>
        </p:nvSpPr>
        <p:spPr>
          <a:xfrm>
            <a:off x="5703824" y="581833"/>
            <a:ext cx="676696" cy="418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de-DE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CustomShape 1">
            <a:extLst>
              <a:ext uri="{FF2B5EF4-FFF2-40B4-BE49-F238E27FC236}">
                <a16:creationId xmlns:a16="http://schemas.microsoft.com/office/drawing/2014/main" id="{4B44392E-58B5-DEDA-23E3-4956AAD42DE1}"/>
              </a:ext>
            </a:extLst>
          </p:cNvPr>
          <p:cNvSpPr/>
          <p:nvPr/>
        </p:nvSpPr>
        <p:spPr>
          <a:xfrm>
            <a:off x="6568001" y="656308"/>
            <a:ext cx="676696" cy="418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H</a:t>
            </a:r>
            <a:r>
              <a:rPr lang="de-DE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de-DE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llo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41883FD-70C3-E7E4-53A8-16BDAA01CE59}"/>
              </a:ext>
            </a:extLst>
          </p:cNvPr>
          <p:cNvGrpSpPr/>
          <p:nvPr/>
        </p:nvGrpSpPr>
        <p:grpSpPr>
          <a:xfrm>
            <a:off x="7191267" y="667081"/>
            <a:ext cx="481821" cy="245987"/>
            <a:chOff x="6982909" y="1234335"/>
            <a:chExt cx="481821" cy="245987"/>
          </a:xfrm>
        </p:grpSpPr>
        <p:pic>
          <p:nvPicPr>
            <p:cNvPr id="68" name="Picture 9" descr="See the source image">
              <a:extLst>
                <a:ext uri="{FF2B5EF4-FFF2-40B4-BE49-F238E27FC236}">
                  <a16:creationId xmlns:a16="http://schemas.microsoft.com/office/drawing/2014/main" id="{A320431B-E7C2-4221-DC1E-99A77C20E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909" y="1246432"/>
              <a:ext cx="267919" cy="23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9" descr="See the source image">
              <a:extLst>
                <a:ext uri="{FF2B5EF4-FFF2-40B4-BE49-F238E27FC236}">
                  <a16:creationId xmlns:a16="http://schemas.microsoft.com/office/drawing/2014/main" id="{3C0B01D6-76AF-80A2-91F1-1D901ECE0A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96812" y="1234335"/>
              <a:ext cx="267918" cy="24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CustomShape 1">
            <a:extLst>
              <a:ext uri="{FF2B5EF4-FFF2-40B4-BE49-F238E27FC236}">
                <a16:creationId xmlns:a16="http://schemas.microsoft.com/office/drawing/2014/main" id="{1833291B-173C-504E-DFF3-22C5D2548864}"/>
              </a:ext>
            </a:extLst>
          </p:cNvPr>
          <p:cNvSpPr/>
          <p:nvPr/>
        </p:nvSpPr>
        <p:spPr>
          <a:xfrm>
            <a:off x="7606413" y="656308"/>
            <a:ext cx="676696" cy="245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d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CustomShape 1">
            <a:extLst>
              <a:ext uri="{FF2B5EF4-FFF2-40B4-BE49-F238E27FC236}">
                <a16:creationId xmlns:a16="http://schemas.microsoft.com/office/drawing/2014/main" id="{C63B77E9-2AC5-1632-18D7-9FBA16626E48}"/>
              </a:ext>
            </a:extLst>
          </p:cNvPr>
          <p:cNvSpPr/>
          <p:nvPr/>
        </p:nvSpPr>
        <p:spPr>
          <a:xfrm>
            <a:off x="8807244" y="656308"/>
            <a:ext cx="676696" cy="245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P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nkt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CustomShape 1">
            <a:extLst>
              <a:ext uri="{FF2B5EF4-FFF2-40B4-BE49-F238E27FC236}">
                <a16:creationId xmlns:a16="http://schemas.microsoft.com/office/drawing/2014/main" id="{7664F917-78DA-9540-6510-EE6E9319C19C}"/>
              </a:ext>
            </a:extLst>
          </p:cNvPr>
          <p:cNvSpPr/>
          <p:nvPr/>
        </p:nvSpPr>
        <p:spPr>
          <a:xfrm>
            <a:off x="11046487" y="656308"/>
            <a:ext cx="676696" cy="245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K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pf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ustomShape 1">
            <a:extLst>
              <a:ext uri="{FF2B5EF4-FFF2-40B4-BE49-F238E27FC236}">
                <a16:creationId xmlns:a16="http://schemas.microsoft.com/office/drawing/2014/main" id="{0062EA65-A7A6-F5FB-DA02-28C0CE5333B8}"/>
              </a:ext>
            </a:extLst>
          </p:cNvPr>
          <p:cNvSpPr/>
          <p:nvPr/>
        </p:nvSpPr>
        <p:spPr>
          <a:xfrm>
            <a:off x="9979500" y="656308"/>
            <a:ext cx="676696" cy="245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D677365-4E2E-5D78-A63F-2E86670F5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15" y="653995"/>
            <a:ext cx="273947" cy="279559"/>
          </a:xfrm>
          <a:prstGeom prst="rect">
            <a:avLst/>
          </a:prstGeom>
        </p:spPr>
      </p:pic>
      <p:pic>
        <p:nvPicPr>
          <p:cNvPr id="88" name="Picture 8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9571882-82FE-9383-B4F1-DF45020ED5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73" y="581833"/>
            <a:ext cx="479113" cy="336748"/>
          </a:xfrm>
          <a:prstGeom prst="rect">
            <a:avLst/>
          </a:prstGeom>
        </p:spPr>
      </p:pic>
      <p:pic>
        <p:nvPicPr>
          <p:cNvPr id="90" name="Picture 89" descr="girl searching">
            <a:extLst>
              <a:ext uri="{FF2B5EF4-FFF2-40B4-BE49-F238E27FC236}">
                <a16:creationId xmlns:a16="http://schemas.microsoft.com/office/drawing/2014/main" id="{2DF3CAD6-D79C-33FA-750F-7EC18724E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97" y="535758"/>
            <a:ext cx="470089" cy="399559"/>
          </a:xfrm>
          <a:prstGeom prst="rect">
            <a:avLst/>
          </a:prstGeom>
        </p:spPr>
      </p:pic>
      <p:pic>
        <p:nvPicPr>
          <p:cNvPr id="91" name="Picture 90" descr="back of a man's head">
            <a:extLst>
              <a:ext uri="{FF2B5EF4-FFF2-40B4-BE49-F238E27FC236}">
                <a16:creationId xmlns:a16="http://schemas.microsoft.com/office/drawing/2014/main" id="{19815AEF-9BC9-F99A-6C68-918CE35695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11729853" y="511349"/>
            <a:ext cx="390888" cy="448376"/>
          </a:xfrm>
          <a:prstGeom prst="rect">
            <a:avLst/>
          </a:prstGeom>
        </p:spPr>
      </p:pic>
      <p:pic>
        <p:nvPicPr>
          <p:cNvPr id="92" name="Picture 91" descr="man escaping from jail">
            <a:extLst>
              <a:ext uri="{FF2B5EF4-FFF2-40B4-BE49-F238E27FC236}">
                <a16:creationId xmlns:a16="http://schemas.microsoft.com/office/drawing/2014/main" id="{32167195-5DCA-D4C9-FF38-C8E2F161E7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72" y="1123550"/>
            <a:ext cx="471402" cy="409558"/>
          </a:xfrm>
          <a:prstGeom prst="rect">
            <a:avLst/>
          </a:prstGeom>
        </p:spPr>
      </p:pic>
      <p:pic>
        <p:nvPicPr>
          <p:cNvPr id="93" name="Picture 92" descr="present">
            <a:extLst>
              <a:ext uri="{FF2B5EF4-FFF2-40B4-BE49-F238E27FC236}">
                <a16:creationId xmlns:a16="http://schemas.microsoft.com/office/drawing/2014/main" id="{16D35D63-D41D-1B34-74BD-DF9067D930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72" y="1123550"/>
            <a:ext cx="320910" cy="317992"/>
          </a:xfrm>
          <a:prstGeom prst="rect">
            <a:avLst/>
          </a:prstGeom>
        </p:spPr>
      </p:pic>
      <p:sp>
        <p:nvSpPr>
          <p:cNvPr id="103" name="CustomShape 1">
            <a:extLst>
              <a:ext uri="{FF2B5EF4-FFF2-40B4-BE49-F238E27FC236}">
                <a16:creationId xmlns:a16="http://schemas.microsoft.com/office/drawing/2014/main" id="{A6F32C01-8E66-8828-8FA4-3D0173B94D73}"/>
              </a:ext>
            </a:extLst>
          </p:cNvPr>
          <p:cNvSpPr/>
          <p:nvPr/>
        </p:nvSpPr>
        <p:spPr>
          <a:xfrm>
            <a:off x="7696676" y="1221024"/>
            <a:ext cx="676696" cy="2398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g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CustomShape 1">
            <a:extLst>
              <a:ext uri="{FF2B5EF4-FFF2-40B4-BE49-F238E27FC236}">
                <a16:creationId xmlns:a16="http://schemas.microsoft.com/office/drawing/2014/main" id="{B253F17D-AD4A-68B9-85C4-7AEE72ACD658}"/>
              </a:ext>
            </a:extLst>
          </p:cNvPr>
          <p:cNvSpPr/>
          <p:nvPr/>
        </p:nvSpPr>
        <p:spPr>
          <a:xfrm>
            <a:off x="5402331" y="1221024"/>
            <a:ext cx="676696" cy="245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>
                <a:solidFill>
                  <a:srgbClr val="1F3864"/>
                </a:solidFill>
                <a:latin typeface="Century Gothic"/>
              </a:rPr>
              <a:t>fr</a:t>
            </a:r>
            <a:r>
              <a:rPr lang="de-DE" sz="1200" b="1" spc="-1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endParaRPr lang="de-DE" sz="120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7" name="Picture 2" descr="Thinker, Thinking, Person, Idea, Wondering, Gesturing">
            <a:extLst>
              <a:ext uri="{FF2B5EF4-FFF2-40B4-BE49-F238E27FC236}">
                <a16:creationId xmlns:a16="http://schemas.microsoft.com/office/drawing/2014/main" id="{CF4C7682-90DA-691F-B729-34C7B9798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275" y="1149457"/>
            <a:ext cx="242287" cy="32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2E511CC-A8E3-7D2A-4FF8-456E83A97F75}"/>
              </a:ext>
            </a:extLst>
          </p:cNvPr>
          <p:cNvGrpSpPr/>
          <p:nvPr/>
        </p:nvGrpSpPr>
        <p:grpSpPr>
          <a:xfrm>
            <a:off x="10629705" y="1123550"/>
            <a:ext cx="395881" cy="376668"/>
            <a:chOff x="4407194" y="1163089"/>
            <a:chExt cx="2931308" cy="2931308"/>
          </a:xfrm>
        </p:grpSpPr>
        <p:pic>
          <p:nvPicPr>
            <p:cNvPr id="111" name="Graphic 110" descr="Home1 with solid fill">
              <a:extLst>
                <a:ext uri="{FF2B5EF4-FFF2-40B4-BE49-F238E27FC236}">
                  <a16:creationId xmlns:a16="http://schemas.microsoft.com/office/drawing/2014/main" id="{A1BD3B34-1C57-3D57-E3B9-222002985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112" name="Picture 111" descr="family">
              <a:extLst>
                <a:ext uri="{FF2B5EF4-FFF2-40B4-BE49-F238E27FC236}">
                  <a16:creationId xmlns:a16="http://schemas.microsoft.com/office/drawing/2014/main" id="{B52B6E1F-CD82-45C1-85D7-CE3158834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3" name="Picture 112" descr="man with hearts">
            <a:extLst>
              <a:ext uri="{FF2B5EF4-FFF2-40B4-BE49-F238E27FC236}">
                <a16:creationId xmlns:a16="http://schemas.microsoft.com/office/drawing/2014/main" id="{B7FD08EB-8F72-E036-46ED-9672A05DDB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503" y="1109178"/>
            <a:ext cx="395365" cy="358034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1C2D44BD-C0B8-4AF1-53EC-8A9531646EF1}"/>
              </a:ext>
            </a:extLst>
          </p:cNvPr>
          <p:cNvSpPr txBox="1"/>
          <p:nvPr/>
        </p:nvSpPr>
        <p:spPr>
          <a:xfrm flipH="1">
            <a:off x="11561170" y="1097880"/>
            <a:ext cx="465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🙏</a:t>
            </a:r>
          </a:p>
        </p:txBody>
      </p:sp>
      <p:sp>
        <p:nvSpPr>
          <p:cNvPr id="115" name="CustomShape 1">
            <a:extLst>
              <a:ext uri="{FF2B5EF4-FFF2-40B4-BE49-F238E27FC236}">
                <a16:creationId xmlns:a16="http://schemas.microsoft.com/office/drawing/2014/main" id="{25A58D39-2BCB-2DF5-1240-16A5F5ABB592}"/>
              </a:ext>
            </a:extLst>
          </p:cNvPr>
          <p:cNvSpPr/>
          <p:nvPr/>
        </p:nvSpPr>
        <p:spPr>
          <a:xfrm>
            <a:off x="8785066" y="1221024"/>
            <a:ext cx="837892" cy="2527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d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nken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CustomShape 1">
            <a:extLst>
              <a:ext uri="{FF2B5EF4-FFF2-40B4-BE49-F238E27FC236}">
                <a16:creationId xmlns:a16="http://schemas.microsoft.com/office/drawing/2014/main" id="{6D58E7B8-F475-1699-58AD-631F52111085}"/>
              </a:ext>
            </a:extLst>
          </p:cNvPr>
          <p:cNvSpPr/>
          <p:nvPr/>
        </p:nvSpPr>
        <p:spPr>
          <a:xfrm>
            <a:off x="9877255" y="1221024"/>
            <a:ext cx="837892" cy="2527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Fam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CustomShape 1">
            <a:extLst>
              <a:ext uri="{FF2B5EF4-FFF2-40B4-BE49-F238E27FC236}">
                <a16:creationId xmlns:a16="http://schemas.microsoft.com/office/drawing/2014/main" id="{BADBFC5A-E882-6164-26F5-5278417B5CE4}"/>
              </a:ext>
            </a:extLst>
          </p:cNvPr>
          <p:cNvSpPr/>
          <p:nvPr/>
        </p:nvSpPr>
        <p:spPr>
          <a:xfrm>
            <a:off x="10906992" y="1221024"/>
            <a:ext cx="837892" cy="2527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b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CustomShape 1">
            <a:extLst>
              <a:ext uri="{FF2B5EF4-FFF2-40B4-BE49-F238E27FC236}">
                <a16:creationId xmlns:a16="http://schemas.microsoft.com/office/drawing/2014/main" id="{40F7D1CA-92FA-1680-4BFD-68AFD64B72D2}"/>
              </a:ext>
            </a:extLst>
          </p:cNvPr>
          <p:cNvSpPr/>
          <p:nvPr/>
        </p:nvSpPr>
        <p:spPr>
          <a:xfrm>
            <a:off x="6527185" y="1221024"/>
            <a:ext cx="676696" cy="245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lang="de-DE" sz="1200" b="1" spc="-1" dirty="0">
                <a:solidFill>
                  <a:srgbClr val="1F3864"/>
                </a:solidFill>
                <a:latin typeface="Century Gothic"/>
              </a:rPr>
              <a:t>L</a:t>
            </a:r>
            <a:r>
              <a:rPr lang="de-DE" sz="12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de-DE" sz="1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lang="de-D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5DCEB4D-33D0-3839-14A3-1A89987AE57A}"/>
              </a:ext>
            </a:extLst>
          </p:cNvPr>
          <p:cNvSpPr txBox="1"/>
          <p:nvPr/>
        </p:nvSpPr>
        <p:spPr>
          <a:xfrm>
            <a:off x="15839" y="6030266"/>
            <a:ext cx="548464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For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dates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add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–te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to numbers 1-19 and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–ste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to numbers 20+ </a:t>
            </a:r>
          </a:p>
          <a:p>
            <a:pPr>
              <a:spcAft>
                <a:spcPts val="300"/>
              </a:spcAft>
            </a:pP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ist… der neun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Juli (the 9</a:t>
            </a:r>
            <a:r>
              <a:rPr lang="de-DE" sz="11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of July) / der zwanzig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Juli. (the 20</a:t>
            </a:r>
            <a:r>
              <a:rPr lang="de-DE" sz="1100" b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th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of July)</a:t>
            </a:r>
          </a:p>
          <a:p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‘on the’ use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+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dem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am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and add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–n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to the number: </a:t>
            </a:r>
          </a:p>
          <a:p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Ich have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am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vier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ten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Juni Geburtstag. (My birthday is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on the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4</a:t>
            </a:r>
            <a:r>
              <a:rPr lang="de-DE" sz="1100" b="1" baseline="300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th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of June.)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38E0291-4CC0-06B2-1F8E-738EB8D49898}"/>
              </a:ext>
            </a:extLst>
          </p:cNvPr>
          <p:cNvGrpSpPr/>
          <p:nvPr/>
        </p:nvGrpSpPr>
        <p:grpSpPr>
          <a:xfrm>
            <a:off x="6239262" y="32163"/>
            <a:ext cx="932955" cy="310214"/>
            <a:chOff x="3709178" y="-2191245"/>
            <a:chExt cx="1584764" cy="969724"/>
          </a:xfrm>
        </p:grpSpPr>
        <p:pic>
          <p:nvPicPr>
            <p:cNvPr id="121" name="Picture 120" descr="Logo, icon&#10;&#10;Description automatically generated">
              <a:extLst>
                <a:ext uri="{FF2B5EF4-FFF2-40B4-BE49-F238E27FC236}">
                  <a16:creationId xmlns:a16="http://schemas.microsoft.com/office/drawing/2014/main" id="{82439DB6-EB74-5DFA-3DEE-199223F11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373" y="-1840135"/>
              <a:ext cx="638569" cy="618614"/>
            </a:xfrm>
            <a:prstGeom prst="rect">
              <a:avLst/>
            </a:prstGeom>
          </p:spPr>
        </p:pic>
        <p:sp>
          <p:nvSpPr>
            <p:cNvPr id="122" name="Speech Bubble: Oval 121">
              <a:extLst>
                <a:ext uri="{FF2B5EF4-FFF2-40B4-BE49-F238E27FC236}">
                  <a16:creationId xmlns:a16="http://schemas.microsoft.com/office/drawing/2014/main" id="{F29D76F6-D7B1-3EFC-2202-80835B655166}"/>
                </a:ext>
              </a:extLst>
            </p:cNvPr>
            <p:cNvSpPr/>
            <p:nvPr/>
          </p:nvSpPr>
          <p:spPr>
            <a:xfrm>
              <a:off x="3709178" y="-2191245"/>
              <a:ext cx="818287" cy="775441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</a:rPr>
                <a:t>…</a:t>
              </a:r>
              <a:endParaRPr lang="de-DE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7BEE97B0-243F-12D7-AC33-4B656150547E}"/>
              </a:ext>
            </a:extLst>
          </p:cNvPr>
          <p:cNvSpPr txBox="1"/>
          <p:nvPr/>
        </p:nvSpPr>
        <p:spPr>
          <a:xfrm>
            <a:off x="6299986" y="6165758"/>
            <a:ext cx="801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die</a:t>
            </a:r>
          </a:p>
          <a:p>
            <a:pPr algn="ctr"/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welche</a:t>
            </a:r>
          </a:p>
          <a:p>
            <a:pPr algn="ctr"/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diese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58D89E3-4C5E-7E9C-FA41-76EDAA455260}"/>
              </a:ext>
            </a:extLst>
          </p:cNvPr>
          <p:cNvSpPr txBox="1"/>
          <p:nvPr/>
        </p:nvSpPr>
        <p:spPr>
          <a:xfrm>
            <a:off x="6951933" y="6182848"/>
            <a:ext cx="8014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das</a:t>
            </a:r>
          </a:p>
          <a:p>
            <a:pPr algn="ctr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welches</a:t>
            </a:r>
          </a:p>
          <a:p>
            <a:pPr algn="ctr"/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dieses</a:t>
            </a:r>
          </a:p>
        </p:txBody>
      </p:sp>
      <p:sp>
        <p:nvSpPr>
          <p:cNvPr id="128" name="Speech Bubble: Rectangle with Corners Rounded 127">
            <a:extLst>
              <a:ext uri="{FF2B5EF4-FFF2-40B4-BE49-F238E27FC236}">
                <a16:creationId xmlns:a16="http://schemas.microsoft.com/office/drawing/2014/main" id="{5C54C0B9-3059-02AB-5704-C1BAAAD342D9}"/>
              </a:ext>
            </a:extLst>
          </p:cNvPr>
          <p:cNvSpPr/>
          <p:nvPr/>
        </p:nvSpPr>
        <p:spPr>
          <a:xfrm>
            <a:off x="11224746" y="5862773"/>
            <a:ext cx="925259" cy="302985"/>
          </a:xfrm>
          <a:prstGeom prst="wedgeRoundRectCallout">
            <a:avLst>
              <a:gd name="adj1" fmla="val -21672"/>
              <a:gd name="adj2" fmla="val -8214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900" dirty="0">
                <a:solidFill>
                  <a:srgbClr val="002060"/>
                </a:solidFill>
              </a:rPr>
              <a:t>This is the same as the infinitive!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6E14D4F-3777-DE70-57BB-056C8E85E6B5}"/>
              </a:ext>
            </a:extLst>
          </p:cNvPr>
          <p:cNvSpPr txBox="1"/>
          <p:nvPr/>
        </p:nvSpPr>
        <p:spPr>
          <a:xfrm>
            <a:off x="5499488" y="1756945"/>
            <a:ext cx="3567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Yes/</a:t>
            </a:r>
            <a:r>
              <a:rPr lang="de-DE" sz="11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de-DE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questions</a:t>
            </a:r>
            <a:r>
              <a:rPr lang="de-DE" sz="11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</a:p>
          <a:p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Just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swap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and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subject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</a:p>
          <a:p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Wir lieben </a:t>
            </a:r>
            <a:r>
              <a:rPr lang="de-DE" sz="1100" b="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Dörfer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</a:t>
            </a:r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ieben wir </a:t>
            </a:r>
            <a:r>
              <a:rPr lang="de-DE" sz="1100" b="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Dörfer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?</a:t>
            </a:r>
          </a:p>
          <a:p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We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love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villages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.   Do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we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love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villages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F64EA9E-F549-66CE-4C01-0F1A0E1062ED}"/>
              </a:ext>
            </a:extLst>
          </p:cNvPr>
          <p:cNvSpPr txBox="1"/>
          <p:nvPr/>
        </p:nvSpPr>
        <p:spPr>
          <a:xfrm>
            <a:off x="8468139" y="1756945"/>
            <a:ext cx="371343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u="sng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Wh-</a:t>
            </a:r>
            <a:r>
              <a:rPr lang="de-DE" sz="1100" u="sng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questions</a:t>
            </a:r>
            <a:r>
              <a:rPr lang="de-DE" sz="1100" u="sng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: </a:t>
            </a:r>
          </a:p>
          <a:p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Just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add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a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question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word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in front! </a:t>
            </a:r>
          </a:p>
          <a:p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Warum lieben wir </a:t>
            </a:r>
            <a:r>
              <a:rPr lang="de-DE" sz="1100" b="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Dörfer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?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Why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do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we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love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villages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33FF964-BB1F-CA64-6F51-16E48A34DD9D}"/>
              </a:ext>
            </a:extLst>
          </p:cNvPr>
          <p:cNvSpPr txBox="1"/>
          <p:nvPr/>
        </p:nvSpPr>
        <p:spPr>
          <a:xfrm>
            <a:off x="5500483" y="1565203"/>
            <a:ext cx="14058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Asking questions</a:t>
            </a:r>
          </a:p>
        </p:txBody>
      </p:sp>
      <p:pic>
        <p:nvPicPr>
          <p:cNvPr id="134" name="Google Shape;183;p8">
            <a:extLst>
              <a:ext uri="{FF2B5EF4-FFF2-40B4-BE49-F238E27FC236}">
                <a16:creationId xmlns:a16="http://schemas.microsoft.com/office/drawing/2014/main" id="{1CA8CDFB-FE2E-E76D-B72E-60B1F2A7D785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11605034" y="1615211"/>
            <a:ext cx="421756" cy="436067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Free high speed train railway ice vector">
            <a:extLst>
              <a:ext uri="{FF2B5EF4-FFF2-40B4-BE49-F238E27FC236}">
                <a16:creationId xmlns:a16="http://schemas.microsoft.com/office/drawing/2014/main" id="{D4AFF139-7A38-3DE6-09A1-5900BA92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04" y="5862534"/>
            <a:ext cx="457070" cy="22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high speed train railway ice vector">
            <a:extLst>
              <a:ext uri="{FF2B5EF4-FFF2-40B4-BE49-F238E27FC236}">
                <a16:creationId xmlns:a16="http://schemas.microsoft.com/office/drawing/2014/main" id="{7DF0B617-8097-5035-4D2A-DE6F9345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07" y="6538263"/>
            <a:ext cx="417733" cy="2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high speed train railway ice vector">
            <a:extLst>
              <a:ext uri="{FF2B5EF4-FFF2-40B4-BE49-F238E27FC236}">
                <a16:creationId xmlns:a16="http://schemas.microsoft.com/office/drawing/2014/main" id="{CA9229EF-D414-DA9F-EB93-9826A9C5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89" y="6538263"/>
            <a:ext cx="417733" cy="2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11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0174B678-48A4-D2BF-AA3F-87AFB95EA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310490"/>
              </p:ext>
            </p:extLst>
          </p:nvPr>
        </p:nvGraphicFramePr>
        <p:xfrm>
          <a:off x="5498990" y="4523734"/>
          <a:ext cx="6691681" cy="2339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0764">
                  <a:extLst>
                    <a:ext uri="{9D8B030D-6E8A-4147-A177-3AD203B41FA5}">
                      <a16:colId xmlns:a16="http://schemas.microsoft.com/office/drawing/2014/main" val="3526659573"/>
                    </a:ext>
                  </a:extLst>
                </a:gridCol>
                <a:gridCol w="2013614">
                  <a:extLst>
                    <a:ext uri="{9D8B030D-6E8A-4147-A177-3AD203B41FA5}">
                      <a16:colId xmlns:a16="http://schemas.microsoft.com/office/drawing/2014/main" val="756215189"/>
                    </a:ext>
                  </a:extLst>
                </a:gridCol>
                <a:gridCol w="2337303">
                  <a:extLst>
                    <a:ext uri="{9D8B030D-6E8A-4147-A177-3AD203B41FA5}">
                      <a16:colId xmlns:a16="http://schemas.microsoft.com/office/drawing/2014/main" val="492848917"/>
                    </a:ext>
                  </a:extLst>
                </a:gridCol>
              </a:tblGrid>
              <a:tr h="2239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Negation </a:t>
                      </a:r>
                      <a:r>
                        <a:rPr lang="de-DE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de-DE" sz="105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say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‘not a/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no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’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with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nouns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use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‘</a:t>
                      </a:r>
                      <a:r>
                        <a:rPr kumimoji="0" lang="de-DE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kein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’. ‘</a:t>
                      </a:r>
                      <a:r>
                        <a:rPr kumimoji="0" lang="de-DE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kein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’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works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like ‘ein’ and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matches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the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gender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of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the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noun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Das ist </a:t>
                      </a:r>
                      <a:r>
                        <a:rPr kumimoji="0" lang="de-DE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kein</a:t>
                      </a:r>
                      <a:r>
                        <a:rPr kumimoji="0" lang="de-DE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</a:t>
                      </a:r>
                      <a: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Stadt.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The </a:t>
                      </a:r>
                      <a:r>
                        <a:rPr kumimoji="0" lang="de-DE" sz="105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is</a:t>
                      </a:r>
                      <a:r>
                        <a:rPr kumimoji="0" lang="de-DE" sz="10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not a/</a:t>
                      </a:r>
                      <a:r>
                        <a:rPr kumimoji="0" lang="de-DE" sz="105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no</a:t>
                      </a:r>
                      <a:r>
                        <a:rPr kumimoji="0" lang="de-DE" sz="105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de-DE" sz="105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town</a:t>
                      </a:r>
                      <a:r>
                        <a:rPr kumimoji="0" lang="de-DE" sz="10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. </a:t>
                      </a:r>
                      <a:br>
                        <a:rPr kumimoji="0" lang="de-DE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endParaRPr kumimoji="0" lang="de-DE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de-DE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After </a:t>
                      </a:r>
                      <a:r>
                        <a:rPr lang="de-DE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most</a:t>
                      </a:r>
                      <a:r>
                        <a:rPr lang="de-DE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verbs</a:t>
                      </a:r>
                      <a:r>
                        <a:rPr lang="de-DE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r>
                        <a:rPr lang="de-DE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kein</a:t>
                      </a:r>
                      <a:r>
                        <a:rPr lang="de-DE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en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for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masculine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nouns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.</a:t>
                      </a:r>
                    </a:p>
                    <a:p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Ich habe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kein</a:t>
                      </a:r>
                      <a:r>
                        <a:rPr lang="de-DE" sz="105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en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Käse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.</a:t>
                      </a:r>
                    </a:p>
                    <a:p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I </a:t>
                      </a:r>
                      <a:r>
                        <a:rPr lang="de-DE" sz="105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have</a:t>
                      </a: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no</a:t>
                      </a: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cheese</a:t>
                      </a: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.</a:t>
                      </a:r>
                    </a:p>
                    <a:p>
                      <a:endParaRPr lang="de-DE" sz="105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  <a:p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Use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keine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with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plural </a:t>
                      </a:r>
                      <a:r>
                        <a:rPr lang="de-DE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nouns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.</a:t>
                      </a:r>
                      <a:endParaRPr lang="de-DE" sz="105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viel, viele </a:t>
                      </a:r>
                      <a:r>
                        <a:rPr lang="de-DE" sz="9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(lots of) </a:t>
                      </a:r>
                      <a:r>
                        <a:rPr lang="de-DE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</a:t>
                      </a:r>
                      <a:r>
                        <a:rPr lang="de-DE" sz="9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(all of)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with uncountable nouns: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habe viel Wasser!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</a:t>
                      </a:r>
                      <a:r>
                        <a:rPr lang="de-DE" sz="105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lots </a:t>
                      </a:r>
                      <a:r>
                        <a:rPr lang="de-DE" sz="105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de-DE" sz="105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water</a:t>
                      </a: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with countable nouns: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hast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Flaschen.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 </a:t>
                      </a:r>
                      <a:r>
                        <a:rPr lang="de-DE" sz="105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lots </a:t>
                      </a:r>
                      <a:r>
                        <a:rPr lang="de-DE" sz="105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de-DE" sz="105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bottles</a:t>
                      </a: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say ‘all of’: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hast </a:t>
                      </a:r>
                      <a:r>
                        <a:rPr lang="de-DE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</a:t>
                      </a:r>
                      <a:r>
                        <a:rPr lang="de-DE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Flaschen!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 </a:t>
                      </a:r>
                      <a:r>
                        <a:rPr lang="de-DE" sz="105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(of) </a:t>
                      </a:r>
                      <a:r>
                        <a:rPr lang="de-DE" sz="105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bottles</a:t>
                      </a:r>
                      <a:r>
                        <a:rPr lang="de-DE" sz="105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endParaRPr lang="de-DE" sz="11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verb </a:t>
                      </a:r>
                      <a:r>
                        <a:rPr lang="en-GB" sz="1100" b="1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(to have, having)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836243"/>
                  </a:ext>
                </a:extLst>
              </a:tr>
            </a:tbl>
          </a:graphicData>
        </a:graphic>
      </p:graphicFrame>
      <p:graphicFrame>
        <p:nvGraphicFramePr>
          <p:cNvPr id="41" name="Table 30">
            <a:extLst>
              <a:ext uri="{FF2B5EF4-FFF2-40B4-BE49-F238E27FC236}">
                <a16:creationId xmlns:a16="http://schemas.microsoft.com/office/drawing/2014/main" id="{20E149A7-E522-39FF-20EC-6B62E8483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899650"/>
              </p:ext>
            </p:extLst>
          </p:nvPr>
        </p:nvGraphicFramePr>
        <p:xfrm>
          <a:off x="102037" y="-9623"/>
          <a:ext cx="2513330" cy="4264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3330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06919">
                <a:tc>
                  <a:txBody>
                    <a:bodyPr/>
                    <a:lstStyle/>
                    <a:p>
                      <a:r>
                        <a:rPr lang="de-DE" sz="1400" b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 words</a:t>
                      </a:r>
                      <a:endParaRPr lang="de-DE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 – all (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639884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alles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 – not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any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001283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normalerweise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many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a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lot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643562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/>
                        </a:rPr>
                        <a:t>nichts -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nothing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Doing</a:t>
                      </a:r>
                      <a:r>
                        <a:rPr lang="de-D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things</a:t>
                      </a:r>
                      <a:endParaRPr lang="de-DE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bringen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bring,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bringing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096202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eat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eating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46403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give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giving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437633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mitbringen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bring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mitnehmen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take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888414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nehmen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bring,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take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1690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reden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talk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talking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874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sehen –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</a:t>
                      </a:r>
                      <a:r>
                        <a:rPr lang="de-DE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seeing</a:t>
                      </a:r>
                      <a:endParaRPr lang="de-DE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798773"/>
                  </a:ext>
                </a:extLst>
              </a:tr>
            </a:tbl>
          </a:graphicData>
        </a:graphic>
      </p:graphicFrame>
      <p:graphicFrame>
        <p:nvGraphicFramePr>
          <p:cNvPr id="42" name="Table 30">
            <a:extLst>
              <a:ext uri="{FF2B5EF4-FFF2-40B4-BE49-F238E27FC236}">
                <a16:creationId xmlns:a16="http://schemas.microsoft.com/office/drawing/2014/main" id="{88813AA8-AA9F-2036-FEB8-4543530B5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567617"/>
              </p:ext>
            </p:extLst>
          </p:nvPr>
        </p:nvGraphicFramePr>
        <p:xfrm>
          <a:off x="2662568" y="51940"/>
          <a:ext cx="2826768" cy="3886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676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0069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Things and </a:t>
                      </a:r>
                      <a:r>
                        <a:rPr lang="de-DE" sz="1400" b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people</a:t>
                      </a:r>
                      <a:endParaRPr lang="de-DE" sz="14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Bus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  <a:endParaRPr lang="de-DE" sz="1100" noProof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7628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Käse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cheese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8939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See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lake</a:t>
                      </a:r>
                      <a:r>
                        <a:rPr lang="de-DE" sz="1100" noProof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  <a:endParaRPr lang="de-DE" sz="110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634655"/>
                  </a:ext>
                </a:extLst>
              </a:tr>
              <a:tr h="169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Kultur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culture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017665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Essen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meal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84660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Land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countryside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15092"/>
                  </a:ext>
                </a:extLst>
              </a:tr>
              <a:tr h="209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Schwimmbad – </a:t>
                      </a:r>
                      <a:r>
                        <a:rPr lang="de-DE" sz="110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swimming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pool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447621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Sachen – </a:t>
                      </a:r>
                      <a:r>
                        <a:rPr lang="de-DE" sz="110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things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(plural)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364012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Seen – </a:t>
                      </a:r>
                      <a:r>
                        <a:rPr lang="de-DE" sz="110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lakes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(plural)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673393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Schwimmbäder – </a:t>
                      </a:r>
                      <a:r>
                        <a:rPr lang="de-DE" sz="110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swimming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pools</a:t>
                      </a:r>
                      <a:r>
                        <a:rPr lang="de-DE" sz="110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(plural)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652927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noProof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things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559464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Deutsch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German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691389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de-DE" sz="11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Englisch – English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34263"/>
                  </a:ext>
                </a:extLst>
              </a:tr>
            </a:tbl>
          </a:graphicData>
        </a:graphic>
      </p:graphicFrame>
      <p:pic>
        <p:nvPicPr>
          <p:cNvPr id="44" name="Picture 43" descr="A picture containing sitting&#10;&#10;Description automatically generated">
            <a:extLst>
              <a:ext uri="{FF2B5EF4-FFF2-40B4-BE49-F238E27FC236}">
                <a16:creationId xmlns:a16="http://schemas.microsoft.com/office/drawing/2014/main" id="{21CE1333-CF87-5ED2-F12B-3681B62E5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043" y="4808261"/>
            <a:ext cx="2227495" cy="19684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21514C1-1EAB-076E-C3C9-CF051E90C5BA}"/>
              </a:ext>
            </a:extLst>
          </p:cNvPr>
          <p:cNvSpPr txBox="1"/>
          <p:nvPr/>
        </p:nvSpPr>
        <p:spPr>
          <a:xfrm>
            <a:off x="10115280" y="5005366"/>
            <a:ext cx="924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ich habe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03090-72B9-38E5-97A5-7F7A1BFBC357}"/>
              </a:ext>
            </a:extLst>
          </p:cNvPr>
          <p:cNvSpPr txBox="1"/>
          <p:nvPr/>
        </p:nvSpPr>
        <p:spPr>
          <a:xfrm>
            <a:off x="10240419" y="5165065"/>
            <a:ext cx="770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E8CD7F-3148-FCC7-9442-A756B603B82A}"/>
              </a:ext>
            </a:extLst>
          </p:cNvPr>
          <p:cNvSpPr txBox="1"/>
          <p:nvPr/>
        </p:nvSpPr>
        <p:spPr>
          <a:xfrm>
            <a:off x="11011602" y="4974859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 hast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D16C91-5DE8-12CB-3B89-0D0F4F08B88D}"/>
              </a:ext>
            </a:extLst>
          </p:cNvPr>
          <p:cNvSpPr txBox="1"/>
          <p:nvPr/>
        </p:nvSpPr>
        <p:spPr>
          <a:xfrm>
            <a:off x="10938256" y="5151771"/>
            <a:ext cx="813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F65450F-F356-72CD-D641-7A4E2B99D027}"/>
              </a:ext>
            </a:extLst>
          </p:cNvPr>
          <p:cNvSpPr txBox="1"/>
          <p:nvPr/>
        </p:nvSpPr>
        <p:spPr>
          <a:xfrm>
            <a:off x="11251749" y="5411286"/>
            <a:ext cx="996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er/sie/es hat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E6E577-017A-09DF-F68F-0B077F97AFA3}"/>
              </a:ext>
            </a:extLst>
          </p:cNvPr>
          <p:cNvSpPr txBox="1"/>
          <p:nvPr/>
        </p:nvSpPr>
        <p:spPr>
          <a:xfrm>
            <a:off x="11316996" y="5734764"/>
            <a:ext cx="924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he/she/it </a:t>
            </a:r>
          </a:p>
          <a:p>
            <a:pPr algn="ctr"/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EA0374-EC6A-0278-DA58-5ABFC7330C02}"/>
              </a:ext>
            </a:extLst>
          </p:cNvPr>
          <p:cNvSpPr txBox="1"/>
          <p:nvPr/>
        </p:nvSpPr>
        <p:spPr>
          <a:xfrm>
            <a:off x="10980753" y="6141810"/>
            <a:ext cx="1139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wir haben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D0CDFE-6D9E-D07C-DF3F-88B3F039BCF3}"/>
              </a:ext>
            </a:extLst>
          </p:cNvPr>
          <p:cNvSpPr txBox="1"/>
          <p:nvPr/>
        </p:nvSpPr>
        <p:spPr>
          <a:xfrm>
            <a:off x="11019054" y="6333112"/>
            <a:ext cx="770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12CDD4-1637-C4AC-6CAE-4DAD3873FAD5}"/>
              </a:ext>
            </a:extLst>
          </p:cNvPr>
          <p:cNvSpPr txBox="1"/>
          <p:nvPr/>
        </p:nvSpPr>
        <p:spPr>
          <a:xfrm>
            <a:off x="10292951" y="6144713"/>
            <a:ext cx="822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ihr habt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6B7B0C-6F60-F37E-329E-700D9AF64EA2}"/>
              </a:ext>
            </a:extLst>
          </p:cNvPr>
          <p:cNvSpPr txBox="1"/>
          <p:nvPr/>
        </p:nvSpPr>
        <p:spPr>
          <a:xfrm>
            <a:off x="10003649" y="6359092"/>
            <a:ext cx="1035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</a:t>
            </a:r>
          </a:p>
          <a:p>
            <a:pPr algn="r"/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55EFDB-D7FA-AA6D-22FD-6E45A33F4619}"/>
              </a:ext>
            </a:extLst>
          </p:cNvPr>
          <p:cNvSpPr txBox="1"/>
          <p:nvPr/>
        </p:nvSpPr>
        <p:spPr>
          <a:xfrm>
            <a:off x="9822910" y="5560337"/>
            <a:ext cx="996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sie haben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F71936E-CFB7-FD84-64B9-04CE0E3FAF78}"/>
              </a:ext>
            </a:extLst>
          </p:cNvPr>
          <p:cNvSpPr txBox="1"/>
          <p:nvPr/>
        </p:nvSpPr>
        <p:spPr>
          <a:xfrm>
            <a:off x="9848316" y="5751983"/>
            <a:ext cx="924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they have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D76F12C-25D9-1CE3-8C7D-1553C7F703CE}"/>
              </a:ext>
            </a:extLst>
          </p:cNvPr>
          <p:cNvSpPr txBox="1"/>
          <p:nvPr/>
        </p:nvSpPr>
        <p:spPr>
          <a:xfrm>
            <a:off x="10541776" y="5600624"/>
            <a:ext cx="924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28CAC688-4EBB-576B-06D0-43452E184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66053"/>
              </p:ext>
            </p:extLst>
          </p:nvPr>
        </p:nvGraphicFramePr>
        <p:xfrm>
          <a:off x="7829549" y="2268572"/>
          <a:ext cx="4353475" cy="2247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9301">
                  <a:extLst>
                    <a:ext uri="{9D8B030D-6E8A-4147-A177-3AD203B41FA5}">
                      <a16:colId xmlns:a16="http://schemas.microsoft.com/office/drawing/2014/main" val="3526659573"/>
                    </a:ext>
                  </a:extLst>
                </a:gridCol>
                <a:gridCol w="2334174">
                  <a:extLst>
                    <a:ext uri="{9D8B030D-6E8A-4147-A177-3AD203B41FA5}">
                      <a16:colId xmlns:a16="http://schemas.microsoft.com/office/drawing/2014/main" val="492848917"/>
                    </a:ext>
                  </a:extLst>
                </a:gridCol>
              </a:tblGrid>
              <a:tr h="11385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  <a:r>
                        <a:rPr lang="de-DE" sz="11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100" b="1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 and </a:t>
                      </a:r>
                      <a:r>
                        <a:rPr lang="de-DE" sz="1100" b="1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1" i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means</a:t>
                      </a: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1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siehst </a:t>
                      </a:r>
                      <a:r>
                        <a:rPr lang="de-DE" sz="1050" b="1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do </a:t>
                      </a:r>
                      <a:r>
                        <a:rPr lang="de-DE" sz="1050" b="1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b="0" i="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nichts</a:t>
                      </a: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means</a:t>
                      </a: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1" i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nothing</a:t>
                      </a: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siehst </a:t>
                      </a:r>
                      <a:r>
                        <a:rPr lang="de-DE" sz="1050" b="1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nichts</a:t>
                      </a:r>
                      <a:r>
                        <a:rPr lang="de-DE" sz="1050" b="0" i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nothing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1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don’t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1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anything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de-DE" sz="1050" b="1" i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Strong verbs (e </a:t>
                      </a:r>
                      <a:r>
                        <a:rPr lang="de-DE" sz="11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 i, e  ie)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 German verbs change the vowel in the </a:t>
                      </a:r>
                      <a:r>
                        <a:rPr lang="de-DE" sz="105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&amp; </a:t>
                      </a:r>
                      <a:r>
                        <a:rPr lang="de-DE" sz="105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er/sie/es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form.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‘</a:t>
                      </a:r>
                      <a:r>
                        <a:rPr lang="de-DE" sz="105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 changes to ‘</a:t>
                      </a:r>
                      <a:r>
                        <a:rPr lang="de-DE" sz="105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helf</a:t>
                      </a:r>
                      <a:r>
                        <a:rPr lang="de-DE" sz="1050" b="1" noProof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 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help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 h</a:t>
                      </a:r>
                      <a:r>
                        <a:rPr lang="de-DE" sz="1050" b="1" noProof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lf</a:t>
                      </a:r>
                      <a:r>
                        <a:rPr lang="de-DE" sz="1050" b="1" noProof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   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helps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de-DE" sz="1050" b="0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‘</a:t>
                      </a:r>
                      <a:r>
                        <a:rPr lang="de-DE" sz="105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 changes to ‘</a:t>
                      </a:r>
                      <a:r>
                        <a:rPr lang="de-DE" sz="105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seh</a:t>
                      </a:r>
                      <a:r>
                        <a:rPr lang="de-DE" sz="1050" b="1" noProof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     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s</a:t>
                      </a:r>
                      <a:r>
                        <a:rPr lang="de-DE" sz="1050" b="1" noProof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de-DE" sz="1050" b="1" noProof="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       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sees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plural </a:t>
                      </a:r>
                      <a:r>
                        <a:rPr lang="de-DE" sz="1050" b="0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forms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keep the original vowel (like ich):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 h</a:t>
                      </a:r>
                      <a:r>
                        <a:rPr lang="de-DE" sz="1050" b="1" u="non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de-DE" sz="1050" b="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lft.   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</a:t>
                      </a:r>
                      <a:r>
                        <a:rPr lang="de-DE" sz="1050" b="0" i="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help</a:t>
                      </a:r>
                      <a:r>
                        <a:rPr lang="de-DE" sz="1050" b="0" i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836243"/>
                  </a:ext>
                </a:extLst>
              </a:tr>
            </a:tbl>
          </a:graphicData>
        </a:graphic>
      </p:graphicFrame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353124DD-8CBA-8E8D-4947-2A3B42AE3A04}"/>
              </a:ext>
            </a:extLst>
          </p:cNvPr>
          <p:cNvSpPr/>
          <p:nvPr/>
        </p:nvSpPr>
        <p:spPr>
          <a:xfrm>
            <a:off x="11553435" y="2896935"/>
            <a:ext cx="610540" cy="1004088"/>
          </a:xfrm>
          <a:prstGeom prst="wedgeRoundRectCallout">
            <a:avLst>
              <a:gd name="adj1" fmla="val -49399"/>
              <a:gd name="adj2" fmla="val -3438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75" name="Title 3">
            <a:extLst>
              <a:ext uri="{FF2B5EF4-FFF2-40B4-BE49-F238E27FC236}">
                <a16:creationId xmlns:a16="http://schemas.microsoft.com/office/drawing/2014/main" id="{ED8BE682-D290-7269-E0AA-9FAA357854F2}"/>
              </a:ext>
            </a:extLst>
          </p:cNvPr>
          <p:cNvSpPr txBox="1">
            <a:spLocks/>
          </p:cNvSpPr>
          <p:nvPr/>
        </p:nvSpPr>
        <p:spPr>
          <a:xfrm>
            <a:off x="1676400" y="47527"/>
            <a:ext cx="10515600" cy="365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- Autumn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76" name="Table 107">
            <a:extLst>
              <a:ext uri="{FF2B5EF4-FFF2-40B4-BE49-F238E27FC236}">
                <a16:creationId xmlns:a16="http://schemas.microsoft.com/office/drawing/2014/main" id="{11282F9E-0E25-9EC6-70DF-A211A54D2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455966"/>
              </p:ext>
            </p:extLst>
          </p:nvPr>
        </p:nvGraphicFramePr>
        <p:xfrm>
          <a:off x="5544806" y="380369"/>
          <a:ext cx="6655460" cy="7817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109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3109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3109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3109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31092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78176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| 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]: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7" name="Rectangle 76">
            <a:extLst>
              <a:ext uri="{FF2B5EF4-FFF2-40B4-BE49-F238E27FC236}">
                <a16:creationId xmlns:a16="http://schemas.microsoft.com/office/drawing/2014/main" id="{E0F2DB6C-276C-7F30-716E-67C961EB445D}"/>
              </a:ext>
            </a:extLst>
          </p:cNvPr>
          <p:cNvSpPr/>
          <p:nvPr/>
        </p:nvSpPr>
        <p:spPr>
          <a:xfrm>
            <a:off x="5474146" y="71241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honic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graphicFrame>
        <p:nvGraphicFramePr>
          <p:cNvPr id="78" name="Table 107">
            <a:extLst>
              <a:ext uri="{FF2B5EF4-FFF2-40B4-BE49-F238E27FC236}">
                <a16:creationId xmlns:a16="http://schemas.microsoft.com/office/drawing/2014/main" id="{0D558997-9E73-BF1F-784A-0DA1E4E97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16278"/>
              </p:ext>
            </p:extLst>
          </p:nvPr>
        </p:nvGraphicFramePr>
        <p:xfrm>
          <a:off x="6877164" y="1155596"/>
          <a:ext cx="5324368" cy="782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109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3109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3109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3109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78226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soft 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hard 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79" name="Picture 78">
            <a:extLst>
              <a:ext uri="{FF2B5EF4-FFF2-40B4-BE49-F238E27FC236}">
                <a16:creationId xmlns:a16="http://schemas.microsoft.com/office/drawing/2014/main" id="{8D516F87-C057-9850-BFED-4AC059BD2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786">
            <a:off x="9825822" y="575577"/>
            <a:ext cx="719179" cy="359590"/>
          </a:xfrm>
          <a:prstGeom prst="rect">
            <a:avLst/>
          </a:prstGeom>
        </p:spPr>
      </p:pic>
      <p:pic>
        <p:nvPicPr>
          <p:cNvPr id="80" name="Picture 7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22072E-A5BD-CE4D-37D9-F4C063101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99" y="630761"/>
            <a:ext cx="890951" cy="33183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4CF45D2-B402-EB4F-B50E-A1815336D175}"/>
              </a:ext>
            </a:extLst>
          </p:cNvPr>
          <p:cNvSpPr txBox="1"/>
          <p:nvPr/>
        </p:nvSpPr>
        <p:spPr>
          <a:xfrm>
            <a:off x="6989849" y="89955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808B53-EF29-A226-A037-FC9B4D3436AD}"/>
              </a:ext>
            </a:extLst>
          </p:cNvPr>
          <p:cNvSpPr txBox="1"/>
          <p:nvPr/>
        </p:nvSpPr>
        <p:spPr>
          <a:xfrm>
            <a:off x="8342465" y="90623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</a:t>
            </a:r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82" descr="envelope">
            <a:extLst>
              <a:ext uri="{FF2B5EF4-FFF2-40B4-BE49-F238E27FC236}">
                <a16:creationId xmlns:a16="http://schemas.microsoft.com/office/drawing/2014/main" id="{31EEC9B1-C90C-AEAC-18D1-50E9C084C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96" y="615379"/>
            <a:ext cx="439600" cy="29488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FF8C638-1EF1-D861-8BBC-A1AC8FA42891}"/>
              </a:ext>
            </a:extLst>
          </p:cNvPr>
          <p:cNvSpPr txBox="1"/>
          <p:nvPr/>
        </p:nvSpPr>
        <p:spPr>
          <a:xfrm>
            <a:off x="9684609" y="872191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Bl</a:t>
            </a:r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stift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5" name="Picture 84" descr="A group of children's faces&#10;&#10;Description automatically generated with low confidence">
            <a:extLst>
              <a:ext uri="{FF2B5EF4-FFF2-40B4-BE49-F238E27FC236}">
                <a16:creationId xmlns:a16="http://schemas.microsoft.com/office/drawing/2014/main" id="{61276311-3267-E864-5A3D-B16519A824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019" y="1326490"/>
            <a:ext cx="667798" cy="4584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192C99CC-4280-BEF0-24BF-35A076277FDE}"/>
              </a:ext>
            </a:extLst>
          </p:cNvPr>
          <p:cNvSpPr txBox="1"/>
          <p:nvPr/>
        </p:nvSpPr>
        <p:spPr>
          <a:xfrm>
            <a:off x="9750204" y="1691526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7" name="Picture 86" descr="A picture containing icon&#10;&#10;Description automatically generated">
            <a:extLst>
              <a:ext uri="{FF2B5EF4-FFF2-40B4-BE49-F238E27FC236}">
                <a16:creationId xmlns:a16="http://schemas.microsoft.com/office/drawing/2014/main" id="{1FBA8370-C344-1679-AF72-BE5F170517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955" y="1393141"/>
            <a:ext cx="574084" cy="43370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04C3CCE-870B-77F6-0B65-C2EA68EBD329}"/>
              </a:ext>
            </a:extLst>
          </p:cNvPr>
          <p:cNvSpPr txBox="1"/>
          <p:nvPr/>
        </p:nvSpPr>
        <p:spPr>
          <a:xfrm>
            <a:off x="10703315" y="1534673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</a:t>
            </a:r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9" name="Picture 2" descr="Free vector graphics of World">
            <a:extLst>
              <a:ext uri="{FF2B5EF4-FFF2-40B4-BE49-F238E27FC236}">
                <a16:creationId xmlns:a16="http://schemas.microsoft.com/office/drawing/2014/main" id="{951460C6-E2F1-9FDA-F35B-A603BF9EC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30" y="1256998"/>
            <a:ext cx="405040" cy="4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428423A-FCB0-25FE-6DE6-D633476B44EB}"/>
              </a:ext>
            </a:extLst>
          </p:cNvPr>
          <p:cNvSpPr txBox="1"/>
          <p:nvPr/>
        </p:nvSpPr>
        <p:spPr>
          <a:xfrm>
            <a:off x="7054943" y="165189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elt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1" name="Picture 2" descr="Free vector graphics of High speed train">
            <a:extLst>
              <a:ext uri="{FF2B5EF4-FFF2-40B4-BE49-F238E27FC236}">
                <a16:creationId xmlns:a16="http://schemas.microsoft.com/office/drawing/2014/main" id="{F19221C5-11BD-7A71-D11E-90EEE26F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852" y="1214630"/>
            <a:ext cx="780507" cy="3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A4A665E-83D6-74A7-75D8-8711B8177C55}"/>
              </a:ext>
            </a:extLst>
          </p:cNvPr>
          <p:cNvSpPr txBox="1"/>
          <p:nvPr/>
        </p:nvSpPr>
        <p:spPr>
          <a:xfrm>
            <a:off x="8371230" y="164121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Z</a:t>
            </a:r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ug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F06DFBD-6503-BBB3-2D09-3A5C3C464AA3}"/>
              </a:ext>
            </a:extLst>
          </p:cNvPr>
          <p:cNvSpPr txBox="1"/>
          <p:nvPr/>
        </p:nvSpPr>
        <p:spPr>
          <a:xfrm>
            <a:off x="10978534" y="90623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4" name="Picture 2" descr="boy pointing to a girl">
            <a:extLst>
              <a:ext uri="{FF2B5EF4-FFF2-40B4-BE49-F238E27FC236}">
                <a16:creationId xmlns:a16="http://schemas.microsoft.com/office/drawing/2014/main" id="{BCE7D641-1EE5-4D67-934C-4F246B97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849" y="459477"/>
            <a:ext cx="560186" cy="49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 descr="man escaping from jail">
            <a:extLst>
              <a:ext uri="{FF2B5EF4-FFF2-40B4-BE49-F238E27FC236}">
                <a16:creationId xmlns:a16="http://schemas.microsoft.com/office/drawing/2014/main" id="{748226B5-7205-6ECC-DE01-9B3D130ECC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41" y="612200"/>
            <a:ext cx="476377" cy="413880"/>
          </a:xfrm>
          <a:prstGeom prst="rect">
            <a:avLst/>
          </a:prstGeom>
        </p:spPr>
      </p:pic>
      <p:pic>
        <p:nvPicPr>
          <p:cNvPr id="96" name="Picture 95" descr="man with hearts">
            <a:extLst>
              <a:ext uri="{FF2B5EF4-FFF2-40B4-BE49-F238E27FC236}">
                <a16:creationId xmlns:a16="http://schemas.microsoft.com/office/drawing/2014/main" id="{DE7B5E70-C447-7F30-E697-59F94C8A41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87" y="578640"/>
            <a:ext cx="395365" cy="358034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54CCED79-5D16-EA42-DE74-D15E424C9B9B}"/>
              </a:ext>
            </a:extLst>
          </p:cNvPr>
          <p:cNvSpPr txBox="1"/>
          <p:nvPr/>
        </p:nvSpPr>
        <p:spPr>
          <a:xfrm>
            <a:off x="6057515" y="91719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793B3CC-82E1-662B-9567-13C4291042EA}"/>
              </a:ext>
            </a:extLst>
          </p:cNvPr>
          <p:cNvSpPr txBox="1"/>
          <p:nvPr/>
        </p:nvSpPr>
        <p:spPr>
          <a:xfrm>
            <a:off x="5448881" y="91266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de-DE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ei</a:t>
            </a:r>
            <a:endParaRPr lang="de-D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A146A7D-06BB-478F-E7C5-5673E98C63FA}"/>
              </a:ext>
            </a:extLst>
          </p:cNvPr>
          <p:cNvGrpSpPr/>
          <p:nvPr/>
        </p:nvGrpSpPr>
        <p:grpSpPr>
          <a:xfrm>
            <a:off x="6239262" y="32163"/>
            <a:ext cx="932955" cy="310214"/>
            <a:chOff x="3709178" y="-2191245"/>
            <a:chExt cx="1584764" cy="969724"/>
          </a:xfrm>
        </p:grpSpPr>
        <p:pic>
          <p:nvPicPr>
            <p:cNvPr id="100" name="Picture 99" descr="Logo, icon&#10;&#10;Description automatically generated">
              <a:extLst>
                <a:ext uri="{FF2B5EF4-FFF2-40B4-BE49-F238E27FC236}">
                  <a16:creationId xmlns:a16="http://schemas.microsoft.com/office/drawing/2014/main" id="{CFAF7F66-86A0-96EA-6DE1-21F7FA8B4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373" y="-1840135"/>
              <a:ext cx="638569" cy="618614"/>
            </a:xfrm>
            <a:prstGeom prst="rect">
              <a:avLst/>
            </a:prstGeom>
          </p:spPr>
        </p:pic>
        <p:sp>
          <p:nvSpPr>
            <p:cNvPr id="101" name="Speech Bubble: Oval 100">
              <a:extLst>
                <a:ext uri="{FF2B5EF4-FFF2-40B4-BE49-F238E27FC236}">
                  <a16:creationId xmlns:a16="http://schemas.microsoft.com/office/drawing/2014/main" id="{EBC51125-D6CE-4BF5-CC99-D0B244A8FB7D}"/>
                </a:ext>
              </a:extLst>
            </p:cNvPr>
            <p:cNvSpPr/>
            <p:nvPr/>
          </p:nvSpPr>
          <p:spPr>
            <a:xfrm>
              <a:off x="3709178" y="-2191245"/>
              <a:ext cx="818287" cy="775441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…</a:t>
              </a:r>
              <a:endParaRPr lang="en-GB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86B83E03-48CF-5687-871B-149CA40D7ED9}"/>
              </a:ext>
            </a:extLst>
          </p:cNvPr>
          <p:cNvSpPr txBox="1"/>
          <p:nvPr/>
        </p:nvSpPr>
        <p:spPr>
          <a:xfrm>
            <a:off x="11487230" y="2868064"/>
            <a:ext cx="74295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dirty="0">
                <a:solidFill>
                  <a:srgbClr val="002060"/>
                </a:solidFill>
              </a:rPr>
              <a:t>The verb endings are the same for all verbs in the present tense.</a:t>
            </a:r>
            <a:endParaRPr lang="en-GB" sz="900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44C60FB-17BF-3405-AF0A-0DF18B8A54D3}"/>
              </a:ext>
            </a:extLst>
          </p:cNvPr>
          <p:cNvSpPr/>
          <p:nvPr/>
        </p:nvSpPr>
        <p:spPr>
          <a:xfrm>
            <a:off x="5498989" y="2034864"/>
            <a:ext cx="2255339" cy="2428748"/>
          </a:xfrm>
          <a:prstGeom prst="rect">
            <a:avLst/>
          </a:prstGeom>
          <a:solidFill>
            <a:srgbClr val="D7E7F5"/>
          </a:solidFill>
          <a:ln>
            <a:solidFill>
              <a:srgbClr val="F2F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70FDB-2D27-6F5D-4C02-BD9DA9D490F0}"/>
              </a:ext>
            </a:extLst>
          </p:cNvPr>
          <p:cNvSpPr txBox="1"/>
          <p:nvPr/>
        </p:nvSpPr>
        <p:spPr>
          <a:xfrm>
            <a:off x="5474146" y="2635944"/>
            <a:ext cx="228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Learning languages is about making friends. You show kindness when you learn even a few words in another language.</a:t>
            </a: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DDD55FE-3AD9-5086-C930-3E534766BC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86" y="1237141"/>
            <a:ext cx="1767210" cy="1630429"/>
          </a:xfrm>
          <a:prstGeom prst="rect">
            <a:avLst/>
          </a:prstGeom>
        </p:spPr>
      </p:pic>
      <p:sp>
        <p:nvSpPr>
          <p:cNvPr id="116" name="Speech Bubble: Rectangle with Corners Rounded 115">
            <a:extLst>
              <a:ext uri="{FF2B5EF4-FFF2-40B4-BE49-F238E27FC236}">
                <a16:creationId xmlns:a16="http://schemas.microsoft.com/office/drawing/2014/main" id="{27B05450-242B-7950-F298-C0EB1F4A43E8}"/>
              </a:ext>
            </a:extLst>
          </p:cNvPr>
          <p:cNvSpPr/>
          <p:nvPr/>
        </p:nvSpPr>
        <p:spPr>
          <a:xfrm>
            <a:off x="6850018" y="2031188"/>
            <a:ext cx="857238" cy="513308"/>
          </a:xfrm>
          <a:prstGeom prst="wedgeRoundRectCallout">
            <a:avLst/>
          </a:prstGeom>
          <a:solidFill>
            <a:srgbClr val="FDF09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Guten Tag!</a:t>
            </a:r>
          </a:p>
        </p:txBody>
      </p:sp>
      <p:sp>
        <p:nvSpPr>
          <p:cNvPr id="120" name="Speech Bubble: Rectangle with Corners Rounded 119">
            <a:extLst>
              <a:ext uri="{FF2B5EF4-FFF2-40B4-BE49-F238E27FC236}">
                <a16:creationId xmlns:a16="http://schemas.microsoft.com/office/drawing/2014/main" id="{105CD6DE-BAD2-CCB2-6B84-ACDEB6BFDED1}"/>
              </a:ext>
            </a:extLst>
          </p:cNvPr>
          <p:cNvSpPr/>
          <p:nvPr/>
        </p:nvSpPr>
        <p:spPr>
          <a:xfrm>
            <a:off x="4691254" y="3568521"/>
            <a:ext cx="1027387" cy="376881"/>
          </a:xfrm>
          <a:prstGeom prst="wedgeRoundRectCallout">
            <a:avLst>
              <a:gd name="adj1" fmla="val 37826"/>
              <a:gd name="adj2" fmla="val -97398"/>
              <a:gd name="adj3" fmla="val 16667"/>
            </a:avLst>
          </a:prstGeom>
          <a:solidFill>
            <a:srgbClr val="FDF09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 bist toll!</a:t>
            </a:r>
          </a:p>
        </p:txBody>
      </p:sp>
      <p:pic>
        <p:nvPicPr>
          <p:cNvPr id="121" name="Picture 9" descr="See the source image">
            <a:extLst>
              <a:ext uri="{FF2B5EF4-FFF2-40B4-BE49-F238E27FC236}">
                <a16:creationId xmlns:a16="http://schemas.microsoft.com/office/drawing/2014/main" id="{D82F202A-8BAD-FA56-BAF5-1E7D424C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0317" y="1926840"/>
            <a:ext cx="445958" cy="4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DF37E1BC-0BFD-3F64-BCDD-3E344538F9D7}"/>
              </a:ext>
            </a:extLst>
          </p:cNvPr>
          <p:cNvSpPr/>
          <p:nvPr/>
        </p:nvSpPr>
        <p:spPr>
          <a:xfrm>
            <a:off x="6877164" y="3757126"/>
            <a:ext cx="956108" cy="477970"/>
          </a:xfrm>
          <a:prstGeom prst="wedgeRoundRectCallout">
            <a:avLst>
              <a:gd name="adj1" fmla="val -35776"/>
              <a:gd name="adj2" fmla="val -71746"/>
              <a:gd name="adj3" fmla="val 16667"/>
            </a:avLst>
          </a:prstGeom>
          <a:solidFill>
            <a:srgbClr val="FDF09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Kann</a:t>
            </a:r>
            <a:r>
              <a:rPr kumimoji="0" lang="de-DE" sz="1200" b="0" i="0" u="none" strike="noStrike" kern="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ich helfen?</a:t>
            </a:r>
            <a:endParaRPr kumimoji="0" lang="de-DE" sz="12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17B78EFD-6885-6799-2D17-1CE9362C6499}"/>
              </a:ext>
            </a:extLst>
          </p:cNvPr>
          <p:cNvSpPr/>
          <p:nvPr/>
        </p:nvSpPr>
        <p:spPr>
          <a:xfrm>
            <a:off x="5769089" y="3940998"/>
            <a:ext cx="1044596" cy="477970"/>
          </a:xfrm>
          <a:prstGeom prst="wedgeRoundRectCallout">
            <a:avLst>
              <a:gd name="adj1" fmla="val -17019"/>
              <a:gd name="adj2" fmla="val -90087"/>
              <a:gd name="adj3" fmla="val 16667"/>
            </a:avLst>
          </a:prstGeom>
          <a:solidFill>
            <a:srgbClr val="FDF091"/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ist kein Problem!</a:t>
            </a:r>
          </a:p>
        </p:txBody>
      </p:sp>
      <p:pic>
        <p:nvPicPr>
          <p:cNvPr id="131" name="Picture 130" descr="Logo&#10;&#10;Description automatically generated">
            <a:extLst>
              <a:ext uri="{FF2B5EF4-FFF2-40B4-BE49-F238E27FC236}">
                <a16:creationId xmlns:a16="http://schemas.microsoft.com/office/drawing/2014/main" id="{D99A090B-11B5-5DEB-2DD4-FCCB3059FF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3988649"/>
            <a:ext cx="907553" cy="562289"/>
          </a:xfrm>
          <a:prstGeom prst="rect">
            <a:avLst/>
          </a:prstGeom>
        </p:spPr>
      </p:pic>
      <p:sp>
        <p:nvSpPr>
          <p:cNvPr id="134" name="Speech Bubble: Rectangle with Corners Rounded 133">
            <a:extLst>
              <a:ext uri="{FF2B5EF4-FFF2-40B4-BE49-F238E27FC236}">
                <a16:creationId xmlns:a16="http://schemas.microsoft.com/office/drawing/2014/main" id="{7AA0322D-5613-59A4-810B-5ADA9577ADD5}"/>
              </a:ext>
            </a:extLst>
          </p:cNvPr>
          <p:cNvSpPr/>
          <p:nvPr/>
        </p:nvSpPr>
        <p:spPr>
          <a:xfrm>
            <a:off x="2740506" y="4019852"/>
            <a:ext cx="2695004" cy="614116"/>
          </a:xfrm>
          <a:prstGeom prst="wedgeRoundRectCallout">
            <a:avLst>
              <a:gd name="adj1" fmla="val -52022"/>
              <a:gd name="adj2" fmla="val 27134"/>
              <a:gd name="adj3" fmla="val 16667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Switzerland is known for some famous brands of watches, chocolate and cheese!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2" descr="A blue round object with black eyes&#10;&#10;Description automatically generated">
            <a:extLst>
              <a:ext uri="{FF2B5EF4-FFF2-40B4-BE49-F238E27FC236}">
                <a16:creationId xmlns:a16="http://schemas.microsoft.com/office/drawing/2014/main" id="{A22BEB18-D572-3091-3064-E14A7A56E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994" y="2896935"/>
            <a:ext cx="489395" cy="4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B5A7B-7B07-7D01-9B66-2BD83BE4A4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6062" y="5050717"/>
            <a:ext cx="502791" cy="373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EDCD7F-EF46-3AE7-289C-B60A7FEBD6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9460410" y="5795272"/>
            <a:ext cx="143906" cy="28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C3324F-BE72-3042-84C0-C52600EF69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9565147" y="5795272"/>
            <a:ext cx="143906" cy="287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25F14B-A4C9-E78A-6BFB-E08E18CEB36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9668284" y="5795272"/>
            <a:ext cx="143906" cy="2878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CF0BA5-1D47-8E80-C8DA-D1158C9C35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25639" y="6050385"/>
            <a:ext cx="569378" cy="409685"/>
          </a:xfrm>
          <a:prstGeom prst="rect">
            <a:avLst/>
          </a:prstGeom>
        </p:spPr>
      </p:pic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0B27C2B7-761A-3E9E-0C62-8DFAD817A72F}"/>
              </a:ext>
            </a:extLst>
          </p:cNvPr>
          <p:cNvSpPr/>
          <p:nvPr/>
        </p:nvSpPr>
        <p:spPr>
          <a:xfrm>
            <a:off x="6979056" y="6011664"/>
            <a:ext cx="443430" cy="448406"/>
          </a:xfrm>
          <a:prstGeom prst="mathMultiply">
            <a:avLst>
              <a:gd name="adj1" fmla="val 10808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E17621-B912-EBB0-959A-CB8B994362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104" y="5223388"/>
            <a:ext cx="657128" cy="375795"/>
          </a:xfrm>
          <a:prstGeom prst="rect">
            <a:avLst/>
          </a:prstGeom>
        </p:spPr>
      </p:pic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C67A98FE-28CC-5DDE-FB40-8AE565C13BDF}"/>
              </a:ext>
            </a:extLst>
          </p:cNvPr>
          <p:cNvSpPr/>
          <p:nvPr/>
        </p:nvSpPr>
        <p:spPr>
          <a:xfrm>
            <a:off x="6877164" y="5206102"/>
            <a:ext cx="443430" cy="448406"/>
          </a:xfrm>
          <a:prstGeom prst="mathMultiply">
            <a:avLst>
              <a:gd name="adj1" fmla="val 10808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6A7692-A02E-108F-41AF-0E5E0A7A04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8300" y="4944246"/>
            <a:ext cx="1025818" cy="647291"/>
          </a:xfrm>
          <a:prstGeom prst="rect">
            <a:avLst/>
          </a:prstGeom>
        </p:spPr>
      </p:pic>
      <p:pic>
        <p:nvPicPr>
          <p:cNvPr id="31" name="Picture 30" descr="A group of boxes of chocolate&#10;&#10;Description automatically generated">
            <a:extLst>
              <a:ext uri="{FF2B5EF4-FFF2-40B4-BE49-F238E27FC236}">
                <a16:creationId xmlns:a16="http://schemas.microsoft.com/office/drawing/2014/main" id="{A1A89163-71A9-A2D6-D8FE-8D48EF3D93C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398" y="5982824"/>
            <a:ext cx="934101" cy="7005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FBED380-5962-5CD6-F985-8C7D1AA6292C}"/>
              </a:ext>
            </a:extLst>
          </p:cNvPr>
          <p:cNvSpPr txBox="1"/>
          <p:nvPr/>
        </p:nvSpPr>
        <p:spPr>
          <a:xfrm>
            <a:off x="119299" y="4669761"/>
            <a:ext cx="1024820" cy="276999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Toblerone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02F7D8-BDF1-1978-EFE5-BE133EABB290}"/>
              </a:ext>
            </a:extLst>
          </p:cNvPr>
          <p:cNvSpPr txBox="1"/>
          <p:nvPr/>
        </p:nvSpPr>
        <p:spPr>
          <a:xfrm>
            <a:off x="162803" y="5705825"/>
            <a:ext cx="934101" cy="276999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Lindt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144B4C-26B4-7052-DDB7-1A5014612B9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95017" y="5005366"/>
            <a:ext cx="1089123" cy="7256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FB4452-723A-F206-D4B6-FE62B6F9EB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28279" y="6064213"/>
            <a:ext cx="1089123" cy="72562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7477F99-BEC5-C781-2365-B8176CA9BD05}"/>
              </a:ext>
            </a:extLst>
          </p:cNvPr>
          <p:cNvSpPr txBox="1"/>
          <p:nvPr/>
        </p:nvSpPr>
        <p:spPr>
          <a:xfrm>
            <a:off x="2295016" y="4725819"/>
            <a:ext cx="1089123" cy="276999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Emmentaler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CCC4F-97E8-6F0B-9BE5-11805DDFFF44}"/>
              </a:ext>
            </a:extLst>
          </p:cNvPr>
          <p:cNvSpPr txBox="1"/>
          <p:nvPr/>
        </p:nvSpPr>
        <p:spPr>
          <a:xfrm>
            <a:off x="2235745" y="5858474"/>
            <a:ext cx="1103212" cy="276999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Appenzeller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DF9C573-AB3E-A9FA-CBB4-6DD76DA2BAD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48137" y="6074509"/>
            <a:ext cx="452326" cy="63901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1DE71F8-0A20-1552-F682-C713F56A2B6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28786" y="5089511"/>
            <a:ext cx="447646" cy="64148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FA29AC0-95E6-8C96-C2C7-F6FC9D1C5B99}"/>
              </a:ext>
            </a:extLst>
          </p:cNvPr>
          <p:cNvSpPr txBox="1"/>
          <p:nvPr/>
        </p:nvSpPr>
        <p:spPr>
          <a:xfrm>
            <a:off x="4329208" y="4834065"/>
            <a:ext cx="892839" cy="276999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Tagheuer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61318D5-27B2-09F0-08DF-11CEACEE8B8C}"/>
              </a:ext>
            </a:extLst>
          </p:cNvPr>
          <p:cNvSpPr txBox="1"/>
          <p:nvPr/>
        </p:nvSpPr>
        <p:spPr>
          <a:xfrm>
            <a:off x="4385453" y="5826461"/>
            <a:ext cx="676729" cy="276999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Rolex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860385A-44D8-0CA8-5E4B-54E1AC5ABFC7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21681" r="22257" b="29922"/>
          <a:stretch/>
        </p:blipFill>
        <p:spPr>
          <a:xfrm>
            <a:off x="3333531" y="5766623"/>
            <a:ext cx="827665" cy="68886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982DAE2-369C-B0A0-C42E-21AE0415882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4415" y="5699583"/>
            <a:ext cx="1089124" cy="612632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9854DE6E-8B3A-F4CF-6829-7D5C13785ABD}"/>
              </a:ext>
            </a:extLst>
          </p:cNvPr>
          <p:cNvSpPr txBox="1"/>
          <p:nvPr/>
        </p:nvSpPr>
        <p:spPr>
          <a:xfrm>
            <a:off x="3332576" y="5330001"/>
            <a:ext cx="827665" cy="461665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Prima Donna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A37BDD3-691D-B90F-9A98-833101336AEF}"/>
              </a:ext>
            </a:extLst>
          </p:cNvPr>
          <p:cNvSpPr txBox="1"/>
          <p:nvPr/>
        </p:nvSpPr>
        <p:spPr>
          <a:xfrm>
            <a:off x="1008494" y="5473139"/>
            <a:ext cx="1089123" cy="276999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Läderach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EDDDE7A-8D92-76E9-7D48-55788A244700}"/>
              </a:ext>
            </a:extLst>
          </p:cNvPr>
          <p:cNvSpPr/>
          <p:nvPr/>
        </p:nvSpPr>
        <p:spPr>
          <a:xfrm>
            <a:off x="994623" y="5063147"/>
            <a:ext cx="1116864" cy="33195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latin typeface="Century Gothic" panose="020B0502020202020204" pitchFamily="34" charset="0"/>
              </a:rPr>
              <a:t>Schokolade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BEAC38F-7A37-A90D-8D2B-C526764D66CA}"/>
              </a:ext>
            </a:extLst>
          </p:cNvPr>
          <p:cNvSpPr/>
          <p:nvPr/>
        </p:nvSpPr>
        <p:spPr>
          <a:xfrm>
            <a:off x="3337262" y="4921269"/>
            <a:ext cx="807674" cy="33195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latin typeface="Century Gothic" panose="020B0502020202020204" pitchFamily="34" charset="0"/>
              </a:rPr>
              <a:t>Käse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F36DEBCD-1CDD-E9BA-2D76-803B0B4C025A}"/>
              </a:ext>
            </a:extLst>
          </p:cNvPr>
          <p:cNvSpPr/>
          <p:nvPr/>
        </p:nvSpPr>
        <p:spPr>
          <a:xfrm>
            <a:off x="4901556" y="5497372"/>
            <a:ext cx="533466" cy="33195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latin typeface="Century Gothic" panose="020B0502020202020204" pitchFamily="34" charset="0"/>
              </a:rPr>
              <a:t>Uhr</a:t>
            </a:r>
            <a:endParaRPr lang="en-GB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1445</Words>
  <Application>Microsoft Office PowerPoint</Application>
  <PresentationFormat>Widescreen</PresentationFormat>
  <Paragraphs>282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Modern Love</vt:lpstr>
      <vt:lpstr>Office Theme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Rowena Kasprowicz</dc:creator>
  <cp:lastModifiedBy>Charlotte Moss</cp:lastModifiedBy>
  <cp:revision>6</cp:revision>
  <dcterms:created xsi:type="dcterms:W3CDTF">2022-12-19T18:06:58Z</dcterms:created>
  <dcterms:modified xsi:type="dcterms:W3CDTF">2023-10-09T16:46:34Z</dcterms:modified>
</cp:coreProperties>
</file>