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7" r:id="rId3"/>
    <p:sldMasterId id="2147483710" r:id="rId4"/>
  </p:sldMasterIdLst>
  <p:notesMasterIdLst>
    <p:notesMasterId r:id="rId25"/>
  </p:notesMasterIdLst>
  <p:sldIdLst>
    <p:sldId id="257" r:id="rId5"/>
    <p:sldId id="369" r:id="rId6"/>
    <p:sldId id="277" r:id="rId7"/>
    <p:sldId id="925" r:id="rId8"/>
    <p:sldId id="1027" r:id="rId9"/>
    <p:sldId id="1016" r:id="rId10"/>
    <p:sldId id="1022" r:id="rId11"/>
    <p:sldId id="367" r:id="rId12"/>
    <p:sldId id="1023" r:id="rId13"/>
    <p:sldId id="1024" r:id="rId14"/>
    <p:sldId id="1025" r:id="rId15"/>
    <p:sldId id="1026" r:id="rId16"/>
    <p:sldId id="1017" r:id="rId17"/>
    <p:sldId id="1012" r:id="rId18"/>
    <p:sldId id="1018" r:id="rId19"/>
    <p:sldId id="1019" r:id="rId20"/>
    <p:sldId id="953" r:id="rId21"/>
    <p:sldId id="1013" r:id="rId22"/>
    <p:sldId id="1020" r:id="rId23"/>
    <p:sldId id="102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319"/>
    <a:srgbClr val="3B3838"/>
    <a:srgbClr val="F9D8A3"/>
    <a:srgbClr val="5FADE4"/>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022" autoAdjust="0"/>
    <p:restoredTop sz="64920" autoAdjust="0"/>
  </p:normalViewPr>
  <p:slideViewPr>
    <p:cSldViewPr snapToGrid="0">
      <p:cViewPr varScale="1">
        <p:scale>
          <a:sx n="66" d="100"/>
          <a:sy n="66" d="100"/>
        </p:scale>
        <p:origin x="880" y="48"/>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otte Moss" userId="17b589c9-cb67-41ed-a894-f82ca12b573d" providerId="ADAL" clId="{9F24956D-D43A-456C-9015-D6D541908AB1}"/>
    <pc:docChg chg="modSld">
      <pc:chgData name="Charlotte Moss" userId="17b589c9-cb67-41ed-a894-f82ca12b573d" providerId="ADAL" clId="{9F24956D-D43A-456C-9015-D6D541908AB1}" dt="2023-10-26T12:24:31.770" v="5" actId="14100"/>
      <pc:docMkLst>
        <pc:docMk/>
      </pc:docMkLst>
      <pc:sldChg chg="modSp mod modNotesTx">
        <pc:chgData name="Charlotte Moss" userId="17b589c9-cb67-41ed-a894-f82ca12b573d" providerId="ADAL" clId="{9F24956D-D43A-456C-9015-D6D541908AB1}" dt="2023-10-26T12:24:26.040" v="3" actId="14100"/>
        <pc:sldMkLst>
          <pc:docMk/>
          <pc:sldMk cId="173626836" sldId="1016"/>
        </pc:sldMkLst>
        <pc:spChg chg="mod">
          <ac:chgData name="Charlotte Moss" userId="17b589c9-cb67-41ed-a894-f82ca12b573d" providerId="ADAL" clId="{9F24956D-D43A-456C-9015-D6D541908AB1}" dt="2023-10-26T12:24:26.040" v="3" actId="14100"/>
          <ac:spMkLst>
            <pc:docMk/>
            <pc:sldMk cId="173626836" sldId="1016"/>
            <ac:spMk id="46" creationId="{A45A85ED-614F-8A28-EC7A-1C0259953D12}"/>
          </ac:spMkLst>
        </pc:spChg>
      </pc:sldChg>
      <pc:sldChg chg="modSp mod">
        <pc:chgData name="Charlotte Moss" userId="17b589c9-cb67-41ed-a894-f82ca12b573d" providerId="ADAL" clId="{9F24956D-D43A-456C-9015-D6D541908AB1}" dt="2023-10-26T12:24:31.770" v="5" actId="14100"/>
        <pc:sldMkLst>
          <pc:docMk/>
          <pc:sldMk cId="1437266894" sldId="1022"/>
        </pc:sldMkLst>
        <pc:spChg chg="mod">
          <ac:chgData name="Charlotte Moss" userId="17b589c9-cb67-41ed-a894-f82ca12b573d" providerId="ADAL" clId="{9F24956D-D43A-456C-9015-D6D541908AB1}" dt="2023-10-26T12:24:31.770" v="5" actId="14100"/>
          <ac:spMkLst>
            <pc:docMk/>
            <pc:sldMk cId="1437266894" sldId="1022"/>
            <ac:spMk id="12" creationId="{B46D9A36-72DF-9A51-22A5-6C7A9475972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125C53-773C-49EE-98CA-2C16F81F252F}" type="datetimeFigureOut">
              <a:rPr lang="en-GB" smtClean="0"/>
              <a:t>26/10/2023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2D0CC9-DEA3-4A63-A921-D94C06607CC8}" type="slidenum">
              <a:rPr lang="en-GB" smtClean="0"/>
              <a:t>‹#›</a:t>
            </a:fld>
            <a:endParaRPr lang="en-GB"/>
          </a:p>
        </p:txBody>
      </p:sp>
    </p:spTree>
    <p:extLst>
      <p:ext uri="{BB962C8B-B14F-4D97-AF65-F5344CB8AC3E}">
        <p14:creationId xmlns:p14="http://schemas.microsoft.com/office/powerpoint/2010/main" val="1582704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16000" indent="-216000">
              <a:lnSpc>
                <a:spcPct val="100000"/>
              </a:lnSpc>
            </a:pPr>
            <a:r>
              <a:rPr lang="en-GB" sz="1800" b="0" strike="noStrike" spc="-1" dirty="0">
                <a:solidFill>
                  <a:srgbClr val="000000"/>
                </a:solidFill>
                <a:latin typeface="Calibri"/>
                <a:ea typeface="Calibri"/>
              </a:rPr>
              <a:t>Artwork by Steve Clarke. Pronoun pictures from NCELP (www.ncelp.org). All additional pictures selected from </a:t>
            </a:r>
            <a:r>
              <a:rPr lang="en-GB" sz="1800" b="0" strike="noStrike" spc="-1" dirty="0" err="1">
                <a:solidFill>
                  <a:srgbClr val="000000"/>
                </a:solidFill>
                <a:latin typeface="Calibri"/>
                <a:ea typeface="Calibri"/>
              </a:rPr>
              <a:t>Pixabay</a:t>
            </a:r>
            <a:r>
              <a:rPr lang="en-GB" sz="1800" b="0" strike="noStrike" spc="-1" dirty="0">
                <a:solidFill>
                  <a:srgbClr val="000000"/>
                </a:solidFill>
                <a:latin typeface="Calibri"/>
                <a:ea typeface="Calibri"/>
              </a:rPr>
              <a:t> and are available under a Creative Commons license, no attribution required.</a:t>
            </a:r>
            <a:endParaRPr lang="en-GB" sz="1800" b="0" strike="noStrike" spc="-1" dirty="0">
              <a:latin typeface="Arial"/>
            </a:endParaRPr>
          </a:p>
          <a:p>
            <a:pPr marL="216000" indent="-216000">
              <a:lnSpc>
                <a:spcPct val="100000"/>
              </a:lnSpc>
            </a:pPr>
            <a:endParaRPr lang="en-GB" sz="1800" b="0" strike="noStrike" spc="-1" dirty="0">
              <a:latin typeface="Arial"/>
            </a:endParaRPr>
          </a:p>
          <a:p>
            <a:pPr marL="216000" indent="-216000">
              <a:lnSpc>
                <a:spcPct val="100000"/>
              </a:lnSpc>
            </a:pPr>
            <a:r>
              <a:rPr lang="en-GB" sz="1800" b="1" strike="noStrike" spc="-1" dirty="0">
                <a:solidFill>
                  <a:srgbClr val="002060"/>
                </a:solidFill>
                <a:latin typeface="Century Gothic"/>
                <a:ea typeface="Century Gothic"/>
              </a:rPr>
              <a:t>Phonics:  </a:t>
            </a:r>
          </a:p>
          <a:p>
            <a:pPr marL="216000" indent="-216000">
              <a:lnSpc>
                <a:spcPct val="100000"/>
              </a:lnSpc>
            </a:pPr>
            <a:r>
              <a:rPr lang="de-DE" sz="1800" b="1" i="0" strike="noStrike" spc="-1" dirty="0">
                <a:solidFill>
                  <a:srgbClr val="002060"/>
                </a:solidFill>
                <a:latin typeface="Century Gothic"/>
                <a:ea typeface="Century Gothic"/>
              </a:rPr>
              <a:t>[ö] König </a:t>
            </a:r>
            <a:r>
              <a:rPr lang="de-DE" sz="1800" b="0" i="0" strike="noStrike" spc="-1" dirty="0">
                <a:solidFill>
                  <a:srgbClr val="002060"/>
                </a:solidFill>
                <a:latin typeface="Century Gothic"/>
                <a:ea typeface="Century Gothic"/>
              </a:rPr>
              <a:t>[1087] </a:t>
            </a:r>
            <a:r>
              <a:rPr lang="de-DE" sz="1800" b="1" i="0" strike="noStrike" spc="-1" dirty="0">
                <a:solidFill>
                  <a:srgbClr val="002060"/>
                </a:solidFill>
                <a:latin typeface="Century Gothic" panose="020B0502020202020204" pitchFamily="34" charset="0"/>
                <a:ea typeface="Century Gothic"/>
              </a:rPr>
              <a:t>Österreich </a:t>
            </a:r>
            <a:r>
              <a:rPr lang="de-DE" sz="1800" b="0" i="0" strike="noStrike" spc="-1" dirty="0">
                <a:solidFill>
                  <a:srgbClr val="002060"/>
                </a:solidFill>
                <a:latin typeface="Century Gothic"/>
                <a:ea typeface="Century Gothic"/>
              </a:rPr>
              <a:t>[707] </a:t>
            </a:r>
            <a:r>
              <a:rPr lang="de-DE" sz="1800" b="1" i="0" strike="noStrike" spc="-1" dirty="0">
                <a:solidFill>
                  <a:srgbClr val="002060"/>
                </a:solidFill>
                <a:latin typeface="Century Gothic"/>
                <a:ea typeface="Century Gothic"/>
              </a:rPr>
              <a:t>Wörter </a:t>
            </a:r>
            <a:r>
              <a:rPr lang="de-DE" sz="1800" b="0" i="0" strike="noStrike" spc="-1" dirty="0">
                <a:solidFill>
                  <a:srgbClr val="002060"/>
                </a:solidFill>
                <a:latin typeface="Century Gothic"/>
                <a:ea typeface="Century Gothic"/>
              </a:rPr>
              <a:t>[194]</a:t>
            </a:r>
            <a:endParaRPr lang="it-IT" sz="1800" b="0" strike="noStrike" spc="-1" dirty="0">
              <a:solidFill>
                <a:srgbClr val="002060"/>
              </a:solidFill>
              <a:latin typeface="Century Gothic"/>
              <a:ea typeface="Century Gothic"/>
            </a:endParaRPr>
          </a:p>
          <a:p>
            <a:pPr marL="216000" indent="-216000">
              <a:lnSpc>
                <a:spcPct val="100000"/>
              </a:lnSpc>
            </a:pPr>
            <a:r>
              <a:rPr lang="it-IT" sz="1800" b="1" strike="noStrike" spc="-1" dirty="0" err="1">
                <a:solidFill>
                  <a:srgbClr val="002060"/>
                </a:solidFill>
                <a:latin typeface="Century Gothic"/>
                <a:ea typeface="Century Gothic"/>
              </a:rPr>
              <a:t>Vocabulary</a:t>
            </a:r>
            <a:r>
              <a:rPr lang="it-IT" sz="1800" b="1" strike="noStrike" spc="-1" dirty="0">
                <a:solidFill>
                  <a:srgbClr val="002060"/>
                </a:solidFill>
                <a:latin typeface="Century Gothic"/>
                <a:ea typeface="Century Gothic"/>
              </a:rPr>
              <a:t> (new)</a:t>
            </a:r>
            <a:r>
              <a:rPr lang="it-IT" sz="1800" b="0" strike="noStrike" spc="-1" dirty="0">
                <a:solidFill>
                  <a:srgbClr val="002060"/>
                </a:solidFill>
                <a:latin typeface="Century Gothic"/>
                <a:ea typeface="Century Gothic"/>
              </a:rPr>
              <a:t>: </a:t>
            </a:r>
            <a:r>
              <a:rPr lang="de-DE" sz="2800" b="1" i="0" u="none" strike="noStrike" dirty="0">
                <a:solidFill>
                  <a:srgbClr val="002060"/>
                </a:solidFill>
                <a:effectLst/>
                <a:latin typeface="Century Gothic" panose="020B0502020202020204" pitchFamily="34" charset="0"/>
              </a:rPr>
              <a:t>Frau [99] Herr [154] Mann [121] Schüler, Schülerin [556] </a:t>
            </a:r>
          </a:p>
          <a:p>
            <a:pPr marL="216000" indent="-216000">
              <a:lnSpc>
                <a:spcPct val="100000"/>
              </a:lnSpc>
            </a:pPr>
            <a:r>
              <a:rPr lang="en-GB" sz="1600" b="1" dirty="0">
                <a:solidFill>
                  <a:sysClr val="windowText" lastClr="000000"/>
                </a:solidFill>
                <a:effectLst/>
                <a:latin typeface="+mn-lt"/>
                <a:ea typeface="+mn-ea"/>
                <a:cs typeface="+mn-cs"/>
              </a:rPr>
              <a:t>Revisit 1: </a:t>
            </a:r>
            <a:r>
              <a:rPr lang="de-DE" sz="2800" b="0" i="0" u="none" strike="noStrike" dirty="0">
                <a:solidFill>
                  <a:srgbClr val="002060"/>
                </a:solidFill>
                <a:effectLst/>
                <a:latin typeface="Century Gothic" panose="020B0502020202020204" pitchFamily="34" charset="0"/>
              </a:rPr>
              <a:t>Hausaufgabe [n/a] Kleidung  [2820] Text [473] nicht wahr? [n/a] </a:t>
            </a:r>
          </a:p>
          <a:p>
            <a:pPr marL="216000" indent="-216000">
              <a:lnSpc>
                <a:spcPct val="100000"/>
              </a:lnSpc>
            </a:pPr>
            <a:r>
              <a:rPr lang="de-DE" sz="2800" b="1" i="0" u="none" strike="noStrike" dirty="0" err="1">
                <a:solidFill>
                  <a:srgbClr val="002060"/>
                </a:solidFill>
                <a:effectLst/>
                <a:latin typeface="Century Gothic" panose="020B0502020202020204" pitchFamily="34" charset="0"/>
              </a:rPr>
              <a:t>Revisit</a:t>
            </a:r>
            <a:r>
              <a:rPr lang="de-DE" sz="2800" b="1" i="0" u="none" strike="noStrike" dirty="0">
                <a:solidFill>
                  <a:srgbClr val="002060"/>
                </a:solidFill>
                <a:effectLst/>
                <a:latin typeface="Century Gothic" panose="020B0502020202020204" pitchFamily="34" charset="0"/>
              </a:rPr>
              <a:t> 2</a:t>
            </a:r>
            <a:r>
              <a:rPr lang="de-DE" sz="2800" b="0" i="0" u="none" strike="noStrike" dirty="0">
                <a:solidFill>
                  <a:srgbClr val="002060"/>
                </a:solidFill>
                <a:effectLst/>
                <a:latin typeface="Century Gothic" panose="020B0502020202020204" pitchFamily="34" charset="0"/>
              </a:rPr>
              <a:t>: Ding [370] Farbe [1079] Ort [341]  Person [357] klar [239] oder [35] ein, eine [5]</a:t>
            </a:r>
            <a:r>
              <a:rPr lang="de-DE" sz="4000" dirty="0"/>
              <a:t> </a:t>
            </a:r>
          </a:p>
          <a:p>
            <a:pPr marL="216000" indent="-216000">
              <a:lnSpc>
                <a:spcPct val="100000"/>
              </a:lnSpc>
            </a:pPr>
            <a:r>
              <a:rPr lang="en-GB" sz="1600" dirty="0">
                <a:solidFill>
                  <a:sysClr val="windowText" lastClr="000000"/>
                </a:solidFill>
                <a:effectLst/>
                <a:latin typeface="+mn-lt"/>
                <a:ea typeface="+mn-ea"/>
                <a:cs typeface="+mn-cs"/>
              </a:rPr>
              <a:t>Jones, R.L &amp; </a:t>
            </a:r>
            <a:r>
              <a:rPr lang="en-GB" sz="1600" dirty="0" err="1">
                <a:solidFill>
                  <a:sysClr val="windowText" lastClr="000000"/>
                </a:solidFill>
                <a:effectLst/>
                <a:latin typeface="+mn-lt"/>
                <a:ea typeface="+mn-ea"/>
                <a:cs typeface="+mn-cs"/>
              </a:rPr>
              <a:t>Tschirner</a:t>
            </a:r>
            <a:r>
              <a:rPr lang="en-GB" sz="1600" dirty="0">
                <a:solidFill>
                  <a:sysClr val="windowText" lastClr="000000"/>
                </a:solidFill>
                <a:effectLst/>
                <a:latin typeface="+mn-lt"/>
                <a:ea typeface="+mn-ea"/>
                <a:cs typeface="+mn-cs"/>
              </a:rPr>
              <a:t>, E. (2019). A frequency dictionary of German: Core vocabulary for learners. London: Routledge.</a:t>
            </a:r>
            <a:endParaRPr lang="en-GB" sz="1600" baseline="0" dirty="0">
              <a:solidFill>
                <a:sysClr val="windowText" lastClr="000000"/>
              </a:solidFill>
            </a:endParaRPr>
          </a:p>
          <a:p>
            <a:pPr marL="216000" indent="-216000">
              <a:lnSpc>
                <a:spcPct val="100000"/>
              </a:lnSpc>
            </a:pPr>
            <a:endParaRPr lang="en-GB" sz="1600" b="0" strike="noStrike" spc="-1" dirty="0">
              <a:latin typeface="Arial"/>
            </a:endParaRPr>
          </a:p>
          <a:p>
            <a:pPr marL="216000" indent="-216000">
              <a:lnSpc>
                <a:spcPct val="100000"/>
              </a:lnSpc>
            </a:pPr>
            <a:r>
              <a:rPr lang="en-GB" sz="1600" b="0" strike="noStrike" spc="-1" dirty="0">
                <a:solidFill>
                  <a:srgbClr val="000000"/>
                </a:solidFill>
                <a:latin typeface="Calibri"/>
                <a:ea typeface="Calibri"/>
              </a:rPr>
              <a:t>The frequency rankings for words that occur in this PowerPoint which have been</a:t>
            </a:r>
            <a:r>
              <a:rPr lang="en-GB" sz="1600" b="0" i="1" strike="noStrike" spc="-1" dirty="0">
                <a:solidFill>
                  <a:srgbClr val="000000"/>
                </a:solidFill>
                <a:latin typeface="Calibri"/>
                <a:ea typeface="Calibri"/>
              </a:rPr>
              <a:t> previously</a:t>
            </a:r>
            <a:r>
              <a:rPr lang="en-GB" sz="1600" b="0" strike="noStrike" spc="-1" dirty="0">
                <a:solidFill>
                  <a:srgbClr val="000000"/>
                </a:solidFill>
                <a:latin typeface="Calibri"/>
                <a:ea typeface="Calibri"/>
              </a:rPr>
              <a:t> introduced in these resources are given in the SOW and</a:t>
            </a:r>
          </a:p>
          <a:p>
            <a:pPr marL="216000" indent="-216000">
              <a:lnSpc>
                <a:spcPct val="100000"/>
              </a:lnSpc>
            </a:pPr>
            <a:r>
              <a:rPr lang="en-GB" sz="1600" b="0" strike="noStrike" spc="-1" dirty="0">
                <a:solidFill>
                  <a:srgbClr val="000000"/>
                </a:solidFill>
                <a:latin typeface="Calibri"/>
                <a:ea typeface="Calibri"/>
              </a:rPr>
              <a:t>in the resources that first introduced and formally re-visited those words. </a:t>
            </a:r>
            <a:endParaRPr lang="en-GB" sz="1600" b="0" strike="noStrike" spc="-1" dirty="0">
              <a:latin typeface="Arial"/>
            </a:endParaRPr>
          </a:p>
          <a:p>
            <a:pPr marL="216000" indent="-216000">
              <a:lnSpc>
                <a:spcPct val="100000"/>
              </a:lnSpc>
            </a:pPr>
            <a:r>
              <a:rPr lang="en-GB" sz="1800" b="0" strike="noStrike" spc="-1" dirty="0">
                <a:solidFill>
                  <a:srgbClr val="000000"/>
                </a:solidFill>
                <a:latin typeface="Calibri"/>
                <a:ea typeface="Calibri"/>
              </a:rPr>
              <a:t>For any </a:t>
            </a:r>
            <a:r>
              <a:rPr lang="en-GB" sz="1800" b="0" i="1" strike="noStrike" spc="-1" dirty="0">
                <a:solidFill>
                  <a:srgbClr val="000000"/>
                </a:solidFill>
                <a:latin typeface="Calibri"/>
                <a:ea typeface="Calibri"/>
              </a:rPr>
              <a:t>other </a:t>
            </a:r>
            <a:r>
              <a:rPr lang="en-GB" sz="1800" b="0" strike="noStrike" spc="-1" dirty="0">
                <a:solidFill>
                  <a:srgbClr val="000000"/>
                </a:solidFill>
                <a:latin typeface="Calibri"/>
                <a:ea typeface="Calibri"/>
              </a:rPr>
              <a:t>words that occur incidentally in this PowerPoint, frequency rankings will be provided in the notes field wherever possible.</a:t>
            </a:r>
            <a:endParaRPr lang="en-GB" sz="1800" b="0" strike="noStrike" spc="-1" dirty="0">
              <a:latin typeface="Arial"/>
            </a:endParaRPr>
          </a:p>
          <a:p>
            <a:pPr marL="216000" indent="-216000">
              <a:lnSpc>
                <a:spcPct val="100000"/>
              </a:lnSpc>
            </a:pPr>
            <a:endParaRPr lang="en-GB" sz="1800" b="0" strike="noStrike" spc="-1" dirty="0">
              <a:latin typeface="Arial"/>
            </a:endParaRPr>
          </a:p>
          <a:p>
            <a:pPr marL="216000" indent="-216000">
              <a:lnSpc>
                <a:spcPct val="100000"/>
              </a:lnSpc>
            </a:pPr>
            <a:endParaRPr lang="en-GB" sz="1800" b="0" strike="noStrike" spc="-1" dirty="0">
              <a:latin typeface="Arial"/>
            </a:endParaRPr>
          </a:p>
          <a:p>
            <a:pPr marL="216000" indent="-216000">
              <a:lnSpc>
                <a:spcPct val="100000"/>
              </a:lnSpc>
            </a:pPr>
            <a:endParaRPr lang="en-GB" sz="1800" b="0" strike="noStrike" spc="-1" dirty="0">
              <a:latin typeface="Arial"/>
            </a:endParaRPr>
          </a:p>
          <a:p>
            <a:pPr marL="216000" indent="-216000">
              <a:lnSpc>
                <a:spcPct val="100000"/>
              </a:lnSpc>
            </a:pPr>
            <a:endParaRPr lang="en-GB" sz="1800" b="0" strike="noStrike" spc="-1" dirty="0">
              <a:latin typeface="Arial"/>
            </a:endParaRPr>
          </a:p>
          <a:p>
            <a:pPr marL="0" lvl="0" indent="0" algn="l" rtl="0">
              <a:spcBef>
                <a:spcPts val="0"/>
              </a:spcBef>
              <a:spcAft>
                <a:spcPts val="0"/>
              </a:spcAft>
              <a:buClr>
                <a:schemeClr val="dk1"/>
              </a:buClr>
              <a:buSzPts val="1400"/>
              <a:buFont typeface="Arial"/>
              <a:buNone/>
            </a:pPr>
            <a:endParaRPr lang="en-GB" sz="1800" b="0" strike="noStrike" spc="-1" dirty="0">
              <a:latin typeface="Arial"/>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44"/>
              </a:spcAft>
              <a:buClrTx/>
              <a:buSzTx/>
              <a:buFontTx/>
              <a:buNone/>
              <a:tabLst/>
              <a:defRPr/>
            </a:pPr>
            <a:r>
              <a:rPr lang="en-GB" sz="1900" b="1" dirty="0">
                <a:solidFill>
                  <a:srgbClr val="1F4E79"/>
                </a:solidFill>
                <a:latin typeface="Century Gothic" panose="020B0502020202020204" pitchFamily="34" charset="0"/>
                <a:ea typeface="Calibri" panose="020F0502020204030204" pitchFamily="34" charset="0"/>
                <a:cs typeface="Times New Roman" panose="02020603050405020304" pitchFamily="18" charset="0"/>
              </a:rPr>
              <a:t>[3/5]</a:t>
            </a:r>
          </a:p>
          <a:p>
            <a:pPr>
              <a:lnSpc>
                <a:spcPct val="107000"/>
              </a:lnSpc>
              <a:spcAft>
                <a:spcPts val="844"/>
              </a:spcAft>
            </a:pPr>
            <a:endParaRPr lang="en-GB" sz="1900" dirty="0">
              <a:solidFill>
                <a:srgbClr val="1F4E79"/>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idx="12"/>
          </p:nvPr>
        </p:nvSpPr>
        <p:spPr/>
        <p:txBody>
          <a:bodyPr/>
          <a:lstStyle/>
          <a:p>
            <a:pPr marL="0" marR="0" lvl="0" indent="0" algn="r" defTabSz="964418"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GB" sz="13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64418" rtl="0" eaLnBrk="1" fontAlgn="auto" latinLnBrk="0" hangingPunct="1">
                <a:lnSpc>
                  <a:spcPct val="100000"/>
                </a:lnSpc>
                <a:spcBef>
                  <a:spcPts val="0"/>
                </a:spcBef>
                <a:spcAft>
                  <a:spcPts val="0"/>
                </a:spcAft>
                <a:buClr>
                  <a:srgbClr val="000000"/>
                </a:buClr>
                <a:buSzTx/>
                <a:buFontTx/>
                <a:buNone/>
                <a:tabLst/>
                <a:defRPr/>
              </a:pPr>
              <a:t>10</a:t>
            </a:fld>
            <a:endParaRPr kumimoji="0" lang="en-GB"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50032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44"/>
              </a:spcAft>
              <a:buClrTx/>
              <a:buSzTx/>
              <a:buFontTx/>
              <a:buNone/>
              <a:tabLst/>
              <a:defRPr/>
            </a:pPr>
            <a:r>
              <a:rPr lang="en-GB" sz="1900" b="1" dirty="0">
                <a:solidFill>
                  <a:srgbClr val="1F4E79"/>
                </a:solidFill>
                <a:latin typeface="Century Gothic" panose="020B0502020202020204" pitchFamily="34" charset="0"/>
                <a:ea typeface="Calibri" panose="020F0502020204030204" pitchFamily="34" charset="0"/>
                <a:cs typeface="Times New Roman" panose="02020603050405020304" pitchFamily="18" charset="0"/>
              </a:rPr>
              <a:t>[4/5]</a:t>
            </a:r>
          </a:p>
          <a:p>
            <a:pPr>
              <a:lnSpc>
                <a:spcPct val="107000"/>
              </a:lnSpc>
              <a:spcAft>
                <a:spcPts val="844"/>
              </a:spcAft>
            </a:pPr>
            <a:endParaRPr lang="en-GB" sz="1900" dirty="0">
              <a:solidFill>
                <a:srgbClr val="1F4E79"/>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idx="12"/>
          </p:nvPr>
        </p:nvSpPr>
        <p:spPr/>
        <p:txBody>
          <a:bodyPr/>
          <a:lstStyle/>
          <a:p>
            <a:pPr marL="0" marR="0" lvl="0" indent="0" algn="r" defTabSz="964418"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GB" sz="13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64418" rtl="0" eaLnBrk="1" fontAlgn="auto" latinLnBrk="0" hangingPunct="1">
                <a:lnSpc>
                  <a:spcPct val="100000"/>
                </a:lnSpc>
                <a:spcBef>
                  <a:spcPts val="0"/>
                </a:spcBef>
                <a:spcAft>
                  <a:spcPts val="0"/>
                </a:spcAft>
                <a:buClr>
                  <a:srgbClr val="000000"/>
                </a:buClr>
                <a:buSzTx/>
                <a:buFontTx/>
                <a:buNone/>
                <a:tabLst/>
                <a:defRPr/>
              </a:pPr>
              <a:t>11</a:t>
            </a:fld>
            <a:endParaRPr kumimoji="0" lang="en-GB"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4224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44"/>
              </a:spcAft>
              <a:buClrTx/>
              <a:buSzTx/>
              <a:buFontTx/>
              <a:buNone/>
              <a:tabLst/>
              <a:defRPr/>
            </a:pPr>
            <a:r>
              <a:rPr lang="en-GB" sz="1900" b="1" dirty="0">
                <a:solidFill>
                  <a:srgbClr val="1F4E79"/>
                </a:solidFill>
                <a:latin typeface="Century Gothic" panose="020B0502020202020204" pitchFamily="34" charset="0"/>
                <a:ea typeface="Calibri" panose="020F0502020204030204" pitchFamily="34" charset="0"/>
                <a:cs typeface="Times New Roman" panose="02020603050405020304" pitchFamily="18" charset="0"/>
              </a:rPr>
              <a:t>[5/5]</a:t>
            </a:r>
          </a:p>
          <a:p>
            <a:pPr>
              <a:lnSpc>
                <a:spcPct val="107000"/>
              </a:lnSpc>
              <a:spcAft>
                <a:spcPts val="844"/>
              </a:spcAft>
            </a:pPr>
            <a:endParaRPr lang="en-GB" sz="1900" dirty="0">
              <a:solidFill>
                <a:srgbClr val="1F4E79"/>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idx="12"/>
          </p:nvPr>
        </p:nvSpPr>
        <p:spPr/>
        <p:txBody>
          <a:bodyPr/>
          <a:lstStyle/>
          <a:p>
            <a:pPr marL="0" marR="0" lvl="0" indent="0" algn="r" defTabSz="964418"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GB" sz="13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64418" rtl="0" eaLnBrk="1" fontAlgn="auto" latinLnBrk="0" hangingPunct="1">
                <a:lnSpc>
                  <a:spcPct val="100000"/>
                </a:lnSpc>
                <a:spcBef>
                  <a:spcPts val="0"/>
                </a:spcBef>
                <a:spcAft>
                  <a:spcPts val="0"/>
                </a:spcAft>
                <a:buClr>
                  <a:srgbClr val="000000"/>
                </a:buClr>
                <a:buSzTx/>
                <a:buFontTx/>
                <a:buNone/>
                <a:tabLst/>
                <a:defRPr/>
              </a:pPr>
              <a:t>12</a:t>
            </a:fld>
            <a:endParaRPr kumimoji="0" lang="en-GB"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939642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200"/>
            </a:pPr>
            <a:r>
              <a:rPr lang="en-GB" b="1" dirty="0"/>
              <a:t>Timing: </a:t>
            </a:r>
            <a:r>
              <a:rPr lang="en-GB" b="0" dirty="0"/>
              <a:t>5 minutes </a:t>
            </a:r>
          </a:p>
          <a:p>
            <a:pPr>
              <a:buClr>
                <a:schemeClr val="dk1"/>
              </a:buClr>
              <a:buSzPts val="1200"/>
            </a:pPr>
            <a:endParaRPr lang="en-GB" b="1" dirty="0"/>
          </a:p>
          <a:p>
            <a:r>
              <a:rPr lang="en-GB" b="1" dirty="0"/>
              <a:t>Aim:</a:t>
            </a:r>
            <a:r>
              <a:rPr lang="en-GB" b="0" dirty="0"/>
              <a:t> </a:t>
            </a:r>
            <a:r>
              <a:rPr lang="en-US" b="0" dirty="0"/>
              <a:t>to </a:t>
            </a:r>
            <a:r>
              <a:rPr lang="en-US" b="0" dirty="0" err="1"/>
              <a:t>practise</a:t>
            </a:r>
            <a:r>
              <a:rPr lang="en-US" b="0" dirty="0"/>
              <a:t> sentence-building using language from this week, with a particular focus on use of </a:t>
            </a:r>
            <a:r>
              <a:rPr lang="en-US" b="0" dirty="0" err="1"/>
              <a:t>nicht</a:t>
            </a:r>
            <a:r>
              <a:rPr lang="en-US" b="0" dirty="0"/>
              <a:t> and </a:t>
            </a:r>
            <a:r>
              <a:rPr lang="en-US" b="0" dirty="0" err="1"/>
              <a:t>kein</a:t>
            </a:r>
            <a:r>
              <a:rPr lang="en-US" b="0" dirty="0"/>
              <a:t>. </a:t>
            </a:r>
            <a:endParaRPr lang="en-US" b="1" dirty="0"/>
          </a:p>
          <a:p>
            <a:pPr>
              <a:buClr>
                <a:schemeClr val="dk1"/>
              </a:buClr>
              <a:buSzPts val="1200"/>
            </a:pPr>
            <a:endParaRPr lang="en-GB" sz="1200" b="1" dirty="0"/>
          </a:p>
          <a:p>
            <a:pPr>
              <a:buClr>
                <a:schemeClr val="dk1"/>
              </a:buClr>
              <a:buSzPts val="1200"/>
            </a:pPr>
            <a:r>
              <a:rPr lang="en-GB" sz="1200" b="1" dirty="0"/>
              <a:t>Note:</a:t>
            </a:r>
          </a:p>
          <a:p>
            <a:pPr marL="228600" indent="-228600">
              <a:buClr>
                <a:schemeClr val="dk1"/>
              </a:buClr>
              <a:buSzPts val="1200"/>
              <a:buAutoNum type="arabicPeriod"/>
            </a:pPr>
            <a:r>
              <a:rPr lang="en-GB" sz="1200" b="1" dirty="0"/>
              <a:t>There is an optional handout grid at the end of this presentation to offer pupils support with the translation. This grid is also on the next slide.</a:t>
            </a:r>
          </a:p>
          <a:p>
            <a:pPr marL="228600" indent="-228600">
              <a:buClr>
                <a:schemeClr val="dk1"/>
              </a:buClr>
              <a:buSzPts val="1200"/>
              <a:buAutoNum type="arabicPeriod"/>
            </a:pPr>
            <a:r>
              <a:rPr lang="en-GB" sz="1200" b="1" dirty="0"/>
              <a:t>There is an alternative whole class version of this activity on the next slide. </a:t>
            </a:r>
            <a:endParaRPr lang="en-US" b="1" dirty="0"/>
          </a:p>
          <a:p>
            <a:endParaRPr lang="en-US" b="1" dirty="0"/>
          </a:p>
          <a:p>
            <a:r>
              <a:rPr lang="en-US" b="1" dirty="0"/>
              <a:t>Procedure:</a:t>
            </a:r>
          </a:p>
          <a:p>
            <a:pPr marL="228600" indent="-228600">
              <a:buAutoNum type="arabicPeriod"/>
            </a:pPr>
            <a:r>
              <a:rPr lang="en-US" b="0" dirty="0"/>
              <a:t>Explain the scenario: Robbie is muddled and is making nonsense sentences. Person A translates the sentence as it is into German, and Person B then makes it negative (to make it true for the picture). </a:t>
            </a:r>
          </a:p>
          <a:p>
            <a:pPr marL="228600" indent="-228600">
              <a:buAutoNum type="arabicPeriod"/>
            </a:pPr>
            <a:r>
              <a:rPr lang="en-US" b="0" dirty="0"/>
              <a:t>Click to bring up the English prompt and picture for number 1. Elicit the translation of the sentence and click to reveal. Discuss with pupils whether you need </a:t>
            </a:r>
            <a:r>
              <a:rPr lang="en-US" b="0" dirty="0" err="1"/>
              <a:t>nicht</a:t>
            </a:r>
            <a:r>
              <a:rPr lang="en-US" b="0" dirty="0"/>
              <a:t> or </a:t>
            </a:r>
            <a:r>
              <a:rPr lang="en-US" b="0" dirty="0" err="1"/>
              <a:t>kein</a:t>
            </a:r>
            <a:r>
              <a:rPr lang="en-US" b="0" dirty="0"/>
              <a:t> to make this sentence negative, then click to reveal answer.</a:t>
            </a:r>
          </a:p>
          <a:p>
            <a:pPr marL="228600" indent="-228600">
              <a:buAutoNum type="arabicPeriod"/>
            </a:pPr>
            <a:r>
              <a:rPr lang="en-US" b="0" dirty="0"/>
              <a:t>Pupils continue to work through 2-7 in pairs. </a:t>
            </a:r>
          </a:p>
          <a:p>
            <a:pPr marL="228600" indent="-228600">
              <a:buAutoNum type="arabicPeriod"/>
            </a:pPr>
            <a:r>
              <a:rPr lang="en-US" b="0" dirty="0"/>
              <a:t>Use the call-outs to highlight the trickier rules in 5 and 7. </a:t>
            </a:r>
          </a:p>
          <a:p>
            <a:pPr>
              <a:buClr>
                <a:schemeClr val="dk1"/>
              </a:buClr>
              <a:buSzPts val="1200"/>
            </a:pPr>
            <a:endParaRPr lang="en-GB" sz="1300" b="1" dirty="0"/>
          </a:p>
          <a:p>
            <a:pPr>
              <a:buClr>
                <a:schemeClr val="dk1"/>
              </a:buClr>
              <a:buSzPts val="1200"/>
            </a:pPr>
            <a:r>
              <a:rPr lang="en-GB" b="1" dirty="0"/>
              <a:t>Additional task suggestions:</a:t>
            </a:r>
          </a:p>
          <a:p>
            <a:pPr marL="228600" indent="-228600">
              <a:buClr>
                <a:schemeClr val="dk1"/>
              </a:buClr>
              <a:buSzPts val="1200"/>
              <a:buAutoNum type="arabicPeriod"/>
            </a:pPr>
            <a:r>
              <a:rPr lang="en-GB" b="0" dirty="0"/>
              <a:t>Pupils could also correct the sentences e.g. Sie </a:t>
            </a:r>
            <a:r>
              <a:rPr lang="en-GB" b="0" dirty="0" err="1"/>
              <a:t>ist</a:t>
            </a:r>
            <a:r>
              <a:rPr lang="en-GB" b="0" dirty="0"/>
              <a:t> </a:t>
            </a:r>
            <a:r>
              <a:rPr lang="en-GB" b="0" dirty="0" err="1"/>
              <a:t>nicht</a:t>
            </a:r>
            <a:r>
              <a:rPr lang="en-GB" b="0" dirty="0"/>
              <a:t> da. Sie </a:t>
            </a:r>
            <a:r>
              <a:rPr lang="en-GB" b="0" dirty="0" err="1"/>
              <a:t>ist</a:t>
            </a:r>
            <a:r>
              <a:rPr lang="en-GB" b="0" dirty="0"/>
              <a:t> </a:t>
            </a:r>
            <a:r>
              <a:rPr lang="en-GB" b="0" dirty="0" err="1"/>
              <a:t>hier</a:t>
            </a:r>
            <a:r>
              <a:rPr lang="en-GB" b="0" dirty="0"/>
              <a:t>! This would provide further practice of vocab. </a:t>
            </a:r>
          </a:p>
          <a:p>
            <a:pPr marL="228600" indent="-228600">
              <a:buClr>
                <a:schemeClr val="dk1"/>
              </a:buClr>
              <a:buSzPts val="1200"/>
              <a:buAutoNum type="arabicPeriod"/>
            </a:pPr>
            <a:r>
              <a:rPr lang="en-GB" b="0" dirty="0"/>
              <a:t>Pupils could make their own incorrect sentences, which their partner must then correct using a negative e.g. Das </a:t>
            </a:r>
            <a:r>
              <a:rPr lang="en-GB" b="0" dirty="0" err="1"/>
              <a:t>ist</a:t>
            </a:r>
            <a:r>
              <a:rPr lang="en-GB" b="0" dirty="0"/>
              <a:t> </a:t>
            </a:r>
            <a:r>
              <a:rPr lang="en-GB" b="0" dirty="0" err="1"/>
              <a:t>eine</a:t>
            </a:r>
            <a:r>
              <a:rPr lang="en-GB" b="0" dirty="0"/>
              <a:t> Person (pointing at a sheet of paper). Das </a:t>
            </a:r>
            <a:r>
              <a:rPr lang="en-GB" b="0" dirty="0" err="1"/>
              <a:t>ist</a:t>
            </a:r>
            <a:r>
              <a:rPr lang="en-GB" b="0" dirty="0"/>
              <a:t> </a:t>
            </a:r>
            <a:r>
              <a:rPr lang="en-GB" b="0" dirty="0" err="1"/>
              <a:t>keine</a:t>
            </a:r>
            <a:r>
              <a:rPr lang="en-GB" b="0" dirty="0"/>
              <a:t> Person. Das </a:t>
            </a:r>
            <a:r>
              <a:rPr lang="en-GB" b="0" dirty="0" err="1"/>
              <a:t>ist</a:t>
            </a:r>
            <a:r>
              <a:rPr lang="en-GB" b="0" dirty="0"/>
              <a:t> </a:t>
            </a:r>
            <a:r>
              <a:rPr lang="en-GB" b="0" dirty="0" err="1"/>
              <a:t>ein</a:t>
            </a:r>
            <a:r>
              <a:rPr lang="en-GB" b="0" dirty="0"/>
              <a:t> Blatt! </a:t>
            </a:r>
            <a:br>
              <a:rPr lang="en-GB" dirty="0"/>
            </a:br>
            <a:endParaRPr lang="en-GB" dirty="0"/>
          </a:p>
        </p:txBody>
      </p:sp>
      <p:sp>
        <p:nvSpPr>
          <p:cNvPr id="4" name="Slide Number Placeholder 3"/>
          <p:cNvSpPr>
            <a:spLocks noGrp="1"/>
          </p:cNvSpPr>
          <p:nvPr>
            <p:ph type="sldNum" idx="12"/>
          </p:nvPr>
        </p:nvSpPr>
        <p:spPr/>
        <p:txBody>
          <a:bodyPr/>
          <a:lstStyle/>
          <a:p>
            <a:pPr marL="0" marR="0" lvl="0" indent="0" algn="r" defTabSz="964418"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GB" sz="13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64418" rtl="0" eaLnBrk="1" fontAlgn="auto" latinLnBrk="0" hangingPunct="1">
                <a:lnSpc>
                  <a:spcPct val="100000"/>
                </a:lnSpc>
                <a:spcBef>
                  <a:spcPts val="0"/>
                </a:spcBef>
                <a:spcAft>
                  <a:spcPts val="0"/>
                </a:spcAft>
                <a:buClr>
                  <a:srgbClr val="000000"/>
                </a:buClr>
                <a:buSzTx/>
                <a:buFontTx/>
                <a:buNone/>
                <a:tabLst/>
                <a:defRPr/>
              </a:pPr>
              <a:t>13</a:t>
            </a:fld>
            <a:endParaRPr kumimoji="0" lang="en-GB"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685072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200"/>
              <a:buNone/>
            </a:pPr>
            <a:r>
              <a:rPr lang="en-GB" sz="1200" b="1" dirty="0"/>
              <a:t>This is the alternative whole class version of the activity. </a:t>
            </a:r>
            <a:endParaRPr lang="en-US" b="1" dirty="0"/>
          </a:p>
          <a:p>
            <a:endParaRPr lang="en-US" b="1" dirty="0"/>
          </a:p>
          <a:p>
            <a:pPr>
              <a:buClr>
                <a:schemeClr val="dk1"/>
              </a:buClr>
              <a:buSzPts val="1200"/>
            </a:pPr>
            <a:r>
              <a:rPr lang="en-GB" b="1" dirty="0"/>
              <a:t>Timing: </a:t>
            </a:r>
            <a:r>
              <a:rPr lang="en-GB" b="0" dirty="0"/>
              <a:t>5 minutes</a:t>
            </a:r>
          </a:p>
          <a:p>
            <a:pPr>
              <a:buClr>
                <a:schemeClr val="dk1"/>
              </a:buClr>
              <a:buSzPts val="1200"/>
            </a:pPr>
            <a:endParaRPr lang="en-GB" b="1" dirty="0"/>
          </a:p>
          <a:p>
            <a:pPr>
              <a:buClr>
                <a:schemeClr val="dk1"/>
              </a:buClr>
              <a:buSzPts val="1200"/>
            </a:pPr>
            <a:r>
              <a:rPr lang="en-GB" b="1" dirty="0"/>
              <a:t>Aim:</a:t>
            </a:r>
            <a:r>
              <a:rPr lang="en-GB" b="0" dirty="0"/>
              <a:t> to practise sentence-building using language from this week, with a particular focus on use of </a:t>
            </a:r>
            <a:r>
              <a:rPr lang="en-GB" b="0" dirty="0" err="1"/>
              <a:t>nicht</a:t>
            </a:r>
            <a:r>
              <a:rPr lang="en-GB" b="0" dirty="0"/>
              <a:t> and </a:t>
            </a:r>
            <a:r>
              <a:rPr lang="en-GB" b="0" dirty="0" err="1"/>
              <a:t>kein</a:t>
            </a:r>
            <a:r>
              <a:rPr lang="en-GB" b="0" dirty="0"/>
              <a:t>.</a:t>
            </a:r>
          </a:p>
          <a:p>
            <a:pPr>
              <a:buClr>
                <a:schemeClr val="dk1"/>
              </a:buClr>
              <a:buSzPts val="1200"/>
            </a:pPr>
            <a:endParaRPr lang="en-GB" b="0" dirty="0"/>
          </a:p>
          <a:p>
            <a:pPr>
              <a:buClr>
                <a:schemeClr val="dk1"/>
              </a:buClr>
              <a:buSzPts val="1200"/>
            </a:pPr>
            <a:r>
              <a:rPr lang="en-GB" b="1" dirty="0"/>
              <a:t>Procedure:</a:t>
            </a:r>
            <a:endParaRPr lang="en-GB" dirty="0"/>
          </a:p>
          <a:p>
            <a:pPr marL="228600" indent="-228600">
              <a:buAutoNum type="arabicPeriod"/>
            </a:pPr>
            <a:r>
              <a:rPr lang="en-US" sz="1400" b="0" dirty="0"/>
              <a:t>Explain the scenario: Robbie is muddled and is making nonsense sentences. Pupils first translate the sentence as it is into German, using the grid, and then they make it negative (to make it true for the picture) by adding in a word from the middle column of the grid. </a:t>
            </a:r>
          </a:p>
          <a:p>
            <a:pPr marL="228600" indent="-228600">
              <a:buAutoNum type="arabicPeriod"/>
            </a:pPr>
            <a:r>
              <a:rPr lang="en-US" sz="1400" b="0" dirty="0"/>
              <a:t>Click to bring up the English prompt and picture for the first sentence. Elicit the translation of the sentence (pointing at the options in the table) and click to reveal. Discuss with pupils whether you need </a:t>
            </a:r>
            <a:r>
              <a:rPr lang="en-US" sz="1400" b="0" dirty="0" err="1"/>
              <a:t>nicht</a:t>
            </a:r>
            <a:r>
              <a:rPr lang="en-US" sz="1400" b="0" dirty="0"/>
              <a:t> or </a:t>
            </a:r>
            <a:r>
              <a:rPr lang="en-US" sz="1400" b="0" dirty="0" err="1"/>
              <a:t>kein</a:t>
            </a:r>
            <a:r>
              <a:rPr lang="en-US" sz="1400" b="0" dirty="0"/>
              <a:t> to make this sentence negative, then click to reveal answer.</a:t>
            </a:r>
          </a:p>
          <a:p>
            <a:pPr marL="228600" indent="-228600">
              <a:buAutoNum type="arabicPeriod"/>
            </a:pPr>
            <a:r>
              <a:rPr lang="en-US" sz="1400" b="0" dirty="0"/>
              <a:t>Continue to work through 2-7 in pairs. Pupils could answer orally, discuss in pairs, or on mini whiteboards. </a:t>
            </a:r>
          </a:p>
          <a:p>
            <a:pPr marL="228600" indent="-228600">
              <a:buAutoNum type="arabicPeriod"/>
            </a:pPr>
            <a:r>
              <a:rPr lang="en-US" sz="1400" b="0" dirty="0"/>
              <a:t>Use the call-outs to highlight the trickier rules. </a:t>
            </a:r>
          </a:p>
          <a:p>
            <a:pPr marL="0" indent="0">
              <a:buNone/>
            </a:pPr>
            <a:endParaRPr lang="en-GB" sz="1300" b="1" dirty="0"/>
          </a:p>
          <a:p>
            <a:pPr>
              <a:buClr>
                <a:schemeClr val="dk1"/>
              </a:buClr>
              <a:buSzPts val="1200"/>
            </a:pPr>
            <a:r>
              <a:rPr lang="en-GB" sz="1300" b="1" dirty="0"/>
              <a:t>Note: </a:t>
            </a:r>
            <a:r>
              <a:rPr lang="en-GB" sz="1200" b="1" dirty="0"/>
              <a:t>There is an alternative paired speaking version of this activity on the previous slide. </a:t>
            </a:r>
            <a:br>
              <a:rPr lang="en-GB" dirty="0"/>
            </a:br>
            <a:br>
              <a:rPr lang="en-GB" dirty="0"/>
            </a:br>
            <a:r>
              <a:rPr lang="en-GB" b="1" dirty="0"/>
              <a:t>Additional task suggestions:</a:t>
            </a:r>
            <a:br>
              <a:rPr lang="en-GB" dirty="0"/>
            </a:br>
            <a:r>
              <a:rPr lang="en-GB" b="0" dirty="0"/>
              <a:t>1. Pupils could also correct the sentences e.g. Sie </a:t>
            </a:r>
            <a:r>
              <a:rPr lang="en-GB" b="0" dirty="0" err="1"/>
              <a:t>ist</a:t>
            </a:r>
            <a:r>
              <a:rPr lang="en-GB" b="0" dirty="0"/>
              <a:t> </a:t>
            </a:r>
            <a:r>
              <a:rPr lang="en-GB" b="0" dirty="0" err="1"/>
              <a:t>nicht</a:t>
            </a:r>
            <a:r>
              <a:rPr lang="en-GB" b="0" dirty="0"/>
              <a:t> da. Sie </a:t>
            </a:r>
            <a:r>
              <a:rPr lang="en-GB" b="0" dirty="0" err="1"/>
              <a:t>ist</a:t>
            </a:r>
            <a:r>
              <a:rPr lang="en-GB" b="0" dirty="0"/>
              <a:t> </a:t>
            </a:r>
            <a:r>
              <a:rPr lang="en-GB" b="0" dirty="0" err="1"/>
              <a:t>hier</a:t>
            </a:r>
            <a:r>
              <a:rPr lang="en-GB" b="0" dirty="0"/>
              <a:t>! This would provide further practice of vocab. </a:t>
            </a:r>
          </a:p>
          <a:p>
            <a:pPr marL="0" indent="0">
              <a:buClr>
                <a:schemeClr val="dk1"/>
              </a:buClr>
              <a:buSzPts val="1200"/>
              <a:buNone/>
            </a:pPr>
            <a:r>
              <a:rPr lang="en-GB" b="0" dirty="0"/>
              <a:t>2. Pupils could make their own incorrect sentences, which their partner must then correct using a negative e.g. A: Das </a:t>
            </a:r>
            <a:r>
              <a:rPr lang="en-GB" b="0" dirty="0" err="1"/>
              <a:t>ist</a:t>
            </a:r>
            <a:r>
              <a:rPr lang="en-GB" b="0" dirty="0"/>
              <a:t> </a:t>
            </a:r>
            <a:r>
              <a:rPr lang="en-GB" b="0" dirty="0" err="1"/>
              <a:t>eine</a:t>
            </a:r>
            <a:r>
              <a:rPr lang="en-GB" b="0" dirty="0"/>
              <a:t> Person (pointing at a sheet of paper). B: Das </a:t>
            </a:r>
            <a:r>
              <a:rPr lang="en-GB" b="0" dirty="0" err="1"/>
              <a:t>ist</a:t>
            </a:r>
            <a:r>
              <a:rPr lang="en-GB" b="0" dirty="0"/>
              <a:t> </a:t>
            </a:r>
            <a:r>
              <a:rPr lang="en-GB" b="0" dirty="0" err="1"/>
              <a:t>keine</a:t>
            </a:r>
            <a:r>
              <a:rPr lang="en-GB" b="0" dirty="0"/>
              <a:t> Person. Das </a:t>
            </a:r>
            <a:r>
              <a:rPr lang="en-GB" b="0" dirty="0" err="1"/>
              <a:t>ist</a:t>
            </a:r>
            <a:r>
              <a:rPr lang="en-GB" b="0" dirty="0"/>
              <a:t> </a:t>
            </a:r>
            <a:r>
              <a:rPr lang="en-GB" b="0" dirty="0" err="1"/>
              <a:t>ein</a:t>
            </a:r>
            <a:r>
              <a:rPr lang="en-GB" b="0" dirty="0"/>
              <a:t> Blatt! </a:t>
            </a:r>
            <a:endParaRPr lang="en-GB" dirty="0"/>
          </a:p>
        </p:txBody>
      </p:sp>
      <p:sp>
        <p:nvSpPr>
          <p:cNvPr id="4" name="Slide Number Placeholder 3"/>
          <p:cNvSpPr>
            <a:spLocks noGrp="1"/>
          </p:cNvSpPr>
          <p:nvPr>
            <p:ph type="sldNum" idx="12"/>
          </p:nvPr>
        </p:nvSpPr>
        <p:spPr/>
        <p:txBody>
          <a:bodyPr/>
          <a:lstStyle/>
          <a:p>
            <a:pPr marL="0" marR="0" lvl="0" indent="0" algn="r" defTabSz="964418"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GB" sz="13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64418" rtl="0" eaLnBrk="1" fontAlgn="auto" latinLnBrk="0" hangingPunct="1">
                <a:lnSpc>
                  <a:spcPct val="100000"/>
                </a:lnSpc>
                <a:spcBef>
                  <a:spcPts val="0"/>
                </a:spcBef>
                <a:spcAft>
                  <a:spcPts val="0"/>
                </a:spcAft>
                <a:buClr>
                  <a:srgbClr val="000000"/>
                </a:buClr>
                <a:buSzTx/>
                <a:buFontTx/>
                <a:buNone/>
                <a:tabLst/>
                <a:defRPr/>
              </a:pPr>
              <a:t>14</a:t>
            </a:fld>
            <a:endParaRPr kumimoji="0" lang="en-GB"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31629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200"/>
            </a:pPr>
            <a:r>
              <a:rPr lang="en-GB" b="1" dirty="0"/>
              <a:t>Timing: 5 minutes</a:t>
            </a:r>
          </a:p>
          <a:p>
            <a:pPr>
              <a:buClr>
                <a:schemeClr val="dk1"/>
              </a:buClr>
              <a:buSzPts val="1200"/>
            </a:pPr>
            <a:endParaRPr lang="en-GB" b="1" dirty="0"/>
          </a:p>
          <a:p>
            <a:pPr>
              <a:buClr>
                <a:schemeClr val="dk1"/>
              </a:buClr>
              <a:buSzPts val="1200"/>
            </a:pPr>
            <a:r>
              <a:rPr lang="en-GB" b="1" dirty="0"/>
              <a:t>Aim:</a:t>
            </a:r>
            <a:r>
              <a:rPr lang="en-GB" b="0" dirty="0"/>
              <a:t> to practise written comprehension of vocabulary from this and revisited weeks.</a:t>
            </a:r>
          </a:p>
          <a:p>
            <a:pPr>
              <a:buClr>
                <a:schemeClr val="dk1"/>
              </a:buClr>
              <a:buSzPts val="1200"/>
            </a:pPr>
            <a:endParaRPr lang="en-GB" b="1" dirty="0"/>
          </a:p>
          <a:p>
            <a:pPr>
              <a:buClr>
                <a:schemeClr val="dk1"/>
              </a:buClr>
              <a:buSzPts val="1200"/>
            </a:pPr>
            <a:r>
              <a:rPr lang="en-GB" b="1" dirty="0"/>
              <a:t>Procedure:</a:t>
            </a:r>
            <a:br>
              <a:rPr lang="en-GB" b="1" dirty="0"/>
            </a:br>
            <a:r>
              <a:rPr lang="en-GB" b="0" dirty="0"/>
              <a:t>1. Give pupils a blank grid.  They fill in the </a:t>
            </a:r>
            <a:r>
              <a:rPr lang="en-GB" b="1" dirty="0"/>
              <a:t>English </a:t>
            </a:r>
            <a:r>
              <a:rPr lang="en-GB" b="0" dirty="0"/>
              <a:t>meanings of any of the words they know, trying to reach 15 points in total.</a:t>
            </a:r>
            <a:br>
              <a:rPr lang="en-GB" b="0" dirty="0"/>
            </a:br>
            <a:r>
              <a:rPr lang="en-GB" b="0" dirty="0"/>
              <a:t>2. Remind pupils to think about the male and female person nouns (-in added for feminine) when translating. </a:t>
            </a:r>
          </a:p>
          <a:p>
            <a:pPr>
              <a:buClr>
                <a:schemeClr val="dk1"/>
              </a:buClr>
              <a:buSzPts val="1200"/>
            </a:pPr>
            <a:endParaRPr lang="en-GB" sz="1300" b="1" dirty="0"/>
          </a:p>
          <a:p>
            <a:pPr>
              <a:buClr>
                <a:schemeClr val="dk1"/>
              </a:buClr>
              <a:buSzPts val="1200"/>
            </a:pPr>
            <a:r>
              <a:rPr lang="en-GB" sz="1300" b="1" dirty="0"/>
              <a:t>Note:</a:t>
            </a:r>
            <a:br>
              <a:rPr lang="en-GB" dirty="0"/>
            </a:br>
            <a:r>
              <a:rPr lang="en-GB" dirty="0"/>
              <a:t>The most recently learnt and practised words are </a:t>
            </a:r>
            <a:r>
              <a:rPr lang="en-GB" dirty="0">
                <a:solidFill>
                  <a:srgbClr val="FF0066"/>
                </a:solidFill>
              </a:rPr>
              <a:t>pink</a:t>
            </a:r>
            <a:r>
              <a:rPr lang="en-GB" dirty="0"/>
              <a:t>, words from the previous week are green and those from week 1 are blue, thus more points are awarded for them, to recognise that memories fade and more effort (heavy lifting!) is needed to retrieve them.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2D0CC9-DEA3-4A63-A921-D94C06607CC8}"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9904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200"/>
            </a:pPr>
            <a:r>
              <a:rPr lang="en-GB" b="1" dirty="0"/>
              <a:t>Timing: 5 minutes</a:t>
            </a:r>
          </a:p>
          <a:p>
            <a:pPr>
              <a:buClr>
                <a:schemeClr val="dk1"/>
              </a:buClr>
              <a:buSzPts val="1200"/>
            </a:pPr>
            <a:endParaRPr lang="en-GB" b="1" dirty="0"/>
          </a:p>
          <a:p>
            <a:pPr>
              <a:buClr>
                <a:schemeClr val="dk1"/>
              </a:buClr>
              <a:buSzPts val="1200"/>
            </a:pPr>
            <a:r>
              <a:rPr lang="en-GB" b="1" dirty="0"/>
              <a:t>Aim:</a:t>
            </a:r>
            <a:r>
              <a:rPr lang="en-GB" b="0" dirty="0"/>
              <a:t> to practise written production of vocabulary from this and revisited weeks.</a:t>
            </a:r>
          </a:p>
          <a:p>
            <a:pPr>
              <a:buClr>
                <a:schemeClr val="dk1"/>
              </a:buClr>
              <a:buSzPts val="1200"/>
            </a:pPr>
            <a:endParaRPr lang="en-GB" b="1" dirty="0"/>
          </a:p>
          <a:p>
            <a:pPr>
              <a:buClr>
                <a:schemeClr val="dk1"/>
              </a:buClr>
              <a:buSzPts val="1200"/>
            </a:pPr>
            <a:r>
              <a:rPr lang="en-GB" b="1" dirty="0"/>
              <a:t>Procedure:</a:t>
            </a:r>
            <a:br>
              <a:rPr lang="en-GB" b="1" dirty="0"/>
            </a:br>
            <a:r>
              <a:rPr lang="en-GB" b="0" dirty="0"/>
              <a:t>1. Give pupils a blank grid.  They fill in the </a:t>
            </a:r>
            <a:r>
              <a:rPr lang="en-GB" b="1" dirty="0"/>
              <a:t>German </a:t>
            </a:r>
            <a:r>
              <a:rPr lang="en-GB" b="0" dirty="0"/>
              <a:t>meanings of any of the words they know, trying to reach 15 points in total.</a:t>
            </a:r>
            <a:br>
              <a:rPr lang="en-GB" b="0" dirty="0"/>
            </a:br>
            <a:r>
              <a:rPr lang="en-GB" b="0" dirty="0"/>
              <a:t>2. Remind pupils to think about the gender of the nouns (and in particular here how the female person nouns change). </a:t>
            </a:r>
            <a:endParaRPr lang="en-GB" sz="1300" b="1" dirty="0"/>
          </a:p>
          <a:p>
            <a:pPr>
              <a:buClr>
                <a:schemeClr val="dk1"/>
              </a:buClr>
              <a:buSzPts val="1200"/>
            </a:pPr>
            <a:r>
              <a:rPr lang="en-GB" sz="1300" b="1" dirty="0"/>
              <a:t>Note:</a:t>
            </a:r>
            <a:br>
              <a:rPr lang="en-GB" dirty="0"/>
            </a:br>
            <a:r>
              <a:rPr lang="en-GB" dirty="0"/>
              <a:t>The most recently learnt and practised words are </a:t>
            </a:r>
            <a:r>
              <a:rPr lang="en-GB" dirty="0">
                <a:solidFill>
                  <a:srgbClr val="FF0066"/>
                </a:solidFill>
              </a:rPr>
              <a:t>pink</a:t>
            </a:r>
            <a:r>
              <a:rPr lang="en-GB" dirty="0"/>
              <a:t>, words from the previous week are green and those from week 1 are blue, thus more points are awarded for them, to recognise that memories fade and more effort (heavy lifting!) is needed to retrieve them.</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2D0CC9-DEA3-4A63-A921-D94C06607CC8}"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822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PlaceHolder 1"/>
          <p:cNvSpPr>
            <a:spLocks noGrp="1" noRot="1" noChangeAspect="1"/>
          </p:cNvSpPr>
          <p:nvPr>
            <p:ph type="sldImg"/>
          </p:nvPr>
        </p:nvSpPr>
        <p:spPr>
          <a:xfrm>
            <a:off x="685800" y="1143000"/>
            <a:ext cx="5486400" cy="3086100"/>
          </a:xfrm>
          <a:prstGeom prst="rect">
            <a:avLst/>
          </a:prstGeom>
        </p:spPr>
      </p:sp>
      <p:sp>
        <p:nvSpPr>
          <p:cNvPr id="321"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endParaRPr lang="en-GB" sz="1200" b="0" strike="noStrike" spc="-1" dirty="0">
              <a:latin typeface="Arial"/>
            </a:endParaRPr>
          </a:p>
        </p:txBody>
      </p:sp>
      <p:sp>
        <p:nvSpPr>
          <p:cNvPr id="322"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8A66831-990D-4F2F-9C07-338AF4E9D4C0}"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3430023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HANDOUT</a:t>
            </a:r>
          </a:p>
          <a:p>
            <a:endParaRPr lang="en-GB" dirty="0"/>
          </a:p>
          <a:p>
            <a:r>
              <a:rPr lang="en-GB" dirty="0"/>
              <a:t>Optional handout for Follow up 4. There are 5 copies of the grid on the page.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2D0CC9-DEA3-4A63-A921-D94C06607CC8}"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26102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200"/>
            </a:pPr>
            <a:r>
              <a:rPr lang="en-GB" dirty="0"/>
              <a:t>HANDOUT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2D0CC9-DEA3-4A63-A921-D94C06607CC8}"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4580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000" indent="-216000">
              <a:lnSpc>
                <a:spcPct val="100000"/>
              </a:lnSpc>
            </a:pPr>
            <a:r>
              <a:rPr lang="en-GB" sz="1200" b="1" strike="noStrike" spc="-1" dirty="0">
                <a:solidFill>
                  <a:srgbClr val="000000"/>
                </a:solidFill>
                <a:latin typeface="+mn-lt"/>
                <a:ea typeface="Calibri"/>
              </a:rPr>
              <a:t>Timing: 1 minute</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mn-lt"/>
                <a:ea typeface="Calibri"/>
              </a:rPr>
              <a:t>Aim: </a:t>
            </a:r>
            <a:r>
              <a:rPr lang="en-GB" sz="1200" b="0" strike="noStrike" spc="-1" dirty="0">
                <a:solidFill>
                  <a:srgbClr val="000000"/>
                </a:solidFill>
                <a:latin typeface="+mn-lt"/>
                <a:ea typeface="Calibri"/>
              </a:rPr>
              <a:t>to consolidate the SSC </a:t>
            </a:r>
            <a:r>
              <a:rPr lang="en-GB" sz="1200" b="1" strike="noStrike" spc="-1" dirty="0">
                <a:solidFill>
                  <a:srgbClr val="000000"/>
                </a:solidFill>
                <a:latin typeface="+mn-lt"/>
                <a:ea typeface="Calibri"/>
              </a:rPr>
              <a:t>long</a:t>
            </a:r>
            <a:r>
              <a:rPr lang="en-GB" sz="1200" b="0" strike="noStrike" spc="-1" dirty="0">
                <a:solidFill>
                  <a:srgbClr val="000000"/>
                </a:solidFill>
                <a:latin typeface="+mn-lt"/>
                <a:ea typeface="Calibri"/>
              </a:rPr>
              <a:t> </a:t>
            </a:r>
            <a:r>
              <a:rPr lang="en-GB" sz="1200" b="1" strike="noStrike" spc="-1" dirty="0">
                <a:solidFill>
                  <a:srgbClr val="000000"/>
                </a:solidFill>
                <a:latin typeface="+mn-lt"/>
                <a:ea typeface="Calibri"/>
              </a:rPr>
              <a:t>[o].</a:t>
            </a:r>
          </a:p>
          <a:p>
            <a:pPr marL="216000" indent="-216000">
              <a:lnSpc>
                <a:spcPct val="100000"/>
              </a:lnSpc>
            </a:pPr>
            <a:endParaRPr lang="en-GB" sz="1200" b="1" strike="noStrike" spc="-1" dirty="0">
              <a:solidFill>
                <a:srgbClr val="000000"/>
              </a:solidFill>
              <a:latin typeface="+mn-lt"/>
              <a:ea typeface="Calibri"/>
            </a:endParaRPr>
          </a:p>
          <a:p>
            <a:pPr marL="216000" indent="-216000">
              <a:lnSpc>
                <a:spcPct val="100000"/>
              </a:lnSpc>
            </a:pPr>
            <a:r>
              <a:rPr lang="en-GB" sz="1200" b="1" strike="noStrike" spc="-1" dirty="0">
                <a:solidFill>
                  <a:srgbClr val="000000"/>
                </a:solidFill>
                <a:latin typeface="+mn-lt"/>
                <a:ea typeface="Calibri"/>
              </a:rPr>
              <a:t>Procedure:</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mn-lt"/>
                <a:ea typeface="Calibri"/>
              </a:rPr>
              <a:t>Re-present</a:t>
            </a:r>
            <a:r>
              <a:rPr lang="en-GB" sz="1200" b="0" strike="noStrike" spc="-1" baseline="0" dirty="0">
                <a:solidFill>
                  <a:srgbClr val="000000"/>
                </a:solidFill>
                <a:latin typeface="+mn-lt"/>
                <a:ea typeface="Calibri"/>
              </a:rPr>
              <a:t> </a:t>
            </a:r>
            <a:r>
              <a:rPr lang="en-GB" sz="1200" b="0" strike="noStrike" spc="-1" dirty="0">
                <a:solidFill>
                  <a:srgbClr val="000000"/>
                </a:solidFill>
                <a:latin typeface="+mn-lt"/>
                <a:ea typeface="Calibri"/>
              </a:rPr>
              <a:t>the SSC and the </a:t>
            </a:r>
            <a:r>
              <a:rPr lang="en-GB" sz="1200" b="1" strike="noStrike" spc="-1" dirty="0">
                <a:solidFill>
                  <a:srgbClr val="000000"/>
                </a:solidFill>
                <a:latin typeface="+mn-lt"/>
                <a:ea typeface="Calibri"/>
              </a:rPr>
              <a:t>source</a:t>
            </a:r>
            <a:r>
              <a:rPr lang="en-GB" sz="1200" b="0" strike="noStrike" spc="-1" dirty="0">
                <a:solidFill>
                  <a:srgbClr val="000000"/>
                </a:solidFill>
                <a:latin typeface="+mn-lt"/>
                <a:ea typeface="Calibri"/>
              </a:rPr>
              <a:t> word ‘</a:t>
            </a:r>
            <a:r>
              <a:rPr lang="en-GB" sz="1200" b="1" strike="noStrike" spc="-1" dirty="0">
                <a:solidFill>
                  <a:srgbClr val="000000"/>
                </a:solidFill>
                <a:latin typeface="+mn-lt"/>
                <a:ea typeface="Calibri"/>
              </a:rPr>
              <a:t>wo’ </a:t>
            </a:r>
            <a:r>
              <a:rPr lang="en-GB" sz="1200" b="0" strike="noStrike" spc="-1" dirty="0">
                <a:solidFill>
                  <a:srgbClr val="000000"/>
                </a:solidFill>
                <a:latin typeface="+mn-lt"/>
                <a:ea typeface="Calibri"/>
              </a:rPr>
              <a:t>(with gesture, if using).</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mn-lt"/>
                <a:ea typeface="Calibri"/>
              </a:rPr>
              <a:t>Click to bring on the picture and get pupils to repeat the word </a:t>
            </a:r>
            <a:r>
              <a:rPr lang="en-GB" sz="1200" b="1" strike="noStrike" spc="-1" dirty="0">
                <a:solidFill>
                  <a:srgbClr val="000000"/>
                </a:solidFill>
                <a:latin typeface="+mn-lt"/>
                <a:ea typeface="Calibri"/>
              </a:rPr>
              <a:t>‘wo’ </a:t>
            </a:r>
            <a:r>
              <a:rPr lang="en-GB" sz="1200" b="0" strike="noStrike" spc="-1" dirty="0">
                <a:solidFill>
                  <a:srgbClr val="000000"/>
                </a:solidFill>
                <a:latin typeface="+mn-lt"/>
                <a:ea typeface="Calibri"/>
              </a:rPr>
              <a:t>(with gesture, if using).</a:t>
            </a:r>
          </a:p>
          <a:p>
            <a:pPr marL="228600" indent="-227880">
              <a:lnSpc>
                <a:spcPct val="100000"/>
              </a:lnSpc>
              <a:buClr>
                <a:srgbClr val="000000"/>
              </a:buClr>
              <a:buFont typeface="Calibri"/>
              <a:buAutoNum type="arabicPeriod"/>
            </a:pPr>
            <a:r>
              <a:rPr lang="en-GB" sz="1200" b="0" strike="noStrike" spc="-1" dirty="0">
                <a:solidFill>
                  <a:srgbClr val="000000"/>
                </a:solidFill>
                <a:latin typeface="+mn-lt"/>
              </a:rPr>
              <a:t>Present the </a:t>
            </a:r>
            <a:r>
              <a:rPr lang="en-GB" sz="1200" b="1" strike="noStrike" spc="-1" dirty="0">
                <a:solidFill>
                  <a:srgbClr val="000000"/>
                </a:solidFill>
                <a:latin typeface="+mn-lt"/>
              </a:rPr>
              <a:t>cluster </a:t>
            </a:r>
            <a:r>
              <a:rPr lang="en-GB" sz="1200" b="0" strike="noStrike" spc="-1" dirty="0">
                <a:solidFill>
                  <a:srgbClr val="000000"/>
                </a:solidFill>
                <a:latin typeface="+mn-lt"/>
              </a:rPr>
              <a:t>words in the same</a:t>
            </a:r>
            <a:r>
              <a:rPr lang="en-GB" sz="1200" b="0" strike="noStrike" spc="-1" baseline="0" dirty="0">
                <a:solidFill>
                  <a:srgbClr val="000000"/>
                </a:solidFill>
                <a:latin typeface="+mn-lt"/>
              </a:rPr>
              <a:t> way, bringing on the picture and getting pupils to pronounce the words.</a:t>
            </a:r>
            <a:endParaRPr lang="en-GB" sz="1200" b="0" strike="noStrike" spc="-1" dirty="0">
              <a:latin typeface="Arial"/>
            </a:endParaRPr>
          </a:p>
          <a:p>
            <a:pPr>
              <a:lnSpc>
                <a:spcPct val="100000"/>
              </a:lnSpc>
            </a:pPr>
            <a:endParaRPr lang="en-GB" sz="1200" b="0" strike="noStrike" spc="-1" dirty="0">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Word frequency (1 is the most frequent word in German): </a:t>
            </a:r>
            <a:br>
              <a:rPr lang="en-GB" baseline="0" dirty="0"/>
            </a:br>
            <a:r>
              <a:rPr lang="en-GB" b="1" baseline="0" dirty="0"/>
              <a:t>Million </a:t>
            </a:r>
            <a:r>
              <a:rPr lang="en-GB" baseline="0" dirty="0"/>
              <a:t>[206]] </a:t>
            </a:r>
            <a:r>
              <a:rPr lang="en-GB" b="1" baseline="0" dirty="0"/>
              <a:t>wo? </a:t>
            </a:r>
            <a:r>
              <a:rPr lang="en-GB" baseline="0" dirty="0"/>
              <a:t>[94] </a:t>
            </a:r>
            <a:r>
              <a:rPr lang="en-GB" b="1" baseline="0" dirty="0" err="1"/>
              <a:t>wohnen</a:t>
            </a:r>
            <a:r>
              <a:rPr lang="en-GB" b="1" baseline="0" dirty="0"/>
              <a:t> </a:t>
            </a:r>
            <a:r>
              <a:rPr lang="en-GB" b="0" baseline="0" dirty="0"/>
              <a:t>[380] </a:t>
            </a:r>
            <a:endParaRPr lang="en-GB" baseline="0" dirty="0"/>
          </a:p>
          <a:p>
            <a:pPr marL="0" indent="0">
              <a:lnSpc>
                <a:spcPct val="100000"/>
              </a:lnSpc>
              <a:buNone/>
            </a:pPr>
            <a:r>
              <a:rPr lang="en-GB" sz="1200" dirty="0">
                <a:solidFill>
                  <a:sysClr val="windowText" lastClr="000000"/>
                </a:solidFill>
                <a:effectLst/>
                <a:latin typeface="+mn-lt"/>
                <a:ea typeface="+mn-ea"/>
                <a:cs typeface="+mn-cs"/>
              </a:rPr>
              <a:t>Jones, R.L &amp; </a:t>
            </a:r>
            <a:r>
              <a:rPr lang="en-GB" sz="1200" dirty="0" err="1">
                <a:solidFill>
                  <a:sysClr val="windowText" lastClr="000000"/>
                </a:solidFill>
                <a:effectLst/>
                <a:latin typeface="+mn-lt"/>
                <a:ea typeface="+mn-ea"/>
                <a:cs typeface="+mn-cs"/>
              </a:rPr>
              <a:t>Tschirner</a:t>
            </a:r>
            <a:r>
              <a:rPr lang="en-GB" sz="1200" dirty="0">
                <a:solidFill>
                  <a:sysClr val="windowText" lastClr="000000"/>
                </a:solidFill>
                <a:effectLst/>
                <a:latin typeface="+mn-lt"/>
                <a:ea typeface="+mn-ea"/>
                <a:cs typeface="+mn-cs"/>
              </a:rPr>
              <a:t>, E. (2019). A frequency dictionary of German: Core vocabulary for learners. London: Routledge.</a:t>
            </a:r>
            <a:endParaRPr lang="en-GB" sz="1200" baseline="0" dirty="0">
              <a:solidFill>
                <a:sysClr val="windowText" lastClr="000000"/>
              </a:solidFill>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88A7DB-3951-47CF-8E53-B42241E8667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20106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HANDOUT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2D0CC9-DEA3-4A63-A921-D94C06607CC8}"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8527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Aim: </a:t>
            </a:r>
            <a:r>
              <a:rPr lang="en-GB" b="0" baseline="0" dirty="0"/>
              <a:t>To introduce SSC </a:t>
            </a:r>
            <a:r>
              <a:rPr lang="en-GB" b="1" baseline="0" dirty="0"/>
              <a:t>[</a:t>
            </a:r>
            <a:r>
              <a:rPr lang="en-GB" sz="1200" b="1" baseline="0" dirty="0">
                <a:solidFill>
                  <a:srgbClr val="FFCC00"/>
                </a:solidFill>
                <a:latin typeface="Century Gothic" panose="020B0502020202020204" pitchFamily="34" charset="0"/>
              </a:rPr>
              <a:t>ö</a:t>
            </a:r>
            <a:r>
              <a:rPr lang="en-GB" b="1" baseline="0" dirty="0"/>
              <a:t>]</a:t>
            </a:r>
          </a:p>
          <a:p>
            <a:pPr marL="216000" indent="-216000">
              <a:lnSpc>
                <a:spcPct val="100000"/>
              </a:lnSpc>
            </a:pPr>
            <a:endParaRPr lang="en-GB" sz="1200" b="1" strike="noStrike" spc="-1" dirty="0">
              <a:solidFill>
                <a:srgbClr val="000000"/>
              </a:solidFill>
              <a:latin typeface="Calibri"/>
              <a:ea typeface="Calibri"/>
            </a:endParaRPr>
          </a:p>
          <a:p>
            <a:pPr marL="216000" indent="-216000">
              <a:lnSpc>
                <a:spcPct val="100000"/>
              </a:lnSpc>
            </a:pPr>
            <a:r>
              <a:rPr lang="en-GB" sz="1200" b="1" strike="noStrike" spc="-1" dirty="0">
                <a:solidFill>
                  <a:srgbClr val="000000"/>
                </a:solidFill>
                <a:latin typeface="Calibri"/>
                <a:ea typeface="Calibri"/>
              </a:rPr>
              <a:t>Procedure:</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Introduce the SSC and </a:t>
            </a:r>
            <a:r>
              <a:rPr lang="en-GB" b="0" dirty="0" err="1"/>
              <a:t>and</a:t>
            </a:r>
            <a:r>
              <a:rPr lang="en-GB" b="0" dirty="0"/>
              <a:t> say the </a:t>
            </a:r>
            <a:r>
              <a:rPr lang="en-GB" b="1" dirty="0"/>
              <a:t>[</a:t>
            </a:r>
            <a:r>
              <a:rPr lang="en-GB" sz="1200" b="1" dirty="0">
                <a:solidFill>
                  <a:srgbClr val="FFCC00"/>
                </a:solidFill>
                <a:latin typeface="Century Gothic" panose="020B0502020202020204" pitchFamily="34" charset="0"/>
              </a:rPr>
              <a:t>ö]</a:t>
            </a:r>
            <a:r>
              <a:rPr lang="en-GB" b="1" dirty="0"/>
              <a:t> </a:t>
            </a:r>
            <a:r>
              <a:rPr lang="en-GB" b="0" dirty="0"/>
              <a:t>sound first, on its own.  Pupils repeat it with you.</a:t>
            </a: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Present the </a:t>
            </a:r>
            <a:r>
              <a:rPr lang="en-GB" sz="1200" b="1" strike="noStrike" spc="-1" dirty="0">
                <a:solidFill>
                  <a:srgbClr val="000000"/>
                </a:solidFill>
                <a:latin typeface="Calibri"/>
                <a:ea typeface="Calibri"/>
              </a:rPr>
              <a:t>source</a:t>
            </a:r>
            <a:r>
              <a:rPr lang="en-GB" sz="1200" b="0" strike="noStrike" spc="-1" dirty="0">
                <a:solidFill>
                  <a:srgbClr val="000000"/>
                </a:solidFill>
                <a:latin typeface="Calibri"/>
                <a:ea typeface="Calibri"/>
              </a:rPr>
              <a:t> word ‘</a:t>
            </a:r>
            <a:r>
              <a:rPr lang="en-GB" sz="1200" b="1" strike="noStrike" spc="-1" dirty="0">
                <a:solidFill>
                  <a:srgbClr val="000000"/>
                </a:solidFill>
                <a:latin typeface="Calibri"/>
                <a:ea typeface="Calibri"/>
              </a:rPr>
              <a:t>König’ </a:t>
            </a:r>
            <a:r>
              <a:rPr lang="en-GB" sz="1200" b="0" strike="noStrike" spc="-1" dirty="0">
                <a:solidFill>
                  <a:srgbClr val="000000"/>
                </a:solidFill>
                <a:latin typeface="Calibri"/>
                <a:ea typeface="Calibri"/>
              </a:rPr>
              <a:t>(with gesture, if using).</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Click to bring on the picture and get pupils to repeat the word </a:t>
            </a:r>
            <a:r>
              <a:rPr lang="en-GB" sz="1200" b="1" strike="noStrike" spc="-1" dirty="0">
                <a:solidFill>
                  <a:srgbClr val="000000"/>
                </a:solidFill>
                <a:latin typeface="Calibri"/>
                <a:ea typeface="Calibri"/>
              </a:rPr>
              <a:t>‘König’ </a:t>
            </a:r>
            <a:r>
              <a:rPr lang="en-GB" sz="1200" b="0" strike="noStrike" spc="-1" dirty="0">
                <a:solidFill>
                  <a:srgbClr val="000000"/>
                </a:solidFill>
                <a:latin typeface="Calibri"/>
                <a:ea typeface="Calibri"/>
              </a:rPr>
              <a:t>(with gesture, if using).</a:t>
            </a:r>
            <a:endParaRPr lang="en-GB" sz="1200" b="0" strike="noStrike" spc="-1" dirty="0">
              <a:latin typeface="Arial"/>
            </a:endParaRPr>
          </a:p>
          <a:p>
            <a:pPr>
              <a:lnSpc>
                <a:spcPct val="100000"/>
              </a:lnSpc>
            </a:pPr>
            <a:endParaRPr lang="en-GB" sz="1200" b="0" strike="noStrike" spc="-1" dirty="0">
              <a:latin typeface="Arial"/>
            </a:endParaRPr>
          </a:p>
          <a:p>
            <a:pPr>
              <a:lnSpc>
                <a:spcPct val="100000"/>
              </a:lnSpc>
            </a:pPr>
            <a:r>
              <a:rPr lang="en-GB" sz="1200" b="1" strike="noStrike" spc="-1" dirty="0">
                <a:latin typeface="Arial"/>
              </a:rPr>
              <a:t>Note</a:t>
            </a:r>
            <a:r>
              <a:rPr lang="en-GB" sz="1200" b="0" strike="noStrike" spc="-1" dirty="0">
                <a:latin typeface="Aria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a:t>
            </a:r>
            <a:r>
              <a:rPr lang="en-GB" baseline="0" dirty="0"/>
              <a:t> gesture for this could be to mime placing a crown on your head. </a:t>
            </a:r>
            <a:endParaRPr lang="en-GB" b="1" dirty="0"/>
          </a:p>
          <a:p>
            <a:pPr marL="0" indent="0">
              <a:lnSpc>
                <a:spcPct val="100000"/>
              </a:lnSpc>
              <a:buNone/>
            </a:pPr>
            <a:endParaRPr lang="fr-FR" sz="1200" b="0" strike="noStrike" spc="-1" baseline="0" dirty="0">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baseline="0" dirty="0"/>
              <a:t>König </a:t>
            </a:r>
            <a:r>
              <a:rPr lang="en-GB" sz="1200" baseline="0" dirty="0"/>
              <a:t>[1087]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ysClr val="windowText" lastClr="000000"/>
                </a:solidFill>
                <a:effectLst/>
                <a:latin typeface="+mn-lt"/>
                <a:ea typeface="+mn-ea"/>
                <a:cs typeface="+mn-cs"/>
              </a:rPr>
              <a:t>Jones, R.L &amp; </a:t>
            </a:r>
            <a:r>
              <a:rPr lang="en-GB" sz="1200" dirty="0" err="1">
                <a:solidFill>
                  <a:sysClr val="windowText" lastClr="000000"/>
                </a:solidFill>
                <a:effectLst/>
                <a:latin typeface="+mn-lt"/>
                <a:ea typeface="+mn-ea"/>
                <a:cs typeface="+mn-cs"/>
              </a:rPr>
              <a:t>Tschirner</a:t>
            </a:r>
            <a:r>
              <a:rPr lang="en-GB" sz="1200" dirty="0">
                <a:solidFill>
                  <a:sysClr val="windowText" lastClr="000000"/>
                </a:solidFill>
                <a:effectLst/>
                <a:latin typeface="+mn-lt"/>
                <a:ea typeface="+mn-ea"/>
                <a:cs typeface="+mn-cs"/>
              </a:rPr>
              <a:t>, E. (2019). A frequency dictionary of German: Core vocabulary for learners. London: Routledge.</a:t>
            </a:r>
            <a:endParaRPr lang="en-GB" sz="1200" baseline="0" dirty="0">
              <a:solidFill>
                <a:sysClr val="windowText" lastClr="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en-GB" baseline="0" dirty="0"/>
            </a:br>
            <a:endParaRPr lang="en-GB" sz="1200" b="0" strike="noStrike" spc="-1" dirty="0">
              <a:latin typeface="Arial"/>
            </a:endParaRPr>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Timing: 1 minute</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introduce the SSC </a:t>
            </a:r>
            <a:r>
              <a:rPr lang="en-GB" sz="1200" b="1" strike="noStrike" spc="-1" dirty="0">
                <a:solidFill>
                  <a:srgbClr val="000000"/>
                </a:solidFill>
                <a:latin typeface="Calibri"/>
                <a:ea typeface="Calibri"/>
              </a:rPr>
              <a:t>[ö].</a:t>
            </a:r>
          </a:p>
          <a:p>
            <a:pPr marL="216000" indent="-216000">
              <a:lnSpc>
                <a:spcPct val="100000"/>
              </a:lnSpc>
            </a:pPr>
            <a:endParaRPr lang="en-GB" sz="1200" b="1" strike="noStrike" spc="-1" dirty="0">
              <a:solidFill>
                <a:srgbClr val="000000"/>
              </a:solidFill>
              <a:latin typeface="Calibri"/>
              <a:ea typeface="Calibri"/>
            </a:endParaRPr>
          </a:p>
          <a:p>
            <a:pPr marL="216000" indent="-216000">
              <a:lnSpc>
                <a:spcPct val="100000"/>
              </a:lnSpc>
            </a:pPr>
            <a:r>
              <a:rPr lang="en-GB" sz="1200" b="1" strike="noStrike" spc="-1" dirty="0">
                <a:solidFill>
                  <a:srgbClr val="000000"/>
                </a:solidFill>
                <a:latin typeface="Calibri"/>
                <a:ea typeface="Calibri"/>
              </a:rPr>
              <a:t>Procedure:</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Re-present the SSC and the </a:t>
            </a:r>
            <a:r>
              <a:rPr lang="en-GB" sz="1200" b="1" strike="noStrike" spc="-1" dirty="0">
                <a:solidFill>
                  <a:srgbClr val="000000"/>
                </a:solidFill>
                <a:latin typeface="Calibri"/>
                <a:ea typeface="Calibri"/>
              </a:rPr>
              <a:t>source</a:t>
            </a:r>
            <a:r>
              <a:rPr lang="en-GB" sz="1200" b="0" strike="noStrike" spc="-1" dirty="0">
                <a:solidFill>
                  <a:srgbClr val="000000"/>
                </a:solidFill>
                <a:latin typeface="Calibri"/>
                <a:ea typeface="Calibri"/>
              </a:rPr>
              <a:t> word ‘</a:t>
            </a:r>
            <a:r>
              <a:rPr lang="en-GB" sz="1200" b="1" strike="noStrike" spc="-1" dirty="0">
                <a:solidFill>
                  <a:srgbClr val="000000"/>
                </a:solidFill>
                <a:latin typeface="Calibri"/>
                <a:ea typeface="Calibri"/>
              </a:rPr>
              <a:t>König’ </a:t>
            </a:r>
            <a:r>
              <a:rPr lang="en-GB" sz="1200" b="0" strike="noStrike" spc="-1" dirty="0">
                <a:solidFill>
                  <a:srgbClr val="000000"/>
                </a:solidFill>
                <a:latin typeface="Calibri"/>
                <a:ea typeface="Calibri"/>
              </a:rPr>
              <a:t>(with gesture, if using).</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Click to bring on the picture and get pupils to repeat the word </a:t>
            </a:r>
            <a:r>
              <a:rPr lang="en-GB" sz="1200" b="1" strike="noStrike" spc="-1" dirty="0">
                <a:solidFill>
                  <a:srgbClr val="000000"/>
                </a:solidFill>
                <a:latin typeface="Calibri"/>
                <a:ea typeface="Calibri"/>
              </a:rPr>
              <a:t>‘König’ </a:t>
            </a:r>
            <a:r>
              <a:rPr lang="en-GB" sz="1200" b="0" strike="noStrike" spc="-1" dirty="0">
                <a:solidFill>
                  <a:srgbClr val="000000"/>
                </a:solidFill>
                <a:latin typeface="Calibri"/>
                <a:ea typeface="Calibri"/>
              </a:rPr>
              <a:t>(with gesture, if using).</a:t>
            </a:r>
          </a:p>
          <a:p>
            <a:pPr marL="228600" marR="0" lvl="0" indent="-227880" algn="l" defTabSz="914400" rtl="0" eaLnBrk="1" fontAlgn="auto" latinLnBrk="0" hangingPunct="1">
              <a:lnSpc>
                <a:spcPct val="100000"/>
              </a:lnSpc>
              <a:spcBef>
                <a:spcPts val="0"/>
              </a:spcBef>
              <a:spcAft>
                <a:spcPts val="0"/>
              </a:spcAft>
              <a:buClr>
                <a:srgbClr val="000000"/>
              </a:buClr>
              <a:buSzTx/>
              <a:buFont typeface="Calibri"/>
              <a:buAutoNum type="arabicPeriod"/>
              <a:tabLst/>
              <a:defRPr/>
            </a:pPr>
            <a:r>
              <a:rPr lang="en-GB" sz="1200" b="0" strike="noStrike" spc="-1" dirty="0">
                <a:solidFill>
                  <a:srgbClr val="000000"/>
                </a:solidFill>
                <a:latin typeface="+mn-lt"/>
              </a:rPr>
              <a:t>Present the </a:t>
            </a:r>
            <a:r>
              <a:rPr lang="en-GB" sz="1200" b="1" strike="noStrike" spc="-1" dirty="0">
                <a:solidFill>
                  <a:srgbClr val="000000"/>
                </a:solidFill>
                <a:latin typeface="+mn-lt"/>
              </a:rPr>
              <a:t>cluster </a:t>
            </a:r>
            <a:r>
              <a:rPr lang="en-GB" sz="1200" b="0" strike="noStrike" spc="-1" dirty="0">
                <a:solidFill>
                  <a:srgbClr val="000000"/>
                </a:solidFill>
                <a:latin typeface="+mn-lt"/>
              </a:rPr>
              <a:t>words in the same</a:t>
            </a:r>
            <a:r>
              <a:rPr lang="en-GB" sz="1200" b="0" strike="noStrike" spc="-1" baseline="0" dirty="0">
                <a:solidFill>
                  <a:srgbClr val="000000"/>
                </a:solidFill>
                <a:latin typeface="+mn-lt"/>
              </a:rPr>
              <a:t> way, bringing on the picture and getting pupils to pronounce the words.</a:t>
            </a:r>
            <a:endParaRPr lang="en-GB" sz="1200" b="0" strike="noStrike" spc="-1" dirty="0">
              <a:latin typeface="Arial"/>
            </a:endParaRPr>
          </a:p>
          <a:p>
            <a:pPr marL="228600" indent="-227880">
              <a:lnSpc>
                <a:spcPct val="100000"/>
              </a:lnSpc>
              <a:buClr>
                <a:srgbClr val="000000"/>
              </a:buClr>
              <a:buFont typeface="Calibri"/>
              <a:buAutoNum type="arabicPeriod"/>
            </a:pPr>
            <a:endParaRPr lang="en-GB" sz="1200" b="0" strike="noStrike" spc="-1" dirty="0">
              <a:latin typeface="Arial"/>
            </a:endParaRPr>
          </a:p>
          <a:p>
            <a:pPr marL="216000" indent="-216000">
              <a:lnSpc>
                <a:spcPct val="100000"/>
              </a:lnSpc>
            </a:pPr>
            <a:r>
              <a:rPr lang="en-GB" sz="1200" b="1" baseline="0" dirty="0"/>
              <a:t>König </a:t>
            </a:r>
            <a:r>
              <a:rPr lang="en-GB" sz="1200" baseline="0" dirty="0"/>
              <a:t>[1087] </a:t>
            </a:r>
            <a:r>
              <a:rPr lang="en-GB" sz="1200" b="1" baseline="0" dirty="0" err="1"/>
              <a:t>Österreich</a:t>
            </a:r>
            <a:r>
              <a:rPr lang="en-GB" sz="1200" b="1" baseline="0" dirty="0"/>
              <a:t> </a:t>
            </a:r>
            <a:r>
              <a:rPr lang="en-GB" sz="1200" b="0" baseline="0" dirty="0"/>
              <a:t>[707] </a:t>
            </a:r>
            <a:r>
              <a:rPr lang="en-GB" sz="1200" b="1" baseline="0" dirty="0" err="1"/>
              <a:t>Wörter</a:t>
            </a:r>
            <a:r>
              <a:rPr lang="en-GB" sz="1200" b="1" baseline="0" dirty="0"/>
              <a:t> </a:t>
            </a:r>
            <a:r>
              <a:rPr lang="en-GB" sz="1200" baseline="0" dirty="0"/>
              <a:t>[194]</a:t>
            </a:r>
          </a:p>
          <a:p>
            <a:pPr marL="216000" indent="-216000">
              <a:lnSpc>
                <a:spcPct val="100000"/>
              </a:lnSpc>
            </a:pPr>
            <a:r>
              <a:rPr lang="en-GB" sz="1200" dirty="0">
                <a:solidFill>
                  <a:sysClr val="windowText" lastClr="000000"/>
                </a:solidFill>
                <a:effectLst/>
                <a:latin typeface="+mn-lt"/>
                <a:ea typeface="+mn-ea"/>
                <a:cs typeface="+mn-cs"/>
              </a:rPr>
              <a:t>Jones, R.L &amp; </a:t>
            </a:r>
            <a:r>
              <a:rPr lang="en-GB" sz="1200" dirty="0" err="1">
                <a:solidFill>
                  <a:sysClr val="windowText" lastClr="000000"/>
                </a:solidFill>
                <a:effectLst/>
                <a:latin typeface="+mn-lt"/>
                <a:ea typeface="+mn-ea"/>
                <a:cs typeface="+mn-cs"/>
              </a:rPr>
              <a:t>Tschirner</a:t>
            </a:r>
            <a:r>
              <a:rPr lang="en-GB" sz="1200" dirty="0">
                <a:solidFill>
                  <a:sysClr val="windowText" lastClr="000000"/>
                </a:solidFill>
                <a:effectLst/>
                <a:latin typeface="+mn-lt"/>
                <a:ea typeface="+mn-ea"/>
                <a:cs typeface="+mn-cs"/>
              </a:rPr>
              <a:t>, E. (2019). A frequency dictionary of German: Core vocabulary for learners. London: Routledge.</a:t>
            </a:r>
            <a:endParaRPr lang="en-GB" sz="1200" baseline="0" dirty="0">
              <a:solidFill>
                <a:sysClr val="windowText" lastClr="000000"/>
              </a:solidFill>
            </a:endParaRPr>
          </a:p>
          <a:p>
            <a:pPr marL="216000" indent="-216000">
              <a:lnSpc>
                <a:spcPct val="100000"/>
              </a:lnSpc>
            </a:pPr>
            <a:endParaRPr lang="it-IT" sz="1200" b="0" strike="noStrike" spc="-1" dirty="0">
              <a:solidFill>
                <a:srgbClr val="002060"/>
              </a:solidFill>
              <a:latin typeface="Century Gothic"/>
              <a:ea typeface="Century Gothic"/>
            </a:endParaRPr>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48795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200"/>
            </a:pPr>
            <a:r>
              <a:rPr lang="en-GB" b="1" dirty="0"/>
              <a:t>Timing: 5 minutes</a:t>
            </a:r>
            <a:endParaRPr lang="en-GB" b="0" dirty="0"/>
          </a:p>
          <a:p>
            <a:pPr>
              <a:buClr>
                <a:schemeClr val="dk1"/>
              </a:buClr>
              <a:buSzPts val="1200"/>
            </a:pPr>
            <a:endParaRPr lang="en-GB" b="1" dirty="0"/>
          </a:p>
          <a:p>
            <a:pPr>
              <a:buClr>
                <a:schemeClr val="dk1"/>
              </a:buClr>
              <a:buSzPts val="1200"/>
            </a:pPr>
            <a:r>
              <a:rPr lang="en-GB" b="1" dirty="0"/>
              <a:t>Aim:</a:t>
            </a:r>
            <a:r>
              <a:rPr lang="en-GB" b="0" dirty="0"/>
              <a:t> to practise pronouncing unknown words with [ö] [ä] [o]</a:t>
            </a:r>
          </a:p>
          <a:p>
            <a:pPr>
              <a:buClr>
                <a:schemeClr val="dk1"/>
              </a:buClr>
              <a:buSzPts val="1200"/>
            </a:pPr>
            <a:endParaRPr lang="en-GB" b="1" dirty="0"/>
          </a:p>
          <a:p>
            <a:pPr>
              <a:buClr>
                <a:schemeClr val="dk1"/>
              </a:buClr>
              <a:buSzPts val="1200"/>
            </a:pPr>
            <a:r>
              <a:rPr lang="en-GB" b="1" dirty="0"/>
              <a:t>Procedure:</a:t>
            </a:r>
            <a:endParaRPr lang="en-GB" dirty="0"/>
          </a:p>
          <a:p>
            <a:pPr marL="342900" indent="-342900">
              <a:buClr>
                <a:schemeClr val="dk1"/>
              </a:buClr>
              <a:buSzPts val="1200"/>
              <a:buFont typeface="+mj-lt"/>
              <a:buAutoNum type="arabicPeriod"/>
            </a:pPr>
            <a:r>
              <a:rPr lang="en-GB" sz="1300" b="0" dirty="0"/>
              <a:t>Explain the scenario: it is the teachers v students football game.</a:t>
            </a:r>
          </a:p>
          <a:p>
            <a:pPr marL="342900" indent="-342900">
              <a:buFont typeface="+mj-lt"/>
              <a:buAutoNum type="arabicPeriod"/>
            </a:pPr>
            <a:r>
              <a:rPr lang="en-US" sz="1400" b="0" dirty="0"/>
              <a:t>Click to pass the ball to a player.</a:t>
            </a:r>
          </a:p>
          <a:p>
            <a:pPr marL="342900" indent="-342900">
              <a:buFont typeface="+mj-lt"/>
              <a:buAutoNum type="arabicPeriod"/>
            </a:pPr>
            <a:r>
              <a:rPr lang="en-US" sz="1400" dirty="0"/>
              <a:t>Pupils commentate on the match by saying the name of the player who has the ball. </a:t>
            </a:r>
          </a:p>
          <a:p>
            <a:pPr marL="342900" indent="-342900">
              <a:buFont typeface="+mj-lt"/>
              <a:buAutoNum type="arabicPeriod"/>
            </a:pPr>
            <a:r>
              <a:rPr lang="en-US" sz="1400" dirty="0"/>
              <a:t>Click on the player’s name to listen and check the pronunciation.</a:t>
            </a:r>
          </a:p>
          <a:p>
            <a:pPr marL="342900" indent="-342900">
              <a:buFont typeface="+mj-lt"/>
              <a:buAutoNum type="arabicPeriod"/>
            </a:pPr>
            <a:r>
              <a:rPr lang="en-US" sz="1400" dirty="0"/>
              <a:t>Pupils repeat.</a:t>
            </a:r>
          </a:p>
          <a:p>
            <a:pPr marL="342900" indent="-342900">
              <a:buFont typeface="+mj-lt"/>
              <a:buAutoNum type="arabicPeriod"/>
            </a:pPr>
            <a:r>
              <a:rPr lang="en-US" sz="1400" dirty="0"/>
              <a:t>Click to pass the ball to the next player.</a:t>
            </a:r>
            <a:endParaRPr lang="en-GB" dirty="0"/>
          </a:p>
        </p:txBody>
      </p:sp>
      <p:sp>
        <p:nvSpPr>
          <p:cNvPr id="4" name="Slide Number Placeholder 3"/>
          <p:cNvSpPr>
            <a:spLocks noGrp="1"/>
          </p:cNvSpPr>
          <p:nvPr>
            <p:ph type="sldNum" idx="12"/>
          </p:nvPr>
        </p:nvSpPr>
        <p:spPr/>
        <p:txBody>
          <a:bodyPr/>
          <a:lstStyle/>
          <a:p>
            <a:pPr marL="0" marR="0" lvl="0" indent="0" algn="r" defTabSz="964418"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GB" sz="13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64418" rtl="0" eaLnBrk="1" fontAlgn="auto" latinLnBrk="0" hangingPunct="1">
                <a:lnSpc>
                  <a:spcPct val="100000"/>
                </a:lnSpc>
                <a:spcBef>
                  <a:spcPts val="0"/>
                </a:spcBef>
                <a:spcAft>
                  <a:spcPts val="0"/>
                </a:spcAft>
                <a:buClr>
                  <a:srgbClr val="000000"/>
                </a:buClr>
                <a:buSzTx/>
                <a:buFontTx/>
                <a:buNone/>
                <a:tabLst/>
                <a:defRPr/>
              </a:pPr>
              <a:t>5</a:t>
            </a:fld>
            <a:endParaRPr kumimoji="0" lang="en-GB"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052556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200"/>
            </a:pPr>
            <a:r>
              <a:rPr lang="en-GB" b="1" dirty="0"/>
              <a:t>Timing: 5 minutes</a:t>
            </a:r>
            <a:br>
              <a:rPr lang="en-GB" b="1" dirty="0"/>
            </a:br>
            <a:br>
              <a:rPr lang="en-GB" b="1" dirty="0"/>
            </a:br>
            <a:r>
              <a:rPr lang="en-GB" b="1" dirty="0"/>
              <a:t>Aim: </a:t>
            </a:r>
            <a:r>
              <a:rPr lang="en-GB" b="0" dirty="0"/>
              <a:t>to practise comprehension of this week’s new vocabulary.</a:t>
            </a:r>
          </a:p>
          <a:p>
            <a:pPr>
              <a:buClr>
                <a:schemeClr val="dk1"/>
              </a:buClr>
              <a:buSzPts val="1200"/>
            </a:pPr>
            <a:endParaRPr lang="en-GB" b="0" dirty="0"/>
          </a:p>
          <a:p>
            <a:pPr>
              <a:buClr>
                <a:schemeClr val="dk1"/>
              </a:buClr>
              <a:buSzPts val="1200"/>
            </a:pPr>
            <a:r>
              <a:rPr lang="en-GB" b="1" dirty="0"/>
              <a:t>Note: </a:t>
            </a:r>
            <a:r>
              <a:rPr lang="en-GB" b="0" dirty="0"/>
              <a:t>on the following slide there is a more challenging version of this activity, without the words at the bottom of the slide.  Without words to choose from the task becomes a written recall activity.</a:t>
            </a:r>
          </a:p>
          <a:p>
            <a:pPr>
              <a:buClr>
                <a:schemeClr val="dk1"/>
              </a:buClr>
              <a:buSzPts val="1200"/>
            </a:pPr>
            <a:endParaRPr lang="en-GB" b="0" dirty="0"/>
          </a:p>
          <a:p>
            <a:pPr>
              <a:buClr>
                <a:schemeClr val="dk1"/>
              </a:buClr>
              <a:buSzPts val="1200"/>
            </a:pPr>
            <a:r>
              <a:rPr lang="en-GB" b="1" dirty="0"/>
              <a:t>Procedure:</a:t>
            </a:r>
            <a:endParaRPr lang="en-GB" dirty="0"/>
          </a:p>
          <a:p>
            <a:pPr marL="241104" indent="-241104" defTabSz="964418">
              <a:buFontTx/>
              <a:buAutoNum type="arabicPeriod"/>
              <a:defRPr/>
            </a:pPr>
            <a:r>
              <a:rPr lang="en-GB" b="0" dirty="0">
                <a:sym typeface="Wingdings" panose="05000000000000000000" pitchFamily="2" charset="2"/>
              </a:rPr>
              <a:t>Explain the task. Ronja is still at the pupils vs teachers football match. </a:t>
            </a:r>
          </a:p>
          <a:p>
            <a:pPr marL="241104" indent="-241104" defTabSz="964418">
              <a:buFontTx/>
              <a:buAutoNum type="arabicPeriod"/>
              <a:defRPr/>
            </a:pPr>
            <a:r>
              <a:rPr lang="en-GB" b="0" dirty="0">
                <a:sym typeface="Wingdings" panose="05000000000000000000" pitchFamily="2" charset="2"/>
              </a:rPr>
              <a:t>Pupils fill in the blanks based on the pictures and grammar of the sentences.</a:t>
            </a:r>
          </a:p>
          <a:p>
            <a:pPr marL="241104" indent="-241104" defTabSz="964418">
              <a:buFontTx/>
              <a:buAutoNum type="arabicPeriod"/>
              <a:defRPr/>
            </a:pPr>
            <a:r>
              <a:rPr lang="en-GB" b="0" dirty="0">
                <a:sym typeface="Wingdings" panose="05000000000000000000" pitchFamily="2" charset="2"/>
              </a:rPr>
              <a:t>Click to reveal answers.</a:t>
            </a:r>
          </a:p>
        </p:txBody>
      </p:sp>
      <p:sp>
        <p:nvSpPr>
          <p:cNvPr id="4" name="Slide Number Placeholder 3"/>
          <p:cNvSpPr>
            <a:spLocks noGrp="1"/>
          </p:cNvSpPr>
          <p:nvPr>
            <p:ph type="sldNum" idx="12"/>
          </p:nvPr>
        </p:nvSpPr>
        <p:spPr/>
        <p:txBody>
          <a:bodyPr/>
          <a:lstStyle/>
          <a:p>
            <a:pPr marL="0" marR="0" lvl="0" indent="0" algn="r" defTabSz="964418"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GB" sz="13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64418" rtl="0" eaLnBrk="1" fontAlgn="auto" latinLnBrk="0" hangingPunct="1">
                <a:lnSpc>
                  <a:spcPct val="100000"/>
                </a:lnSpc>
                <a:spcBef>
                  <a:spcPts val="0"/>
                </a:spcBef>
                <a:spcAft>
                  <a:spcPts val="0"/>
                </a:spcAft>
                <a:buClr>
                  <a:srgbClr val="000000"/>
                </a:buClr>
                <a:buSzTx/>
                <a:buFontTx/>
                <a:buNone/>
                <a:tabLst/>
                <a:defRPr/>
              </a:pPr>
              <a:t>6</a:t>
            </a:fld>
            <a:endParaRPr kumimoji="0" lang="en-GB"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593029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200"/>
            </a:pPr>
            <a:r>
              <a:rPr lang="en-GB" b="1" dirty="0"/>
              <a:t>ALTERNATIVE MORE CHALLENGING VERSION OF THE ACTIVITY</a:t>
            </a:r>
            <a:br>
              <a:rPr lang="en-GB" b="1" dirty="0"/>
            </a:br>
            <a:r>
              <a:rPr lang="en-GB" b="1" dirty="0"/>
              <a:t>Timing: 5 minutes</a:t>
            </a:r>
            <a:br>
              <a:rPr lang="en-GB" b="1" dirty="0"/>
            </a:br>
            <a:br>
              <a:rPr lang="en-GB" b="1" dirty="0"/>
            </a:br>
            <a:r>
              <a:rPr lang="en-GB" b="1" dirty="0"/>
              <a:t>Aim: </a:t>
            </a:r>
            <a:r>
              <a:rPr lang="en-GB" b="0" dirty="0"/>
              <a:t>to practise comprehension of this week’s new vocabulary.</a:t>
            </a:r>
          </a:p>
          <a:p>
            <a:pPr>
              <a:buClr>
                <a:schemeClr val="dk1"/>
              </a:buClr>
              <a:buSzPts val="1200"/>
            </a:pPr>
            <a:endParaRPr lang="en-GB" b="0" dirty="0"/>
          </a:p>
          <a:p>
            <a:pPr>
              <a:buClr>
                <a:schemeClr val="dk1"/>
              </a:buClr>
              <a:buSzPts val="1200"/>
            </a:pPr>
            <a:r>
              <a:rPr lang="en-GB" b="1" dirty="0"/>
              <a:t>Procedure:</a:t>
            </a:r>
            <a:endParaRPr lang="en-GB" dirty="0"/>
          </a:p>
          <a:p>
            <a:pPr marL="241104" indent="-241104" defTabSz="964418">
              <a:buFontTx/>
              <a:buAutoNum type="arabicPeriod"/>
              <a:defRPr/>
            </a:pPr>
            <a:r>
              <a:rPr lang="en-GB" b="0" dirty="0">
                <a:sym typeface="Wingdings" panose="05000000000000000000" pitchFamily="2" charset="2"/>
              </a:rPr>
              <a:t>Explain the task. Ronja is still at the pupils vs teachers football match. </a:t>
            </a:r>
          </a:p>
          <a:p>
            <a:pPr marL="241104" indent="-241104" defTabSz="964418">
              <a:buFontTx/>
              <a:buAutoNum type="arabicPeriod"/>
              <a:defRPr/>
            </a:pPr>
            <a:r>
              <a:rPr lang="en-GB" b="0" dirty="0">
                <a:sym typeface="Wingdings" panose="05000000000000000000" pitchFamily="2" charset="2"/>
              </a:rPr>
              <a:t>Pupils fill in the blanks based on the pictures and grammar of the sentences.</a:t>
            </a:r>
          </a:p>
          <a:p>
            <a:pPr marL="241104" indent="-241104" defTabSz="964418">
              <a:buFontTx/>
              <a:buAutoNum type="arabicPeriod"/>
              <a:defRPr/>
            </a:pPr>
            <a:r>
              <a:rPr lang="en-GB" b="0" dirty="0">
                <a:sym typeface="Wingdings" panose="05000000000000000000" pitchFamily="2" charset="2"/>
              </a:rPr>
              <a:t>Click to reveal answers.</a:t>
            </a:r>
          </a:p>
        </p:txBody>
      </p:sp>
      <p:sp>
        <p:nvSpPr>
          <p:cNvPr id="4" name="Slide Number Placeholder 3"/>
          <p:cNvSpPr>
            <a:spLocks noGrp="1"/>
          </p:cNvSpPr>
          <p:nvPr>
            <p:ph type="sldNum" idx="12"/>
          </p:nvPr>
        </p:nvSpPr>
        <p:spPr/>
        <p:txBody>
          <a:bodyPr/>
          <a:lstStyle/>
          <a:p>
            <a:pPr marL="0" marR="0" lvl="0" indent="0" algn="r" defTabSz="964418"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GB" sz="13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64418" rtl="0" eaLnBrk="1" fontAlgn="auto" latinLnBrk="0" hangingPunct="1">
                <a:lnSpc>
                  <a:spcPct val="100000"/>
                </a:lnSpc>
                <a:spcBef>
                  <a:spcPts val="0"/>
                </a:spcBef>
                <a:spcAft>
                  <a:spcPts val="0"/>
                </a:spcAft>
                <a:buClr>
                  <a:srgbClr val="000000"/>
                </a:buClr>
                <a:buSzTx/>
                <a:buFontTx/>
                <a:buNone/>
                <a:tabLst/>
                <a:defRPr/>
              </a:pPr>
              <a:t>7</a:t>
            </a:fld>
            <a:endParaRPr kumimoji="0" lang="en-GB"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388632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200"/>
            </a:pPr>
            <a:r>
              <a:rPr lang="en-GB" b="1" dirty="0"/>
              <a:t>Timing: </a:t>
            </a:r>
            <a:r>
              <a:rPr lang="en-GB" b="0" dirty="0"/>
              <a:t>5 minutes (5 slides)</a:t>
            </a:r>
          </a:p>
          <a:p>
            <a:pPr>
              <a:buClr>
                <a:schemeClr val="dk1"/>
              </a:buClr>
              <a:buSzPts val="1200"/>
            </a:pPr>
            <a:endParaRPr lang="en-GB" b="1" dirty="0"/>
          </a:p>
          <a:p>
            <a:pPr>
              <a:buClr>
                <a:schemeClr val="dk1"/>
              </a:buClr>
              <a:buSzPts val="1200"/>
            </a:pPr>
            <a:r>
              <a:rPr lang="en-GB" b="1" dirty="0"/>
              <a:t>Aim:</a:t>
            </a:r>
            <a:r>
              <a:rPr lang="en-GB" b="0" dirty="0"/>
              <a:t> to practise written or spoken production of masculine and feminine nouns.</a:t>
            </a:r>
          </a:p>
          <a:p>
            <a:pPr>
              <a:buClr>
                <a:schemeClr val="dk1"/>
              </a:buClr>
              <a:buSzPts val="1200"/>
            </a:pPr>
            <a:endParaRPr lang="en-GB" b="0" dirty="0"/>
          </a:p>
          <a:p>
            <a:pPr>
              <a:buClr>
                <a:schemeClr val="dk1"/>
              </a:buClr>
              <a:buSzPts val="1200"/>
            </a:pPr>
            <a:r>
              <a:rPr lang="en-GB" b="1" dirty="0"/>
              <a:t>Procedure:</a:t>
            </a:r>
            <a:br>
              <a:rPr lang="en-GB" b="1" dirty="0"/>
            </a:br>
            <a:r>
              <a:rPr lang="en-GB" b="0" dirty="0"/>
              <a:t>1. Using what they know about how to form feminine person nouns, pupils either write down or chorally suggest the noun to fill the gap.</a:t>
            </a:r>
          </a:p>
          <a:p>
            <a:pPr>
              <a:buClr>
                <a:schemeClr val="dk1"/>
              </a:buClr>
              <a:buSzPts val="1200"/>
            </a:pPr>
            <a:r>
              <a:rPr lang="en-GB" sz="1900" b="0" dirty="0">
                <a:solidFill>
                  <a:srgbClr val="1F4E79"/>
                </a:solidFill>
                <a:latin typeface="Century Gothic" panose="020B0502020202020204" pitchFamily="34" charset="0"/>
                <a:ea typeface="Calibri" panose="020F0502020204030204" pitchFamily="34" charset="0"/>
                <a:cs typeface="Times New Roman" panose="02020603050405020304" pitchFamily="18" charset="0"/>
              </a:rPr>
              <a:t>2. Click to reveal answer.</a:t>
            </a:r>
          </a:p>
          <a:p>
            <a:pPr>
              <a:buClr>
                <a:schemeClr val="dk1"/>
              </a:buClr>
              <a:buSzPts val="1200"/>
            </a:pPr>
            <a:r>
              <a:rPr lang="en-GB" sz="1900" b="0" dirty="0">
                <a:solidFill>
                  <a:srgbClr val="1F4E79"/>
                </a:solidFill>
                <a:latin typeface="Century Gothic" panose="020B0502020202020204" pitchFamily="34" charset="0"/>
                <a:ea typeface="Calibri" panose="020F0502020204030204" pitchFamily="34" charset="0"/>
                <a:cs typeface="Times New Roman" panose="02020603050405020304" pitchFamily="18" charset="0"/>
              </a:rPr>
              <a:t>3. Click to reveal the following slide.</a:t>
            </a:r>
            <a:endParaRPr lang="en-GB" sz="1900" dirty="0">
              <a:solidFill>
                <a:srgbClr val="1F4E79"/>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idx="12"/>
          </p:nvPr>
        </p:nvSpPr>
        <p:spPr/>
        <p:txBody>
          <a:bodyPr/>
          <a:lstStyle/>
          <a:p>
            <a:pPr marL="0" marR="0" lvl="0" indent="0" algn="r" defTabSz="964418"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GB" sz="13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64418" rtl="0" eaLnBrk="1" fontAlgn="auto" latinLnBrk="0" hangingPunct="1">
                <a:lnSpc>
                  <a:spcPct val="100000"/>
                </a:lnSpc>
                <a:spcBef>
                  <a:spcPts val="0"/>
                </a:spcBef>
                <a:spcAft>
                  <a:spcPts val="0"/>
                </a:spcAft>
                <a:buClr>
                  <a:srgbClr val="000000"/>
                </a:buClr>
                <a:buSzTx/>
                <a:buFontTx/>
                <a:buNone/>
                <a:tabLst/>
                <a:defRPr/>
              </a:pPr>
              <a:t>8</a:t>
            </a:fld>
            <a:endParaRPr kumimoji="0" lang="en-GB"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58696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44"/>
              </a:spcAft>
            </a:pPr>
            <a:r>
              <a:rPr lang="en-GB" sz="1900" b="1" dirty="0">
                <a:solidFill>
                  <a:srgbClr val="1F4E79"/>
                </a:solidFill>
                <a:latin typeface="Century Gothic" panose="020B0502020202020204" pitchFamily="34" charset="0"/>
                <a:ea typeface="Calibri" panose="020F0502020204030204" pitchFamily="34" charset="0"/>
                <a:cs typeface="Times New Roman" panose="02020603050405020304" pitchFamily="18" charset="0"/>
              </a:rPr>
              <a:t>[2/5]</a:t>
            </a:r>
          </a:p>
        </p:txBody>
      </p:sp>
      <p:sp>
        <p:nvSpPr>
          <p:cNvPr id="4" name="Slide Number Placeholder 3"/>
          <p:cNvSpPr>
            <a:spLocks noGrp="1"/>
          </p:cNvSpPr>
          <p:nvPr>
            <p:ph type="sldNum" idx="12"/>
          </p:nvPr>
        </p:nvSpPr>
        <p:spPr/>
        <p:txBody>
          <a:bodyPr/>
          <a:lstStyle/>
          <a:p>
            <a:pPr marL="0" marR="0" lvl="0" indent="0" algn="r" defTabSz="964418"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GB" sz="13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64418" rtl="0" eaLnBrk="1" fontAlgn="auto" latinLnBrk="0" hangingPunct="1">
                <a:lnSpc>
                  <a:spcPct val="100000"/>
                </a:lnSpc>
                <a:spcBef>
                  <a:spcPts val="0"/>
                </a:spcBef>
                <a:spcAft>
                  <a:spcPts val="0"/>
                </a:spcAft>
                <a:buClr>
                  <a:srgbClr val="000000"/>
                </a:buClr>
                <a:buSzTx/>
                <a:buFontTx/>
                <a:buNone/>
                <a:tabLst/>
                <a:defRPr/>
              </a:pPr>
              <a:t>9</a:t>
            </a:fld>
            <a:endParaRPr kumimoji="0" lang="en-GB"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685775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608858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05682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88090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68734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4168983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108284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239234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Tree>
    <p:extLst>
      <p:ext uri="{BB962C8B-B14F-4D97-AF65-F5344CB8AC3E}">
        <p14:creationId xmlns:p14="http://schemas.microsoft.com/office/powerpoint/2010/main" val="2162040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37749993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9366750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544134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9456706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3804536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GB" sz="3200" b="0" strike="noStrike" spc="-1">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2350505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5343993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GB" sz="3200" b="0" strike="noStrike" spc="-1">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GB" sz="3200" b="0" strike="noStrike" spc="-1">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GB" sz="3200" b="0" strike="noStrike" spc="-1">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GB" sz="3200" b="0" strike="noStrike" spc="-1">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GB" sz="3200" b="0" strike="noStrike" spc="-1">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50231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1489909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245442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096341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969743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4905621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58203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9978878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6938855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7886448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6216372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8194146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9928782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28853062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42274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4112347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4861434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049754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9808974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Tree>
    <p:extLst>
      <p:ext uri="{BB962C8B-B14F-4D97-AF65-F5344CB8AC3E}">
        <p14:creationId xmlns:p14="http://schemas.microsoft.com/office/powerpoint/2010/main" val="3489206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4530851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6426049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6052415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8606676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GB" sz="3200" b="0" strike="noStrike" spc="-1">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6904431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7137267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GB" sz="3200" b="0" strike="noStrike" spc="-1">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GB" sz="3200" b="0" strike="noStrike" spc="-1">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GB" sz="3200" b="0" strike="noStrike" spc="-1">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GB" sz="3200" b="0" strike="noStrike" spc="-1">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GB" sz="3200" b="0" strike="noStrike" spc="-1">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483539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407331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33087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38754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583597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39367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22364057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r>
              <a:rPr lang="en-GB" sz="4400" b="0" strike="noStrike" spc="-1" dirty="0">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extLst>
      <p:ext uri="{BB962C8B-B14F-4D97-AF65-F5344CB8AC3E}">
        <p14:creationId xmlns:p14="http://schemas.microsoft.com/office/powerpoint/2010/main" val="12634094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547403628"/>
      </p:ext>
    </p:extLst>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r>
              <a:rPr lang="en-GB" sz="4400" b="0" strike="noStrike" spc="-1">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extLst>
      <p:ext uri="{BB962C8B-B14F-4D97-AF65-F5344CB8AC3E}">
        <p14:creationId xmlns:p14="http://schemas.microsoft.com/office/powerpoint/2010/main" val="14802329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9.xml"/><Relationship Id="rId6" Type="http://schemas.openxmlformats.org/officeDocument/2006/relationships/image" Target="../media/image30.png"/><Relationship Id="rId5" Type="http://schemas.openxmlformats.org/officeDocument/2006/relationships/image" Target="../media/image28.png"/><Relationship Id="rId4" Type="http://schemas.openxmlformats.org/officeDocument/2006/relationships/image" Target="../media/image25.sv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9.xml"/><Relationship Id="rId6" Type="http://schemas.openxmlformats.org/officeDocument/2006/relationships/image" Target="../media/image32.png"/><Relationship Id="rId5" Type="http://schemas.openxmlformats.org/officeDocument/2006/relationships/image" Target="../media/image28.png"/><Relationship Id="rId4" Type="http://schemas.openxmlformats.org/officeDocument/2006/relationships/image" Target="../media/image25.sv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9.xml"/><Relationship Id="rId6" Type="http://schemas.openxmlformats.org/officeDocument/2006/relationships/image" Target="../media/image34.png"/><Relationship Id="rId5" Type="http://schemas.openxmlformats.org/officeDocument/2006/relationships/image" Target="../media/image28.png"/><Relationship Id="rId4" Type="http://schemas.openxmlformats.org/officeDocument/2006/relationships/image" Target="../media/image25.svg"/></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8.png"/><Relationship Id="rId7"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9.xml"/><Relationship Id="rId6" Type="http://schemas.openxmlformats.org/officeDocument/2006/relationships/image" Target="../media/image38.png"/><Relationship Id="rId11" Type="http://schemas.openxmlformats.org/officeDocument/2006/relationships/image" Target="../media/image42.png"/><Relationship Id="rId5" Type="http://schemas.openxmlformats.org/officeDocument/2006/relationships/image" Target="../media/image37.png"/><Relationship Id="rId10" Type="http://schemas.openxmlformats.org/officeDocument/2006/relationships/image" Target="../media/image41.png"/><Relationship Id="rId4" Type="http://schemas.openxmlformats.org/officeDocument/2006/relationships/image" Target="../media/image36.png"/><Relationship Id="rId9" Type="http://schemas.openxmlformats.org/officeDocument/2006/relationships/image" Target="../media/image40.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8.png"/><Relationship Id="rId7"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0.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29.xml"/><Relationship Id="rId5" Type="http://schemas.openxmlformats.org/officeDocument/2006/relationships/image" Target="../media/image45.pn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29.xml"/><Relationship Id="rId5" Type="http://schemas.openxmlformats.org/officeDocument/2006/relationships/image" Target="../media/image45.png"/><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7.xml"/><Relationship Id="rId1" Type="http://schemas.openxmlformats.org/officeDocument/2006/relationships/slideLayout" Target="../slideLayouts/slideLayout29.xml"/><Relationship Id="rId4" Type="http://schemas.openxmlformats.org/officeDocument/2006/relationships/audio" Target="../media/audio3.wav"/></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16.xml"/><Relationship Id="rId5" Type="http://schemas.openxmlformats.org/officeDocument/2006/relationships/image" Target="../media/image45.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1.wav"/><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gif"/></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16.xml"/><Relationship Id="rId5" Type="http://schemas.openxmlformats.org/officeDocument/2006/relationships/image" Target="../media/image45.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1.gif"/><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audio2.wav"/><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2.png"/><Relationship Id="rId7" Type="http://schemas.openxmlformats.org/officeDocument/2006/relationships/image" Target="../media/image18.png"/><Relationship Id="rId12"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image" Target="../media/image17.png"/><Relationship Id="rId11" Type="http://schemas.openxmlformats.org/officeDocument/2006/relationships/image" Target="../media/image22.gif"/><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3.sv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3" Type="http://schemas.openxmlformats.org/officeDocument/2006/relationships/image" Target="../media/image12.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9.xml"/><Relationship Id="rId6" Type="http://schemas.openxmlformats.org/officeDocument/2006/relationships/image" Target="../media/image18.png"/><Relationship Id="rId11" Type="http://schemas.openxmlformats.org/officeDocument/2006/relationships/image" Target="../media/image23.jpeg"/><Relationship Id="rId5" Type="http://schemas.openxmlformats.org/officeDocument/2006/relationships/image" Target="../media/image16.png"/><Relationship Id="rId10" Type="http://schemas.openxmlformats.org/officeDocument/2006/relationships/image" Target="../media/image22.gif"/><Relationship Id="rId4" Type="http://schemas.openxmlformats.org/officeDocument/2006/relationships/image" Target="../media/image13.sv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9.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sv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9.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 name="CustomShape 1">
            <a:extLst>
              <a:ext uri="{FF2B5EF4-FFF2-40B4-BE49-F238E27FC236}">
                <a16:creationId xmlns:a16="http://schemas.microsoft.com/office/drawing/2014/main" id="{D9F09DF2-C99C-4AE5-B878-10333DAF4102}"/>
              </a:ext>
            </a:extLst>
          </p:cNvPr>
          <p:cNvSpPr/>
          <p:nvPr/>
        </p:nvSpPr>
        <p:spPr>
          <a:xfrm>
            <a:off x="0" y="-703"/>
            <a:ext cx="4350240" cy="6857280"/>
          </a:xfrm>
          <a:prstGeom prst="rect">
            <a:avLst/>
          </a:prstGeom>
          <a:solidFill>
            <a:srgbClr val="FADD2E"/>
          </a:solidFill>
          <a:ln>
            <a:noFill/>
          </a:ln>
        </p:spPr>
        <p:style>
          <a:lnRef idx="0">
            <a:scrgbClr r="0" g="0" b="0"/>
          </a:lnRef>
          <a:fillRef idx="0">
            <a:scrgbClr r="0" g="0" b="0"/>
          </a:fillRef>
          <a:effectRef idx="0">
            <a:scrgbClr r="0" g="0" b="0"/>
          </a:effectRef>
          <a:fontRef idx="minor"/>
        </p:style>
        <p:txBody>
          <a:bodyPr/>
          <a:lstStyle/>
          <a:p>
            <a:endParaRPr lang="en-GB"/>
          </a:p>
        </p:txBody>
      </p:sp>
      <p:sp>
        <p:nvSpPr>
          <p:cNvPr id="101" name="Google Shape;101;p2"/>
          <p:cNvSpPr txBox="1"/>
          <p:nvPr/>
        </p:nvSpPr>
        <p:spPr>
          <a:xfrm>
            <a:off x="0" y="6334820"/>
            <a:ext cx="4350984" cy="523180"/>
          </a:xfrm>
          <a:prstGeom prst="rect">
            <a:avLst/>
          </a:prstGeom>
          <a:noFill/>
          <a:ln>
            <a:noFill/>
          </a:ln>
        </p:spPr>
        <p:txBody>
          <a:bodyPr spcFirstLastPara="1" wrap="square" lIns="91425" tIns="45700" rIns="91425" bIns="45700" anchor="t" anchorCtr="0">
            <a:spAutoFit/>
          </a:bodyPr>
          <a:lstStyle/>
          <a:p>
            <a:pPr marR="0" lvl="0" defTabSz="914400" rtl="0" eaLnBrk="1" fontAlgn="auto" latinLnBrk="0" hangingPunct="1">
              <a:lnSpc>
                <a:spcPct val="100000"/>
              </a:lnSpc>
              <a:spcBef>
                <a:spcPts val="0"/>
              </a:spcBef>
              <a:spcAft>
                <a:spcPts val="0"/>
              </a:spcAft>
              <a:buClr>
                <a:srgbClr val="FFFFFF"/>
              </a:buClr>
              <a:buSzPts val="2800"/>
              <a:tabLst/>
              <a:defRPr/>
            </a:pPr>
            <a:r>
              <a:rPr kumimoji="0" lang="en-GB" sz="2800" b="1" i="0" u="none" strike="noStrike" kern="0" cap="none" spc="0" normalizeH="0" baseline="0" noProof="0" dirty="0">
                <a:ln>
                  <a:noFill/>
                </a:ln>
                <a:solidFill>
                  <a:srgbClr val="3B3838"/>
                </a:solidFill>
                <a:effectLst/>
                <a:uLnTx/>
                <a:uFillTx/>
                <a:latin typeface="Century Gothic"/>
                <a:ea typeface="Century Gothic"/>
                <a:cs typeface="Century Gothic"/>
                <a:sym typeface="Century Gothic"/>
              </a:rPr>
              <a:t>Follow ups 1-5</a:t>
            </a:r>
            <a:endParaRPr kumimoji="0" sz="2800" b="0" i="0" u="none" strike="noStrike" kern="0" cap="none" spc="0" normalizeH="0" baseline="0" noProof="0" dirty="0">
              <a:ln>
                <a:noFill/>
              </a:ln>
              <a:solidFill>
                <a:srgbClr val="3B3838"/>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4EE28BE7-8949-4E49-A98F-68B6A8E0DDC3}"/>
              </a:ext>
            </a:extLst>
          </p:cNvPr>
          <p:cNvSpPr>
            <a:spLocks noGrp="1"/>
          </p:cNvSpPr>
          <p:nvPr>
            <p:ph type="title"/>
          </p:nvPr>
        </p:nvSpPr>
        <p:spPr>
          <a:xfrm>
            <a:off x="-744" y="233239"/>
            <a:ext cx="4350984" cy="1325563"/>
          </a:xfrm>
        </p:spPr>
        <p:txBody>
          <a:bodyPr>
            <a:noAutofit/>
          </a:bodyPr>
          <a:lstStyle/>
          <a:p>
            <a:pPr algn="ctr"/>
            <a:r>
              <a:rPr lang="en-GB" sz="4000" b="1" spc="-1" dirty="0">
                <a:solidFill>
                  <a:srgbClr val="3B3838"/>
                </a:solidFill>
                <a:latin typeface="Century Gothic" panose="020B0502020202020204" pitchFamily="34" charset="0"/>
                <a:ea typeface="Century Gothic"/>
              </a:rPr>
              <a:t>Talking about things and things to do</a:t>
            </a:r>
            <a:endParaRPr lang="en-GB" sz="4000" dirty="0">
              <a:solidFill>
                <a:srgbClr val="3B3838"/>
              </a:solidFill>
            </a:endParaRPr>
          </a:p>
        </p:txBody>
      </p:sp>
      <p:pic>
        <p:nvPicPr>
          <p:cNvPr id="8" name="Picture 7" descr="Map&#10;&#10;Description automatically generated">
            <a:extLst>
              <a:ext uri="{FF2B5EF4-FFF2-40B4-BE49-F238E27FC236}">
                <a16:creationId xmlns:a16="http://schemas.microsoft.com/office/drawing/2014/main" id="{7E2E925F-F542-435B-8CEB-05FEDBBEED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0866" y="240668"/>
            <a:ext cx="3811412" cy="4881282"/>
          </a:xfrm>
          <a:prstGeom prst="rect">
            <a:avLst/>
          </a:prstGeom>
        </p:spPr>
      </p:pic>
      <p:sp>
        <p:nvSpPr>
          <p:cNvPr id="9" name="TextBox 8">
            <a:extLst>
              <a:ext uri="{FF2B5EF4-FFF2-40B4-BE49-F238E27FC236}">
                <a16:creationId xmlns:a16="http://schemas.microsoft.com/office/drawing/2014/main" id="{C9A0E710-98FE-45EC-A32A-7523767395BD}"/>
              </a:ext>
            </a:extLst>
          </p:cNvPr>
          <p:cNvSpPr txBox="1"/>
          <p:nvPr/>
        </p:nvSpPr>
        <p:spPr>
          <a:xfrm>
            <a:off x="8182900" y="6466406"/>
            <a:ext cx="3987452" cy="400110"/>
          </a:xfrm>
          <a:prstGeom prst="rect">
            <a:avLst/>
          </a:prstGeom>
          <a:noFill/>
        </p:spPr>
        <p:txBody>
          <a:bodyPr wrap="square" rtlCol="0">
            <a:spAutoFit/>
          </a:bodyPr>
          <a:lstStyle/>
          <a:p>
            <a:pPr algn="r"/>
            <a:r>
              <a:rPr lang="en-GB" sz="2000" dirty="0">
                <a:solidFill>
                  <a:srgbClr val="002060"/>
                </a:solidFill>
                <a:latin typeface="Century Gothic" panose="020B0502020202020204" pitchFamily="34" charset="0"/>
              </a:rPr>
              <a:t>Term 2 Week 2</a:t>
            </a:r>
          </a:p>
        </p:txBody>
      </p:sp>
      <p:sp>
        <p:nvSpPr>
          <p:cNvPr id="3" name="CustomShape 2">
            <a:extLst>
              <a:ext uri="{FF2B5EF4-FFF2-40B4-BE49-F238E27FC236}">
                <a16:creationId xmlns:a16="http://schemas.microsoft.com/office/drawing/2014/main" id="{22C24C22-B136-8C7A-9445-5A0438CB5138}"/>
              </a:ext>
            </a:extLst>
          </p:cNvPr>
          <p:cNvSpPr/>
          <p:nvPr/>
        </p:nvSpPr>
        <p:spPr>
          <a:xfrm>
            <a:off x="5649294" y="4911926"/>
            <a:ext cx="56448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
                <a:srgbClr val="FF3333"/>
              </a:buClr>
              <a:buSzPts val="9600"/>
              <a:buFontTx/>
              <a:buNone/>
              <a:tabLst/>
              <a:defRPr/>
            </a:pPr>
            <a:r>
              <a:rPr kumimoji="0" lang="en-GB" sz="9600" b="1" i="0" u="none" strike="noStrike" kern="0" cap="none" spc="0" normalizeH="0" baseline="0" noProof="0" dirty="0" err="1">
                <a:ln>
                  <a:noFill/>
                </a:ln>
                <a:solidFill>
                  <a:srgbClr val="FFC000"/>
                </a:solidFill>
                <a:effectLst/>
                <a:uLnTx/>
                <a:uFillTx/>
                <a:latin typeface="Modern Love" panose="04090805081005020601" pitchFamily="82" charset="0"/>
                <a:cs typeface="Arial"/>
                <a:sym typeface="Arial"/>
              </a:rPr>
              <a:t>gelb</a:t>
            </a:r>
            <a:endParaRPr kumimoji="0" lang="en-GB" sz="1400" b="0" i="0" u="none" strike="noStrike" kern="0" cap="none" spc="0" normalizeH="0" baseline="0" noProof="0" dirty="0">
              <a:ln>
                <a:noFill/>
              </a:ln>
              <a:solidFill>
                <a:srgbClr val="FFC000"/>
              </a:solidFill>
              <a:effectLst/>
              <a:uLnTx/>
              <a:uFillTx/>
              <a:latin typeface="Modern Love" panose="04090805081005020601" pitchFamily="82" charset="0"/>
              <a:cs typeface="Arial"/>
              <a:sym typeface="Arial"/>
            </a:endParaRPr>
          </a:p>
        </p:txBody>
      </p:sp>
      <p:pic>
        <p:nvPicPr>
          <p:cNvPr id="4" name="Picture 3" descr="A cartoon of two women&#10;&#10;Description automatically generated">
            <a:extLst>
              <a:ext uri="{FF2B5EF4-FFF2-40B4-BE49-F238E27FC236}">
                <a16:creationId xmlns:a16="http://schemas.microsoft.com/office/drawing/2014/main" id="{40F03FA4-D27C-0F9D-BFF9-47D7148F18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109" y="1985771"/>
            <a:ext cx="2043786" cy="4120129"/>
          </a:xfrm>
          <a:prstGeom prst="rect">
            <a:avLst/>
          </a:prstGeom>
        </p:spPr>
      </p:pic>
      <p:pic>
        <p:nvPicPr>
          <p:cNvPr id="5" name="Picture 6" descr="Soccer Ball Clipart">
            <a:extLst>
              <a:ext uri="{FF2B5EF4-FFF2-40B4-BE49-F238E27FC236}">
                <a16:creationId xmlns:a16="http://schemas.microsoft.com/office/drawing/2014/main" id="{3DD47311-20F5-DB48-6F1D-FC093C41B76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86283" y="5346254"/>
            <a:ext cx="685824" cy="6858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303175"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3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838353" y="8654"/>
            <a:ext cx="480840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noProof="0" dirty="0">
                <a:solidFill>
                  <a:srgbClr val="002060"/>
                </a:solidFill>
                <a:latin typeface="Century Gothic" panose="020B0502020202020204" pitchFamily="34" charset="0"/>
                <a:sym typeface="Wingdings" panose="05000000000000000000" pitchFamily="2" charset="2"/>
              </a:rPr>
              <a:t>Ich bin…</a:t>
            </a:r>
            <a:endParaRPr kumimoji="0" lang="en-GB" sz="3600" b="1"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25" name="Google Shape;167;p2">
            <a:extLst>
              <a:ext uri="{FF2B5EF4-FFF2-40B4-BE49-F238E27FC236}">
                <a16:creationId xmlns:a16="http://schemas.microsoft.com/office/drawing/2014/main" id="{417AD6AF-DC6B-4897-A0D1-741C8E6F512F}"/>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5" name="Title 2">
            <a:extLst>
              <a:ext uri="{FF2B5EF4-FFF2-40B4-BE49-F238E27FC236}">
                <a16:creationId xmlns:a16="http://schemas.microsoft.com/office/drawing/2014/main" id="{C74BD455-DFF4-4DAC-9AAE-B797AD719538}"/>
              </a:ext>
            </a:extLst>
          </p:cNvPr>
          <p:cNvSpPr txBox="1">
            <a:spLocks/>
          </p:cNvSpPr>
          <p:nvPr/>
        </p:nvSpPr>
        <p:spPr>
          <a:xfrm>
            <a:off x="10623839" y="975542"/>
            <a:ext cx="1552414" cy="408523"/>
          </a:xfrm>
          <a:prstGeom prst="rect">
            <a:avLst/>
          </a:prstGeom>
          <a:solidFill>
            <a:srgbClr val="FF000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dirty="0" err="1">
                <a:ln>
                  <a:noFill/>
                </a:ln>
                <a:solidFill>
                  <a:srgbClr val="FFFFFF"/>
                </a:solidFill>
                <a:effectLst/>
                <a:uLnTx/>
                <a:uFillTx/>
                <a:latin typeface="Century Gothic" panose="020B0502020202020204" pitchFamily="34" charset="0"/>
                <a:ea typeface="Calibri"/>
                <a:cs typeface="Calibri"/>
                <a:sym typeface="Calibri"/>
              </a:rPr>
              <a:t>schreiben</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ea typeface="Calibri"/>
              <a:cs typeface="Calibri"/>
              <a:sym typeface="Calibri"/>
            </a:endParaRPr>
          </a:p>
        </p:txBody>
      </p:sp>
      <p:pic>
        <p:nvPicPr>
          <p:cNvPr id="36" name="Graphic 35" descr="Blackboard">
            <a:extLst>
              <a:ext uri="{FF2B5EF4-FFF2-40B4-BE49-F238E27FC236}">
                <a16:creationId xmlns:a16="http://schemas.microsoft.com/office/drawing/2014/main" id="{0D5644D5-B692-47C1-8975-B05460A66E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19121" y="-110706"/>
            <a:ext cx="1256675" cy="1256675"/>
          </a:xfrm>
          <a:prstGeom prst="rect">
            <a:avLst/>
          </a:prstGeom>
        </p:spPr>
      </p:pic>
      <p:sp>
        <p:nvSpPr>
          <p:cNvPr id="8" name="Title 2">
            <a:extLst>
              <a:ext uri="{FF2B5EF4-FFF2-40B4-BE49-F238E27FC236}">
                <a16:creationId xmlns:a16="http://schemas.microsoft.com/office/drawing/2014/main" id="{F693C63F-E73F-50EB-5584-819B922618B9}"/>
              </a:ext>
            </a:extLst>
          </p:cNvPr>
          <p:cNvSpPr txBox="1">
            <a:spLocks/>
          </p:cNvSpPr>
          <p:nvPr/>
        </p:nvSpPr>
        <p:spPr>
          <a:xfrm>
            <a:off x="9159912" y="1009092"/>
            <a:ext cx="1316286" cy="374973"/>
          </a:xfrm>
          <a:prstGeom prst="rect">
            <a:avLst/>
          </a:prstGeom>
          <a:solidFill>
            <a:srgbClr val="FFD10D"/>
          </a:solidFill>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E7E6E6">
                    <a:lumMod val="10000"/>
                  </a:srgbClr>
                </a:solidFill>
                <a:effectLst/>
                <a:uLnTx/>
                <a:uFillTx/>
                <a:latin typeface="Century Gothic" panose="020B0502020202020204" pitchFamily="34" charset="0"/>
                <a:ea typeface="+mj-ea"/>
                <a:cs typeface="+mj-cs"/>
              </a:rPr>
              <a:t>sprechen</a:t>
            </a:r>
            <a:endParaRPr kumimoji="0" lang="en-GB" sz="2000" b="1" i="0" u="none" strike="noStrike" kern="1200" cap="none" spc="0" normalizeH="0" baseline="0" noProof="0" dirty="0">
              <a:ln>
                <a:noFill/>
              </a:ln>
              <a:solidFill>
                <a:srgbClr val="E7E6E6">
                  <a:lumMod val="10000"/>
                </a:srgbClr>
              </a:solidFill>
              <a:effectLst/>
              <a:uLnTx/>
              <a:uFillTx/>
              <a:latin typeface="Century Gothic" panose="020B0502020202020204" pitchFamily="34" charset="0"/>
              <a:ea typeface="+mj-ea"/>
              <a:cs typeface="+mj-cs"/>
            </a:endParaRPr>
          </a:p>
        </p:txBody>
      </p:sp>
      <p:grpSp>
        <p:nvGrpSpPr>
          <p:cNvPr id="9" name="Group 8">
            <a:extLst>
              <a:ext uri="{FF2B5EF4-FFF2-40B4-BE49-F238E27FC236}">
                <a16:creationId xmlns:a16="http://schemas.microsoft.com/office/drawing/2014/main" id="{8C44659E-DE06-E313-7EC2-DBF173CA4343}"/>
              </a:ext>
            </a:extLst>
          </p:cNvPr>
          <p:cNvGrpSpPr/>
          <p:nvPr/>
        </p:nvGrpSpPr>
        <p:grpSpPr>
          <a:xfrm>
            <a:off x="9159912" y="31531"/>
            <a:ext cx="1316286" cy="754334"/>
            <a:chOff x="10714104" y="160499"/>
            <a:chExt cx="1316286" cy="754334"/>
          </a:xfrm>
        </p:grpSpPr>
        <p:sp>
          <p:nvSpPr>
            <p:cNvPr id="10" name="Speech Bubble: Rectangle with Corners Rounded 9">
              <a:extLst>
                <a:ext uri="{FF2B5EF4-FFF2-40B4-BE49-F238E27FC236}">
                  <a16:creationId xmlns:a16="http://schemas.microsoft.com/office/drawing/2014/main" id="{B6FC1BCD-D23C-E3F3-9971-EF4937925FA7}"/>
                </a:ext>
              </a:extLst>
            </p:cNvPr>
            <p:cNvSpPr/>
            <p:nvPr/>
          </p:nvSpPr>
          <p:spPr>
            <a:xfrm>
              <a:off x="10714104" y="160499"/>
              <a:ext cx="1316286" cy="754334"/>
            </a:xfrm>
            <a:prstGeom prst="wedgeRoundRectCallout">
              <a:avLst>
                <a:gd name="adj1" fmla="val -3751"/>
                <a:gd name="adj2" fmla="val 80385"/>
                <a:gd name="adj3" fmla="val 16667"/>
              </a:avLst>
            </a:prstGeom>
            <a:solidFill>
              <a:sysClr val="window" lastClr="FFFFFF"/>
            </a:solidFill>
            <a:ln w="76200" cap="flat" cmpd="sng" algn="ctr">
              <a:solidFill>
                <a:srgbClr val="E7E6E6">
                  <a:lumMod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11" name="Speech Bubble: Rectangle with Corners Rounded 10">
              <a:extLst>
                <a:ext uri="{FF2B5EF4-FFF2-40B4-BE49-F238E27FC236}">
                  <a16:creationId xmlns:a16="http://schemas.microsoft.com/office/drawing/2014/main" id="{544D26C9-FCF9-DC74-9F78-AE1C98A8E790}"/>
                </a:ext>
              </a:extLst>
            </p:cNvPr>
            <p:cNvSpPr/>
            <p:nvPr/>
          </p:nvSpPr>
          <p:spPr>
            <a:xfrm>
              <a:off x="10737630" y="179881"/>
              <a:ext cx="1269234" cy="734951"/>
            </a:xfrm>
            <a:prstGeom prst="wedgeRoundRectCallout">
              <a:avLst>
                <a:gd name="adj1" fmla="val -3751"/>
                <a:gd name="adj2" fmla="val 80385"/>
                <a:gd name="adj3" fmla="val 16667"/>
              </a:avLst>
            </a:prstGeom>
            <a:solidFill>
              <a:sysClr val="window" lastClr="FFFFFF"/>
            </a:solidFill>
            <a:ln w="25400" cap="flat" cmpd="sng" algn="ctr">
              <a:solidFill>
                <a:srgbClr val="FF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entury Gothic"/>
                <a:ea typeface="+mn-ea"/>
                <a:cs typeface="+mn-cs"/>
              </a:endParaRPr>
            </a:p>
          </p:txBody>
        </p:sp>
        <p:pic>
          <p:nvPicPr>
            <p:cNvPr id="12" name="Picture 11" descr="A picture containing text, reptile&#10;&#10;Description automatically generated">
              <a:extLst>
                <a:ext uri="{FF2B5EF4-FFF2-40B4-BE49-F238E27FC236}">
                  <a16:creationId xmlns:a16="http://schemas.microsoft.com/office/drawing/2014/main" id="{4EAF6D52-D9F4-A60E-081D-451BE6E4DE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13670" y="221998"/>
              <a:ext cx="834673" cy="622092"/>
            </a:xfrm>
            <a:prstGeom prst="rect">
              <a:avLst/>
            </a:prstGeom>
          </p:spPr>
        </p:pic>
        <p:sp>
          <p:nvSpPr>
            <p:cNvPr id="13" name="TextBox 12">
              <a:extLst>
                <a:ext uri="{FF2B5EF4-FFF2-40B4-BE49-F238E27FC236}">
                  <a16:creationId xmlns:a16="http://schemas.microsoft.com/office/drawing/2014/main" id="{C1D87A29-B162-D1F7-3537-98E2FD207D27}"/>
                </a:ext>
              </a:extLst>
            </p:cNvPr>
            <p:cNvSpPr txBox="1"/>
            <p:nvPr/>
          </p:nvSpPr>
          <p:spPr>
            <a:xfrm>
              <a:off x="11439650" y="268502"/>
              <a:ext cx="46443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E7E6E6">
                      <a:lumMod val="10000"/>
                    </a:srgbClr>
                  </a:solidFill>
                  <a:effectLst/>
                  <a:uLnTx/>
                  <a:uFillTx/>
                  <a:latin typeface="Century Gothic"/>
                  <a:ea typeface="+mn-ea"/>
                  <a:cs typeface="+mn-cs"/>
                </a:rPr>
                <a:t>…</a:t>
              </a:r>
            </a:p>
          </p:txBody>
        </p:sp>
      </p:grpSp>
      <p:pic>
        <p:nvPicPr>
          <p:cNvPr id="5122" name="Picture 2" descr="Free interview speech conference vector">
            <a:extLst>
              <a:ext uri="{FF2B5EF4-FFF2-40B4-BE49-F238E27FC236}">
                <a16:creationId xmlns:a16="http://schemas.microsoft.com/office/drawing/2014/main" id="{A4A8F14C-BDC2-DEE0-252B-A5E0A39BE9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047" y="2932982"/>
            <a:ext cx="3677405" cy="367485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Free interview speech conference vector">
            <a:extLst>
              <a:ext uri="{FF2B5EF4-FFF2-40B4-BE49-F238E27FC236}">
                <a16:creationId xmlns:a16="http://schemas.microsoft.com/office/drawing/2014/main" id="{795309B5-45C8-DB96-5BFF-13061F86049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96651" y="3184463"/>
            <a:ext cx="4360353" cy="3117115"/>
          </a:xfrm>
          <a:prstGeom prst="rect">
            <a:avLst/>
          </a:prstGeom>
          <a:noFill/>
          <a:extLst>
            <a:ext uri="{909E8E84-426E-40DD-AFC4-6F175D3DCCD1}">
              <a14:hiddenFill xmlns:a14="http://schemas.microsoft.com/office/drawing/2010/main">
                <a:solidFill>
                  <a:srgbClr val="FFFFFF"/>
                </a:solidFill>
              </a14:hiddenFill>
            </a:ext>
          </a:extLst>
        </p:spPr>
      </p:pic>
      <p:sp>
        <p:nvSpPr>
          <p:cNvPr id="5" name="Speech Bubble: Oval 4">
            <a:extLst>
              <a:ext uri="{FF2B5EF4-FFF2-40B4-BE49-F238E27FC236}">
                <a16:creationId xmlns:a16="http://schemas.microsoft.com/office/drawing/2014/main" id="{78C2CB4C-5EF0-B290-FF64-40D6FCF564BD}"/>
              </a:ext>
            </a:extLst>
          </p:cNvPr>
          <p:cNvSpPr/>
          <p:nvPr/>
        </p:nvSpPr>
        <p:spPr>
          <a:xfrm>
            <a:off x="1601315" y="1145969"/>
            <a:ext cx="2937721" cy="1270000"/>
          </a:xfrm>
          <a:prstGeom prst="wedgeEllipseCallout">
            <a:avLst>
              <a:gd name="adj1" fmla="val -21094"/>
              <a:gd name="adj2" fmla="val 76085"/>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err="1">
                <a:solidFill>
                  <a:srgbClr val="002060"/>
                </a:solidFill>
                <a:latin typeface="Century Gothic" panose="020B0502020202020204" pitchFamily="34" charset="0"/>
              </a:rPr>
              <a:t>Journalistin</a:t>
            </a:r>
            <a:endParaRPr lang="en-GB" sz="2800" dirty="0">
              <a:solidFill>
                <a:srgbClr val="002060"/>
              </a:solidFill>
              <a:latin typeface="Century Gothic" panose="020B0502020202020204" pitchFamily="34" charset="0"/>
            </a:endParaRPr>
          </a:p>
        </p:txBody>
      </p:sp>
      <p:sp>
        <p:nvSpPr>
          <p:cNvPr id="3" name="Speech Bubble: Oval 2">
            <a:extLst>
              <a:ext uri="{FF2B5EF4-FFF2-40B4-BE49-F238E27FC236}">
                <a16:creationId xmlns:a16="http://schemas.microsoft.com/office/drawing/2014/main" id="{CEABC3F9-61B8-015C-71A5-7B0C51FF0DF0}"/>
              </a:ext>
            </a:extLst>
          </p:cNvPr>
          <p:cNvSpPr/>
          <p:nvPr/>
        </p:nvSpPr>
        <p:spPr>
          <a:xfrm>
            <a:off x="6367564" y="1179803"/>
            <a:ext cx="2507735" cy="1270000"/>
          </a:xfrm>
          <a:prstGeom prst="wedgeEllipseCallout">
            <a:avLst>
              <a:gd name="adj1" fmla="val -5881"/>
              <a:gd name="adj2" fmla="val 91707"/>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latin typeface="Century Gothic" panose="020B0502020202020204" pitchFamily="34" charset="0"/>
              </a:rPr>
              <a:t>Journalist</a:t>
            </a:r>
          </a:p>
        </p:txBody>
      </p:sp>
      <p:sp>
        <p:nvSpPr>
          <p:cNvPr id="7" name="Speech Bubble: Oval 6">
            <a:extLst>
              <a:ext uri="{FF2B5EF4-FFF2-40B4-BE49-F238E27FC236}">
                <a16:creationId xmlns:a16="http://schemas.microsoft.com/office/drawing/2014/main" id="{4BA1DB5F-79F4-E6C2-1456-122A570E56FB}"/>
              </a:ext>
            </a:extLst>
          </p:cNvPr>
          <p:cNvSpPr/>
          <p:nvPr/>
        </p:nvSpPr>
        <p:spPr>
          <a:xfrm>
            <a:off x="1601315" y="1156356"/>
            <a:ext cx="2937721" cy="1270000"/>
          </a:xfrm>
          <a:prstGeom prst="wedgeEllipseCallout">
            <a:avLst>
              <a:gd name="adj1" fmla="val -20723"/>
              <a:gd name="adj2" fmla="val 74726"/>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latin typeface="Century Gothic" panose="020B0502020202020204" pitchFamily="34" charset="0"/>
              </a:rPr>
              <a:t>……..?</a:t>
            </a:r>
          </a:p>
        </p:txBody>
      </p:sp>
    </p:spTree>
    <p:extLst>
      <p:ext uri="{BB962C8B-B14F-4D97-AF65-F5344CB8AC3E}">
        <p14:creationId xmlns:p14="http://schemas.microsoft.com/office/powerpoint/2010/main" val="42060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303175"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3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838353" y="8654"/>
            <a:ext cx="480840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noProof="0" dirty="0">
                <a:solidFill>
                  <a:srgbClr val="002060"/>
                </a:solidFill>
                <a:latin typeface="Century Gothic" panose="020B0502020202020204" pitchFamily="34" charset="0"/>
                <a:sym typeface="Wingdings" panose="05000000000000000000" pitchFamily="2" charset="2"/>
              </a:rPr>
              <a:t>Ich bin…</a:t>
            </a:r>
            <a:endParaRPr kumimoji="0" lang="en-GB" sz="3600" b="1"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25" name="Google Shape;167;p2">
            <a:extLst>
              <a:ext uri="{FF2B5EF4-FFF2-40B4-BE49-F238E27FC236}">
                <a16:creationId xmlns:a16="http://schemas.microsoft.com/office/drawing/2014/main" id="{417AD6AF-DC6B-4897-A0D1-741C8E6F512F}"/>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5" name="Title 2">
            <a:extLst>
              <a:ext uri="{FF2B5EF4-FFF2-40B4-BE49-F238E27FC236}">
                <a16:creationId xmlns:a16="http://schemas.microsoft.com/office/drawing/2014/main" id="{C74BD455-DFF4-4DAC-9AAE-B797AD719538}"/>
              </a:ext>
            </a:extLst>
          </p:cNvPr>
          <p:cNvSpPr txBox="1">
            <a:spLocks/>
          </p:cNvSpPr>
          <p:nvPr/>
        </p:nvSpPr>
        <p:spPr>
          <a:xfrm>
            <a:off x="10623839" y="975542"/>
            <a:ext cx="1552414" cy="408523"/>
          </a:xfrm>
          <a:prstGeom prst="rect">
            <a:avLst/>
          </a:prstGeom>
          <a:solidFill>
            <a:srgbClr val="FF000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dirty="0" err="1">
                <a:ln>
                  <a:noFill/>
                </a:ln>
                <a:solidFill>
                  <a:srgbClr val="FFFFFF"/>
                </a:solidFill>
                <a:effectLst/>
                <a:uLnTx/>
                <a:uFillTx/>
                <a:latin typeface="Century Gothic" panose="020B0502020202020204" pitchFamily="34" charset="0"/>
                <a:ea typeface="Calibri"/>
                <a:cs typeface="Calibri"/>
                <a:sym typeface="Calibri"/>
              </a:rPr>
              <a:t>schreiben</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ea typeface="Calibri"/>
              <a:cs typeface="Calibri"/>
              <a:sym typeface="Calibri"/>
            </a:endParaRPr>
          </a:p>
        </p:txBody>
      </p:sp>
      <p:pic>
        <p:nvPicPr>
          <p:cNvPr id="36" name="Graphic 35" descr="Blackboard">
            <a:extLst>
              <a:ext uri="{FF2B5EF4-FFF2-40B4-BE49-F238E27FC236}">
                <a16:creationId xmlns:a16="http://schemas.microsoft.com/office/drawing/2014/main" id="{0D5644D5-B692-47C1-8975-B05460A66E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19121" y="-110706"/>
            <a:ext cx="1256675" cy="1256675"/>
          </a:xfrm>
          <a:prstGeom prst="rect">
            <a:avLst/>
          </a:prstGeom>
        </p:spPr>
      </p:pic>
      <p:sp>
        <p:nvSpPr>
          <p:cNvPr id="5" name="Speech Bubble: Oval 4">
            <a:extLst>
              <a:ext uri="{FF2B5EF4-FFF2-40B4-BE49-F238E27FC236}">
                <a16:creationId xmlns:a16="http://schemas.microsoft.com/office/drawing/2014/main" id="{78C2CB4C-5EF0-B290-FF64-40D6FCF564BD}"/>
              </a:ext>
            </a:extLst>
          </p:cNvPr>
          <p:cNvSpPr/>
          <p:nvPr/>
        </p:nvSpPr>
        <p:spPr>
          <a:xfrm>
            <a:off x="3460401" y="2794000"/>
            <a:ext cx="2569463" cy="1270000"/>
          </a:xfrm>
          <a:prstGeom prst="wedgeEllipseCallout">
            <a:avLst>
              <a:gd name="adj1" fmla="val -76222"/>
              <a:gd name="adj2" fmla="val -17651"/>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err="1">
                <a:solidFill>
                  <a:srgbClr val="002060"/>
                </a:solidFill>
                <a:latin typeface="Century Gothic" panose="020B0502020202020204" pitchFamily="34" charset="0"/>
              </a:rPr>
              <a:t>Studentin</a:t>
            </a:r>
            <a:endParaRPr lang="en-GB" sz="2800" dirty="0">
              <a:solidFill>
                <a:srgbClr val="002060"/>
              </a:solidFill>
              <a:latin typeface="Century Gothic" panose="020B0502020202020204" pitchFamily="34" charset="0"/>
            </a:endParaRPr>
          </a:p>
        </p:txBody>
      </p:sp>
      <p:sp>
        <p:nvSpPr>
          <p:cNvPr id="6" name="Speech Bubble: Oval 5">
            <a:extLst>
              <a:ext uri="{FF2B5EF4-FFF2-40B4-BE49-F238E27FC236}">
                <a16:creationId xmlns:a16="http://schemas.microsoft.com/office/drawing/2014/main" id="{B36EFF87-C109-2094-BC80-76133051C207}"/>
              </a:ext>
            </a:extLst>
          </p:cNvPr>
          <p:cNvSpPr/>
          <p:nvPr/>
        </p:nvSpPr>
        <p:spPr>
          <a:xfrm>
            <a:off x="9159912" y="2470313"/>
            <a:ext cx="2233033" cy="1270000"/>
          </a:xfrm>
          <a:prstGeom prst="wedgeEllipseCallout">
            <a:avLst>
              <a:gd name="adj1" fmla="val -76222"/>
              <a:gd name="adj2" fmla="val -17651"/>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latin typeface="Century Gothic" panose="020B0502020202020204" pitchFamily="34" charset="0"/>
              </a:rPr>
              <a:t>Student</a:t>
            </a:r>
          </a:p>
        </p:txBody>
      </p:sp>
      <p:sp>
        <p:nvSpPr>
          <p:cNvPr id="7" name="Speech Bubble: Oval 6">
            <a:extLst>
              <a:ext uri="{FF2B5EF4-FFF2-40B4-BE49-F238E27FC236}">
                <a16:creationId xmlns:a16="http://schemas.microsoft.com/office/drawing/2014/main" id="{4BA1DB5F-79F4-E6C2-1456-122A570E56FB}"/>
              </a:ext>
            </a:extLst>
          </p:cNvPr>
          <p:cNvSpPr/>
          <p:nvPr/>
        </p:nvSpPr>
        <p:spPr>
          <a:xfrm>
            <a:off x="9164462" y="2470313"/>
            <a:ext cx="2233033" cy="1270000"/>
          </a:xfrm>
          <a:prstGeom prst="wedgeEllipseCallout">
            <a:avLst>
              <a:gd name="adj1" fmla="val -76222"/>
              <a:gd name="adj2" fmla="val -17651"/>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latin typeface="Century Gothic" panose="020B0502020202020204" pitchFamily="34" charset="0"/>
              </a:rPr>
              <a:t>……..?</a:t>
            </a:r>
          </a:p>
        </p:txBody>
      </p:sp>
      <p:sp>
        <p:nvSpPr>
          <p:cNvPr id="8" name="Title 2">
            <a:extLst>
              <a:ext uri="{FF2B5EF4-FFF2-40B4-BE49-F238E27FC236}">
                <a16:creationId xmlns:a16="http://schemas.microsoft.com/office/drawing/2014/main" id="{F693C63F-E73F-50EB-5584-819B922618B9}"/>
              </a:ext>
            </a:extLst>
          </p:cNvPr>
          <p:cNvSpPr txBox="1">
            <a:spLocks/>
          </p:cNvSpPr>
          <p:nvPr/>
        </p:nvSpPr>
        <p:spPr>
          <a:xfrm>
            <a:off x="9159912" y="1009092"/>
            <a:ext cx="1316286" cy="374973"/>
          </a:xfrm>
          <a:prstGeom prst="rect">
            <a:avLst/>
          </a:prstGeom>
          <a:solidFill>
            <a:srgbClr val="FFD10D"/>
          </a:solidFill>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E7E6E6">
                    <a:lumMod val="10000"/>
                  </a:srgbClr>
                </a:solidFill>
                <a:effectLst/>
                <a:uLnTx/>
                <a:uFillTx/>
                <a:latin typeface="Century Gothic" panose="020B0502020202020204" pitchFamily="34" charset="0"/>
                <a:ea typeface="+mj-ea"/>
                <a:cs typeface="+mj-cs"/>
              </a:rPr>
              <a:t>sprechen</a:t>
            </a:r>
            <a:endParaRPr kumimoji="0" lang="en-GB" sz="2000" b="1" i="0" u="none" strike="noStrike" kern="1200" cap="none" spc="0" normalizeH="0" baseline="0" noProof="0" dirty="0">
              <a:ln>
                <a:noFill/>
              </a:ln>
              <a:solidFill>
                <a:srgbClr val="E7E6E6">
                  <a:lumMod val="10000"/>
                </a:srgbClr>
              </a:solidFill>
              <a:effectLst/>
              <a:uLnTx/>
              <a:uFillTx/>
              <a:latin typeface="Century Gothic" panose="020B0502020202020204" pitchFamily="34" charset="0"/>
              <a:ea typeface="+mj-ea"/>
              <a:cs typeface="+mj-cs"/>
            </a:endParaRPr>
          </a:p>
        </p:txBody>
      </p:sp>
      <p:grpSp>
        <p:nvGrpSpPr>
          <p:cNvPr id="9" name="Group 8">
            <a:extLst>
              <a:ext uri="{FF2B5EF4-FFF2-40B4-BE49-F238E27FC236}">
                <a16:creationId xmlns:a16="http://schemas.microsoft.com/office/drawing/2014/main" id="{8C44659E-DE06-E313-7EC2-DBF173CA4343}"/>
              </a:ext>
            </a:extLst>
          </p:cNvPr>
          <p:cNvGrpSpPr/>
          <p:nvPr/>
        </p:nvGrpSpPr>
        <p:grpSpPr>
          <a:xfrm>
            <a:off x="9159912" y="31531"/>
            <a:ext cx="1316286" cy="754334"/>
            <a:chOff x="10714104" y="160499"/>
            <a:chExt cx="1316286" cy="754334"/>
          </a:xfrm>
        </p:grpSpPr>
        <p:sp>
          <p:nvSpPr>
            <p:cNvPr id="10" name="Speech Bubble: Rectangle with Corners Rounded 9">
              <a:extLst>
                <a:ext uri="{FF2B5EF4-FFF2-40B4-BE49-F238E27FC236}">
                  <a16:creationId xmlns:a16="http://schemas.microsoft.com/office/drawing/2014/main" id="{B6FC1BCD-D23C-E3F3-9971-EF4937925FA7}"/>
                </a:ext>
              </a:extLst>
            </p:cNvPr>
            <p:cNvSpPr/>
            <p:nvPr/>
          </p:nvSpPr>
          <p:spPr>
            <a:xfrm>
              <a:off x="10714104" y="160499"/>
              <a:ext cx="1316286" cy="754334"/>
            </a:xfrm>
            <a:prstGeom prst="wedgeRoundRectCallout">
              <a:avLst>
                <a:gd name="adj1" fmla="val -3751"/>
                <a:gd name="adj2" fmla="val 80385"/>
                <a:gd name="adj3" fmla="val 16667"/>
              </a:avLst>
            </a:prstGeom>
            <a:solidFill>
              <a:sysClr val="window" lastClr="FFFFFF"/>
            </a:solidFill>
            <a:ln w="76200" cap="flat" cmpd="sng" algn="ctr">
              <a:solidFill>
                <a:srgbClr val="E7E6E6">
                  <a:lumMod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11" name="Speech Bubble: Rectangle with Corners Rounded 10">
              <a:extLst>
                <a:ext uri="{FF2B5EF4-FFF2-40B4-BE49-F238E27FC236}">
                  <a16:creationId xmlns:a16="http://schemas.microsoft.com/office/drawing/2014/main" id="{544D26C9-FCF9-DC74-9F78-AE1C98A8E790}"/>
                </a:ext>
              </a:extLst>
            </p:cNvPr>
            <p:cNvSpPr/>
            <p:nvPr/>
          </p:nvSpPr>
          <p:spPr>
            <a:xfrm>
              <a:off x="10737630" y="179881"/>
              <a:ext cx="1269234" cy="734951"/>
            </a:xfrm>
            <a:prstGeom prst="wedgeRoundRectCallout">
              <a:avLst>
                <a:gd name="adj1" fmla="val -3751"/>
                <a:gd name="adj2" fmla="val 80385"/>
                <a:gd name="adj3" fmla="val 16667"/>
              </a:avLst>
            </a:prstGeom>
            <a:solidFill>
              <a:sysClr val="window" lastClr="FFFFFF"/>
            </a:solidFill>
            <a:ln w="25400" cap="flat" cmpd="sng" algn="ctr">
              <a:solidFill>
                <a:srgbClr val="FF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entury Gothic"/>
                <a:ea typeface="+mn-ea"/>
                <a:cs typeface="+mn-cs"/>
              </a:endParaRPr>
            </a:p>
          </p:txBody>
        </p:sp>
        <p:pic>
          <p:nvPicPr>
            <p:cNvPr id="12" name="Picture 11" descr="A picture containing text, reptile&#10;&#10;Description automatically generated">
              <a:extLst>
                <a:ext uri="{FF2B5EF4-FFF2-40B4-BE49-F238E27FC236}">
                  <a16:creationId xmlns:a16="http://schemas.microsoft.com/office/drawing/2014/main" id="{4EAF6D52-D9F4-A60E-081D-451BE6E4DE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13670" y="221998"/>
              <a:ext cx="834673" cy="622092"/>
            </a:xfrm>
            <a:prstGeom prst="rect">
              <a:avLst/>
            </a:prstGeom>
          </p:spPr>
        </p:pic>
        <p:sp>
          <p:nvSpPr>
            <p:cNvPr id="13" name="TextBox 12">
              <a:extLst>
                <a:ext uri="{FF2B5EF4-FFF2-40B4-BE49-F238E27FC236}">
                  <a16:creationId xmlns:a16="http://schemas.microsoft.com/office/drawing/2014/main" id="{C1D87A29-B162-D1F7-3537-98E2FD207D27}"/>
                </a:ext>
              </a:extLst>
            </p:cNvPr>
            <p:cNvSpPr txBox="1"/>
            <p:nvPr/>
          </p:nvSpPr>
          <p:spPr>
            <a:xfrm>
              <a:off x="11439650" y="268502"/>
              <a:ext cx="46443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E7E6E6">
                      <a:lumMod val="10000"/>
                    </a:srgbClr>
                  </a:solidFill>
                  <a:effectLst/>
                  <a:uLnTx/>
                  <a:uFillTx/>
                  <a:latin typeface="Century Gothic"/>
                  <a:ea typeface="+mn-ea"/>
                  <a:cs typeface="+mn-cs"/>
                </a:rPr>
                <a:t>…</a:t>
              </a:r>
            </a:p>
          </p:txBody>
        </p:sp>
      </p:grpSp>
      <p:pic>
        <p:nvPicPr>
          <p:cNvPr id="6146" name="Picture 2" descr="Free arabian arab girl vector">
            <a:extLst>
              <a:ext uri="{FF2B5EF4-FFF2-40B4-BE49-F238E27FC236}">
                <a16:creationId xmlns:a16="http://schemas.microsoft.com/office/drawing/2014/main" id="{453D5115-7414-C66D-7106-0F2DC79ED5B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2918"/>
          <a:stretch/>
        </p:blipFill>
        <p:spPr bwMode="auto">
          <a:xfrm>
            <a:off x="363119" y="1555054"/>
            <a:ext cx="2380081" cy="480594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Free boy student book vector">
            <a:extLst>
              <a:ext uri="{FF2B5EF4-FFF2-40B4-BE49-F238E27FC236}">
                <a16:creationId xmlns:a16="http://schemas.microsoft.com/office/drawing/2014/main" id="{446AFE63-9ABB-FB1A-CBDF-5F6B4AB82E4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74357" y="1271410"/>
            <a:ext cx="2544793" cy="5089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303175"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3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838353" y="8654"/>
            <a:ext cx="480840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noProof="0" dirty="0">
                <a:solidFill>
                  <a:srgbClr val="002060"/>
                </a:solidFill>
                <a:latin typeface="Century Gothic" panose="020B0502020202020204" pitchFamily="34" charset="0"/>
                <a:sym typeface="Wingdings" panose="05000000000000000000" pitchFamily="2" charset="2"/>
              </a:rPr>
              <a:t>Ich bin…</a:t>
            </a:r>
            <a:endParaRPr kumimoji="0" lang="en-GB" sz="3600" b="1"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25" name="Google Shape;167;p2">
            <a:extLst>
              <a:ext uri="{FF2B5EF4-FFF2-40B4-BE49-F238E27FC236}">
                <a16:creationId xmlns:a16="http://schemas.microsoft.com/office/drawing/2014/main" id="{417AD6AF-DC6B-4897-A0D1-741C8E6F512F}"/>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5" name="Title 2">
            <a:extLst>
              <a:ext uri="{FF2B5EF4-FFF2-40B4-BE49-F238E27FC236}">
                <a16:creationId xmlns:a16="http://schemas.microsoft.com/office/drawing/2014/main" id="{C74BD455-DFF4-4DAC-9AAE-B797AD719538}"/>
              </a:ext>
            </a:extLst>
          </p:cNvPr>
          <p:cNvSpPr txBox="1">
            <a:spLocks/>
          </p:cNvSpPr>
          <p:nvPr/>
        </p:nvSpPr>
        <p:spPr>
          <a:xfrm>
            <a:off x="10623839" y="975542"/>
            <a:ext cx="1552414" cy="408523"/>
          </a:xfrm>
          <a:prstGeom prst="rect">
            <a:avLst/>
          </a:prstGeom>
          <a:solidFill>
            <a:srgbClr val="FF000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dirty="0" err="1">
                <a:ln>
                  <a:noFill/>
                </a:ln>
                <a:solidFill>
                  <a:srgbClr val="FFFFFF"/>
                </a:solidFill>
                <a:effectLst/>
                <a:uLnTx/>
                <a:uFillTx/>
                <a:latin typeface="Century Gothic" panose="020B0502020202020204" pitchFamily="34" charset="0"/>
                <a:ea typeface="Calibri"/>
                <a:cs typeface="Calibri"/>
                <a:sym typeface="Calibri"/>
              </a:rPr>
              <a:t>schreiben</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ea typeface="Calibri"/>
              <a:cs typeface="Calibri"/>
              <a:sym typeface="Calibri"/>
            </a:endParaRPr>
          </a:p>
        </p:txBody>
      </p:sp>
      <p:pic>
        <p:nvPicPr>
          <p:cNvPr id="36" name="Graphic 35" descr="Blackboard">
            <a:extLst>
              <a:ext uri="{FF2B5EF4-FFF2-40B4-BE49-F238E27FC236}">
                <a16:creationId xmlns:a16="http://schemas.microsoft.com/office/drawing/2014/main" id="{0D5644D5-B692-47C1-8975-B05460A66E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19121" y="-110706"/>
            <a:ext cx="1256675" cy="1256675"/>
          </a:xfrm>
          <a:prstGeom prst="rect">
            <a:avLst/>
          </a:prstGeom>
        </p:spPr>
      </p:pic>
      <p:sp>
        <p:nvSpPr>
          <p:cNvPr id="5" name="Speech Bubble: Oval 4">
            <a:extLst>
              <a:ext uri="{FF2B5EF4-FFF2-40B4-BE49-F238E27FC236}">
                <a16:creationId xmlns:a16="http://schemas.microsoft.com/office/drawing/2014/main" id="{78C2CB4C-5EF0-B290-FF64-40D6FCF564BD}"/>
              </a:ext>
            </a:extLst>
          </p:cNvPr>
          <p:cNvSpPr/>
          <p:nvPr/>
        </p:nvSpPr>
        <p:spPr>
          <a:xfrm>
            <a:off x="3460401" y="2794000"/>
            <a:ext cx="2569463" cy="1270000"/>
          </a:xfrm>
          <a:prstGeom prst="wedgeEllipseCallout">
            <a:avLst>
              <a:gd name="adj1" fmla="val -76222"/>
              <a:gd name="adj2" fmla="val -17651"/>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latin typeface="Century Gothic" panose="020B0502020202020204" pitchFamily="34" charset="0"/>
              </a:rPr>
              <a:t>Designer</a:t>
            </a:r>
          </a:p>
        </p:txBody>
      </p:sp>
      <p:sp>
        <p:nvSpPr>
          <p:cNvPr id="6" name="Speech Bubble: Oval 5">
            <a:extLst>
              <a:ext uri="{FF2B5EF4-FFF2-40B4-BE49-F238E27FC236}">
                <a16:creationId xmlns:a16="http://schemas.microsoft.com/office/drawing/2014/main" id="{B36EFF87-C109-2094-BC80-76133051C207}"/>
              </a:ext>
            </a:extLst>
          </p:cNvPr>
          <p:cNvSpPr/>
          <p:nvPr/>
        </p:nvSpPr>
        <p:spPr>
          <a:xfrm>
            <a:off x="9184735" y="2745151"/>
            <a:ext cx="2878208" cy="1270000"/>
          </a:xfrm>
          <a:prstGeom prst="wedgeEllipseCallout">
            <a:avLst>
              <a:gd name="adj1" fmla="val -76222"/>
              <a:gd name="adj2" fmla="val -17651"/>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err="1">
                <a:solidFill>
                  <a:srgbClr val="002060"/>
                </a:solidFill>
                <a:latin typeface="Century Gothic" panose="020B0502020202020204" pitchFamily="34" charset="0"/>
              </a:rPr>
              <a:t>Designerin</a:t>
            </a:r>
            <a:endParaRPr lang="en-GB" sz="2800" dirty="0">
              <a:solidFill>
                <a:srgbClr val="002060"/>
              </a:solidFill>
              <a:latin typeface="Century Gothic" panose="020B0502020202020204" pitchFamily="34" charset="0"/>
            </a:endParaRPr>
          </a:p>
        </p:txBody>
      </p:sp>
      <p:sp>
        <p:nvSpPr>
          <p:cNvPr id="7" name="Speech Bubble: Oval 6">
            <a:extLst>
              <a:ext uri="{FF2B5EF4-FFF2-40B4-BE49-F238E27FC236}">
                <a16:creationId xmlns:a16="http://schemas.microsoft.com/office/drawing/2014/main" id="{4BA1DB5F-79F4-E6C2-1456-122A570E56FB}"/>
              </a:ext>
            </a:extLst>
          </p:cNvPr>
          <p:cNvSpPr/>
          <p:nvPr/>
        </p:nvSpPr>
        <p:spPr>
          <a:xfrm>
            <a:off x="9183439" y="2745151"/>
            <a:ext cx="2882860" cy="1270000"/>
          </a:xfrm>
          <a:prstGeom prst="wedgeEllipseCallout">
            <a:avLst>
              <a:gd name="adj1" fmla="val -76222"/>
              <a:gd name="adj2" fmla="val -17651"/>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latin typeface="Century Gothic" panose="020B0502020202020204" pitchFamily="34" charset="0"/>
              </a:rPr>
              <a:t>……..?</a:t>
            </a:r>
          </a:p>
        </p:txBody>
      </p:sp>
      <p:sp>
        <p:nvSpPr>
          <p:cNvPr id="8" name="Title 2">
            <a:extLst>
              <a:ext uri="{FF2B5EF4-FFF2-40B4-BE49-F238E27FC236}">
                <a16:creationId xmlns:a16="http://schemas.microsoft.com/office/drawing/2014/main" id="{F693C63F-E73F-50EB-5584-819B922618B9}"/>
              </a:ext>
            </a:extLst>
          </p:cNvPr>
          <p:cNvSpPr txBox="1">
            <a:spLocks/>
          </p:cNvSpPr>
          <p:nvPr/>
        </p:nvSpPr>
        <p:spPr>
          <a:xfrm>
            <a:off x="9159912" y="1009092"/>
            <a:ext cx="1316286" cy="374973"/>
          </a:xfrm>
          <a:prstGeom prst="rect">
            <a:avLst/>
          </a:prstGeom>
          <a:solidFill>
            <a:srgbClr val="FFD10D"/>
          </a:solidFill>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E7E6E6">
                    <a:lumMod val="10000"/>
                  </a:srgbClr>
                </a:solidFill>
                <a:effectLst/>
                <a:uLnTx/>
                <a:uFillTx/>
                <a:latin typeface="Century Gothic" panose="020B0502020202020204" pitchFamily="34" charset="0"/>
                <a:ea typeface="+mj-ea"/>
                <a:cs typeface="+mj-cs"/>
              </a:rPr>
              <a:t>sprechen</a:t>
            </a:r>
            <a:endParaRPr kumimoji="0" lang="en-GB" sz="2000" b="1" i="0" u="none" strike="noStrike" kern="1200" cap="none" spc="0" normalizeH="0" baseline="0" noProof="0" dirty="0">
              <a:ln>
                <a:noFill/>
              </a:ln>
              <a:solidFill>
                <a:srgbClr val="E7E6E6">
                  <a:lumMod val="10000"/>
                </a:srgbClr>
              </a:solidFill>
              <a:effectLst/>
              <a:uLnTx/>
              <a:uFillTx/>
              <a:latin typeface="Century Gothic" panose="020B0502020202020204" pitchFamily="34" charset="0"/>
              <a:ea typeface="+mj-ea"/>
              <a:cs typeface="+mj-cs"/>
            </a:endParaRPr>
          </a:p>
        </p:txBody>
      </p:sp>
      <p:grpSp>
        <p:nvGrpSpPr>
          <p:cNvPr id="9" name="Group 8">
            <a:extLst>
              <a:ext uri="{FF2B5EF4-FFF2-40B4-BE49-F238E27FC236}">
                <a16:creationId xmlns:a16="http://schemas.microsoft.com/office/drawing/2014/main" id="{8C44659E-DE06-E313-7EC2-DBF173CA4343}"/>
              </a:ext>
            </a:extLst>
          </p:cNvPr>
          <p:cNvGrpSpPr/>
          <p:nvPr/>
        </p:nvGrpSpPr>
        <p:grpSpPr>
          <a:xfrm>
            <a:off x="9159912" y="31531"/>
            <a:ext cx="1316286" cy="754334"/>
            <a:chOff x="10714104" y="160499"/>
            <a:chExt cx="1316286" cy="754334"/>
          </a:xfrm>
        </p:grpSpPr>
        <p:sp>
          <p:nvSpPr>
            <p:cNvPr id="10" name="Speech Bubble: Rectangle with Corners Rounded 9">
              <a:extLst>
                <a:ext uri="{FF2B5EF4-FFF2-40B4-BE49-F238E27FC236}">
                  <a16:creationId xmlns:a16="http://schemas.microsoft.com/office/drawing/2014/main" id="{B6FC1BCD-D23C-E3F3-9971-EF4937925FA7}"/>
                </a:ext>
              </a:extLst>
            </p:cNvPr>
            <p:cNvSpPr/>
            <p:nvPr/>
          </p:nvSpPr>
          <p:spPr>
            <a:xfrm>
              <a:off x="10714104" y="160499"/>
              <a:ext cx="1316286" cy="754334"/>
            </a:xfrm>
            <a:prstGeom prst="wedgeRoundRectCallout">
              <a:avLst>
                <a:gd name="adj1" fmla="val -3751"/>
                <a:gd name="adj2" fmla="val 80385"/>
                <a:gd name="adj3" fmla="val 16667"/>
              </a:avLst>
            </a:prstGeom>
            <a:solidFill>
              <a:sysClr val="window" lastClr="FFFFFF"/>
            </a:solidFill>
            <a:ln w="76200" cap="flat" cmpd="sng" algn="ctr">
              <a:solidFill>
                <a:srgbClr val="E7E6E6">
                  <a:lumMod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11" name="Speech Bubble: Rectangle with Corners Rounded 10">
              <a:extLst>
                <a:ext uri="{FF2B5EF4-FFF2-40B4-BE49-F238E27FC236}">
                  <a16:creationId xmlns:a16="http://schemas.microsoft.com/office/drawing/2014/main" id="{544D26C9-FCF9-DC74-9F78-AE1C98A8E790}"/>
                </a:ext>
              </a:extLst>
            </p:cNvPr>
            <p:cNvSpPr/>
            <p:nvPr/>
          </p:nvSpPr>
          <p:spPr>
            <a:xfrm>
              <a:off x="10737630" y="179881"/>
              <a:ext cx="1269234" cy="734951"/>
            </a:xfrm>
            <a:prstGeom prst="wedgeRoundRectCallout">
              <a:avLst>
                <a:gd name="adj1" fmla="val -3751"/>
                <a:gd name="adj2" fmla="val 80385"/>
                <a:gd name="adj3" fmla="val 16667"/>
              </a:avLst>
            </a:prstGeom>
            <a:solidFill>
              <a:sysClr val="window" lastClr="FFFFFF"/>
            </a:solidFill>
            <a:ln w="25400" cap="flat" cmpd="sng" algn="ctr">
              <a:solidFill>
                <a:srgbClr val="FF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entury Gothic"/>
                <a:ea typeface="+mn-ea"/>
                <a:cs typeface="+mn-cs"/>
              </a:endParaRPr>
            </a:p>
          </p:txBody>
        </p:sp>
        <p:pic>
          <p:nvPicPr>
            <p:cNvPr id="12" name="Picture 11" descr="A picture containing text, reptile&#10;&#10;Description automatically generated">
              <a:extLst>
                <a:ext uri="{FF2B5EF4-FFF2-40B4-BE49-F238E27FC236}">
                  <a16:creationId xmlns:a16="http://schemas.microsoft.com/office/drawing/2014/main" id="{4EAF6D52-D9F4-A60E-081D-451BE6E4DE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13670" y="221998"/>
              <a:ext cx="834673" cy="622092"/>
            </a:xfrm>
            <a:prstGeom prst="rect">
              <a:avLst/>
            </a:prstGeom>
          </p:spPr>
        </p:pic>
        <p:sp>
          <p:nvSpPr>
            <p:cNvPr id="13" name="TextBox 12">
              <a:extLst>
                <a:ext uri="{FF2B5EF4-FFF2-40B4-BE49-F238E27FC236}">
                  <a16:creationId xmlns:a16="http://schemas.microsoft.com/office/drawing/2014/main" id="{C1D87A29-B162-D1F7-3537-98E2FD207D27}"/>
                </a:ext>
              </a:extLst>
            </p:cNvPr>
            <p:cNvSpPr txBox="1"/>
            <p:nvPr/>
          </p:nvSpPr>
          <p:spPr>
            <a:xfrm>
              <a:off x="11439650" y="268502"/>
              <a:ext cx="46443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E7E6E6">
                      <a:lumMod val="10000"/>
                    </a:srgbClr>
                  </a:solidFill>
                  <a:effectLst/>
                  <a:uLnTx/>
                  <a:uFillTx/>
                  <a:latin typeface="Century Gothic"/>
                  <a:ea typeface="+mn-ea"/>
                  <a:cs typeface="+mn-cs"/>
                </a:rPr>
                <a:t>…</a:t>
              </a:r>
            </a:p>
          </p:txBody>
        </p:sp>
      </p:grpSp>
      <p:pic>
        <p:nvPicPr>
          <p:cNvPr id="7170" name="Picture 2" descr="Free desk computer surf vector">
            <a:extLst>
              <a:ext uri="{FF2B5EF4-FFF2-40B4-BE49-F238E27FC236}">
                <a16:creationId xmlns:a16="http://schemas.microsoft.com/office/drawing/2014/main" id="{BC2179D0-9B01-E82F-D06F-7640C9DDC1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3856" y="2935478"/>
            <a:ext cx="3133214" cy="225704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Free social social network social network service illustration">
            <a:extLst>
              <a:ext uri="{FF2B5EF4-FFF2-40B4-BE49-F238E27FC236}">
                <a16:creationId xmlns:a16="http://schemas.microsoft.com/office/drawing/2014/main" id="{2253EDD4-3601-C406-A1F5-E4BDDE60993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2673917"/>
            <a:ext cx="3239787" cy="2518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56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Table 9">
            <a:extLst>
              <a:ext uri="{FF2B5EF4-FFF2-40B4-BE49-F238E27FC236}">
                <a16:creationId xmlns:a16="http://schemas.microsoft.com/office/drawing/2014/main" id="{F4CE80D4-CEBE-48AE-9436-EF4E5BF4C0D6}"/>
              </a:ext>
            </a:extLst>
          </p:cNvPr>
          <p:cNvGraphicFramePr>
            <a:graphicFrameLocks noGrp="1"/>
          </p:cNvGraphicFramePr>
          <p:nvPr/>
        </p:nvGraphicFramePr>
        <p:xfrm>
          <a:off x="2211403" y="1444827"/>
          <a:ext cx="9024044" cy="5139264"/>
        </p:xfrm>
        <a:graphic>
          <a:graphicData uri="http://schemas.openxmlformats.org/drawingml/2006/table">
            <a:tbl>
              <a:tblPr firstRow="1" bandRow="1"/>
              <a:tblGrid>
                <a:gridCol w="252959">
                  <a:extLst>
                    <a:ext uri="{9D8B030D-6E8A-4147-A177-3AD203B41FA5}">
                      <a16:colId xmlns:a16="http://schemas.microsoft.com/office/drawing/2014/main" val="2894444976"/>
                    </a:ext>
                  </a:extLst>
                </a:gridCol>
                <a:gridCol w="2648494">
                  <a:extLst>
                    <a:ext uri="{9D8B030D-6E8A-4147-A177-3AD203B41FA5}">
                      <a16:colId xmlns:a16="http://schemas.microsoft.com/office/drawing/2014/main" val="3753812202"/>
                    </a:ext>
                  </a:extLst>
                </a:gridCol>
                <a:gridCol w="2809762">
                  <a:extLst>
                    <a:ext uri="{9D8B030D-6E8A-4147-A177-3AD203B41FA5}">
                      <a16:colId xmlns:a16="http://schemas.microsoft.com/office/drawing/2014/main" val="4293386852"/>
                    </a:ext>
                  </a:extLst>
                </a:gridCol>
                <a:gridCol w="3312829">
                  <a:extLst>
                    <a:ext uri="{9D8B030D-6E8A-4147-A177-3AD203B41FA5}">
                      <a16:colId xmlns:a16="http://schemas.microsoft.com/office/drawing/2014/main" val="1427192398"/>
                    </a:ext>
                  </a:extLst>
                </a:gridCol>
              </a:tblGrid>
              <a:tr h="642408">
                <a:tc>
                  <a:txBody>
                    <a:bodyPr/>
                    <a:lstStyle/>
                    <a:p>
                      <a:pPr algn="ctr"/>
                      <a:endParaRPr lang="en-GB" sz="2800" dirty="0">
                        <a:solidFill>
                          <a:srgbClr val="002060"/>
                        </a:solidFill>
                        <a:latin typeface="Century Gothic" panose="020B0502020202020204" pitchFamily="34" charset="0"/>
                      </a:endParaRPr>
                    </a:p>
                  </a:txBody>
                  <a:tcPr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GB" sz="2800" dirty="0">
                        <a:solidFill>
                          <a:srgbClr val="002060"/>
                        </a:solidFill>
                        <a:latin typeface="Century Gothic" panose="020B0502020202020204" pitchFamily="34" charset="0"/>
                      </a:endParaRPr>
                    </a:p>
                  </a:txBody>
                  <a:tcPr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en-GB" sz="2800" dirty="0">
                          <a:solidFill>
                            <a:srgbClr val="002060"/>
                          </a:solidFill>
                          <a:latin typeface="Century Gothic" panose="020B0502020202020204" pitchFamily="34" charset="0"/>
                        </a:rPr>
                        <a:t>Person A</a:t>
                      </a:r>
                    </a:p>
                  </a:txBody>
                  <a:tcPr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en-GB" sz="2800" dirty="0">
                          <a:solidFill>
                            <a:srgbClr val="002060"/>
                          </a:solidFill>
                          <a:latin typeface="Century Gothic" panose="020B0502020202020204" pitchFamily="34" charset="0"/>
                        </a:rPr>
                        <a:t>Person B</a:t>
                      </a:r>
                    </a:p>
                  </a:txBody>
                  <a:tcPr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8653342"/>
                  </a:ext>
                </a:extLst>
              </a:tr>
              <a:tr h="64240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2800" dirty="0">
                          <a:solidFill>
                            <a:srgbClr val="002060"/>
                          </a:solidFill>
                          <a:latin typeface="Century Gothic" panose="020B0502020202020204" pitchFamily="34" charset="0"/>
                        </a:rPr>
                        <a:t>1</a:t>
                      </a:r>
                    </a:p>
                  </a:txBody>
                  <a:tcPr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GB" sz="2800" dirty="0">
                        <a:solidFill>
                          <a:srgbClr val="002060"/>
                        </a:solidFill>
                        <a:latin typeface="Century Gothic" panose="020B0502020202020204" pitchFamily="34" charset="0"/>
                      </a:endParaRPr>
                    </a:p>
                  </a:txBody>
                  <a:tcPr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GB" sz="2800" dirty="0">
                        <a:solidFill>
                          <a:srgbClr val="002060"/>
                        </a:solidFill>
                        <a:latin typeface="Century Gothic" panose="020B0502020202020204" pitchFamily="34" charset="0"/>
                      </a:endParaRPr>
                    </a:p>
                  </a:txBody>
                  <a:tcPr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GB" sz="2800" dirty="0">
                        <a:solidFill>
                          <a:srgbClr val="002060"/>
                        </a:solidFill>
                        <a:latin typeface="Century Gothic" panose="020B0502020202020204" pitchFamily="34" charset="0"/>
                      </a:endParaRPr>
                    </a:p>
                  </a:txBody>
                  <a:tcPr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7467923"/>
                  </a:ext>
                </a:extLst>
              </a:tr>
              <a:tr h="64240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2800" dirty="0">
                          <a:solidFill>
                            <a:srgbClr val="002060"/>
                          </a:solidFill>
                          <a:latin typeface="Century Gothic" panose="020B0502020202020204" pitchFamily="34" charset="0"/>
                        </a:rPr>
                        <a:t>2</a:t>
                      </a:r>
                    </a:p>
                  </a:txBody>
                  <a:tcPr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GB" sz="2800" dirty="0">
                        <a:solidFill>
                          <a:srgbClr val="002060"/>
                        </a:solidFill>
                        <a:latin typeface="Century Gothic" panose="020B0502020202020204" pitchFamily="34" charset="0"/>
                      </a:endParaRPr>
                    </a:p>
                  </a:txBody>
                  <a:tcPr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GB" sz="2800">
                        <a:solidFill>
                          <a:srgbClr val="002060"/>
                        </a:solidFill>
                        <a:latin typeface="Century Gothic" panose="020B0502020202020204" pitchFamily="34" charset="0"/>
                      </a:endParaRPr>
                    </a:p>
                  </a:txBody>
                  <a:tcPr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GB" sz="2800" dirty="0">
                        <a:solidFill>
                          <a:srgbClr val="002060"/>
                        </a:solidFill>
                        <a:latin typeface="Century Gothic" panose="020B0502020202020204" pitchFamily="34" charset="0"/>
                      </a:endParaRPr>
                    </a:p>
                  </a:txBody>
                  <a:tcPr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1486698"/>
                  </a:ext>
                </a:extLst>
              </a:tr>
              <a:tr h="64240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2800" dirty="0">
                          <a:solidFill>
                            <a:srgbClr val="002060"/>
                          </a:solidFill>
                          <a:latin typeface="Century Gothic" panose="020B0502020202020204" pitchFamily="34" charset="0"/>
                        </a:rPr>
                        <a:t>3</a:t>
                      </a:r>
                    </a:p>
                  </a:txBody>
                  <a:tcPr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GB" sz="2800" dirty="0">
                        <a:solidFill>
                          <a:srgbClr val="002060"/>
                        </a:solidFill>
                        <a:latin typeface="Century Gothic" panose="020B0502020202020204" pitchFamily="34" charset="0"/>
                      </a:endParaRPr>
                    </a:p>
                  </a:txBody>
                  <a:tcPr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GB" sz="2800" dirty="0">
                        <a:solidFill>
                          <a:srgbClr val="002060"/>
                        </a:solidFill>
                        <a:latin typeface="Century Gothic" panose="020B0502020202020204" pitchFamily="34" charset="0"/>
                      </a:endParaRPr>
                    </a:p>
                  </a:txBody>
                  <a:tcPr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GB" sz="2800" dirty="0">
                        <a:solidFill>
                          <a:srgbClr val="002060"/>
                        </a:solidFill>
                        <a:latin typeface="Century Gothic" panose="020B0502020202020204" pitchFamily="34" charset="0"/>
                      </a:endParaRPr>
                    </a:p>
                  </a:txBody>
                  <a:tcPr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9647613"/>
                  </a:ext>
                </a:extLst>
              </a:tr>
              <a:tr h="64240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2800" dirty="0">
                          <a:solidFill>
                            <a:srgbClr val="002060"/>
                          </a:solidFill>
                          <a:latin typeface="Century Gothic" panose="020B0502020202020204" pitchFamily="34" charset="0"/>
                        </a:rPr>
                        <a:t>4</a:t>
                      </a:r>
                    </a:p>
                  </a:txBody>
                  <a:tcPr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GB" sz="2800" dirty="0">
                        <a:solidFill>
                          <a:srgbClr val="002060"/>
                        </a:solidFill>
                        <a:latin typeface="Century Gothic" panose="020B0502020202020204" pitchFamily="34" charset="0"/>
                      </a:endParaRPr>
                    </a:p>
                  </a:txBody>
                  <a:tcPr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GB" sz="2800">
                        <a:solidFill>
                          <a:srgbClr val="002060"/>
                        </a:solidFill>
                        <a:latin typeface="Century Gothic" panose="020B0502020202020204" pitchFamily="34" charset="0"/>
                      </a:endParaRPr>
                    </a:p>
                  </a:txBody>
                  <a:tcPr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GB" sz="2800" dirty="0">
                        <a:solidFill>
                          <a:srgbClr val="002060"/>
                        </a:solidFill>
                        <a:latin typeface="Century Gothic" panose="020B0502020202020204" pitchFamily="34" charset="0"/>
                      </a:endParaRPr>
                    </a:p>
                  </a:txBody>
                  <a:tcPr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593913"/>
                  </a:ext>
                </a:extLst>
              </a:tr>
              <a:tr h="64240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2800" dirty="0">
                          <a:solidFill>
                            <a:srgbClr val="002060"/>
                          </a:solidFill>
                          <a:latin typeface="Century Gothic" panose="020B0502020202020204" pitchFamily="34" charset="0"/>
                        </a:rPr>
                        <a:t>5</a:t>
                      </a:r>
                    </a:p>
                  </a:txBody>
                  <a:tcPr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GB" sz="2800" dirty="0">
                        <a:solidFill>
                          <a:srgbClr val="002060"/>
                        </a:solidFill>
                        <a:latin typeface="Century Gothic" panose="020B0502020202020204" pitchFamily="34" charset="0"/>
                      </a:endParaRPr>
                    </a:p>
                  </a:txBody>
                  <a:tcPr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GB" sz="2800" dirty="0">
                        <a:solidFill>
                          <a:srgbClr val="002060"/>
                        </a:solidFill>
                        <a:latin typeface="Century Gothic" panose="020B0502020202020204" pitchFamily="34" charset="0"/>
                      </a:endParaRPr>
                    </a:p>
                  </a:txBody>
                  <a:tcPr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GB" sz="2800" dirty="0">
                        <a:solidFill>
                          <a:srgbClr val="002060"/>
                        </a:solidFill>
                        <a:latin typeface="Century Gothic" panose="020B0502020202020204" pitchFamily="34" charset="0"/>
                      </a:endParaRPr>
                    </a:p>
                  </a:txBody>
                  <a:tcPr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8665873"/>
                  </a:ext>
                </a:extLst>
              </a:tr>
              <a:tr h="642408">
                <a:tc>
                  <a:txBody>
                    <a:bodyPr/>
                    <a:lstStyle/>
                    <a:p>
                      <a:pPr algn="ctr"/>
                      <a:r>
                        <a:rPr lang="en-GB" sz="2800" dirty="0">
                          <a:solidFill>
                            <a:srgbClr val="002060"/>
                          </a:solidFill>
                          <a:latin typeface="Century Gothic" panose="020B0502020202020204" pitchFamily="34" charset="0"/>
                        </a:rPr>
                        <a:t>6</a:t>
                      </a:r>
                    </a:p>
                  </a:txBody>
                  <a:tcPr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GB" sz="2800" dirty="0">
                        <a:solidFill>
                          <a:srgbClr val="002060"/>
                        </a:solidFill>
                        <a:latin typeface="Century Gothic" panose="020B0502020202020204" pitchFamily="34" charset="0"/>
                      </a:endParaRPr>
                    </a:p>
                  </a:txBody>
                  <a:tcPr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GB" sz="2800" dirty="0">
                        <a:solidFill>
                          <a:srgbClr val="002060"/>
                        </a:solidFill>
                        <a:latin typeface="Century Gothic" panose="020B0502020202020204" pitchFamily="34" charset="0"/>
                      </a:endParaRPr>
                    </a:p>
                  </a:txBody>
                  <a:tcPr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GB" sz="2800" dirty="0">
                        <a:solidFill>
                          <a:srgbClr val="002060"/>
                        </a:solidFill>
                        <a:latin typeface="Century Gothic" panose="020B0502020202020204" pitchFamily="34" charset="0"/>
                      </a:endParaRPr>
                    </a:p>
                  </a:txBody>
                  <a:tcPr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8559796"/>
                  </a:ext>
                </a:extLst>
              </a:tr>
              <a:tr h="642408">
                <a:tc>
                  <a:txBody>
                    <a:bodyPr/>
                    <a:lstStyle/>
                    <a:p>
                      <a:pPr algn="ctr"/>
                      <a:r>
                        <a:rPr lang="en-GB" sz="2800" dirty="0">
                          <a:solidFill>
                            <a:srgbClr val="002060"/>
                          </a:solidFill>
                          <a:latin typeface="Century Gothic" panose="020B0502020202020204" pitchFamily="34" charset="0"/>
                        </a:rPr>
                        <a:t>7</a:t>
                      </a:r>
                    </a:p>
                  </a:txBody>
                  <a:tcPr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GB" sz="2800" dirty="0">
                        <a:solidFill>
                          <a:srgbClr val="002060"/>
                        </a:solidFill>
                        <a:latin typeface="Century Gothic" panose="020B0502020202020204" pitchFamily="34" charset="0"/>
                      </a:endParaRPr>
                    </a:p>
                  </a:txBody>
                  <a:tcPr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GB" sz="2800" dirty="0">
                        <a:solidFill>
                          <a:srgbClr val="002060"/>
                        </a:solidFill>
                        <a:latin typeface="Century Gothic" panose="020B0502020202020204" pitchFamily="34" charset="0"/>
                      </a:endParaRPr>
                    </a:p>
                  </a:txBody>
                  <a:tcPr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GB" sz="2800" dirty="0">
                        <a:solidFill>
                          <a:srgbClr val="002060"/>
                        </a:solidFill>
                        <a:latin typeface="Century Gothic" panose="020B0502020202020204" pitchFamily="34" charset="0"/>
                      </a:endParaRPr>
                    </a:p>
                  </a:txBody>
                  <a:tcPr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0037968"/>
                  </a:ext>
                </a:extLst>
              </a:tr>
            </a:tbl>
          </a:graphicData>
        </a:graphic>
      </p:graphicFrame>
      <p:sp>
        <p:nvSpPr>
          <p:cNvPr id="3" name="Title 2">
            <a:extLst>
              <a:ext uri="{FF2B5EF4-FFF2-40B4-BE49-F238E27FC236}">
                <a16:creationId xmlns:a16="http://schemas.microsoft.com/office/drawing/2014/main" id="{50B11332-DD10-4B5A-ADB8-BD6294827F4F}"/>
              </a:ext>
            </a:extLst>
          </p:cNvPr>
          <p:cNvSpPr>
            <a:spLocks noGrp="1"/>
          </p:cNvSpPr>
          <p:nvPr>
            <p:ph type="title"/>
          </p:nvPr>
        </p:nvSpPr>
        <p:spPr>
          <a:xfrm>
            <a:off x="677529" y="143642"/>
            <a:ext cx="2434389" cy="508891"/>
          </a:xfrm>
        </p:spPr>
        <p:txBody>
          <a:bodyPr>
            <a:normAutofit fontScale="90000"/>
          </a:bodyPr>
          <a:lstStyle/>
          <a:p>
            <a:r>
              <a:rPr lang="es-AR" sz="3200" b="1" dirty="0">
                <a:solidFill>
                  <a:srgbClr val="002060"/>
                </a:solidFill>
                <a:latin typeface="Century Gothic" panose="020B0502020202020204" pitchFamily="34" charset="0"/>
                <a:cs typeface="Arial"/>
                <a:sym typeface="Arial"/>
              </a:rPr>
              <a:t>Follow up 4</a:t>
            </a:r>
            <a:endParaRPr lang="en-GB" sz="3200" dirty="0"/>
          </a:p>
        </p:txBody>
      </p:sp>
      <p:sp>
        <p:nvSpPr>
          <p:cNvPr id="50" name="Google Shape;119;p1">
            <a:extLst>
              <a:ext uri="{FF2B5EF4-FFF2-40B4-BE49-F238E27FC236}">
                <a16:creationId xmlns:a16="http://schemas.microsoft.com/office/drawing/2014/main" id="{A71ACA46-CE7F-4525-A190-BB7A5355194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3" name="Title 2">
            <a:extLst>
              <a:ext uri="{FF2B5EF4-FFF2-40B4-BE49-F238E27FC236}">
                <a16:creationId xmlns:a16="http://schemas.microsoft.com/office/drawing/2014/main" id="{A201A429-64ED-4B7A-94F6-0DC7EAB1D42B}"/>
              </a:ext>
            </a:extLst>
          </p:cNvPr>
          <p:cNvSpPr txBox="1">
            <a:spLocks/>
          </p:cNvSpPr>
          <p:nvPr/>
        </p:nvSpPr>
        <p:spPr>
          <a:xfrm>
            <a:off x="10737630" y="1069266"/>
            <a:ext cx="1316286" cy="374973"/>
          </a:xfrm>
          <a:prstGeom prst="rect">
            <a:avLst/>
          </a:prstGeom>
          <a:solidFill>
            <a:srgbClr val="FFD10D"/>
          </a:solidFill>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E7E6E6">
                    <a:lumMod val="10000"/>
                  </a:srgbClr>
                </a:solidFill>
                <a:effectLst/>
                <a:uLnTx/>
                <a:uFillTx/>
                <a:latin typeface="Century Gothic" panose="020B0502020202020204" pitchFamily="34" charset="0"/>
                <a:ea typeface="+mj-ea"/>
                <a:cs typeface="+mj-cs"/>
              </a:rPr>
              <a:t>sprechen</a:t>
            </a:r>
            <a:endParaRPr kumimoji="0" lang="en-GB" sz="2000" b="1" i="0" u="none" strike="noStrike" kern="1200" cap="none" spc="0" normalizeH="0" baseline="0" noProof="0" dirty="0">
              <a:ln>
                <a:noFill/>
              </a:ln>
              <a:solidFill>
                <a:srgbClr val="E7E6E6">
                  <a:lumMod val="10000"/>
                </a:srgbClr>
              </a:solidFill>
              <a:effectLst/>
              <a:uLnTx/>
              <a:uFillTx/>
              <a:latin typeface="Century Gothic" panose="020B0502020202020204" pitchFamily="34" charset="0"/>
              <a:ea typeface="+mj-ea"/>
              <a:cs typeface="+mj-cs"/>
            </a:endParaRPr>
          </a:p>
        </p:txBody>
      </p:sp>
      <p:grpSp>
        <p:nvGrpSpPr>
          <p:cNvPr id="24" name="Group 23">
            <a:extLst>
              <a:ext uri="{FF2B5EF4-FFF2-40B4-BE49-F238E27FC236}">
                <a16:creationId xmlns:a16="http://schemas.microsoft.com/office/drawing/2014/main" id="{BE4020B0-A2A3-4F68-801E-E9DF382DC02F}"/>
              </a:ext>
            </a:extLst>
          </p:cNvPr>
          <p:cNvGrpSpPr/>
          <p:nvPr/>
        </p:nvGrpSpPr>
        <p:grpSpPr>
          <a:xfrm>
            <a:off x="10737630" y="91705"/>
            <a:ext cx="1316286" cy="754334"/>
            <a:chOff x="10714104" y="160499"/>
            <a:chExt cx="1316286" cy="754334"/>
          </a:xfrm>
        </p:grpSpPr>
        <p:sp>
          <p:nvSpPr>
            <p:cNvPr id="25" name="Speech Bubble: Rectangle with Corners Rounded 24">
              <a:extLst>
                <a:ext uri="{FF2B5EF4-FFF2-40B4-BE49-F238E27FC236}">
                  <a16:creationId xmlns:a16="http://schemas.microsoft.com/office/drawing/2014/main" id="{F4B5CDE5-34C6-427E-BD36-480850F7712A}"/>
                </a:ext>
              </a:extLst>
            </p:cNvPr>
            <p:cNvSpPr/>
            <p:nvPr/>
          </p:nvSpPr>
          <p:spPr>
            <a:xfrm>
              <a:off x="10714104" y="160499"/>
              <a:ext cx="1316286" cy="754334"/>
            </a:xfrm>
            <a:prstGeom prst="wedgeRoundRectCallout">
              <a:avLst>
                <a:gd name="adj1" fmla="val -3751"/>
                <a:gd name="adj2" fmla="val 80385"/>
                <a:gd name="adj3" fmla="val 16667"/>
              </a:avLst>
            </a:prstGeom>
            <a:solidFill>
              <a:sysClr val="window" lastClr="FFFFFF"/>
            </a:solidFill>
            <a:ln w="76200" cap="flat" cmpd="sng" algn="ctr">
              <a:solidFill>
                <a:srgbClr val="E7E6E6">
                  <a:lumMod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26" name="Speech Bubble: Rectangle with Corners Rounded 25">
              <a:extLst>
                <a:ext uri="{FF2B5EF4-FFF2-40B4-BE49-F238E27FC236}">
                  <a16:creationId xmlns:a16="http://schemas.microsoft.com/office/drawing/2014/main" id="{5A07DE71-EF7E-4BB1-9B08-A8CC57BE3E77}"/>
                </a:ext>
              </a:extLst>
            </p:cNvPr>
            <p:cNvSpPr/>
            <p:nvPr/>
          </p:nvSpPr>
          <p:spPr>
            <a:xfrm>
              <a:off x="10737630" y="179881"/>
              <a:ext cx="1269234" cy="734951"/>
            </a:xfrm>
            <a:prstGeom prst="wedgeRoundRectCallout">
              <a:avLst>
                <a:gd name="adj1" fmla="val -3751"/>
                <a:gd name="adj2" fmla="val 80385"/>
                <a:gd name="adj3" fmla="val 16667"/>
              </a:avLst>
            </a:prstGeom>
            <a:solidFill>
              <a:sysClr val="window" lastClr="FFFFFF"/>
            </a:solidFill>
            <a:ln w="25400" cap="flat" cmpd="sng" algn="ctr">
              <a:solidFill>
                <a:srgbClr val="FF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entury Gothic"/>
                <a:ea typeface="+mn-ea"/>
                <a:cs typeface="+mn-cs"/>
              </a:endParaRPr>
            </a:p>
          </p:txBody>
        </p:sp>
        <p:pic>
          <p:nvPicPr>
            <p:cNvPr id="27" name="Picture 26" descr="A picture containing text, reptile&#10;&#10;Description automatically generated">
              <a:extLst>
                <a:ext uri="{FF2B5EF4-FFF2-40B4-BE49-F238E27FC236}">
                  <a16:creationId xmlns:a16="http://schemas.microsoft.com/office/drawing/2014/main" id="{95BB7C96-D5B4-4C5E-BBCE-F7C229BAA6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3670" y="221998"/>
              <a:ext cx="834673" cy="622092"/>
            </a:xfrm>
            <a:prstGeom prst="rect">
              <a:avLst/>
            </a:prstGeom>
          </p:spPr>
        </p:pic>
        <p:sp>
          <p:nvSpPr>
            <p:cNvPr id="28" name="TextBox 27">
              <a:extLst>
                <a:ext uri="{FF2B5EF4-FFF2-40B4-BE49-F238E27FC236}">
                  <a16:creationId xmlns:a16="http://schemas.microsoft.com/office/drawing/2014/main" id="{9B2BAC05-D02F-4D9D-A61C-1280A946D181}"/>
                </a:ext>
              </a:extLst>
            </p:cNvPr>
            <p:cNvSpPr txBox="1"/>
            <p:nvPr/>
          </p:nvSpPr>
          <p:spPr>
            <a:xfrm>
              <a:off x="11439650" y="268502"/>
              <a:ext cx="46443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E7E6E6">
                      <a:lumMod val="10000"/>
                    </a:srgbClr>
                  </a:solidFill>
                  <a:effectLst/>
                  <a:uLnTx/>
                  <a:uFillTx/>
                  <a:latin typeface="Century Gothic"/>
                  <a:ea typeface="+mn-ea"/>
                  <a:cs typeface="+mn-cs"/>
                </a:rPr>
                <a:t>…</a:t>
              </a:r>
            </a:p>
          </p:txBody>
        </p:sp>
      </p:grpSp>
      <p:pic>
        <p:nvPicPr>
          <p:cNvPr id="20" name="Picture 19">
            <a:extLst>
              <a:ext uri="{FF2B5EF4-FFF2-40B4-BE49-F238E27FC236}">
                <a16:creationId xmlns:a16="http://schemas.microsoft.com/office/drawing/2014/main" id="{79D11A1C-0A7A-474C-B200-ABAE14957AC2}"/>
              </a:ext>
            </a:extLst>
          </p:cNvPr>
          <p:cNvPicPr>
            <a:picLocks noChangeAspect="1"/>
          </p:cNvPicPr>
          <p:nvPr/>
        </p:nvPicPr>
        <p:blipFill>
          <a:blip r:embed="rId4"/>
          <a:stretch>
            <a:fillRect/>
          </a:stretch>
        </p:blipFill>
        <p:spPr>
          <a:xfrm>
            <a:off x="149615" y="1525469"/>
            <a:ext cx="1517794" cy="1542924"/>
          </a:xfrm>
          <a:prstGeom prst="rect">
            <a:avLst/>
          </a:prstGeom>
        </p:spPr>
      </p:pic>
      <p:sp>
        <p:nvSpPr>
          <p:cNvPr id="21" name="TextBox 20">
            <a:extLst>
              <a:ext uri="{FF2B5EF4-FFF2-40B4-BE49-F238E27FC236}">
                <a16:creationId xmlns:a16="http://schemas.microsoft.com/office/drawing/2014/main" id="{625EBF6C-59B2-408C-A9A9-337C34FF1C98}"/>
              </a:ext>
            </a:extLst>
          </p:cNvPr>
          <p:cNvSpPr txBox="1"/>
          <p:nvPr/>
        </p:nvSpPr>
        <p:spPr>
          <a:xfrm>
            <a:off x="2494631" y="2234319"/>
            <a:ext cx="3043528"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I am green!</a:t>
            </a:r>
          </a:p>
        </p:txBody>
      </p:sp>
      <p:sp>
        <p:nvSpPr>
          <p:cNvPr id="2" name="TextBox 1">
            <a:extLst>
              <a:ext uri="{FF2B5EF4-FFF2-40B4-BE49-F238E27FC236}">
                <a16:creationId xmlns:a16="http://schemas.microsoft.com/office/drawing/2014/main" id="{9A44194E-37F2-4910-AF9F-57D39AFE2983}"/>
              </a:ext>
            </a:extLst>
          </p:cNvPr>
          <p:cNvSpPr txBox="1"/>
          <p:nvPr/>
        </p:nvSpPr>
        <p:spPr>
          <a:xfrm>
            <a:off x="677529" y="551488"/>
            <a:ext cx="11004137" cy="92333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entury Gothic"/>
                <a:ea typeface="+mn-ea"/>
                <a:cs typeface="+mn-cs"/>
              </a:rPr>
              <a:t>Robbie is muddled yet again. Can you help to make German sentences?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Person A translates Robbie’s sentences into German.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entury Gothic"/>
                <a:ea typeface="+mn-ea"/>
                <a:cs typeface="+mn-cs"/>
              </a:rPr>
              <a:t>Person B corrects the sentences by making them negative. </a:t>
            </a:r>
            <a:endPar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8" name="TextBox 37">
            <a:extLst>
              <a:ext uri="{FF2B5EF4-FFF2-40B4-BE49-F238E27FC236}">
                <a16:creationId xmlns:a16="http://schemas.microsoft.com/office/drawing/2014/main" id="{500E6770-61B0-43BB-A7C1-9EB0E5B899ED}"/>
              </a:ext>
            </a:extLst>
          </p:cNvPr>
          <p:cNvSpPr txBox="1"/>
          <p:nvPr/>
        </p:nvSpPr>
        <p:spPr>
          <a:xfrm>
            <a:off x="5036175" y="2217386"/>
            <a:ext cx="3595055"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Ich bin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grün</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39" name="TextBox 38">
            <a:extLst>
              <a:ext uri="{FF2B5EF4-FFF2-40B4-BE49-F238E27FC236}">
                <a16:creationId xmlns:a16="http://schemas.microsoft.com/office/drawing/2014/main" id="{B489556B-E25E-4E40-B5CF-2659A278F138}"/>
              </a:ext>
            </a:extLst>
          </p:cNvPr>
          <p:cNvSpPr txBox="1"/>
          <p:nvPr/>
        </p:nvSpPr>
        <p:spPr>
          <a:xfrm>
            <a:off x="7972834" y="2220715"/>
            <a:ext cx="4697573"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Ich bin </a:t>
            </a:r>
            <a:r>
              <a:rPr kumimoji="0" lang="en-GB" sz="2400" b="1" i="0" u="sng"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nicht</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grün</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40" name="TextBox 39">
            <a:extLst>
              <a:ext uri="{FF2B5EF4-FFF2-40B4-BE49-F238E27FC236}">
                <a16:creationId xmlns:a16="http://schemas.microsoft.com/office/drawing/2014/main" id="{8B39EE36-85AB-4E1C-9E40-1C163B2784C5}"/>
              </a:ext>
            </a:extLst>
          </p:cNvPr>
          <p:cNvSpPr txBox="1"/>
          <p:nvPr/>
        </p:nvSpPr>
        <p:spPr>
          <a:xfrm>
            <a:off x="2494631" y="2869917"/>
            <a:ext cx="3043528"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She is there!</a:t>
            </a:r>
          </a:p>
        </p:txBody>
      </p:sp>
      <p:sp>
        <p:nvSpPr>
          <p:cNvPr id="41" name="TextBox 40">
            <a:extLst>
              <a:ext uri="{FF2B5EF4-FFF2-40B4-BE49-F238E27FC236}">
                <a16:creationId xmlns:a16="http://schemas.microsoft.com/office/drawing/2014/main" id="{4EFB08C5-0B6F-42FE-9F35-50873751D482}"/>
              </a:ext>
            </a:extLst>
          </p:cNvPr>
          <p:cNvSpPr txBox="1"/>
          <p:nvPr/>
        </p:nvSpPr>
        <p:spPr>
          <a:xfrm>
            <a:off x="5036175" y="2881102"/>
            <a:ext cx="3595055"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Sie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ist</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da!</a:t>
            </a:r>
          </a:p>
        </p:txBody>
      </p:sp>
      <p:sp>
        <p:nvSpPr>
          <p:cNvPr id="42" name="TextBox 41">
            <a:extLst>
              <a:ext uri="{FF2B5EF4-FFF2-40B4-BE49-F238E27FC236}">
                <a16:creationId xmlns:a16="http://schemas.microsoft.com/office/drawing/2014/main" id="{05031E6C-D517-4406-B6BA-80D98277EF43}"/>
              </a:ext>
            </a:extLst>
          </p:cNvPr>
          <p:cNvSpPr txBox="1"/>
          <p:nvPr/>
        </p:nvSpPr>
        <p:spPr>
          <a:xfrm>
            <a:off x="7972834" y="2870432"/>
            <a:ext cx="3595055"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Sie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ist</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1" i="0" u="sng"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nicht</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da!</a:t>
            </a:r>
          </a:p>
        </p:txBody>
      </p:sp>
      <p:sp>
        <p:nvSpPr>
          <p:cNvPr id="44" name="TextBox 43">
            <a:extLst>
              <a:ext uri="{FF2B5EF4-FFF2-40B4-BE49-F238E27FC236}">
                <a16:creationId xmlns:a16="http://schemas.microsoft.com/office/drawing/2014/main" id="{D4B30542-70F7-4077-A594-9784DFB6CC11}"/>
              </a:ext>
            </a:extLst>
          </p:cNvPr>
          <p:cNvSpPr txBox="1"/>
          <p:nvPr/>
        </p:nvSpPr>
        <p:spPr>
          <a:xfrm>
            <a:off x="2494631" y="3521635"/>
            <a:ext cx="3043528"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She is a pupil.</a:t>
            </a:r>
          </a:p>
        </p:txBody>
      </p:sp>
      <p:sp>
        <p:nvSpPr>
          <p:cNvPr id="45" name="TextBox 44">
            <a:extLst>
              <a:ext uri="{FF2B5EF4-FFF2-40B4-BE49-F238E27FC236}">
                <a16:creationId xmlns:a16="http://schemas.microsoft.com/office/drawing/2014/main" id="{AB8AFC76-33C1-4672-AC2B-1C850879DC7B}"/>
              </a:ext>
            </a:extLst>
          </p:cNvPr>
          <p:cNvSpPr txBox="1"/>
          <p:nvPr/>
        </p:nvSpPr>
        <p:spPr>
          <a:xfrm>
            <a:off x="5036175" y="3533867"/>
            <a:ext cx="3344494" cy="43088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Sie </a:t>
            </a:r>
            <a:r>
              <a:rPr kumimoji="0" lang="en-GB" sz="2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ist</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eine</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Schülerin</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46" name="TextBox 45">
            <a:extLst>
              <a:ext uri="{FF2B5EF4-FFF2-40B4-BE49-F238E27FC236}">
                <a16:creationId xmlns:a16="http://schemas.microsoft.com/office/drawing/2014/main" id="{1EC4185C-BC6E-4205-B3FB-4558AC905CC3}"/>
              </a:ext>
            </a:extLst>
          </p:cNvPr>
          <p:cNvSpPr txBox="1"/>
          <p:nvPr/>
        </p:nvSpPr>
        <p:spPr>
          <a:xfrm>
            <a:off x="7972834" y="3537401"/>
            <a:ext cx="3463765" cy="43088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Sie </a:t>
            </a:r>
            <a:r>
              <a:rPr kumimoji="0" lang="en-GB" sz="2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ist</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1" i="0" u="sng"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keine</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Schülerin</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47" name="TextBox 46">
            <a:extLst>
              <a:ext uri="{FF2B5EF4-FFF2-40B4-BE49-F238E27FC236}">
                <a16:creationId xmlns:a16="http://schemas.microsoft.com/office/drawing/2014/main" id="{FE768D12-600F-4E9B-8B5C-2CB71DD74842}"/>
              </a:ext>
            </a:extLst>
          </p:cNvPr>
          <p:cNvSpPr txBox="1"/>
          <p:nvPr/>
        </p:nvSpPr>
        <p:spPr>
          <a:xfrm>
            <a:off x="2494631" y="4147916"/>
            <a:ext cx="3043528"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That is a man.</a:t>
            </a:r>
          </a:p>
        </p:txBody>
      </p:sp>
      <p:sp>
        <p:nvSpPr>
          <p:cNvPr id="48" name="TextBox 47">
            <a:extLst>
              <a:ext uri="{FF2B5EF4-FFF2-40B4-BE49-F238E27FC236}">
                <a16:creationId xmlns:a16="http://schemas.microsoft.com/office/drawing/2014/main" id="{A96B0200-37F3-4B7C-9DEE-916777693563}"/>
              </a:ext>
            </a:extLst>
          </p:cNvPr>
          <p:cNvSpPr txBox="1"/>
          <p:nvPr/>
        </p:nvSpPr>
        <p:spPr>
          <a:xfrm>
            <a:off x="5036175" y="4124383"/>
            <a:ext cx="2752816"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Das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ist</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ein</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Mann.</a:t>
            </a:r>
          </a:p>
        </p:txBody>
      </p:sp>
      <p:sp>
        <p:nvSpPr>
          <p:cNvPr id="49" name="TextBox 48">
            <a:extLst>
              <a:ext uri="{FF2B5EF4-FFF2-40B4-BE49-F238E27FC236}">
                <a16:creationId xmlns:a16="http://schemas.microsoft.com/office/drawing/2014/main" id="{B165752D-578A-4F05-97A8-30DA344499CF}"/>
              </a:ext>
            </a:extLst>
          </p:cNvPr>
          <p:cNvSpPr txBox="1"/>
          <p:nvPr/>
        </p:nvSpPr>
        <p:spPr>
          <a:xfrm>
            <a:off x="7972834" y="4139088"/>
            <a:ext cx="2932227"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Das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ist</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1" i="0" u="sng"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kein</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Mann.</a:t>
            </a:r>
          </a:p>
        </p:txBody>
      </p:sp>
      <p:sp>
        <p:nvSpPr>
          <p:cNvPr id="51" name="TextBox 50">
            <a:extLst>
              <a:ext uri="{FF2B5EF4-FFF2-40B4-BE49-F238E27FC236}">
                <a16:creationId xmlns:a16="http://schemas.microsoft.com/office/drawing/2014/main" id="{8DB27223-E410-4BAD-847B-DB3F95A52848}"/>
              </a:ext>
            </a:extLst>
          </p:cNvPr>
          <p:cNvSpPr txBox="1"/>
          <p:nvPr/>
        </p:nvSpPr>
        <p:spPr>
          <a:xfrm>
            <a:off x="2494631" y="4806605"/>
            <a:ext cx="3043528" cy="4001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That is England.</a:t>
            </a:r>
          </a:p>
        </p:txBody>
      </p:sp>
      <p:sp>
        <p:nvSpPr>
          <p:cNvPr id="52" name="TextBox 51">
            <a:extLst>
              <a:ext uri="{FF2B5EF4-FFF2-40B4-BE49-F238E27FC236}">
                <a16:creationId xmlns:a16="http://schemas.microsoft.com/office/drawing/2014/main" id="{D9365E98-7A0D-418A-BEA1-1FB241DF79CE}"/>
              </a:ext>
            </a:extLst>
          </p:cNvPr>
          <p:cNvSpPr txBox="1"/>
          <p:nvPr/>
        </p:nvSpPr>
        <p:spPr>
          <a:xfrm>
            <a:off x="5036175" y="4759326"/>
            <a:ext cx="2752816"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Das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ist</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England.</a:t>
            </a:r>
          </a:p>
        </p:txBody>
      </p:sp>
      <p:sp>
        <p:nvSpPr>
          <p:cNvPr id="53" name="TextBox 52">
            <a:extLst>
              <a:ext uri="{FF2B5EF4-FFF2-40B4-BE49-F238E27FC236}">
                <a16:creationId xmlns:a16="http://schemas.microsoft.com/office/drawing/2014/main" id="{CF3D821C-9A90-40EA-9993-164B2F72EB30}"/>
              </a:ext>
            </a:extLst>
          </p:cNvPr>
          <p:cNvSpPr txBox="1"/>
          <p:nvPr/>
        </p:nvSpPr>
        <p:spPr>
          <a:xfrm>
            <a:off x="7972834" y="4788805"/>
            <a:ext cx="3831974"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Das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ist</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1" i="0" u="sng"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nicht</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England.</a:t>
            </a:r>
          </a:p>
        </p:txBody>
      </p:sp>
      <p:sp>
        <p:nvSpPr>
          <p:cNvPr id="54" name="TextBox 53">
            <a:extLst>
              <a:ext uri="{FF2B5EF4-FFF2-40B4-BE49-F238E27FC236}">
                <a16:creationId xmlns:a16="http://schemas.microsoft.com/office/drawing/2014/main" id="{443E8CE6-DFAE-457C-A6D3-492866F10A18}"/>
              </a:ext>
            </a:extLst>
          </p:cNvPr>
          <p:cNvSpPr txBox="1"/>
          <p:nvPr/>
        </p:nvSpPr>
        <p:spPr>
          <a:xfrm>
            <a:off x="2494630" y="5418861"/>
            <a:ext cx="2190547"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That is clear!</a:t>
            </a:r>
          </a:p>
        </p:txBody>
      </p:sp>
      <p:sp>
        <p:nvSpPr>
          <p:cNvPr id="55" name="TextBox 54">
            <a:extLst>
              <a:ext uri="{FF2B5EF4-FFF2-40B4-BE49-F238E27FC236}">
                <a16:creationId xmlns:a16="http://schemas.microsoft.com/office/drawing/2014/main" id="{350E4909-ADCF-4591-8800-1EAF57760759}"/>
              </a:ext>
            </a:extLst>
          </p:cNvPr>
          <p:cNvSpPr txBox="1"/>
          <p:nvPr/>
        </p:nvSpPr>
        <p:spPr>
          <a:xfrm>
            <a:off x="5036175" y="5450276"/>
            <a:ext cx="3595055"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Das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ist</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klar</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56" name="TextBox 55">
            <a:extLst>
              <a:ext uri="{FF2B5EF4-FFF2-40B4-BE49-F238E27FC236}">
                <a16:creationId xmlns:a16="http://schemas.microsoft.com/office/drawing/2014/main" id="{3C6A7A34-AA68-4012-86BE-F04DB08829DC}"/>
              </a:ext>
            </a:extLst>
          </p:cNvPr>
          <p:cNvSpPr txBox="1"/>
          <p:nvPr/>
        </p:nvSpPr>
        <p:spPr>
          <a:xfrm>
            <a:off x="7972834" y="5438522"/>
            <a:ext cx="3595055"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Das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ist</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1" i="0" u="sng"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nicht</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klar</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57" name="TextBox 56">
            <a:extLst>
              <a:ext uri="{FF2B5EF4-FFF2-40B4-BE49-F238E27FC236}">
                <a16:creationId xmlns:a16="http://schemas.microsoft.com/office/drawing/2014/main" id="{98D110C1-7C9D-4F28-A311-17CCE9E849BB}"/>
              </a:ext>
            </a:extLst>
          </p:cNvPr>
          <p:cNvSpPr txBox="1"/>
          <p:nvPr/>
        </p:nvSpPr>
        <p:spPr>
          <a:xfrm>
            <a:off x="2494630" y="6079842"/>
            <a:ext cx="2805189" cy="43088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He is the player.</a:t>
            </a:r>
          </a:p>
        </p:txBody>
      </p:sp>
      <p:sp>
        <p:nvSpPr>
          <p:cNvPr id="58" name="TextBox 57">
            <a:extLst>
              <a:ext uri="{FF2B5EF4-FFF2-40B4-BE49-F238E27FC236}">
                <a16:creationId xmlns:a16="http://schemas.microsoft.com/office/drawing/2014/main" id="{E2377827-BA39-4D21-AA1A-1DB4CF189D40}"/>
              </a:ext>
            </a:extLst>
          </p:cNvPr>
          <p:cNvSpPr txBox="1"/>
          <p:nvPr/>
        </p:nvSpPr>
        <p:spPr>
          <a:xfrm>
            <a:off x="5036175" y="6071626"/>
            <a:ext cx="3595055"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Er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ist</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der Spieler.</a:t>
            </a:r>
          </a:p>
        </p:txBody>
      </p:sp>
      <p:sp>
        <p:nvSpPr>
          <p:cNvPr id="59" name="TextBox 58">
            <a:extLst>
              <a:ext uri="{FF2B5EF4-FFF2-40B4-BE49-F238E27FC236}">
                <a16:creationId xmlns:a16="http://schemas.microsoft.com/office/drawing/2014/main" id="{0E3818CC-E3F2-45D1-B03B-BF81098DBEE6}"/>
              </a:ext>
            </a:extLst>
          </p:cNvPr>
          <p:cNvSpPr txBox="1"/>
          <p:nvPr/>
        </p:nvSpPr>
        <p:spPr>
          <a:xfrm>
            <a:off x="7972834" y="6088240"/>
            <a:ext cx="3595055"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Er </a:t>
            </a:r>
            <a:r>
              <a:rPr kumimoji="0" lang="en-GB" sz="2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ist</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1" i="0" u="sng"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nicht</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1" i="0" u="sng"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der</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Spieler</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pic>
        <p:nvPicPr>
          <p:cNvPr id="5" name="Picture 4">
            <a:extLst>
              <a:ext uri="{FF2B5EF4-FFF2-40B4-BE49-F238E27FC236}">
                <a16:creationId xmlns:a16="http://schemas.microsoft.com/office/drawing/2014/main" id="{5C1F98A8-565D-4358-835A-C56102F030DC}"/>
              </a:ext>
            </a:extLst>
          </p:cNvPr>
          <p:cNvPicPr>
            <a:picLocks noChangeAspect="1"/>
          </p:cNvPicPr>
          <p:nvPr/>
        </p:nvPicPr>
        <p:blipFill>
          <a:blip r:embed="rId5"/>
          <a:stretch>
            <a:fillRect/>
          </a:stretch>
        </p:blipFill>
        <p:spPr>
          <a:xfrm>
            <a:off x="303479" y="5418861"/>
            <a:ext cx="1619106" cy="1017454"/>
          </a:xfrm>
          <a:prstGeom prst="rect">
            <a:avLst/>
          </a:prstGeom>
        </p:spPr>
      </p:pic>
      <p:pic>
        <p:nvPicPr>
          <p:cNvPr id="61" name="Picture 60">
            <a:extLst>
              <a:ext uri="{FF2B5EF4-FFF2-40B4-BE49-F238E27FC236}">
                <a16:creationId xmlns:a16="http://schemas.microsoft.com/office/drawing/2014/main" id="{C804A479-8B6C-4F3B-B581-AC0C1C7F2261}"/>
              </a:ext>
            </a:extLst>
          </p:cNvPr>
          <p:cNvPicPr>
            <a:picLocks noChangeAspect="1"/>
          </p:cNvPicPr>
          <p:nvPr/>
        </p:nvPicPr>
        <p:blipFill>
          <a:blip r:embed="rId4"/>
          <a:stretch>
            <a:fillRect/>
          </a:stretch>
        </p:blipFill>
        <p:spPr>
          <a:xfrm>
            <a:off x="4394747" y="2133094"/>
            <a:ext cx="531007" cy="539799"/>
          </a:xfrm>
          <a:prstGeom prst="rect">
            <a:avLst/>
          </a:prstGeom>
        </p:spPr>
      </p:pic>
      <p:grpSp>
        <p:nvGrpSpPr>
          <p:cNvPr id="13" name="Group 12">
            <a:extLst>
              <a:ext uri="{FF2B5EF4-FFF2-40B4-BE49-F238E27FC236}">
                <a16:creationId xmlns:a16="http://schemas.microsoft.com/office/drawing/2014/main" id="{1F5EE389-7630-4032-8BCB-38E6A07ADA74}"/>
              </a:ext>
            </a:extLst>
          </p:cNvPr>
          <p:cNvGrpSpPr/>
          <p:nvPr/>
        </p:nvGrpSpPr>
        <p:grpSpPr>
          <a:xfrm>
            <a:off x="4489062" y="2842816"/>
            <a:ext cx="474143" cy="490271"/>
            <a:chOff x="4489062" y="2842816"/>
            <a:chExt cx="474143" cy="490271"/>
          </a:xfrm>
        </p:grpSpPr>
        <p:pic>
          <p:nvPicPr>
            <p:cNvPr id="6" name="Picture 5">
              <a:extLst>
                <a:ext uri="{FF2B5EF4-FFF2-40B4-BE49-F238E27FC236}">
                  <a16:creationId xmlns:a16="http://schemas.microsoft.com/office/drawing/2014/main" id="{5B6C5249-85A9-48FC-A9F2-36656C89BEE9}"/>
                </a:ext>
              </a:extLst>
            </p:cNvPr>
            <p:cNvPicPr>
              <a:picLocks noChangeAspect="1"/>
            </p:cNvPicPr>
            <p:nvPr/>
          </p:nvPicPr>
          <p:blipFill>
            <a:blip r:embed="rId6"/>
            <a:stretch>
              <a:fillRect/>
            </a:stretch>
          </p:blipFill>
          <p:spPr>
            <a:xfrm>
              <a:off x="4489062" y="2842816"/>
              <a:ext cx="470371" cy="490271"/>
            </a:xfrm>
            <a:prstGeom prst="rect">
              <a:avLst/>
            </a:prstGeom>
          </p:spPr>
        </p:pic>
        <p:pic>
          <p:nvPicPr>
            <p:cNvPr id="7" name="Picture 6">
              <a:extLst>
                <a:ext uri="{FF2B5EF4-FFF2-40B4-BE49-F238E27FC236}">
                  <a16:creationId xmlns:a16="http://schemas.microsoft.com/office/drawing/2014/main" id="{96E9300D-485D-4064-989A-E2738E703916}"/>
                </a:ext>
              </a:extLst>
            </p:cNvPr>
            <p:cNvPicPr>
              <a:picLocks noChangeAspect="1"/>
            </p:cNvPicPr>
            <p:nvPr/>
          </p:nvPicPr>
          <p:blipFill>
            <a:blip r:embed="rId7"/>
            <a:stretch>
              <a:fillRect/>
            </a:stretch>
          </p:blipFill>
          <p:spPr>
            <a:xfrm>
              <a:off x="4669176" y="2987115"/>
              <a:ext cx="294029" cy="262804"/>
            </a:xfrm>
            <a:prstGeom prst="rect">
              <a:avLst/>
            </a:prstGeom>
          </p:spPr>
        </p:pic>
      </p:grpSp>
      <p:sp>
        <p:nvSpPr>
          <p:cNvPr id="64" name="Oval Callout 19">
            <a:extLst>
              <a:ext uri="{FF2B5EF4-FFF2-40B4-BE49-F238E27FC236}">
                <a16:creationId xmlns:a16="http://schemas.microsoft.com/office/drawing/2014/main" id="{1AB6E206-1840-447A-99FE-D0F2B99A0DAE}"/>
              </a:ext>
            </a:extLst>
          </p:cNvPr>
          <p:cNvSpPr/>
          <p:nvPr/>
        </p:nvSpPr>
        <p:spPr>
          <a:xfrm>
            <a:off x="8921877" y="2772583"/>
            <a:ext cx="3157921" cy="923330"/>
          </a:xfrm>
          <a:prstGeom prst="wedgeEllipseCallout">
            <a:avLst>
              <a:gd name="adj1" fmla="val -519"/>
              <a:gd name="adj2" fmla="val 175783"/>
            </a:avLst>
          </a:prstGeom>
          <a:solidFill>
            <a:srgbClr val="002060"/>
          </a:solidFill>
          <a:ln w="12700" cap="flat" cmpd="sng" algn="ctr">
            <a:solidFill>
              <a:srgbClr val="5B9BD5">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FFFFFF"/>
                </a:solidFill>
                <a:effectLst/>
                <a:uLnTx/>
                <a:uFillTx/>
                <a:latin typeface="Century Gothic" panose="020F0302020204030204"/>
                <a:ea typeface="+mn-ea"/>
                <a:cs typeface="+mn-cs"/>
              </a:rPr>
              <a:t>Remember to use ‘</a:t>
            </a:r>
            <a:r>
              <a:rPr kumimoji="0" lang="en-GB" sz="2000" b="1" i="0" u="none" strike="noStrike" kern="0" cap="none" spc="0" normalizeH="0" baseline="0" noProof="0" dirty="0" err="1">
                <a:ln>
                  <a:noFill/>
                </a:ln>
                <a:solidFill>
                  <a:srgbClr val="FFFFFF"/>
                </a:solidFill>
                <a:effectLst/>
                <a:uLnTx/>
                <a:uFillTx/>
                <a:latin typeface="Century Gothic" panose="020F0302020204030204"/>
                <a:ea typeface="+mn-ea"/>
                <a:cs typeface="+mn-cs"/>
              </a:rPr>
              <a:t>nicht</a:t>
            </a:r>
            <a:r>
              <a:rPr kumimoji="0" lang="en-GB" sz="2000" b="1" i="0" u="none" strike="noStrike" kern="0" cap="none" spc="0" normalizeH="0" baseline="0" noProof="0" dirty="0">
                <a:ln>
                  <a:noFill/>
                </a:ln>
                <a:solidFill>
                  <a:srgbClr val="FFFFFF"/>
                </a:solidFill>
                <a:effectLst/>
                <a:uLnTx/>
                <a:uFillTx/>
                <a:latin typeface="Century Gothic" panose="020F0302020204030204"/>
                <a:ea typeface="+mn-ea"/>
                <a:cs typeface="+mn-cs"/>
              </a:rPr>
              <a:t>’ with proper nouns</a:t>
            </a:r>
          </a:p>
        </p:txBody>
      </p:sp>
      <p:sp>
        <p:nvSpPr>
          <p:cNvPr id="65" name="Oval Callout 19">
            <a:extLst>
              <a:ext uri="{FF2B5EF4-FFF2-40B4-BE49-F238E27FC236}">
                <a16:creationId xmlns:a16="http://schemas.microsoft.com/office/drawing/2014/main" id="{2145E4A7-5FAC-49A2-9371-B247AA88A4EA}"/>
              </a:ext>
            </a:extLst>
          </p:cNvPr>
          <p:cNvSpPr/>
          <p:nvPr/>
        </p:nvSpPr>
        <p:spPr>
          <a:xfrm>
            <a:off x="5871359" y="3610353"/>
            <a:ext cx="3773764" cy="1129535"/>
          </a:xfrm>
          <a:prstGeom prst="wedgeEllipseCallout">
            <a:avLst>
              <a:gd name="adj1" fmla="val 62664"/>
              <a:gd name="adj2" fmla="val 192688"/>
            </a:avLst>
          </a:prstGeom>
          <a:solidFill>
            <a:srgbClr val="002060"/>
          </a:solidFill>
          <a:ln w="12700" cap="flat" cmpd="sng" algn="ctr">
            <a:solidFill>
              <a:srgbClr val="5B9BD5">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FFFFFF"/>
                </a:solidFill>
                <a:effectLst/>
                <a:uLnTx/>
                <a:uFillTx/>
                <a:latin typeface="Century Gothic" panose="020F0302020204030204"/>
                <a:ea typeface="+mn-ea"/>
                <a:cs typeface="+mn-cs"/>
              </a:rPr>
              <a:t>Remember to use ‘</a:t>
            </a:r>
            <a:r>
              <a:rPr kumimoji="0" lang="en-GB" sz="2000" b="1" i="0" u="none" strike="noStrike" kern="0" cap="none" spc="0" normalizeH="0" baseline="0" noProof="0" dirty="0" err="1">
                <a:ln>
                  <a:noFill/>
                </a:ln>
                <a:solidFill>
                  <a:srgbClr val="FFFFFF"/>
                </a:solidFill>
                <a:effectLst/>
                <a:uLnTx/>
                <a:uFillTx/>
                <a:latin typeface="Century Gothic" panose="020F0302020204030204"/>
                <a:ea typeface="+mn-ea"/>
                <a:cs typeface="+mn-cs"/>
              </a:rPr>
              <a:t>nicht</a:t>
            </a:r>
            <a:r>
              <a:rPr kumimoji="0" lang="en-GB" sz="2000" b="1" i="0" u="none" strike="noStrike" kern="0" cap="none" spc="0" normalizeH="0" baseline="0" noProof="0" dirty="0">
                <a:ln>
                  <a:noFill/>
                </a:ln>
                <a:solidFill>
                  <a:srgbClr val="FFFFFF"/>
                </a:solidFill>
                <a:effectLst/>
                <a:uLnTx/>
                <a:uFillTx/>
                <a:latin typeface="Century Gothic" panose="020F0302020204030204"/>
                <a:ea typeface="+mn-ea"/>
                <a:cs typeface="+mn-cs"/>
              </a:rPr>
              <a:t>’ before der/die/das. </a:t>
            </a:r>
          </a:p>
        </p:txBody>
      </p:sp>
      <p:sp>
        <p:nvSpPr>
          <p:cNvPr id="66" name="Oval Callout 19">
            <a:extLst>
              <a:ext uri="{FF2B5EF4-FFF2-40B4-BE49-F238E27FC236}">
                <a16:creationId xmlns:a16="http://schemas.microsoft.com/office/drawing/2014/main" id="{6C7024AA-F269-4405-9AED-CF4A7E3FBAA9}"/>
              </a:ext>
            </a:extLst>
          </p:cNvPr>
          <p:cNvSpPr/>
          <p:nvPr/>
        </p:nvSpPr>
        <p:spPr>
          <a:xfrm>
            <a:off x="6460952" y="224668"/>
            <a:ext cx="4629974" cy="1125719"/>
          </a:xfrm>
          <a:prstGeom prst="wedgeEllipseCallout">
            <a:avLst>
              <a:gd name="adj1" fmla="val 32502"/>
              <a:gd name="adj2" fmla="val 142025"/>
            </a:avLst>
          </a:prstGeom>
          <a:solidFill>
            <a:srgbClr val="002060"/>
          </a:solidFill>
          <a:ln w="12700" cap="flat" cmpd="sng" algn="ctr">
            <a:solidFill>
              <a:srgbClr val="5B9BD5">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err="1">
                <a:ln>
                  <a:noFill/>
                </a:ln>
                <a:solidFill>
                  <a:srgbClr val="FFFFFF"/>
                </a:solidFill>
                <a:effectLst/>
                <a:uLnTx/>
                <a:uFillTx/>
                <a:latin typeface="Century Gothic" panose="020F0302020204030204"/>
                <a:ea typeface="+mn-ea"/>
                <a:cs typeface="+mn-cs"/>
              </a:rPr>
              <a:t>Grün</a:t>
            </a:r>
            <a:r>
              <a:rPr kumimoji="0" lang="en-GB" sz="2000" b="1" i="0" u="none" strike="noStrike" kern="0" cap="none" spc="0" normalizeH="0" baseline="0" noProof="0" dirty="0">
                <a:ln>
                  <a:noFill/>
                </a:ln>
                <a:solidFill>
                  <a:srgbClr val="FFFFFF"/>
                </a:solidFill>
                <a:effectLst/>
                <a:uLnTx/>
                <a:uFillTx/>
                <a:latin typeface="Century Gothic" panose="020F0302020204030204"/>
                <a:ea typeface="+mn-ea"/>
                <a:cs typeface="+mn-cs"/>
              </a:rPr>
              <a:t> is an adjective so we use </a:t>
            </a:r>
            <a:r>
              <a:rPr kumimoji="0" lang="en-GB" sz="2000" b="1" i="0" u="none" strike="noStrike" kern="0" cap="none" spc="0" normalizeH="0" baseline="0" noProof="0" dirty="0" err="1">
                <a:ln>
                  <a:noFill/>
                </a:ln>
                <a:solidFill>
                  <a:srgbClr val="FFFFFF"/>
                </a:solidFill>
                <a:effectLst/>
                <a:uLnTx/>
                <a:uFillTx/>
                <a:latin typeface="Century Gothic" panose="020F0302020204030204"/>
                <a:ea typeface="+mn-ea"/>
                <a:cs typeface="+mn-cs"/>
              </a:rPr>
              <a:t>nicht</a:t>
            </a:r>
            <a:r>
              <a:rPr kumimoji="0" lang="en-GB" sz="2000" b="1" i="0" u="none" strike="noStrike" kern="0" cap="none" spc="0" normalizeH="0" baseline="0" noProof="0" dirty="0">
                <a:ln>
                  <a:noFill/>
                </a:ln>
                <a:solidFill>
                  <a:srgbClr val="FFFFFF"/>
                </a:solidFill>
                <a:effectLst/>
                <a:uLnTx/>
                <a:uFillTx/>
                <a:latin typeface="Century Gothic" panose="020F0302020204030204"/>
                <a:ea typeface="+mn-ea"/>
                <a:cs typeface="+mn-cs"/>
              </a:rPr>
              <a:t> to make it negative.</a:t>
            </a:r>
          </a:p>
        </p:txBody>
      </p:sp>
      <p:pic>
        <p:nvPicPr>
          <p:cNvPr id="4" name="Picture 2" descr="Free kids students back to school vector">
            <a:extLst>
              <a:ext uri="{FF2B5EF4-FFF2-40B4-BE49-F238E27FC236}">
                <a16:creationId xmlns:a16="http://schemas.microsoft.com/office/drawing/2014/main" id="{278658AA-E1C8-2D1E-30C0-EE2EC836928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44181"/>
          <a:stretch/>
        </p:blipFill>
        <p:spPr bwMode="auto">
          <a:xfrm>
            <a:off x="4724247" y="3399732"/>
            <a:ext cx="461566" cy="555558"/>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61">
            <a:extLst>
              <a:ext uri="{FF2B5EF4-FFF2-40B4-BE49-F238E27FC236}">
                <a16:creationId xmlns:a16="http://schemas.microsoft.com/office/drawing/2014/main" id="{839F0D9D-15C7-4947-8624-894919352E25}"/>
              </a:ext>
            </a:extLst>
          </p:cNvPr>
          <p:cNvPicPr>
            <a:picLocks noChangeAspect="1"/>
          </p:cNvPicPr>
          <p:nvPr/>
        </p:nvPicPr>
        <p:blipFill>
          <a:blip r:embed="rId7"/>
          <a:stretch>
            <a:fillRect/>
          </a:stretch>
        </p:blipFill>
        <p:spPr>
          <a:xfrm>
            <a:off x="4554168" y="3471971"/>
            <a:ext cx="294029" cy="262804"/>
          </a:xfrm>
          <a:prstGeom prst="rect">
            <a:avLst/>
          </a:prstGeom>
        </p:spPr>
      </p:pic>
      <p:pic>
        <p:nvPicPr>
          <p:cNvPr id="15" name="Picture 14">
            <a:extLst>
              <a:ext uri="{FF2B5EF4-FFF2-40B4-BE49-F238E27FC236}">
                <a16:creationId xmlns:a16="http://schemas.microsoft.com/office/drawing/2014/main" id="{E61BBE07-F023-2615-331A-C92EEB41A314}"/>
              </a:ext>
            </a:extLst>
          </p:cNvPr>
          <p:cNvPicPr>
            <a:picLocks noChangeAspect="1"/>
          </p:cNvPicPr>
          <p:nvPr/>
        </p:nvPicPr>
        <p:blipFill>
          <a:blip r:embed="rId9"/>
          <a:stretch>
            <a:fillRect/>
          </a:stretch>
        </p:blipFill>
        <p:spPr>
          <a:xfrm>
            <a:off x="4619300" y="4030167"/>
            <a:ext cx="457793" cy="585748"/>
          </a:xfrm>
          <a:prstGeom prst="rect">
            <a:avLst/>
          </a:prstGeom>
        </p:spPr>
      </p:pic>
      <p:pic>
        <p:nvPicPr>
          <p:cNvPr id="2050" name="Picture 2" descr="Free switzerland country europe vector">
            <a:extLst>
              <a:ext uri="{FF2B5EF4-FFF2-40B4-BE49-F238E27FC236}">
                <a16:creationId xmlns:a16="http://schemas.microsoft.com/office/drawing/2014/main" id="{7CE75625-A50E-4B3A-16B3-CE4FD39D582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52812" y="4786003"/>
            <a:ext cx="622732" cy="40038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Shape&#10;&#10;Description automatically generated with low confidence">
            <a:extLst>
              <a:ext uri="{FF2B5EF4-FFF2-40B4-BE49-F238E27FC236}">
                <a16:creationId xmlns:a16="http://schemas.microsoft.com/office/drawing/2014/main" id="{3D45E2A7-5D64-AE7F-D5A0-7F1A3631627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12359" y="5339566"/>
            <a:ext cx="327196" cy="585749"/>
          </a:xfrm>
          <a:prstGeom prst="rect">
            <a:avLst/>
          </a:prstGeom>
        </p:spPr>
      </p:pic>
      <p:pic>
        <p:nvPicPr>
          <p:cNvPr id="19" name="Picture 18">
            <a:extLst>
              <a:ext uri="{FF2B5EF4-FFF2-40B4-BE49-F238E27FC236}">
                <a16:creationId xmlns:a16="http://schemas.microsoft.com/office/drawing/2014/main" id="{D4C33034-0382-5DFC-8E08-C02388B06339}"/>
              </a:ext>
            </a:extLst>
          </p:cNvPr>
          <p:cNvPicPr>
            <a:picLocks noChangeAspect="1"/>
          </p:cNvPicPr>
          <p:nvPr/>
        </p:nvPicPr>
        <p:blipFill>
          <a:blip r:embed="rId7"/>
          <a:stretch>
            <a:fillRect/>
          </a:stretch>
        </p:blipFill>
        <p:spPr>
          <a:xfrm>
            <a:off x="4448416" y="5477960"/>
            <a:ext cx="294029" cy="262804"/>
          </a:xfrm>
          <a:prstGeom prst="rect">
            <a:avLst/>
          </a:prstGeom>
        </p:spPr>
      </p:pic>
      <p:pic>
        <p:nvPicPr>
          <p:cNvPr id="22" name="Picture 2" descr="Free kids students back to school vector">
            <a:extLst>
              <a:ext uri="{FF2B5EF4-FFF2-40B4-BE49-F238E27FC236}">
                <a16:creationId xmlns:a16="http://schemas.microsoft.com/office/drawing/2014/main" id="{1167F5EA-2011-B2FC-A289-819D0A980E8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60" r="55979"/>
          <a:stretch/>
        </p:blipFill>
        <p:spPr bwMode="auto">
          <a:xfrm>
            <a:off x="4751095" y="5961220"/>
            <a:ext cx="376043" cy="57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678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6"/>
                                        </p:tgtEl>
                                        <p:attrNameLst>
                                          <p:attrName>style.visibility</p:attrName>
                                        </p:attrNameLst>
                                      </p:cBhvr>
                                      <p:to>
                                        <p:strVal val="visible"/>
                                      </p:to>
                                    </p:set>
                                    <p:animEffect transition="in" filter="fade">
                                      <p:cBhvr>
                                        <p:cTn id="21" dur="500"/>
                                        <p:tgtEl>
                                          <p:spTgt spid="6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6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0"/>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4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47"/>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54"/>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57"/>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62"/>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4"/>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2050"/>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19"/>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41"/>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42"/>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45"/>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46"/>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48"/>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49"/>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52"/>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53"/>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55"/>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56"/>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58"/>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59"/>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64"/>
                                        </p:tgtEl>
                                        <p:attrNameLst>
                                          <p:attrName>style.visibility</p:attrName>
                                        </p:attrNameLst>
                                      </p:cBhvr>
                                      <p:to>
                                        <p:strVal val="visible"/>
                                      </p:to>
                                    </p:set>
                                    <p:animEffect transition="in" filter="fade">
                                      <p:cBhvr>
                                        <p:cTn id="108" dur="500"/>
                                        <p:tgtEl>
                                          <p:spTgt spid="64"/>
                                        </p:tgtEl>
                                      </p:cBhvr>
                                    </p:animEffect>
                                  </p:childTnLst>
                                </p:cTn>
                              </p:par>
                            </p:childTnLst>
                          </p:cTn>
                        </p:par>
                      </p:childTnLst>
                    </p:cTn>
                  </p:par>
                  <p:par>
                    <p:cTn id="109" fill="hold">
                      <p:stCondLst>
                        <p:cond delay="indefinite"/>
                      </p:stCondLst>
                      <p:childTnLst>
                        <p:par>
                          <p:cTn id="110" fill="hold">
                            <p:stCondLst>
                              <p:cond delay="0"/>
                            </p:stCondLst>
                            <p:childTnLst>
                              <p:par>
                                <p:cTn id="111" presetID="1" presetClass="exit" presetSubtype="0" fill="hold" grpId="1" nodeType="clickEffect">
                                  <p:stCondLst>
                                    <p:cond delay="0"/>
                                  </p:stCondLst>
                                  <p:childTnLst>
                                    <p:set>
                                      <p:cBhvr>
                                        <p:cTn id="112" dur="1" fill="hold">
                                          <p:stCondLst>
                                            <p:cond delay="0"/>
                                          </p:stCondLst>
                                        </p:cTn>
                                        <p:tgtEl>
                                          <p:spTgt spid="64"/>
                                        </p:tgtEl>
                                        <p:attrNameLst>
                                          <p:attrName>style.visibility</p:attrName>
                                        </p:attrNameLst>
                                      </p:cBhvr>
                                      <p:to>
                                        <p:strVal val="hidden"/>
                                      </p:to>
                                    </p:set>
                                  </p:childTnLst>
                                </p:cTn>
                              </p:par>
                              <p:par>
                                <p:cTn id="113" presetID="10" presetClass="entr" presetSubtype="0" fill="hold" grpId="0" nodeType="with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500"/>
                                        <p:tgtEl>
                                          <p:spTgt spid="65"/>
                                        </p:tgtEl>
                                      </p:cBhvr>
                                    </p:animEffect>
                                  </p:childTnLst>
                                </p:cTn>
                              </p:par>
                            </p:childTnLst>
                          </p:cTn>
                        </p:par>
                      </p:childTnLst>
                    </p:cTn>
                  </p:par>
                  <p:par>
                    <p:cTn id="116" fill="hold">
                      <p:stCondLst>
                        <p:cond delay="indefinite"/>
                      </p:stCondLst>
                      <p:childTnLst>
                        <p:par>
                          <p:cTn id="117" fill="hold">
                            <p:stCondLst>
                              <p:cond delay="0"/>
                            </p:stCondLst>
                            <p:childTnLst>
                              <p:par>
                                <p:cTn id="118" presetID="1" presetClass="exit" presetSubtype="0" fill="hold" grpId="1" nodeType="clickEffect">
                                  <p:stCondLst>
                                    <p:cond delay="0"/>
                                  </p:stCondLst>
                                  <p:childTnLst>
                                    <p:set>
                                      <p:cBhvr>
                                        <p:cTn id="119" dur="1" fill="hold">
                                          <p:stCondLst>
                                            <p:cond delay="0"/>
                                          </p:stCondLst>
                                        </p:cTn>
                                        <p:tgtEl>
                                          <p:spTgt spid="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8" grpId="0"/>
      <p:bldP spid="39" grpId="0"/>
      <p:bldP spid="40" grpId="0"/>
      <p:bldP spid="41" grpId="0"/>
      <p:bldP spid="42" grpId="0"/>
      <p:bldP spid="44" grpId="0"/>
      <p:bldP spid="45" grpId="0"/>
      <p:bldP spid="46" grpId="0"/>
      <p:bldP spid="47" grpId="0"/>
      <p:bldP spid="48" grpId="0"/>
      <p:bldP spid="49" grpId="0"/>
      <p:bldP spid="51" grpId="0"/>
      <p:bldP spid="52" grpId="0"/>
      <p:bldP spid="53" grpId="0"/>
      <p:bldP spid="54" grpId="0"/>
      <p:bldP spid="55" grpId="0"/>
      <p:bldP spid="56" grpId="0"/>
      <p:bldP spid="57" grpId="0"/>
      <p:bldP spid="58" grpId="0"/>
      <p:bldP spid="59" grpId="0"/>
      <p:bldP spid="64" grpId="0" animBg="1"/>
      <p:bldP spid="64" grpId="1" animBg="1"/>
      <p:bldP spid="65" grpId="0" animBg="1"/>
      <p:bldP spid="65" grpId="1" animBg="1"/>
      <p:bldP spid="66" grpId="0" animBg="1"/>
      <p:bldP spid="6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 name="Table 5">
            <a:extLst>
              <a:ext uri="{FF2B5EF4-FFF2-40B4-BE49-F238E27FC236}">
                <a16:creationId xmlns:a16="http://schemas.microsoft.com/office/drawing/2014/main" id="{B0448355-2991-4CE3-A149-58297DF1079A}"/>
              </a:ext>
            </a:extLst>
          </p:cNvPr>
          <p:cNvGraphicFramePr>
            <a:graphicFrameLocks noGrp="1"/>
          </p:cNvGraphicFramePr>
          <p:nvPr>
            <p:extLst>
              <p:ext uri="{D42A27DB-BD31-4B8C-83A1-F6EECF244321}">
                <p14:modId xmlns:p14="http://schemas.microsoft.com/office/powerpoint/2010/main" val="561104291"/>
              </p:ext>
            </p:extLst>
          </p:nvPr>
        </p:nvGraphicFramePr>
        <p:xfrm>
          <a:off x="1111914" y="2288540"/>
          <a:ext cx="10815700" cy="2857454"/>
        </p:xfrm>
        <a:graphic>
          <a:graphicData uri="http://schemas.openxmlformats.org/drawingml/2006/table">
            <a:tbl>
              <a:tblPr firstRow="1" bandRow="1">
                <a:tableStyleId>{5940675A-B579-460E-94D1-54222C63F5DA}</a:tableStyleId>
              </a:tblPr>
              <a:tblGrid>
                <a:gridCol w="3475317">
                  <a:extLst>
                    <a:ext uri="{9D8B030D-6E8A-4147-A177-3AD203B41FA5}">
                      <a16:colId xmlns:a16="http://schemas.microsoft.com/office/drawing/2014/main" val="1793041539"/>
                    </a:ext>
                  </a:extLst>
                </a:gridCol>
                <a:gridCol w="2640883">
                  <a:extLst>
                    <a:ext uri="{9D8B030D-6E8A-4147-A177-3AD203B41FA5}">
                      <a16:colId xmlns:a16="http://schemas.microsoft.com/office/drawing/2014/main" val="4108464527"/>
                    </a:ext>
                  </a:extLst>
                </a:gridCol>
                <a:gridCol w="4699500">
                  <a:extLst>
                    <a:ext uri="{9D8B030D-6E8A-4147-A177-3AD203B41FA5}">
                      <a16:colId xmlns:a16="http://schemas.microsoft.com/office/drawing/2014/main" val="2605482868"/>
                    </a:ext>
                  </a:extLst>
                </a:gridCol>
              </a:tblGrid>
              <a:tr h="1310498">
                <a:tc rowSpan="3">
                  <a:txBody>
                    <a:bodyPr/>
                    <a:lstStyle/>
                    <a:p>
                      <a:pPr algn="ctr"/>
                      <a:r>
                        <a:rPr lang="en-GB" sz="2000" b="0" dirty="0">
                          <a:solidFill>
                            <a:srgbClr val="002060"/>
                          </a:solidFill>
                          <a:latin typeface="Century Gothic" panose="020B0502020202020204" pitchFamily="34" charset="0"/>
                        </a:rPr>
                        <a:t>Ich bin</a:t>
                      </a:r>
                    </a:p>
                    <a:p>
                      <a:pPr algn="ctr"/>
                      <a:r>
                        <a:rPr lang="en-GB" sz="2000" b="0" dirty="0">
                          <a:solidFill>
                            <a:srgbClr val="002060"/>
                          </a:solidFill>
                          <a:latin typeface="Century Gothic" panose="020B0502020202020204" pitchFamily="34" charset="0"/>
                        </a:rPr>
                        <a:t>Du </a:t>
                      </a:r>
                      <a:r>
                        <a:rPr lang="en-GB" sz="2000" b="0" dirty="0" err="1">
                          <a:solidFill>
                            <a:srgbClr val="002060"/>
                          </a:solidFill>
                          <a:latin typeface="Century Gothic" panose="020B0502020202020204" pitchFamily="34" charset="0"/>
                        </a:rPr>
                        <a:t>bist</a:t>
                      </a:r>
                      <a:endParaRPr lang="en-GB" sz="2000" b="0" dirty="0">
                        <a:solidFill>
                          <a:srgbClr val="002060"/>
                        </a:solidFill>
                        <a:latin typeface="Century Gothic" panose="020B0502020202020204" pitchFamily="34" charset="0"/>
                      </a:endParaRPr>
                    </a:p>
                    <a:p>
                      <a:pPr algn="ctr"/>
                      <a:r>
                        <a:rPr lang="en-GB" sz="2000" b="0" dirty="0">
                          <a:solidFill>
                            <a:srgbClr val="002060"/>
                          </a:solidFill>
                          <a:latin typeface="Century Gothic" panose="020B0502020202020204" pitchFamily="34" charset="0"/>
                        </a:rPr>
                        <a:t>Er </a:t>
                      </a:r>
                      <a:r>
                        <a:rPr lang="en-GB" sz="2000" b="0" dirty="0" err="1">
                          <a:solidFill>
                            <a:srgbClr val="002060"/>
                          </a:solidFill>
                          <a:latin typeface="Century Gothic" panose="020B0502020202020204" pitchFamily="34" charset="0"/>
                        </a:rPr>
                        <a:t>ist</a:t>
                      </a:r>
                      <a:endParaRPr lang="en-GB" sz="2000" b="0" dirty="0">
                        <a:solidFill>
                          <a:srgbClr val="002060"/>
                        </a:solidFill>
                        <a:latin typeface="Century Gothic" panose="020B0502020202020204" pitchFamily="34" charset="0"/>
                      </a:endParaRPr>
                    </a:p>
                    <a:p>
                      <a:pPr algn="ctr"/>
                      <a:r>
                        <a:rPr lang="en-GB" sz="2000" b="0" dirty="0">
                          <a:solidFill>
                            <a:srgbClr val="002060"/>
                          </a:solidFill>
                          <a:latin typeface="Century Gothic" panose="020B0502020202020204" pitchFamily="34" charset="0"/>
                        </a:rPr>
                        <a:t>Sie </a:t>
                      </a:r>
                      <a:r>
                        <a:rPr lang="en-GB" sz="2000" b="0" dirty="0" err="1">
                          <a:solidFill>
                            <a:srgbClr val="002060"/>
                          </a:solidFill>
                          <a:latin typeface="Century Gothic" panose="020B0502020202020204" pitchFamily="34" charset="0"/>
                        </a:rPr>
                        <a:t>ist</a:t>
                      </a:r>
                      <a:endParaRPr lang="en-GB" sz="2000" b="0" dirty="0">
                        <a:solidFill>
                          <a:srgbClr val="002060"/>
                        </a:solidFill>
                        <a:latin typeface="Century Gothic" panose="020B0502020202020204" pitchFamily="34" charset="0"/>
                      </a:endParaRPr>
                    </a:p>
                    <a:p>
                      <a:pPr algn="ctr"/>
                      <a:r>
                        <a:rPr lang="en-GB" sz="2000" b="0" dirty="0">
                          <a:solidFill>
                            <a:srgbClr val="002060"/>
                          </a:solidFill>
                          <a:latin typeface="Century Gothic" panose="020B0502020202020204" pitchFamily="34" charset="0"/>
                        </a:rPr>
                        <a:t>Das </a:t>
                      </a:r>
                      <a:r>
                        <a:rPr lang="en-GB" sz="2000" b="0" dirty="0" err="1">
                          <a:solidFill>
                            <a:srgbClr val="002060"/>
                          </a:solidFill>
                          <a:latin typeface="Century Gothic" panose="020B0502020202020204" pitchFamily="34" charset="0"/>
                        </a:rPr>
                        <a:t>ist</a:t>
                      </a:r>
                      <a:endParaRPr lang="en-GB" sz="2000" b="0" dirty="0">
                        <a:solidFill>
                          <a:srgbClr val="002060"/>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noFill/>
                  </a:tcPr>
                </a:tc>
                <a:tc rowSpan="3">
                  <a:txBody>
                    <a:bodyPr/>
                    <a:lstStyle/>
                    <a:p>
                      <a:pPr algn="ctr"/>
                      <a:r>
                        <a:rPr lang="en-GB" sz="2000" b="0" dirty="0" err="1">
                          <a:solidFill>
                            <a:srgbClr val="002060"/>
                          </a:solidFill>
                          <a:latin typeface="Century Gothic" panose="020B0502020202020204" pitchFamily="34" charset="0"/>
                        </a:rPr>
                        <a:t>nicht</a:t>
                      </a:r>
                      <a:endParaRPr lang="en-GB" sz="2000" b="0" dirty="0">
                        <a:solidFill>
                          <a:srgbClr val="002060"/>
                        </a:solidFill>
                        <a:latin typeface="Century Gothic" panose="020B0502020202020204" pitchFamily="34" charset="0"/>
                      </a:endParaRPr>
                    </a:p>
                    <a:p>
                      <a:pPr algn="ctr"/>
                      <a:r>
                        <a:rPr lang="en-GB" sz="2000" b="0" dirty="0" err="1">
                          <a:solidFill>
                            <a:srgbClr val="002060"/>
                          </a:solidFill>
                          <a:latin typeface="Century Gothic" panose="020B0502020202020204" pitchFamily="34" charset="0"/>
                        </a:rPr>
                        <a:t>ein</a:t>
                      </a:r>
                      <a:br>
                        <a:rPr lang="en-GB" sz="2000" b="0" dirty="0">
                          <a:solidFill>
                            <a:srgbClr val="002060"/>
                          </a:solidFill>
                          <a:latin typeface="Century Gothic" panose="020B0502020202020204" pitchFamily="34" charset="0"/>
                        </a:rPr>
                      </a:br>
                      <a:r>
                        <a:rPr lang="en-GB" sz="2000" b="0" dirty="0">
                          <a:solidFill>
                            <a:srgbClr val="002060"/>
                          </a:solidFill>
                          <a:latin typeface="Century Gothic" panose="020B0502020202020204" pitchFamily="34" charset="0"/>
                        </a:rPr>
                        <a:t>eine</a:t>
                      </a:r>
                    </a:p>
                    <a:p>
                      <a:pPr algn="ctr"/>
                      <a:r>
                        <a:rPr lang="en-GB" sz="2000" b="0" dirty="0" err="1">
                          <a:solidFill>
                            <a:srgbClr val="002060"/>
                          </a:solidFill>
                          <a:latin typeface="Century Gothic" panose="020B0502020202020204" pitchFamily="34" charset="0"/>
                        </a:rPr>
                        <a:t>kein</a:t>
                      </a:r>
                      <a:br>
                        <a:rPr lang="en-GB" sz="2000" b="0" dirty="0">
                          <a:solidFill>
                            <a:srgbClr val="002060"/>
                          </a:solidFill>
                          <a:latin typeface="Century Gothic" panose="020B0502020202020204" pitchFamily="34" charset="0"/>
                        </a:rPr>
                      </a:br>
                      <a:r>
                        <a:rPr lang="en-GB" sz="2000" b="0" dirty="0" err="1">
                          <a:solidFill>
                            <a:srgbClr val="002060"/>
                          </a:solidFill>
                          <a:latin typeface="Century Gothic" panose="020B0502020202020204" pitchFamily="34" charset="0"/>
                        </a:rPr>
                        <a:t>keine</a:t>
                      </a:r>
                      <a:endParaRPr lang="en-GB" sz="2000" b="0" dirty="0">
                        <a:solidFill>
                          <a:srgbClr val="002060"/>
                        </a:solidFill>
                        <a:latin typeface="Century Gothic" panose="020B0502020202020204" pitchFamily="34" charset="0"/>
                      </a:endParaRPr>
                    </a:p>
                    <a:p>
                      <a:pPr algn="ctr"/>
                      <a:r>
                        <a:rPr lang="en-GB" sz="2000" b="0" dirty="0" err="1">
                          <a:solidFill>
                            <a:srgbClr val="002060"/>
                          </a:solidFill>
                          <a:latin typeface="Century Gothic" panose="020B0502020202020204" pitchFamily="34" charset="0"/>
                        </a:rPr>
                        <a:t>nicht</a:t>
                      </a:r>
                      <a:r>
                        <a:rPr lang="en-GB" sz="2000" b="0" dirty="0">
                          <a:solidFill>
                            <a:srgbClr val="002060"/>
                          </a:solidFill>
                          <a:latin typeface="Century Gothic" panose="020B0502020202020204" pitchFamily="34" charset="0"/>
                        </a:rPr>
                        <a:t> der</a:t>
                      </a:r>
                      <a:br>
                        <a:rPr lang="en-GB" sz="2000" b="0" dirty="0">
                          <a:solidFill>
                            <a:srgbClr val="002060"/>
                          </a:solidFill>
                          <a:latin typeface="Century Gothic" panose="020B0502020202020204" pitchFamily="34" charset="0"/>
                        </a:rPr>
                      </a:br>
                      <a:r>
                        <a:rPr lang="en-GB" sz="2000" b="0" dirty="0" err="1">
                          <a:solidFill>
                            <a:srgbClr val="002060"/>
                          </a:solidFill>
                          <a:latin typeface="Century Gothic" panose="020B0502020202020204" pitchFamily="34" charset="0"/>
                        </a:rPr>
                        <a:t>nicht</a:t>
                      </a:r>
                      <a:r>
                        <a:rPr lang="en-GB" sz="2000" b="0" dirty="0">
                          <a:solidFill>
                            <a:srgbClr val="002060"/>
                          </a:solidFill>
                          <a:latin typeface="Century Gothic" panose="020B0502020202020204" pitchFamily="34" charset="0"/>
                        </a:rPr>
                        <a:t> die</a:t>
                      </a:r>
                      <a:br>
                        <a:rPr lang="en-GB" sz="2000" b="0" dirty="0">
                          <a:solidFill>
                            <a:srgbClr val="002060"/>
                          </a:solidFill>
                          <a:latin typeface="Century Gothic" panose="020B0502020202020204" pitchFamily="34" charset="0"/>
                        </a:rPr>
                      </a:br>
                      <a:r>
                        <a:rPr lang="en-GB" sz="2000" b="0" dirty="0" err="1">
                          <a:solidFill>
                            <a:srgbClr val="002060"/>
                          </a:solidFill>
                          <a:latin typeface="Century Gothic" panose="020B0502020202020204" pitchFamily="34" charset="0"/>
                        </a:rPr>
                        <a:t>nicht</a:t>
                      </a:r>
                      <a:r>
                        <a:rPr lang="en-GB" sz="2000" b="0" dirty="0">
                          <a:solidFill>
                            <a:srgbClr val="002060"/>
                          </a:solidFill>
                          <a:latin typeface="Century Gothic" panose="020B0502020202020204" pitchFamily="34" charset="0"/>
                        </a:rPr>
                        <a:t> das</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noFill/>
                  </a:tcPr>
                </a:tc>
                <a:tc>
                  <a:txBody>
                    <a:bodyPr/>
                    <a:lstStyle/>
                    <a:p>
                      <a:pPr algn="ctr"/>
                      <a:r>
                        <a:rPr lang="en-GB" sz="2000" b="0" dirty="0" err="1">
                          <a:solidFill>
                            <a:srgbClr val="002060"/>
                          </a:solidFill>
                          <a:latin typeface="Century Gothic" panose="020B0502020202020204" pitchFamily="34" charset="0"/>
                        </a:rPr>
                        <a:t>grün</a:t>
                      </a:r>
                      <a:r>
                        <a:rPr lang="en-GB" sz="2000" b="0" dirty="0">
                          <a:solidFill>
                            <a:srgbClr val="002060"/>
                          </a:solidFill>
                          <a:latin typeface="Century Gothic" panose="020B0502020202020204" pitchFamily="34" charset="0"/>
                        </a:rPr>
                        <a:t>/schwarz/da/</a:t>
                      </a:r>
                      <a:r>
                        <a:rPr lang="en-GB" sz="2000" b="0" dirty="0" err="1">
                          <a:solidFill>
                            <a:srgbClr val="002060"/>
                          </a:solidFill>
                          <a:latin typeface="Century Gothic" panose="020B0502020202020204" pitchFamily="34" charset="0"/>
                        </a:rPr>
                        <a:t>hier</a:t>
                      </a:r>
                      <a:r>
                        <a:rPr lang="en-GB" sz="2000" b="0" dirty="0">
                          <a:solidFill>
                            <a:srgbClr val="002060"/>
                          </a:solidFill>
                          <a:latin typeface="Century Gothic" panose="020B0502020202020204" pitchFamily="34" charset="0"/>
                        </a:rPr>
                        <a:t>/</a:t>
                      </a:r>
                      <a:r>
                        <a:rPr lang="en-GB" sz="2000" b="0" dirty="0" err="1">
                          <a:solidFill>
                            <a:srgbClr val="002060"/>
                          </a:solidFill>
                          <a:latin typeface="Century Gothic" panose="020B0502020202020204" pitchFamily="34" charset="0"/>
                        </a:rPr>
                        <a:t>klar</a:t>
                      </a:r>
                      <a:endParaRPr lang="en-GB" sz="2000" b="0" dirty="0">
                        <a:solidFill>
                          <a:srgbClr val="002060"/>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noFill/>
                  </a:tcPr>
                </a:tc>
                <a:extLst>
                  <a:ext uri="{0D108BD9-81ED-4DB2-BD59-A6C34878D82A}">
                    <a16:rowId xmlns:a16="http://schemas.microsoft.com/office/drawing/2014/main" val="904299085"/>
                  </a:ext>
                </a:extLst>
              </a:tr>
              <a:tr h="773478">
                <a:tc vMerge="1">
                  <a:txBody>
                    <a:bodyPr/>
                    <a:lstStyle/>
                    <a:p>
                      <a:endParaRPr lang="en-GB"/>
                    </a:p>
                  </a:txBody>
                  <a:tcPr/>
                </a:tc>
                <a:tc vMerge="1">
                  <a:txBody>
                    <a:bodyPr/>
                    <a:lstStyle/>
                    <a:p>
                      <a:endParaRPr lang="en-GB"/>
                    </a:p>
                  </a:txBody>
                  <a:tcPr/>
                </a:tc>
                <a:tc>
                  <a:txBody>
                    <a:bodyPr/>
                    <a:lstStyle/>
                    <a:p>
                      <a:pPr algn="ctr"/>
                      <a:r>
                        <a:rPr lang="en-GB" sz="2000" b="0" dirty="0">
                          <a:solidFill>
                            <a:srgbClr val="002060"/>
                          </a:solidFill>
                          <a:latin typeface="Century Gothic" panose="020B0502020202020204" pitchFamily="34" charset="0"/>
                        </a:rPr>
                        <a:t>England/die Schweiz</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noFill/>
                  </a:tcPr>
                </a:tc>
                <a:extLst>
                  <a:ext uri="{0D108BD9-81ED-4DB2-BD59-A6C34878D82A}">
                    <a16:rowId xmlns:a16="http://schemas.microsoft.com/office/drawing/2014/main" val="3176213737"/>
                  </a:ext>
                </a:extLst>
              </a:tr>
              <a:tr h="773478">
                <a:tc vMerge="1">
                  <a:txBody>
                    <a:bodyPr/>
                    <a:lstStyle/>
                    <a:p>
                      <a:endParaRPr lang="en-GB"/>
                    </a:p>
                  </a:txBody>
                  <a:tcPr/>
                </a:tc>
                <a:tc vMerge="1">
                  <a:txBody>
                    <a:bodyPr/>
                    <a:lstStyle/>
                    <a:p>
                      <a:endParaRPr lang="en-GB"/>
                    </a:p>
                  </a:txBody>
                  <a:tcPr/>
                </a:tc>
                <a:tc>
                  <a:txBody>
                    <a:bodyPr/>
                    <a:lstStyle/>
                    <a:p>
                      <a:pPr algn="ctr"/>
                      <a:r>
                        <a:rPr lang="en-GB" sz="2000" b="0" dirty="0" err="1">
                          <a:solidFill>
                            <a:srgbClr val="002060"/>
                          </a:solidFill>
                          <a:latin typeface="Century Gothic" panose="020B0502020202020204" pitchFamily="34" charset="0"/>
                        </a:rPr>
                        <a:t>Schüler</a:t>
                      </a:r>
                      <a:r>
                        <a:rPr lang="en-GB" sz="2000" b="0" dirty="0">
                          <a:solidFill>
                            <a:srgbClr val="002060"/>
                          </a:solidFill>
                          <a:latin typeface="Century Gothic" panose="020B0502020202020204" pitchFamily="34" charset="0"/>
                        </a:rPr>
                        <a:t>/</a:t>
                      </a:r>
                      <a:r>
                        <a:rPr lang="en-GB" sz="2000" b="0" dirty="0" err="1">
                          <a:solidFill>
                            <a:srgbClr val="002060"/>
                          </a:solidFill>
                          <a:latin typeface="Century Gothic" panose="020B0502020202020204" pitchFamily="34" charset="0"/>
                        </a:rPr>
                        <a:t>Schülerin</a:t>
                      </a:r>
                      <a:r>
                        <a:rPr lang="en-GB" sz="2000" b="0" dirty="0">
                          <a:solidFill>
                            <a:srgbClr val="002060"/>
                          </a:solidFill>
                          <a:latin typeface="Century Gothic" panose="020B0502020202020204" pitchFamily="34" charset="0"/>
                        </a:rPr>
                        <a:t>/Mann/Frau</a:t>
                      </a:r>
                    </a:p>
                    <a:p>
                      <a:pPr algn="ctr"/>
                      <a:r>
                        <a:rPr lang="en-GB" sz="2000" b="0" dirty="0">
                          <a:solidFill>
                            <a:srgbClr val="002060"/>
                          </a:solidFill>
                          <a:latin typeface="Century Gothic" panose="020B0502020202020204" pitchFamily="34" charset="0"/>
                        </a:rPr>
                        <a:t>Spieler/</a:t>
                      </a:r>
                      <a:r>
                        <a:rPr lang="en-GB" sz="2000" b="0" dirty="0" err="1">
                          <a:solidFill>
                            <a:srgbClr val="002060"/>
                          </a:solidFill>
                          <a:latin typeface="Century Gothic" panose="020B0502020202020204" pitchFamily="34" charset="0"/>
                        </a:rPr>
                        <a:t>Spielerin</a:t>
                      </a:r>
                      <a:endParaRPr lang="en-GB" sz="2000" b="0" dirty="0">
                        <a:solidFill>
                          <a:srgbClr val="002060"/>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noFill/>
                  </a:tcPr>
                </a:tc>
                <a:extLst>
                  <a:ext uri="{0D108BD9-81ED-4DB2-BD59-A6C34878D82A}">
                    <a16:rowId xmlns:a16="http://schemas.microsoft.com/office/drawing/2014/main" val="1367919149"/>
                  </a:ext>
                </a:extLst>
              </a:tr>
            </a:tbl>
          </a:graphicData>
        </a:graphic>
      </p:graphicFrame>
      <p:sp>
        <p:nvSpPr>
          <p:cNvPr id="3" name="Title 2">
            <a:extLst>
              <a:ext uri="{FF2B5EF4-FFF2-40B4-BE49-F238E27FC236}">
                <a16:creationId xmlns:a16="http://schemas.microsoft.com/office/drawing/2014/main" id="{50B11332-DD10-4B5A-ADB8-BD6294827F4F}"/>
              </a:ext>
            </a:extLst>
          </p:cNvPr>
          <p:cNvSpPr>
            <a:spLocks noGrp="1"/>
          </p:cNvSpPr>
          <p:nvPr>
            <p:ph type="title"/>
          </p:nvPr>
        </p:nvSpPr>
        <p:spPr>
          <a:xfrm>
            <a:off x="677529" y="143642"/>
            <a:ext cx="2434389" cy="508891"/>
          </a:xfrm>
        </p:spPr>
        <p:txBody>
          <a:bodyPr>
            <a:normAutofit/>
          </a:bodyPr>
          <a:lstStyle/>
          <a:p>
            <a:r>
              <a:rPr lang="es-AR" sz="3200" b="1" dirty="0">
                <a:solidFill>
                  <a:srgbClr val="002060"/>
                </a:solidFill>
                <a:latin typeface="Century Gothic" panose="020B0502020202020204" pitchFamily="34" charset="0"/>
                <a:cs typeface="Arial"/>
                <a:sym typeface="Arial"/>
              </a:rPr>
              <a:t>Follow up 4</a:t>
            </a:r>
            <a:endParaRPr lang="en-GB" sz="3200" dirty="0"/>
          </a:p>
        </p:txBody>
      </p:sp>
      <p:sp>
        <p:nvSpPr>
          <p:cNvPr id="50" name="Google Shape;119;p1">
            <a:extLst>
              <a:ext uri="{FF2B5EF4-FFF2-40B4-BE49-F238E27FC236}">
                <a16:creationId xmlns:a16="http://schemas.microsoft.com/office/drawing/2014/main" id="{A71ACA46-CE7F-4525-A190-BB7A5355194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23" name="Title 2">
            <a:extLst>
              <a:ext uri="{FF2B5EF4-FFF2-40B4-BE49-F238E27FC236}">
                <a16:creationId xmlns:a16="http://schemas.microsoft.com/office/drawing/2014/main" id="{A201A429-64ED-4B7A-94F6-0DC7EAB1D42B}"/>
              </a:ext>
            </a:extLst>
          </p:cNvPr>
          <p:cNvSpPr txBox="1">
            <a:spLocks/>
          </p:cNvSpPr>
          <p:nvPr/>
        </p:nvSpPr>
        <p:spPr>
          <a:xfrm>
            <a:off x="10737630" y="1069266"/>
            <a:ext cx="1316286" cy="374973"/>
          </a:xfrm>
          <a:prstGeom prst="rect">
            <a:avLst/>
          </a:prstGeom>
          <a:solidFill>
            <a:srgbClr val="FFD10D"/>
          </a:solidFill>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E7E6E6">
                    <a:lumMod val="10000"/>
                  </a:srgbClr>
                </a:solidFill>
                <a:effectLst/>
                <a:uLnTx/>
                <a:uFillTx/>
                <a:latin typeface="Century Gothic" panose="020B0502020202020204" pitchFamily="34" charset="0"/>
                <a:ea typeface="+mj-ea"/>
                <a:cs typeface="+mj-cs"/>
              </a:rPr>
              <a:t>sprechen</a:t>
            </a:r>
            <a:endParaRPr kumimoji="0" lang="en-GB" sz="2000" b="1" i="0" u="none" strike="noStrike" kern="1200" cap="none" spc="0" normalizeH="0" baseline="0" noProof="0" dirty="0">
              <a:ln>
                <a:noFill/>
              </a:ln>
              <a:solidFill>
                <a:srgbClr val="E7E6E6">
                  <a:lumMod val="10000"/>
                </a:srgbClr>
              </a:solidFill>
              <a:effectLst/>
              <a:uLnTx/>
              <a:uFillTx/>
              <a:latin typeface="Century Gothic" panose="020B0502020202020204" pitchFamily="34" charset="0"/>
              <a:ea typeface="+mj-ea"/>
              <a:cs typeface="+mj-cs"/>
            </a:endParaRPr>
          </a:p>
        </p:txBody>
      </p:sp>
      <p:grpSp>
        <p:nvGrpSpPr>
          <p:cNvPr id="24" name="Group 23">
            <a:extLst>
              <a:ext uri="{FF2B5EF4-FFF2-40B4-BE49-F238E27FC236}">
                <a16:creationId xmlns:a16="http://schemas.microsoft.com/office/drawing/2014/main" id="{BE4020B0-A2A3-4F68-801E-E9DF382DC02F}"/>
              </a:ext>
            </a:extLst>
          </p:cNvPr>
          <p:cNvGrpSpPr/>
          <p:nvPr/>
        </p:nvGrpSpPr>
        <p:grpSpPr>
          <a:xfrm>
            <a:off x="10737630" y="91705"/>
            <a:ext cx="1316286" cy="754334"/>
            <a:chOff x="10714104" y="160499"/>
            <a:chExt cx="1316286" cy="754334"/>
          </a:xfrm>
        </p:grpSpPr>
        <p:sp>
          <p:nvSpPr>
            <p:cNvPr id="25" name="Speech Bubble: Rectangle with Corners Rounded 24">
              <a:extLst>
                <a:ext uri="{FF2B5EF4-FFF2-40B4-BE49-F238E27FC236}">
                  <a16:creationId xmlns:a16="http://schemas.microsoft.com/office/drawing/2014/main" id="{F4B5CDE5-34C6-427E-BD36-480850F7712A}"/>
                </a:ext>
              </a:extLst>
            </p:cNvPr>
            <p:cNvSpPr/>
            <p:nvPr/>
          </p:nvSpPr>
          <p:spPr>
            <a:xfrm>
              <a:off x="10714104" y="160499"/>
              <a:ext cx="1316286" cy="754334"/>
            </a:xfrm>
            <a:prstGeom prst="wedgeRoundRectCallout">
              <a:avLst>
                <a:gd name="adj1" fmla="val -3751"/>
                <a:gd name="adj2" fmla="val 80385"/>
                <a:gd name="adj3" fmla="val 16667"/>
              </a:avLst>
            </a:prstGeom>
            <a:solidFill>
              <a:sysClr val="window" lastClr="FFFFFF"/>
            </a:solidFill>
            <a:ln w="76200" cap="flat" cmpd="sng" algn="ctr">
              <a:solidFill>
                <a:srgbClr val="E7E6E6">
                  <a:lumMod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26" name="Speech Bubble: Rectangle with Corners Rounded 25">
              <a:extLst>
                <a:ext uri="{FF2B5EF4-FFF2-40B4-BE49-F238E27FC236}">
                  <a16:creationId xmlns:a16="http://schemas.microsoft.com/office/drawing/2014/main" id="{5A07DE71-EF7E-4BB1-9B08-A8CC57BE3E77}"/>
                </a:ext>
              </a:extLst>
            </p:cNvPr>
            <p:cNvSpPr/>
            <p:nvPr/>
          </p:nvSpPr>
          <p:spPr>
            <a:xfrm>
              <a:off x="10737630" y="179881"/>
              <a:ext cx="1269234" cy="734951"/>
            </a:xfrm>
            <a:prstGeom prst="wedgeRoundRectCallout">
              <a:avLst>
                <a:gd name="adj1" fmla="val -3751"/>
                <a:gd name="adj2" fmla="val 80385"/>
                <a:gd name="adj3" fmla="val 16667"/>
              </a:avLst>
            </a:prstGeom>
            <a:solidFill>
              <a:sysClr val="window" lastClr="FFFFFF"/>
            </a:solidFill>
            <a:ln w="25400" cap="flat" cmpd="sng" algn="ctr">
              <a:solidFill>
                <a:srgbClr val="FF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entury Gothic"/>
                <a:ea typeface="+mn-ea"/>
                <a:cs typeface="+mn-cs"/>
              </a:endParaRPr>
            </a:p>
          </p:txBody>
        </p:sp>
        <p:pic>
          <p:nvPicPr>
            <p:cNvPr id="27" name="Picture 26" descr="A picture containing text, reptile&#10;&#10;Description automatically generated">
              <a:extLst>
                <a:ext uri="{FF2B5EF4-FFF2-40B4-BE49-F238E27FC236}">
                  <a16:creationId xmlns:a16="http://schemas.microsoft.com/office/drawing/2014/main" id="{95BB7C96-D5B4-4C5E-BBCE-F7C229BAA6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3670" y="221998"/>
              <a:ext cx="834673" cy="622092"/>
            </a:xfrm>
            <a:prstGeom prst="rect">
              <a:avLst/>
            </a:prstGeom>
          </p:spPr>
        </p:pic>
        <p:sp>
          <p:nvSpPr>
            <p:cNvPr id="28" name="TextBox 27">
              <a:extLst>
                <a:ext uri="{FF2B5EF4-FFF2-40B4-BE49-F238E27FC236}">
                  <a16:creationId xmlns:a16="http://schemas.microsoft.com/office/drawing/2014/main" id="{9B2BAC05-D02F-4D9D-A61C-1280A946D181}"/>
                </a:ext>
              </a:extLst>
            </p:cNvPr>
            <p:cNvSpPr txBox="1"/>
            <p:nvPr/>
          </p:nvSpPr>
          <p:spPr>
            <a:xfrm>
              <a:off x="11439650" y="268502"/>
              <a:ext cx="46443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E7E6E6">
                      <a:lumMod val="10000"/>
                    </a:srgbClr>
                  </a:solidFill>
                  <a:effectLst/>
                  <a:uLnTx/>
                  <a:uFillTx/>
                  <a:latin typeface="Century Gothic"/>
                </a:rPr>
                <a:t>…</a:t>
              </a:r>
            </a:p>
          </p:txBody>
        </p:sp>
      </p:grpSp>
      <p:pic>
        <p:nvPicPr>
          <p:cNvPr id="20" name="Picture 19">
            <a:extLst>
              <a:ext uri="{FF2B5EF4-FFF2-40B4-BE49-F238E27FC236}">
                <a16:creationId xmlns:a16="http://schemas.microsoft.com/office/drawing/2014/main" id="{79D11A1C-0A7A-474C-B200-ABAE14957AC2}"/>
              </a:ext>
            </a:extLst>
          </p:cNvPr>
          <p:cNvPicPr>
            <a:picLocks noChangeAspect="1"/>
          </p:cNvPicPr>
          <p:nvPr/>
        </p:nvPicPr>
        <p:blipFill>
          <a:blip r:embed="rId4"/>
          <a:stretch>
            <a:fillRect/>
          </a:stretch>
        </p:blipFill>
        <p:spPr>
          <a:xfrm>
            <a:off x="404641" y="4267697"/>
            <a:ext cx="1490082" cy="1514752"/>
          </a:xfrm>
          <a:prstGeom prst="rect">
            <a:avLst/>
          </a:prstGeom>
        </p:spPr>
      </p:pic>
      <p:sp>
        <p:nvSpPr>
          <p:cNvPr id="21" name="TextBox 20">
            <a:extLst>
              <a:ext uri="{FF2B5EF4-FFF2-40B4-BE49-F238E27FC236}">
                <a16:creationId xmlns:a16="http://schemas.microsoft.com/office/drawing/2014/main" id="{625EBF6C-59B2-408C-A9A9-337C34FF1C98}"/>
              </a:ext>
            </a:extLst>
          </p:cNvPr>
          <p:cNvSpPr txBox="1"/>
          <p:nvPr/>
        </p:nvSpPr>
        <p:spPr>
          <a:xfrm>
            <a:off x="1268629" y="6061685"/>
            <a:ext cx="359505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rPr>
              <a:t> I am green!</a:t>
            </a:r>
          </a:p>
        </p:txBody>
      </p:sp>
      <p:sp>
        <p:nvSpPr>
          <p:cNvPr id="38" name="TextBox 37">
            <a:extLst>
              <a:ext uri="{FF2B5EF4-FFF2-40B4-BE49-F238E27FC236}">
                <a16:creationId xmlns:a16="http://schemas.microsoft.com/office/drawing/2014/main" id="{500E6770-61B0-43BB-A7C1-9EB0E5B899ED}"/>
              </a:ext>
            </a:extLst>
          </p:cNvPr>
          <p:cNvSpPr txBox="1"/>
          <p:nvPr/>
        </p:nvSpPr>
        <p:spPr>
          <a:xfrm>
            <a:off x="4797283" y="6075308"/>
            <a:ext cx="359505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rPr>
              <a:t>Ich bin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rPr>
              <a:t>grün</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rPr>
              <a:t>!</a:t>
            </a:r>
          </a:p>
        </p:txBody>
      </p:sp>
      <p:sp>
        <p:nvSpPr>
          <p:cNvPr id="39" name="TextBox 38">
            <a:extLst>
              <a:ext uri="{FF2B5EF4-FFF2-40B4-BE49-F238E27FC236}">
                <a16:creationId xmlns:a16="http://schemas.microsoft.com/office/drawing/2014/main" id="{B489556B-E25E-4E40-B5CF-2659A278F138}"/>
              </a:ext>
            </a:extLst>
          </p:cNvPr>
          <p:cNvSpPr txBox="1"/>
          <p:nvPr/>
        </p:nvSpPr>
        <p:spPr>
          <a:xfrm>
            <a:off x="7367370" y="6068298"/>
            <a:ext cx="469757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rPr>
              <a:t>Ich bin </a:t>
            </a:r>
            <a:r>
              <a:rPr kumimoji="0" lang="en-GB" sz="2400" b="1" i="0" u="sng" strike="noStrike" kern="1200" cap="none" spc="0" normalizeH="0" baseline="0" noProof="0" dirty="0" err="1">
                <a:ln>
                  <a:noFill/>
                </a:ln>
                <a:solidFill>
                  <a:srgbClr val="002060"/>
                </a:solidFill>
                <a:effectLst/>
                <a:uLnTx/>
                <a:uFillTx/>
                <a:latin typeface="Century Gothic" panose="020B0502020202020204" pitchFamily="34" charset="0"/>
              </a:rPr>
              <a:t>nicht</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rPr>
              <a:t>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rPr>
              <a:t>grün</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rPr>
              <a:t>!</a:t>
            </a:r>
          </a:p>
        </p:txBody>
      </p:sp>
      <p:sp>
        <p:nvSpPr>
          <p:cNvPr id="40" name="TextBox 39">
            <a:extLst>
              <a:ext uri="{FF2B5EF4-FFF2-40B4-BE49-F238E27FC236}">
                <a16:creationId xmlns:a16="http://schemas.microsoft.com/office/drawing/2014/main" id="{8B39EE36-85AB-4E1C-9E40-1C163B2784C5}"/>
              </a:ext>
            </a:extLst>
          </p:cNvPr>
          <p:cNvSpPr txBox="1"/>
          <p:nvPr/>
        </p:nvSpPr>
        <p:spPr>
          <a:xfrm>
            <a:off x="1268629" y="6061685"/>
            <a:ext cx="359505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rPr>
              <a:t>She is there!</a:t>
            </a:r>
          </a:p>
        </p:txBody>
      </p:sp>
      <p:sp>
        <p:nvSpPr>
          <p:cNvPr id="41" name="TextBox 40">
            <a:extLst>
              <a:ext uri="{FF2B5EF4-FFF2-40B4-BE49-F238E27FC236}">
                <a16:creationId xmlns:a16="http://schemas.microsoft.com/office/drawing/2014/main" id="{4EFB08C5-0B6F-42FE-9F35-50873751D482}"/>
              </a:ext>
            </a:extLst>
          </p:cNvPr>
          <p:cNvSpPr txBox="1"/>
          <p:nvPr/>
        </p:nvSpPr>
        <p:spPr>
          <a:xfrm>
            <a:off x="4797283" y="6075308"/>
            <a:ext cx="359505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rPr>
              <a:t>Sie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rPr>
              <a:t>ist</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rPr>
              <a:t> da!</a:t>
            </a:r>
          </a:p>
        </p:txBody>
      </p:sp>
      <p:sp>
        <p:nvSpPr>
          <p:cNvPr id="42" name="TextBox 41">
            <a:extLst>
              <a:ext uri="{FF2B5EF4-FFF2-40B4-BE49-F238E27FC236}">
                <a16:creationId xmlns:a16="http://schemas.microsoft.com/office/drawing/2014/main" id="{05031E6C-D517-4406-B6BA-80D98277EF43}"/>
              </a:ext>
            </a:extLst>
          </p:cNvPr>
          <p:cNvSpPr txBox="1"/>
          <p:nvPr/>
        </p:nvSpPr>
        <p:spPr>
          <a:xfrm>
            <a:off x="7918629" y="6068298"/>
            <a:ext cx="359505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rPr>
              <a:t>Sie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rPr>
              <a:t>ist</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rPr>
              <a:t>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rPr>
              <a:t>nicht</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rPr>
              <a:t> da!</a:t>
            </a:r>
          </a:p>
        </p:txBody>
      </p:sp>
      <p:sp>
        <p:nvSpPr>
          <p:cNvPr id="44" name="TextBox 43">
            <a:extLst>
              <a:ext uri="{FF2B5EF4-FFF2-40B4-BE49-F238E27FC236}">
                <a16:creationId xmlns:a16="http://schemas.microsoft.com/office/drawing/2014/main" id="{D4B30542-70F7-4077-A594-9784DFB6CC11}"/>
              </a:ext>
            </a:extLst>
          </p:cNvPr>
          <p:cNvSpPr txBox="1"/>
          <p:nvPr/>
        </p:nvSpPr>
        <p:spPr>
          <a:xfrm>
            <a:off x="1268629" y="6061685"/>
            <a:ext cx="359505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rPr>
              <a:t>She is a pupil.</a:t>
            </a:r>
          </a:p>
        </p:txBody>
      </p:sp>
      <p:sp>
        <p:nvSpPr>
          <p:cNvPr id="45" name="TextBox 44">
            <a:extLst>
              <a:ext uri="{FF2B5EF4-FFF2-40B4-BE49-F238E27FC236}">
                <a16:creationId xmlns:a16="http://schemas.microsoft.com/office/drawing/2014/main" id="{AB8AFC76-33C1-4672-AC2B-1C850879DC7B}"/>
              </a:ext>
            </a:extLst>
          </p:cNvPr>
          <p:cNvSpPr txBox="1"/>
          <p:nvPr/>
        </p:nvSpPr>
        <p:spPr>
          <a:xfrm>
            <a:off x="4922563" y="6075308"/>
            <a:ext cx="3344494"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rPr>
              <a:t>Sie </a:t>
            </a:r>
            <a:r>
              <a:rPr kumimoji="0" lang="en-GB" sz="2200" b="1" i="0" u="none" strike="noStrike" kern="1200" cap="none" spc="0" normalizeH="0" baseline="0" noProof="0" dirty="0" err="1">
                <a:ln>
                  <a:noFill/>
                </a:ln>
                <a:solidFill>
                  <a:srgbClr val="002060"/>
                </a:solidFill>
                <a:effectLst/>
                <a:uLnTx/>
                <a:uFillTx/>
                <a:latin typeface="Century Gothic" panose="020B0502020202020204" pitchFamily="34" charset="0"/>
              </a:rPr>
              <a:t>ist</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rPr>
              <a:t> </a:t>
            </a:r>
            <a:r>
              <a:rPr kumimoji="0" lang="en-GB" sz="2200" b="1" i="0" u="none" strike="noStrike" kern="1200" cap="none" spc="0" normalizeH="0" baseline="0" noProof="0" dirty="0" err="1">
                <a:ln>
                  <a:noFill/>
                </a:ln>
                <a:solidFill>
                  <a:srgbClr val="002060"/>
                </a:solidFill>
                <a:effectLst/>
                <a:uLnTx/>
                <a:uFillTx/>
                <a:latin typeface="Century Gothic" panose="020B0502020202020204" pitchFamily="34" charset="0"/>
              </a:rPr>
              <a:t>eine</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rPr>
              <a:t> </a:t>
            </a:r>
            <a:r>
              <a:rPr kumimoji="0" lang="en-GB" sz="2200" b="1" i="0" u="none" strike="noStrike" kern="1200" cap="none" spc="0" normalizeH="0" baseline="0" noProof="0" dirty="0" err="1">
                <a:ln>
                  <a:noFill/>
                </a:ln>
                <a:solidFill>
                  <a:srgbClr val="002060"/>
                </a:solidFill>
                <a:effectLst/>
                <a:uLnTx/>
                <a:uFillTx/>
                <a:latin typeface="Century Gothic" panose="020B0502020202020204" pitchFamily="34" charset="0"/>
              </a:rPr>
              <a:t>Schülerin</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rPr>
              <a:t>.</a:t>
            </a:r>
          </a:p>
        </p:txBody>
      </p:sp>
      <p:sp>
        <p:nvSpPr>
          <p:cNvPr id="46" name="TextBox 45">
            <a:extLst>
              <a:ext uri="{FF2B5EF4-FFF2-40B4-BE49-F238E27FC236}">
                <a16:creationId xmlns:a16="http://schemas.microsoft.com/office/drawing/2014/main" id="{1EC4185C-BC6E-4205-B3FB-4558AC905CC3}"/>
              </a:ext>
            </a:extLst>
          </p:cNvPr>
          <p:cNvSpPr txBox="1"/>
          <p:nvPr/>
        </p:nvSpPr>
        <p:spPr>
          <a:xfrm>
            <a:off x="7984274" y="6068298"/>
            <a:ext cx="3463765"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rPr>
              <a:t>Sie </a:t>
            </a:r>
            <a:r>
              <a:rPr kumimoji="0" lang="en-GB" sz="2200" b="1" i="0" u="none" strike="noStrike" kern="1200" cap="none" spc="0" normalizeH="0" baseline="0" noProof="0" dirty="0" err="1">
                <a:ln>
                  <a:noFill/>
                </a:ln>
                <a:solidFill>
                  <a:srgbClr val="002060"/>
                </a:solidFill>
                <a:effectLst/>
                <a:uLnTx/>
                <a:uFillTx/>
                <a:latin typeface="Century Gothic" panose="020B0502020202020204" pitchFamily="34" charset="0"/>
              </a:rPr>
              <a:t>ist</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rPr>
              <a:t> </a:t>
            </a:r>
            <a:r>
              <a:rPr kumimoji="0" lang="en-GB" sz="2200" b="1" i="0" u="none" strike="noStrike" kern="1200" cap="none" spc="0" normalizeH="0" baseline="0" noProof="0" dirty="0" err="1">
                <a:ln>
                  <a:noFill/>
                </a:ln>
                <a:solidFill>
                  <a:srgbClr val="002060"/>
                </a:solidFill>
                <a:effectLst/>
                <a:uLnTx/>
                <a:uFillTx/>
                <a:latin typeface="Century Gothic" panose="020B0502020202020204" pitchFamily="34" charset="0"/>
              </a:rPr>
              <a:t>keine</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rPr>
              <a:t> </a:t>
            </a:r>
            <a:r>
              <a:rPr kumimoji="0" lang="en-GB" sz="2200" b="1" i="0" u="none" strike="noStrike" kern="1200" cap="none" spc="0" normalizeH="0" baseline="0" noProof="0" dirty="0" err="1">
                <a:ln>
                  <a:noFill/>
                </a:ln>
                <a:solidFill>
                  <a:srgbClr val="002060"/>
                </a:solidFill>
                <a:effectLst/>
                <a:uLnTx/>
                <a:uFillTx/>
                <a:latin typeface="Century Gothic" panose="020B0502020202020204" pitchFamily="34" charset="0"/>
              </a:rPr>
              <a:t>Schülerin</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rPr>
              <a:t>.</a:t>
            </a:r>
          </a:p>
        </p:txBody>
      </p:sp>
      <p:sp>
        <p:nvSpPr>
          <p:cNvPr id="47" name="TextBox 46">
            <a:extLst>
              <a:ext uri="{FF2B5EF4-FFF2-40B4-BE49-F238E27FC236}">
                <a16:creationId xmlns:a16="http://schemas.microsoft.com/office/drawing/2014/main" id="{FE768D12-600F-4E9B-8B5C-2CB71DD74842}"/>
              </a:ext>
            </a:extLst>
          </p:cNvPr>
          <p:cNvSpPr txBox="1"/>
          <p:nvPr/>
        </p:nvSpPr>
        <p:spPr>
          <a:xfrm>
            <a:off x="1268629" y="6061685"/>
            <a:ext cx="359505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rPr>
              <a:t>That is a man.</a:t>
            </a:r>
          </a:p>
        </p:txBody>
      </p:sp>
      <p:sp>
        <p:nvSpPr>
          <p:cNvPr id="48" name="TextBox 47">
            <a:extLst>
              <a:ext uri="{FF2B5EF4-FFF2-40B4-BE49-F238E27FC236}">
                <a16:creationId xmlns:a16="http://schemas.microsoft.com/office/drawing/2014/main" id="{A96B0200-37F3-4B7C-9DEE-916777693563}"/>
              </a:ext>
            </a:extLst>
          </p:cNvPr>
          <p:cNvSpPr txBox="1"/>
          <p:nvPr/>
        </p:nvSpPr>
        <p:spPr>
          <a:xfrm>
            <a:off x="5218402" y="6075308"/>
            <a:ext cx="275281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rPr>
              <a:t>Das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rPr>
              <a:t>ist</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rPr>
              <a:t>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rPr>
              <a:t>ein</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rPr>
              <a:t> Mann.</a:t>
            </a:r>
          </a:p>
        </p:txBody>
      </p:sp>
      <p:sp>
        <p:nvSpPr>
          <p:cNvPr id="49" name="TextBox 48">
            <a:extLst>
              <a:ext uri="{FF2B5EF4-FFF2-40B4-BE49-F238E27FC236}">
                <a16:creationId xmlns:a16="http://schemas.microsoft.com/office/drawing/2014/main" id="{B165752D-578A-4F05-97A8-30DA344499CF}"/>
              </a:ext>
            </a:extLst>
          </p:cNvPr>
          <p:cNvSpPr txBox="1"/>
          <p:nvPr/>
        </p:nvSpPr>
        <p:spPr>
          <a:xfrm>
            <a:off x="8250043" y="6068298"/>
            <a:ext cx="293222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rPr>
              <a:t>Das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rPr>
              <a:t>ist</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rPr>
              <a:t>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rPr>
              <a:t>kein</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rPr>
              <a:t> Mann.</a:t>
            </a:r>
          </a:p>
        </p:txBody>
      </p:sp>
      <p:sp>
        <p:nvSpPr>
          <p:cNvPr id="51" name="TextBox 50">
            <a:extLst>
              <a:ext uri="{FF2B5EF4-FFF2-40B4-BE49-F238E27FC236}">
                <a16:creationId xmlns:a16="http://schemas.microsoft.com/office/drawing/2014/main" id="{8DB27223-E410-4BAD-847B-DB3F95A52848}"/>
              </a:ext>
            </a:extLst>
          </p:cNvPr>
          <p:cNvSpPr txBox="1"/>
          <p:nvPr/>
        </p:nvSpPr>
        <p:spPr>
          <a:xfrm>
            <a:off x="1268629" y="6061685"/>
            <a:ext cx="359505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rPr>
              <a:t>That is England.</a:t>
            </a:r>
          </a:p>
        </p:txBody>
      </p:sp>
      <p:sp>
        <p:nvSpPr>
          <p:cNvPr id="52" name="TextBox 51">
            <a:extLst>
              <a:ext uri="{FF2B5EF4-FFF2-40B4-BE49-F238E27FC236}">
                <a16:creationId xmlns:a16="http://schemas.microsoft.com/office/drawing/2014/main" id="{D9365E98-7A0D-418A-BEA1-1FB241DF79CE}"/>
              </a:ext>
            </a:extLst>
          </p:cNvPr>
          <p:cNvSpPr txBox="1"/>
          <p:nvPr/>
        </p:nvSpPr>
        <p:spPr>
          <a:xfrm>
            <a:off x="5218402" y="6075308"/>
            <a:ext cx="275281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rPr>
              <a:t>Das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rPr>
              <a:t>ist</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rPr>
              <a:t> England.</a:t>
            </a:r>
          </a:p>
        </p:txBody>
      </p:sp>
      <p:sp>
        <p:nvSpPr>
          <p:cNvPr id="53" name="TextBox 52">
            <a:extLst>
              <a:ext uri="{FF2B5EF4-FFF2-40B4-BE49-F238E27FC236}">
                <a16:creationId xmlns:a16="http://schemas.microsoft.com/office/drawing/2014/main" id="{CF3D821C-9A90-40EA-9993-164B2F72EB30}"/>
              </a:ext>
            </a:extLst>
          </p:cNvPr>
          <p:cNvSpPr txBox="1"/>
          <p:nvPr/>
        </p:nvSpPr>
        <p:spPr>
          <a:xfrm>
            <a:off x="7800169" y="6068298"/>
            <a:ext cx="383197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rPr>
              <a:t>Das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rPr>
              <a:t>ist</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rPr>
              <a:t>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rPr>
              <a:t>nicht</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rPr>
              <a:t> England.</a:t>
            </a:r>
          </a:p>
        </p:txBody>
      </p:sp>
      <p:sp>
        <p:nvSpPr>
          <p:cNvPr id="54" name="TextBox 53">
            <a:extLst>
              <a:ext uri="{FF2B5EF4-FFF2-40B4-BE49-F238E27FC236}">
                <a16:creationId xmlns:a16="http://schemas.microsoft.com/office/drawing/2014/main" id="{443E8CE6-DFAE-457C-A6D3-492866F10A18}"/>
              </a:ext>
            </a:extLst>
          </p:cNvPr>
          <p:cNvSpPr txBox="1"/>
          <p:nvPr/>
        </p:nvSpPr>
        <p:spPr>
          <a:xfrm>
            <a:off x="1772405" y="6061685"/>
            <a:ext cx="258750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rPr>
              <a:t>That is clear!</a:t>
            </a:r>
          </a:p>
        </p:txBody>
      </p:sp>
      <p:sp>
        <p:nvSpPr>
          <p:cNvPr id="55" name="TextBox 54">
            <a:extLst>
              <a:ext uri="{FF2B5EF4-FFF2-40B4-BE49-F238E27FC236}">
                <a16:creationId xmlns:a16="http://schemas.microsoft.com/office/drawing/2014/main" id="{350E4909-ADCF-4591-8800-1EAF57760759}"/>
              </a:ext>
            </a:extLst>
          </p:cNvPr>
          <p:cNvSpPr txBox="1"/>
          <p:nvPr/>
        </p:nvSpPr>
        <p:spPr>
          <a:xfrm>
            <a:off x="4797283" y="6075308"/>
            <a:ext cx="359505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rPr>
              <a:t>Das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rPr>
              <a:t>ist</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rPr>
              <a:t>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rPr>
              <a:t>klar</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rPr>
              <a:t>.</a:t>
            </a:r>
          </a:p>
        </p:txBody>
      </p:sp>
      <p:sp>
        <p:nvSpPr>
          <p:cNvPr id="56" name="TextBox 55">
            <a:extLst>
              <a:ext uri="{FF2B5EF4-FFF2-40B4-BE49-F238E27FC236}">
                <a16:creationId xmlns:a16="http://schemas.microsoft.com/office/drawing/2014/main" id="{3C6A7A34-AA68-4012-86BE-F04DB08829DC}"/>
              </a:ext>
            </a:extLst>
          </p:cNvPr>
          <p:cNvSpPr txBox="1"/>
          <p:nvPr/>
        </p:nvSpPr>
        <p:spPr>
          <a:xfrm>
            <a:off x="7918629" y="6068298"/>
            <a:ext cx="359505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rPr>
              <a:t>Das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rPr>
              <a:t>ist</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rPr>
              <a:t>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rPr>
              <a:t>nicht</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rPr>
              <a:t>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rPr>
              <a:t>klar</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rPr>
              <a:t>.</a:t>
            </a:r>
          </a:p>
        </p:txBody>
      </p:sp>
      <p:sp>
        <p:nvSpPr>
          <p:cNvPr id="58" name="TextBox 57">
            <a:extLst>
              <a:ext uri="{FF2B5EF4-FFF2-40B4-BE49-F238E27FC236}">
                <a16:creationId xmlns:a16="http://schemas.microsoft.com/office/drawing/2014/main" id="{E2377827-BA39-4D21-AA1A-1DB4CF189D40}"/>
              </a:ext>
            </a:extLst>
          </p:cNvPr>
          <p:cNvSpPr txBox="1"/>
          <p:nvPr/>
        </p:nvSpPr>
        <p:spPr>
          <a:xfrm>
            <a:off x="4797283" y="6075308"/>
            <a:ext cx="359505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rPr>
              <a:t>Er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rPr>
              <a:t>ist</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rPr>
              <a:t> der Spieler.</a:t>
            </a:r>
          </a:p>
        </p:txBody>
      </p:sp>
      <p:sp>
        <p:nvSpPr>
          <p:cNvPr id="59" name="TextBox 58">
            <a:extLst>
              <a:ext uri="{FF2B5EF4-FFF2-40B4-BE49-F238E27FC236}">
                <a16:creationId xmlns:a16="http://schemas.microsoft.com/office/drawing/2014/main" id="{0E3818CC-E3F2-45D1-B03B-BF81098DBEE6}"/>
              </a:ext>
            </a:extLst>
          </p:cNvPr>
          <p:cNvSpPr txBox="1"/>
          <p:nvPr/>
        </p:nvSpPr>
        <p:spPr>
          <a:xfrm>
            <a:off x="7918629" y="6068298"/>
            <a:ext cx="359505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rPr>
              <a:t>Er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rPr>
              <a:t>ist</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rPr>
              <a:t>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rPr>
              <a:t>nicht</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rPr>
              <a:t> der Spieler.</a:t>
            </a:r>
          </a:p>
        </p:txBody>
      </p:sp>
      <p:sp>
        <p:nvSpPr>
          <p:cNvPr id="37" name="TextBox 36">
            <a:extLst>
              <a:ext uri="{FF2B5EF4-FFF2-40B4-BE49-F238E27FC236}">
                <a16:creationId xmlns:a16="http://schemas.microsoft.com/office/drawing/2014/main" id="{8F0BA445-7A6B-4446-813C-F10934C5B824}"/>
              </a:ext>
            </a:extLst>
          </p:cNvPr>
          <p:cNvSpPr txBox="1"/>
          <p:nvPr/>
        </p:nvSpPr>
        <p:spPr>
          <a:xfrm>
            <a:off x="396822" y="945177"/>
            <a:ext cx="9572016" cy="92333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entury Gothic"/>
              </a:rPr>
              <a:t>Robbie is muddled yet again. Can you help to make German sentences?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rPr>
              <a:t>Translate Robbie’s English sentence into German.</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GB" sz="1800" b="1" i="0" u="none" strike="noStrike" kern="1200" cap="none" spc="0" normalizeH="0" baseline="0" noProof="0" dirty="0">
                <a:ln>
                  <a:noFill/>
                </a:ln>
                <a:solidFill>
                  <a:srgbClr val="002060"/>
                </a:solidFill>
                <a:effectLst/>
                <a:uLnTx/>
                <a:uFillTx/>
                <a:latin typeface="Century Gothic"/>
              </a:rPr>
              <a:t>Make the sentence negative to make it true!</a:t>
            </a:r>
          </a:p>
        </p:txBody>
      </p:sp>
      <p:grpSp>
        <p:nvGrpSpPr>
          <p:cNvPr id="61" name="Group 60">
            <a:extLst>
              <a:ext uri="{FF2B5EF4-FFF2-40B4-BE49-F238E27FC236}">
                <a16:creationId xmlns:a16="http://schemas.microsoft.com/office/drawing/2014/main" id="{F2D013D8-92B1-4549-BEF4-93BAC584E8D5}"/>
              </a:ext>
            </a:extLst>
          </p:cNvPr>
          <p:cNvGrpSpPr/>
          <p:nvPr/>
        </p:nvGrpSpPr>
        <p:grpSpPr>
          <a:xfrm>
            <a:off x="4460921" y="5970551"/>
            <a:ext cx="474143" cy="490271"/>
            <a:chOff x="4489062" y="2842816"/>
            <a:chExt cx="474143" cy="490271"/>
          </a:xfrm>
        </p:grpSpPr>
        <p:pic>
          <p:nvPicPr>
            <p:cNvPr id="62" name="Picture 61">
              <a:extLst>
                <a:ext uri="{FF2B5EF4-FFF2-40B4-BE49-F238E27FC236}">
                  <a16:creationId xmlns:a16="http://schemas.microsoft.com/office/drawing/2014/main" id="{E6903FF1-5A5F-4824-8B34-0B40C9679E28}"/>
                </a:ext>
              </a:extLst>
            </p:cNvPr>
            <p:cNvPicPr>
              <a:picLocks noChangeAspect="1"/>
            </p:cNvPicPr>
            <p:nvPr/>
          </p:nvPicPr>
          <p:blipFill>
            <a:blip r:embed="rId5"/>
            <a:stretch>
              <a:fillRect/>
            </a:stretch>
          </p:blipFill>
          <p:spPr>
            <a:xfrm>
              <a:off x="4489062" y="2842816"/>
              <a:ext cx="470371" cy="490271"/>
            </a:xfrm>
            <a:prstGeom prst="rect">
              <a:avLst/>
            </a:prstGeom>
          </p:spPr>
        </p:pic>
        <p:pic>
          <p:nvPicPr>
            <p:cNvPr id="63" name="Picture 62">
              <a:extLst>
                <a:ext uri="{FF2B5EF4-FFF2-40B4-BE49-F238E27FC236}">
                  <a16:creationId xmlns:a16="http://schemas.microsoft.com/office/drawing/2014/main" id="{1F70490C-1808-475D-98F6-2D02DFA04C6E}"/>
                </a:ext>
              </a:extLst>
            </p:cNvPr>
            <p:cNvPicPr>
              <a:picLocks noChangeAspect="1"/>
            </p:cNvPicPr>
            <p:nvPr/>
          </p:nvPicPr>
          <p:blipFill>
            <a:blip r:embed="rId6"/>
            <a:stretch>
              <a:fillRect/>
            </a:stretch>
          </p:blipFill>
          <p:spPr>
            <a:xfrm>
              <a:off x="4669176" y="2987115"/>
              <a:ext cx="294029" cy="262804"/>
            </a:xfrm>
            <a:prstGeom prst="rect">
              <a:avLst/>
            </a:prstGeom>
          </p:spPr>
        </p:pic>
      </p:grpSp>
      <p:sp>
        <p:nvSpPr>
          <p:cNvPr id="71" name="Rectangle: Rounded Corners 70">
            <a:extLst>
              <a:ext uri="{FF2B5EF4-FFF2-40B4-BE49-F238E27FC236}">
                <a16:creationId xmlns:a16="http://schemas.microsoft.com/office/drawing/2014/main" id="{0F77E179-4F91-4BCF-AF18-5DC466BC0663}"/>
              </a:ext>
            </a:extLst>
          </p:cNvPr>
          <p:cNvSpPr/>
          <p:nvPr/>
        </p:nvSpPr>
        <p:spPr>
          <a:xfrm>
            <a:off x="2374284" y="2918402"/>
            <a:ext cx="996446" cy="369277"/>
          </a:xfrm>
          <a:prstGeom prst="roundRect">
            <a:avLst/>
          </a:prstGeom>
          <a:solidFill>
            <a:srgbClr val="FFFF00">
              <a:alpha val="24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Rectangle: Rounded Corners 71">
            <a:extLst>
              <a:ext uri="{FF2B5EF4-FFF2-40B4-BE49-F238E27FC236}">
                <a16:creationId xmlns:a16="http://schemas.microsoft.com/office/drawing/2014/main" id="{CAA881A8-6CA7-4D76-8830-22B8FD665B2E}"/>
              </a:ext>
            </a:extLst>
          </p:cNvPr>
          <p:cNvSpPr/>
          <p:nvPr/>
        </p:nvSpPr>
        <p:spPr>
          <a:xfrm>
            <a:off x="7899900" y="2738513"/>
            <a:ext cx="686762" cy="369277"/>
          </a:xfrm>
          <a:prstGeom prst="roundRect">
            <a:avLst/>
          </a:prstGeom>
          <a:solidFill>
            <a:srgbClr val="FFFF00">
              <a:alpha val="24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ectangle: Rounded Corners 72">
            <a:extLst>
              <a:ext uri="{FF2B5EF4-FFF2-40B4-BE49-F238E27FC236}">
                <a16:creationId xmlns:a16="http://schemas.microsoft.com/office/drawing/2014/main" id="{3135D42F-D137-44B0-8ACF-5D424D111C90}"/>
              </a:ext>
            </a:extLst>
          </p:cNvPr>
          <p:cNvSpPr/>
          <p:nvPr/>
        </p:nvSpPr>
        <p:spPr>
          <a:xfrm>
            <a:off x="5454890" y="2495035"/>
            <a:ext cx="928468" cy="369277"/>
          </a:xfrm>
          <a:prstGeom prst="roundRect">
            <a:avLst/>
          </a:prstGeom>
          <a:solidFill>
            <a:srgbClr val="FFFF00">
              <a:alpha val="24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Oval Callout 19">
            <a:extLst>
              <a:ext uri="{FF2B5EF4-FFF2-40B4-BE49-F238E27FC236}">
                <a16:creationId xmlns:a16="http://schemas.microsoft.com/office/drawing/2014/main" id="{95F41AB0-AA6A-4CFF-A10F-50DBFC676F6E}"/>
              </a:ext>
            </a:extLst>
          </p:cNvPr>
          <p:cNvSpPr/>
          <p:nvPr/>
        </p:nvSpPr>
        <p:spPr>
          <a:xfrm>
            <a:off x="5723260" y="209122"/>
            <a:ext cx="4629974" cy="1125719"/>
          </a:xfrm>
          <a:prstGeom prst="wedgeEllipseCallout">
            <a:avLst>
              <a:gd name="adj1" fmla="val 3122"/>
              <a:gd name="adj2" fmla="val 178678"/>
            </a:avLst>
          </a:prstGeom>
          <a:solidFill>
            <a:srgbClr val="002060"/>
          </a:solidFill>
          <a:ln w="12700" cap="flat" cmpd="sng" algn="ctr">
            <a:solidFill>
              <a:srgbClr val="5B9BD5">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kern="0" dirty="0">
                <a:solidFill>
                  <a:prstClr val="white"/>
                </a:solidFill>
                <a:latin typeface="Century Gothic" panose="020F0302020204030204"/>
              </a:rPr>
              <a:t>G</a:t>
            </a:r>
            <a:r>
              <a:rPr kumimoji="0" lang="en-GB" sz="2000" b="1" i="0" u="none" strike="noStrike" kern="0" cap="none" spc="0" normalizeH="0" baseline="0" noProof="0" dirty="0" err="1">
                <a:ln>
                  <a:noFill/>
                </a:ln>
                <a:solidFill>
                  <a:prstClr val="white"/>
                </a:solidFill>
                <a:effectLst/>
                <a:uLnTx/>
                <a:uFillTx/>
                <a:latin typeface="Century Gothic" panose="020F0302020204030204"/>
                <a:ea typeface="+mn-ea"/>
                <a:cs typeface="+mn-cs"/>
              </a:rPr>
              <a:t>rün</a:t>
            </a:r>
            <a:r>
              <a:rPr kumimoji="0" lang="en-GB" sz="2000" b="1" i="0" u="none" strike="noStrike" kern="0" cap="none" spc="0" normalizeH="0" baseline="0" noProof="0" dirty="0">
                <a:ln>
                  <a:noFill/>
                </a:ln>
                <a:solidFill>
                  <a:prstClr val="white"/>
                </a:solidFill>
                <a:effectLst/>
                <a:uLnTx/>
                <a:uFillTx/>
                <a:latin typeface="Century Gothic" panose="020F0302020204030204"/>
                <a:ea typeface="+mn-ea"/>
                <a:cs typeface="+mn-cs"/>
              </a:rPr>
              <a:t> is an adjective so we use </a:t>
            </a:r>
            <a:r>
              <a:rPr kumimoji="0" lang="en-GB" sz="2000" b="1" i="0" u="none" strike="noStrike" kern="0" cap="none" spc="0" normalizeH="0" baseline="0" noProof="0" dirty="0" err="1">
                <a:ln>
                  <a:noFill/>
                </a:ln>
                <a:solidFill>
                  <a:prstClr val="white"/>
                </a:solidFill>
                <a:effectLst/>
                <a:uLnTx/>
                <a:uFillTx/>
                <a:latin typeface="Century Gothic" panose="020F0302020204030204"/>
                <a:ea typeface="+mn-ea"/>
                <a:cs typeface="+mn-cs"/>
              </a:rPr>
              <a:t>nicht</a:t>
            </a:r>
            <a:r>
              <a:rPr kumimoji="0" lang="en-GB" sz="2000" b="1" i="0" u="none" strike="noStrike" kern="0" cap="none" spc="0" normalizeH="0" baseline="0" noProof="0" dirty="0">
                <a:ln>
                  <a:noFill/>
                </a:ln>
                <a:solidFill>
                  <a:prstClr val="white"/>
                </a:solidFill>
                <a:effectLst/>
                <a:uLnTx/>
                <a:uFillTx/>
                <a:latin typeface="Century Gothic" panose="020F0302020204030204"/>
                <a:ea typeface="+mn-ea"/>
                <a:cs typeface="+mn-cs"/>
              </a:rPr>
              <a:t> to make it negative.</a:t>
            </a:r>
          </a:p>
        </p:txBody>
      </p:sp>
      <p:sp>
        <p:nvSpPr>
          <p:cNvPr id="76" name="Oval Callout 19">
            <a:extLst>
              <a:ext uri="{FF2B5EF4-FFF2-40B4-BE49-F238E27FC236}">
                <a16:creationId xmlns:a16="http://schemas.microsoft.com/office/drawing/2014/main" id="{EE18C15C-3E18-4866-A642-68703A8C47EB}"/>
              </a:ext>
            </a:extLst>
          </p:cNvPr>
          <p:cNvSpPr/>
          <p:nvPr/>
        </p:nvSpPr>
        <p:spPr>
          <a:xfrm>
            <a:off x="8586662" y="1452709"/>
            <a:ext cx="3313599" cy="1075787"/>
          </a:xfrm>
          <a:prstGeom prst="wedgeEllipseCallout">
            <a:avLst>
              <a:gd name="adj1" fmla="val -21810"/>
              <a:gd name="adj2" fmla="val 171795"/>
            </a:avLst>
          </a:prstGeom>
          <a:solidFill>
            <a:srgbClr val="002060"/>
          </a:solidFill>
          <a:ln w="12700" cap="flat" cmpd="sng" algn="ctr">
            <a:solidFill>
              <a:srgbClr val="5B9BD5">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Century Gothic" panose="020F0302020204030204"/>
                <a:ea typeface="+mn-ea"/>
                <a:cs typeface="+mn-cs"/>
              </a:rPr>
              <a:t>Remember to use ‘</a:t>
            </a:r>
            <a:r>
              <a:rPr kumimoji="0" lang="en-GB" sz="2000" b="1" i="0" u="none" strike="noStrike" kern="0" cap="none" spc="0" normalizeH="0" baseline="0" noProof="0" dirty="0" err="1">
                <a:ln>
                  <a:noFill/>
                </a:ln>
                <a:solidFill>
                  <a:prstClr val="white"/>
                </a:solidFill>
                <a:effectLst/>
                <a:uLnTx/>
                <a:uFillTx/>
                <a:latin typeface="Century Gothic" panose="020F0302020204030204"/>
                <a:ea typeface="+mn-ea"/>
                <a:cs typeface="+mn-cs"/>
              </a:rPr>
              <a:t>nicht</a:t>
            </a:r>
            <a:r>
              <a:rPr kumimoji="0" lang="en-GB" sz="2000" b="1" i="0" u="none" strike="noStrike" kern="0" cap="none" spc="0" normalizeH="0" baseline="0" noProof="0" dirty="0">
                <a:ln>
                  <a:noFill/>
                </a:ln>
                <a:solidFill>
                  <a:prstClr val="white"/>
                </a:solidFill>
                <a:effectLst/>
                <a:uLnTx/>
                <a:uFillTx/>
                <a:latin typeface="Century Gothic" panose="020F0302020204030204"/>
                <a:ea typeface="+mn-ea"/>
                <a:cs typeface="+mn-cs"/>
              </a:rPr>
              <a:t>’ with proper nouns</a:t>
            </a:r>
          </a:p>
        </p:txBody>
      </p:sp>
      <p:sp>
        <p:nvSpPr>
          <p:cNvPr id="84" name="TextBox 83">
            <a:extLst>
              <a:ext uri="{FF2B5EF4-FFF2-40B4-BE49-F238E27FC236}">
                <a16:creationId xmlns:a16="http://schemas.microsoft.com/office/drawing/2014/main" id="{349F5415-BED5-4A3F-84B1-CA434BF09BAC}"/>
              </a:ext>
            </a:extLst>
          </p:cNvPr>
          <p:cNvSpPr txBox="1"/>
          <p:nvPr/>
        </p:nvSpPr>
        <p:spPr>
          <a:xfrm>
            <a:off x="1268629" y="6061685"/>
            <a:ext cx="359505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rPr>
              <a:t>He is the player.</a:t>
            </a:r>
          </a:p>
        </p:txBody>
      </p:sp>
      <p:pic>
        <p:nvPicPr>
          <p:cNvPr id="7" name="Picture 6">
            <a:extLst>
              <a:ext uri="{FF2B5EF4-FFF2-40B4-BE49-F238E27FC236}">
                <a16:creationId xmlns:a16="http://schemas.microsoft.com/office/drawing/2014/main" id="{BD181FFF-D978-718A-D031-F6E9ED094CB2}"/>
              </a:ext>
            </a:extLst>
          </p:cNvPr>
          <p:cNvPicPr>
            <a:picLocks noChangeAspect="1"/>
          </p:cNvPicPr>
          <p:nvPr/>
        </p:nvPicPr>
        <p:blipFill>
          <a:blip r:embed="rId4"/>
          <a:stretch>
            <a:fillRect/>
          </a:stretch>
        </p:blipFill>
        <p:spPr>
          <a:xfrm>
            <a:off x="4432489" y="5970551"/>
            <a:ext cx="531007" cy="539799"/>
          </a:xfrm>
          <a:prstGeom prst="rect">
            <a:avLst/>
          </a:prstGeom>
        </p:spPr>
      </p:pic>
      <p:pic>
        <p:nvPicPr>
          <p:cNvPr id="11" name="Picture 2" descr="Free kids students back to school vector">
            <a:extLst>
              <a:ext uri="{FF2B5EF4-FFF2-40B4-BE49-F238E27FC236}">
                <a16:creationId xmlns:a16="http://schemas.microsoft.com/office/drawing/2014/main" id="{0495857F-8D9C-5B8C-7F08-5055BE891A3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4181"/>
          <a:stretch/>
        </p:blipFill>
        <p:spPr bwMode="auto">
          <a:xfrm>
            <a:off x="4467209" y="5970551"/>
            <a:ext cx="461566" cy="55555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08EC7BB0-10A6-46AF-2F20-CCD4502BC600}"/>
              </a:ext>
            </a:extLst>
          </p:cNvPr>
          <p:cNvPicPr>
            <a:picLocks noChangeAspect="1"/>
          </p:cNvPicPr>
          <p:nvPr/>
        </p:nvPicPr>
        <p:blipFill>
          <a:blip r:embed="rId6"/>
          <a:stretch>
            <a:fillRect/>
          </a:stretch>
        </p:blipFill>
        <p:spPr>
          <a:xfrm>
            <a:off x="4386626" y="5970551"/>
            <a:ext cx="294029" cy="262804"/>
          </a:xfrm>
          <a:prstGeom prst="rect">
            <a:avLst/>
          </a:prstGeom>
        </p:spPr>
      </p:pic>
      <p:pic>
        <p:nvPicPr>
          <p:cNvPr id="13" name="Picture 12">
            <a:extLst>
              <a:ext uri="{FF2B5EF4-FFF2-40B4-BE49-F238E27FC236}">
                <a16:creationId xmlns:a16="http://schemas.microsoft.com/office/drawing/2014/main" id="{6A0112D4-57DB-CCA9-D55C-D0AC0545F3A2}"/>
              </a:ext>
            </a:extLst>
          </p:cNvPr>
          <p:cNvPicPr>
            <a:picLocks noChangeAspect="1"/>
          </p:cNvPicPr>
          <p:nvPr/>
        </p:nvPicPr>
        <p:blipFill>
          <a:blip r:embed="rId8"/>
          <a:stretch>
            <a:fillRect/>
          </a:stretch>
        </p:blipFill>
        <p:spPr>
          <a:xfrm>
            <a:off x="4469096" y="5970551"/>
            <a:ext cx="457793" cy="585748"/>
          </a:xfrm>
          <a:prstGeom prst="rect">
            <a:avLst/>
          </a:prstGeom>
        </p:spPr>
      </p:pic>
      <p:pic>
        <p:nvPicPr>
          <p:cNvPr id="14" name="Picture 2" descr="Free switzerland country europe vector">
            <a:extLst>
              <a:ext uri="{FF2B5EF4-FFF2-40B4-BE49-F238E27FC236}">
                <a16:creationId xmlns:a16="http://schemas.microsoft.com/office/drawing/2014/main" id="{188E6405-D31C-C4D3-E266-CB7F10E7FD4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86626" y="5970551"/>
            <a:ext cx="622732" cy="40038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Shape&#10;&#10;Description automatically generated with low confidence">
            <a:extLst>
              <a:ext uri="{FF2B5EF4-FFF2-40B4-BE49-F238E27FC236}">
                <a16:creationId xmlns:a16="http://schemas.microsoft.com/office/drawing/2014/main" id="{132D796B-7388-48E1-9361-4FCFCA67ED8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34394" y="5970551"/>
            <a:ext cx="327196" cy="585749"/>
          </a:xfrm>
          <a:prstGeom prst="rect">
            <a:avLst/>
          </a:prstGeom>
        </p:spPr>
      </p:pic>
      <p:pic>
        <p:nvPicPr>
          <p:cNvPr id="16" name="Picture 15">
            <a:extLst>
              <a:ext uri="{FF2B5EF4-FFF2-40B4-BE49-F238E27FC236}">
                <a16:creationId xmlns:a16="http://schemas.microsoft.com/office/drawing/2014/main" id="{BD55CECC-B521-1895-B4EC-AE43025ECE96}"/>
              </a:ext>
            </a:extLst>
          </p:cNvPr>
          <p:cNvPicPr>
            <a:picLocks noChangeAspect="1"/>
          </p:cNvPicPr>
          <p:nvPr/>
        </p:nvPicPr>
        <p:blipFill>
          <a:blip r:embed="rId6"/>
          <a:stretch>
            <a:fillRect/>
          </a:stretch>
        </p:blipFill>
        <p:spPr>
          <a:xfrm>
            <a:off x="4356661" y="5970551"/>
            <a:ext cx="294029" cy="262804"/>
          </a:xfrm>
          <a:prstGeom prst="rect">
            <a:avLst/>
          </a:prstGeom>
        </p:spPr>
      </p:pic>
      <p:pic>
        <p:nvPicPr>
          <p:cNvPr id="18" name="Picture 2" descr="Free kids students back to school vector">
            <a:extLst>
              <a:ext uri="{FF2B5EF4-FFF2-40B4-BE49-F238E27FC236}">
                <a16:creationId xmlns:a16="http://schemas.microsoft.com/office/drawing/2014/main" id="{ED80EDA3-0856-4993-BFFD-00AEB3D8159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60" r="55979"/>
          <a:stretch/>
        </p:blipFill>
        <p:spPr bwMode="auto">
          <a:xfrm>
            <a:off x="4509971" y="5970551"/>
            <a:ext cx="376043" cy="57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68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1"/>
                                        </p:tgtEl>
                                        <p:attrNameLst>
                                          <p:attrName>style.visibility</p:attrName>
                                        </p:attrNameLst>
                                      </p:cBhvr>
                                      <p:to>
                                        <p:strVal val="visible"/>
                                      </p:to>
                                    </p:set>
                                    <p:animEffect transition="in" filter="wipe(left)">
                                      <p:cBhvr>
                                        <p:cTn id="13" dur="500"/>
                                        <p:tgtEl>
                                          <p:spTgt spid="7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72"/>
                                        </p:tgtEl>
                                        <p:attrNameLst>
                                          <p:attrName>style.visibility</p:attrName>
                                        </p:attrNameLst>
                                      </p:cBhvr>
                                      <p:to>
                                        <p:strVal val="visible"/>
                                      </p:to>
                                    </p:set>
                                    <p:animEffect transition="in" filter="wipe(left)">
                                      <p:cBhvr>
                                        <p:cTn id="18" dur="500"/>
                                        <p:tgtEl>
                                          <p:spTgt spid="72"/>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left)">
                                      <p:cBhvr>
                                        <p:cTn id="27" dur="500"/>
                                        <p:tgtEl>
                                          <p:spTgt spid="7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fade">
                                      <p:cBhvr>
                                        <p:cTn id="32" dur="500"/>
                                        <p:tgtEl>
                                          <p:spTgt spid="74"/>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21"/>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7"/>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38"/>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39"/>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74"/>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71"/>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72"/>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73"/>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1" nodeType="clickEffect">
                                  <p:stCondLst>
                                    <p:cond delay="0"/>
                                  </p:stCondLst>
                                  <p:childTnLst>
                                    <p:set>
                                      <p:cBhvr>
                                        <p:cTn id="72" dur="1" fill="hold">
                                          <p:stCondLst>
                                            <p:cond delay="0"/>
                                          </p:stCondLst>
                                        </p:cTn>
                                        <p:tgtEl>
                                          <p:spTgt spid="40"/>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41"/>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61"/>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42"/>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4"/>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1"/>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6"/>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grpId="1" nodeType="clickEffect">
                                  <p:stCondLst>
                                    <p:cond delay="0"/>
                                  </p:stCondLst>
                                  <p:childTnLst>
                                    <p:set>
                                      <p:cBhvr>
                                        <p:cTn id="98" dur="1" fill="hold">
                                          <p:stCondLst>
                                            <p:cond delay="0"/>
                                          </p:stCondLst>
                                        </p:cTn>
                                        <p:tgtEl>
                                          <p:spTgt spid="44"/>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45"/>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46"/>
                                        </p:tgtEl>
                                        <p:attrNameLst>
                                          <p:attrName>style.visibility</p:attrName>
                                        </p:attrNameLst>
                                      </p:cBhvr>
                                      <p:to>
                                        <p:strVal val="hidden"/>
                                      </p:to>
                                    </p:set>
                                  </p:childTnLst>
                                </p:cTn>
                              </p:par>
                              <p:par>
                                <p:cTn id="103" presetID="1" presetClass="exit" presetSubtype="0" fill="hold" nodeType="withEffect">
                                  <p:stCondLst>
                                    <p:cond delay="0"/>
                                  </p:stCondLst>
                                  <p:childTnLst>
                                    <p:set>
                                      <p:cBhvr>
                                        <p:cTn id="104" dur="1" fill="hold">
                                          <p:stCondLst>
                                            <p:cond delay="0"/>
                                          </p:stCondLst>
                                        </p:cTn>
                                        <p:tgtEl>
                                          <p:spTgt spid="11"/>
                                        </p:tgtEl>
                                        <p:attrNameLst>
                                          <p:attrName>style.visibility</p:attrName>
                                        </p:attrNameLst>
                                      </p:cBhvr>
                                      <p:to>
                                        <p:strVal val="hidden"/>
                                      </p:to>
                                    </p:set>
                                  </p:childTnLst>
                                </p:cTn>
                              </p:par>
                              <p:par>
                                <p:cTn id="105" presetID="1" presetClass="exit" presetSubtype="0" fill="hold" nodeType="withEffect">
                                  <p:stCondLst>
                                    <p:cond delay="0"/>
                                  </p:stCondLst>
                                  <p:childTnLst>
                                    <p:set>
                                      <p:cBhvr>
                                        <p:cTn id="106" dur="1" fill="hold">
                                          <p:stCondLst>
                                            <p:cond delay="0"/>
                                          </p:stCondLst>
                                        </p:cTn>
                                        <p:tgtEl>
                                          <p:spTgt spid="12"/>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47"/>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13"/>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48"/>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49"/>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xit" presetSubtype="0" fill="hold" grpId="1" nodeType="clickEffect">
                                  <p:stCondLst>
                                    <p:cond delay="0"/>
                                  </p:stCondLst>
                                  <p:childTnLst>
                                    <p:set>
                                      <p:cBhvr>
                                        <p:cTn id="124" dur="1" fill="hold">
                                          <p:stCondLst>
                                            <p:cond delay="0"/>
                                          </p:stCondLst>
                                        </p:cTn>
                                        <p:tgtEl>
                                          <p:spTgt spid="47"/>
                                        </p:tgtEl>
                                        <p:attrNameLst>
                                          <p:attrName>style.visibility</p:attrName>
                                        </p:attrNameLst>
                                      </p:cBhvr>
                                      <p:to>
                                        <p:strVal val="hidden"/>
                                      </p:to>
                                    </p:set>
                                  </p:childTnLst>
                                </p:cTn>
                              </p:par>
                              <p:par>
                                <p:cTn id="125" presetID="1" presetClass="exit" presetSubtype="0" fill="hold" grpId="1" nodeType="withEffect">
                                  <p:stCondLst>
                                    <p:cond delay="0"/>
                                  </p:stCondLst>
                                  <p:childTnLst>
                                    <p:set>
                                      <p:cBhvr>
                                        <p:cTn id="126" dur="1" fill="hold">
                                          <p:stCondLst>
                                            <p:cond delay="0"/>
                                          </p:stCondLst>
                                        </p:cTn>
                                        <p:tgtEl>
                                          <p:spTgt spid="48"/>
                                        </p:tgtEl>
                                        <p:attrNameLst>
                                          <p:attrName>style.visibility</p:attrName>
                                        </p:attrNameLst>
                                      </p:cBhvr>
                                      <p:to>
                                        <p:strVal val="hidden"/>
                                      </p:to>
                                    </p:set>
                                  </p:childTnLst>
                                </p:cTn>
                              </p:par>
                              <p:par>
                                <p:cTn id="127" presetID="1" presetClass="exit" presetSubtype="0" fill="hold" nodeType="withEffect">
                                  <p:stCondLst>
                                    <p:cond delay="0"/>
                                  </p:stCondLst>
                                  <p:childTnLst>
                                    <p:set>
                                      <p:cBhvr>
                                        <p:cTn id="128" dur="1" fill="hold">
                                          <p:stCondLst>
                                            <p:cond delay="0"/>
                                          </p:stCondLst>
                                        </p:cTn>
                                        <p:tgtEl>
                                          <p:spTgt spid="13"/>
                                        </p:tgtEl>
                                        <p:attrNameLst>
                                          <p:attrName>style.visibility</p:attrName>
                                        </p:attrNameLst>
                                      </p:cBhvr>
                                      <p:to>
                                        <p:strVal val="hidden"/>
                                      </p:to>
                                    </p:set>
                                  </p:childTnLst>
                                </p:cTn>
                              </p:par>
                              <p:par>
                                <p:cTn id="129" presetID="1" presetClass="exit" presetSubtype="0" fill="hold" grpId="1" nodeType="withEffect">
                                  <p:stCondLst>
                                    <p:cond delay="0"/>
                                  </p:stCondLst>
                                  <p:childTnLst>
                                    <p:set>
                                      <p:cBhvr>
                                        <p:cTn id="130" dur="1" fill="hold">
                                          <p:stCondLst>
                                            <p:cond delay="0"/>
                                          </p:stCondLst>
                                        </p:cTn>
                                        <p:tgtEl>
                                          <p:spTgt spid="49"/>
                                        </p:tgtEl>
                                        <p:attrNameLst>
                                          <p:attrName>style.visibility</p:attrName>
                                        </p:attrNameLst>
                                      </p:cBhvr>
                                      <p:to>
                                        <p:strVal val="hidden"/>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51"/>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14"/>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52"/>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53"/>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grpId="0" nodeType="clickEffect">
                                  <p:stCondLst>
                                    <p:cond delay="0"/>
                                  </p:stCondLst>
                                  <p:childTnLst>
                                    <p:set>
                                      <p:cBhvr>
                                        <p:cTn id="148" dur="1" fill="hold">
                                          <p:stCondLst>
                                            <p:cond delay="0"/>
                                          </p:stCondLst>
                                        </p:cTn>
                                        <p:tgtEl>
                                          <p:spTgt spid="76"/>
                                        </p:tgtEl>
                                        <p:attrNameLst>
                                          <p:attrName>style.visibility</p:attrName>
                                        </p:attrNameLst>
                                      </p:cBhvr>
                                      <p:to>
                                        <p:strVal val="visible"/>
                                      </p:to>
                                    </p:set>
                                    <p:animEffect transition="in" filter="fade">
                                      <p:cBhvr>
                                        <p:cTn id="149" dur="500"/>
                                        <p:tgtEl>
                                          <p:spTgt spid="76"/>
                                        </p:tgtEl>
                                      </p:cBhvr>
                                    </p:animEffect>
                                  </p:childTnLst>
                                </p:cTn>
                              </p:par>
                            </p:childTnLst>
                          </p:cTn>
                        </p:par>
                      </p:childTnLst>
                    </p:cTn>
                  </p:par>
                  <p:par>
                    <p:cTn id="150" fill="hold">
                      <p:stCondLst>
                        <p:cond delay="indefinite"/>
                      </p:stCondLst>
                      <p:childTnLst>
                        <p:par>
                          <p:cTn id="151" fill="hold">
                            <p:stCondLst>
                              <p:cond delay="0"/>
                            </p:stCondLst>
                            <p:childTnLst>
                              <p:par>
                                <p:cTn id="152" presetID="1" presetClass="exit" presetSubtype="0" fill="hold" grpId="1" nodeType="clickEffect">
                                  <p:stCondLst>
                                    <p:cond delay="0"/>
                                  </p:stCondLst>
                                  <p:childTnLst>
                                    <p:set>
                                      <p:cBhvr>
                                        <p:cTn id="153" dur="1" fill="hold">
                                          <p:stCondLst>
                                            <p:cond delay="0"/>
                                          </p:stCondLst>
                                        </p:cTn>
                                        <p:tgtEl>
                                          <p:spTgt spid="76"/>
                                        </p:tgtEl>
                                        <p:attrNameLst>
                                          <p:attrName>style.visibility</p:attrName>
                                        </p:attrNameLst>
                                      </p:cBhvr>
                                      <p:to>
                                        <p:strVal val="hidden"/>
                                      </p:to>
                                    </p:set>
                                  </p:childTnLst>
                                </p:cTn>
                              </p:par>
                            </p:childTnLst>
                          </p:cTn>
                        </p:par>
                      </p:childTnLst>
                    </p:cTn>
                  </p:par>
                  <p:par>
                    <p:cTn id="154" fill="hold">
                      <p:stCondLst>
                        <p:cond delay="indefinite"/>
                      </p:stCondLst>
                      <p:childTnLst>
                        <p:par>
                          <p:cTn id="155" fill="hold">
                            <p:stCondLst>
                              <p:cond delay="0"/>
                            </p:stCondLst>
                            <p:childTnLst>
                              <p:par>
                                <p:cTn id="156" presetID="1" presetClass="exit" presetSubtype="0" fill="hold" grpId="1" nodeType="clickEffect">
                                  <p:stCondLst>
                                    <p:cond delay="0"/>
                                  </p:stCondLst>
                                  <p:childTnLst>
                                    <p:set>
                                      <p:cBhvr>
                                        <p:cTn id="157" dur="1" fill="hold">
                                          <p:stCondLst>
                                            <p:cond delay="0"/>
                                          </p:stCondLst>
                                        </p:cTn>
                                        <p:tgtEl>
                                          <p:spTgt spid="51"/>
                                        </p:tgtEl>
                                        <p:attrNameLst>
                                          <p:attrName>style.visibility</p:attrName>
                                        </p:attrNameLst>
                                      </p:cBhvr>
                                      <p:to>
                                        <p:strVal val="hidden"/>
                                      </p:to>
                                    </p:set>
                                  </p:childTnLst>
                                </p:cTn>
                              </p:par>
                              <p:par>
                                <p:cTn id="158" presetID="1" presetClass="exit" presetSubtype="0" fill="hold" grpId="1" nodeType="withEffect">
                                  <p:stCondLst>
                                    <p:cond delay="0"/>
                                  </p:stCondLst>
                                  <p:childTnLst>
                                    <p:set>
                                      <p:cBhvr>
                                        <p:cTn id="159" dur="1" fill="hold">
                                          <p:stCondLst>
                                            <p:cond delay="0"/>
                                          </p:stCondLst>
                                        </p:cTn>
                                        <p:tgtEl>
                                          <p:spTgt spid="52"/>
                                        </p:tgtEl>
                                        <p:attrNameLst>
                                          <p:attrName>style.visibility</p:attrName>
                                        </p:attrNameLst>
                                      </p:cBhvr>
                                      <p:to>
                                        <p:strVal val="hidden"/>
                                      </p:to>
                                    </p:set>
                                  </p:childTnLst>
                                </p:cTn>
                              </p:par>
                              <p:par>
                                <p:cTn id="160" presetID="1" presetClass="exit" presetSubtype="0" fill="hold" nodeType="withEffect">
                                  <p:stCondLst>
                                    <p:cond delay="0"/>
                                  </p:stCondLst>
                                  <p:childTnLst>
                                    <p:set>
                                      <p:cBhvr>
                                        <p:cTn id="161" dur="1" fill="hold">
                                          <p:stCondLst>
                                            <p:cond delay="0"/>
                                          </p:stCondLst>
                                        </p:cTn>
                                        <p:tgtEl>
                                          <p:spTgt spid="14"/>
                                        </p:tgtEl>
                                        <p:attrNameLst>
                                          <p:attrName>style.visibility</p:attrName>
                                        </p:attrNameLst>
                                      </p:cBhvr>
                                      <p:to>
                                        <p:strVal val="hidden"/>
                                      </p:to>
                                    </p:set>
                                  </p:childTnLst>
                                </p:cTn>
                              </p:par>
                              <p:par>
                                <p:cTn id="162" presetID="1" presetClass="exit" presetSubtype="0" fill="hold" grpId="1" nodeType="withEffect">
                                  <p:stCondLst>
                                    <p:cond delay="0"/>
                                  </p:stCondLst>
                                  <p:childTnLst>
                                    <p:set>
                                      <p:cBhvr>
                                        <p:cTn id="163" dur="1" fill="hold">
                                          <p:stCondLst>
                                            <p:cond delay="0"/>
                                          </p:stCondLst>
                                        </p:cTn>
                                        <p:tgtEl>
                                          <p:spTgt spid="53"/>
                                        </p:tgtEl>
                                        <p:attrNameLst>
                                          <p:attrName>style.visibility</p:attrName>
                                        </p:attrNameLst>
                                      </p:cBhvr>
                                      <p:to>
                                        <p:strVal val="hidden"/>
                                      </p:to>
                                    </p:set>
                                  </p:childTnLst>
                                </p:cTn>
                              </p:par>
                            </p:childTnLst>
                          </p:cTn>
                        </p:par>
                      </p:childTnLst>
                    </p:cTn>
                  </p:par>
                  <p:par>
                    <p:cTn id="164" fill="hold">
                      <p:stCondLst>
                        <p:cond delay="indefinite"/>
                      </p:stCondLst>
                      <p:childTnLst>
                        <p:par>
                          <p:cTn id="165" fill="hold">
                            <p:stCondLst>
                              <p:cond delay="0"/>
                            </p:stCondLst>
                            <p:childTnLst>
                              <p:par>
                                <p:cTn id="166" presetID="1" presetClass="entr" presetSubtype="0" fill="hold" grpId="0" nodeType="clickEffect">
                                  <p:stCondLst>
                                    <p:cond delay="0"/>
                                  </p:stCondLst>
                                  <p:childTnLst>
                                    <p:set>
                                      <p:cBhvr>
                                        <p:cTn id="167" dur="1" fill="hold">
                                          <p:stCondLst>
                                            <p:cond delay="0"/>
                                          </p:stCondLst>
                                        </p:cTn>
                                        <p:tgtEl>
                                          <p:spTgt spid="54"/>
                                        </p:tgtEl>
                                        <p:attrNameLst>
                                          <p:attrName>style.visibility</p:attrName>
                                        </p:attrNameLst>
                                      </p:cBhvr>
                                      <p:to>
                                        <p:strVal val="visible"/>
                                      </p:to>
                                    </p:set>
                                  </p:childTnLst>
                                </p:cTn>
                              </p:par>
                              <p:par>
                                <p:cTn id="168" presetID="1" presetClass="entr" presetSubtype="0" fill="hold" nodeType="withEffect">
                                  <p:stCondLst>
                                    <p:cond delay="0"/>
                                  </p:stCondLst>
                                  <p:childTnLst>
                                    <p:set>
                                      <p:cBhvr>
                                        <p:cTn id="169" dur="1" fill="hold">
                                          <p:stCondLst>
                                            <p:cond delay="0"/>
                                          </p:stCondLst>
                                        </p:cTn>
                                        <p:tgtEl>
                                          <p:spTgt spid="15"/>
                                        </p:tgtEl>
                                        <p:attrNameLst>
                                          <p:attrName>style.visibility</p:attrName>
                                        </p:attrNameLst>
                                      </p:cBhvr>
                                      <p:to>
                                        <p:strVal val="visible"/>
                                      </p:to>
                                    </p:set>
                                  </p:childTnLst>
                                </p:cTn>
                              </p:par>
                              <p:par>
                                <p:cTn id="170" presetID="1" presetClass="entr" presetSubtype="0" fill="hold" nodeType="withEffect">
                                  <p:stCondLst>
                                    <p:cond delay="0"/>
                                  </p:stCondLst>
                                  <p:childTnLst>
                                    <p:set>
                                      <p:cBhvr>
                                        <p:cTn id="171" dur="1" fill="hold">
                                          <p:stCondLst>
                                            <p:cond delay="0"/>
                                          </p:stCondLst>
                                        </p:cTn>
                                        <p:tgtEl>
                                          <p:spTgt spid="16"/>
                                        </p:tgtEl>
                                        <p:attrNameLst>
                                          <p:attrName>style.visibility</p:attrName>
                                        </p:attrNameLst>
                                      </p:cBhvr>
                                      <p:to>
                                        <p:strVal val="visible"/>
                                      </p:to>
                                    </p:set>
                                  </p:childTnLst>
                                </p:cTn>
                              </p:par>
                            </p:childTnLst>
                          </p:cTn>
                        </p:par>
                      </p:childTnLst>
                    </p:cTn>
                  </p:par>
                  <p:par>
                    <p:cTn id="172" fill="hold">
                      <p:stCondLst>
                        <p:cond delay="indefinite"/>
                      </p:stCondLst>
                      <p:childTnLst>
                        <p:par>
                          <p:cTn id="173" fill="hold">
                            <p:stCondLst>
                              <p:cond delay="0"/>
                            </p:stCondLst>
                            <p:childTnLst>
                              <p:par>
                                <p:cTn id="174" presetID="1" presetClass="entr" presetSubtype="0" fill="hold" grpId="0" nodeType="clickEffect">
                                  <p:stCondLst>
                                    <p:cond delay="0"/>
                                  </p:stCondLst>
                                  <p:childTnLst>
                                    <p:set>
                                      <p:cBhvr>
                                        <p:cTn id="175" dur="1" fill="hold">
                                          <p:stCondLst>
                                            <p:cond delay="0"/>
                                          </p:stCondLst>
                                        </p:cTn>
                                        <p:tgtEl>
                                          <p:spTgt spid="55"/>
                                        </p:tgtEl>
                                        <p:attrNameLst>
                                          <p:attrName>style.visibility</p:attrName>
                                        </p:attrNameLst>
                                      </p:cBhvr>
                                      <p:to>
                                        <p:strVal val="visible"/>
                                      </p:to>
                                    </p:set>
                                  </p:childTnLst>
                                </p:cTn>
                              </p:par>
                            </p:childTnLst>
                          </p:cTn>
                        </p:par>
                      </p:childTnLst>
                    </p:cTn>
                  </p:par>
                  <p:par>
                    <p:cTn id="176" fill="hold">
                      <p:stCondLst>
                        <p:cond delay="indefinite"/>
                      </p:stCondLst>
                      <p:childTnLst>
                        <p:par>
                          <p:cTn id="177" fill="hold">
                            <p:stCondLst>
                              <p:cond delay="0"/>
                            </p:stCondLst>
                            <p:childTnLst>
                              <p:par>
                                <p:cTn id="178" presetID="1" presetClass="entr" presetSubtype="0" fill="hold" grpId="0" nodeType="clickEffect">
                                  <p:stCondLst>
                                    <p:cond delay="0"/>
                                  </p:stCondLst>
                                  <p:childTnLst>
                                    <p:set>
                                      <p:cBhvr>
                                        <p:cTn id="179" dur="1" fill="hold">
                                          <p:stCondLst>
                                            <p:cond delay="0"/>
                                          </p:stCondLst>
                                        </p:cTn>
                                        <p:tgtEl>
                                          <p:spTgt spid="56"/>
                                        </p:tgtEl>
                                        <p:attrNameLst>
                                          <p:attrName>style.visibility</p:attrName>
                                        </p:attrNameLst>
                                      </p:cBhvr>
                                      <p:to>
                                        <p:strVal val="visible"/>
                                      </p:to>
                                    </p:set>
                                  </p:childTnLst>
                                </p:cTn>
                              </p:par>
                            </p:childTnLst>
                          </p:cTn>
                        </p:par>
                      </p:childTnLst>
                    </p:cTn>
                  </p:par>
                  <p:par>
                    <p:cTn id="180" fill="hold">
                      <p:stCondLst>
                        <p:cond delay="indefinite"/>
                      </p:stCondLst>
                      <p:childTnLst>
                        <p:par>
                          <p:cTn id="181" fill="hold">
                            <p:stCondLst>
                              <p:cond delay="0"/>
                            </p:stCondLst>
                            <p:childTnLst>
                              <p:par>
                                <p:cTn id="182" presetID="1" presetClass="exit" presetSubtype="0" fill="hold" grpId="1" nodeType="clickEffect">
                                  <p:stCondLst>
                                    <p:cond delay="0"/>
                                  </p:stCondLst>
                                  <p:childTnLst>
                                    <p:set>
                                      <p:cBhvr>
                                        <p:cTn id="183" dur="1" fill="hold">
                                          <p:stCondLst>
                                            <p:cond delay="0"/>
                                          </p:stCondLst>
                                        </p:cTn>
                                        <p:tgtEl>
                                          <p:spTgt spid="54"/>
                                        </p:tgtEl>
                                        <p:attrNameLst>
                                          <p:attrName>style.visibility</p:attrName>
                                        </p:attrNameLst>
                                      </p:cBhvr>
                                      <p:to>
                                        <p:strVal val="hidden"/>
                                      </p:to>
                                    </p:set>
                                  </p:childTnLst>
                                </p:cTn>
                              </p:par>
                              <p:par>
                                <p:cTn id="184" presetID="1" presetClass="exit" presetSubtype="0" fill="hold" grpId="1" nodeType="withEffect">
                                  <p:stCondLst>
                                    <p:cond delay="0"/>
                                  </p:stCondLst>
                                  <p:childTnLst>
                                    <p:set>
                                      <p:cBhvr>
                                        <p:cTn id="185" dur="1" fill="hold">
                                          <p:stCondLst>
                                            <p:cond delay="0"/>
                                          </p:stCondLst>
                                        </p:cTn>
                                        <p:tgtEl>
                                          <p:spTgt spid="55"/>
                                        </p:tgtEl>
                                        <p:attrNameLst>
                                          <p:attrName>style.visibility</p:attrName>
                                        </p:attrNameLst>
                                      </p:cBhvr>
                                      <p:to>
                                        <p:strVal val="hidden"/>
                                      </p:to>
                                    </p:set>
                                  </p:childTnLst>
                                </p:cTn>
                              </p:par>
                              <p:par>
                                <p:cTn id="186" presetID="1" presetClass="exit" presetSubtype="0" fill="hold" grpId="1" nodeType="withEffect">
                                  <p:stCondLst>
                                    <p:cond delay="0"/>
                                  </p:stCondLst>
                                  <p:childTnLst>
                                    <p:set>
                                      <p:cBhvr>
                                        <p:cTn id="187" dur="1" fill="hold">
                                          <p:stCondLst>
                                            <p:cond delay="0"/>
                                          </p:stCondLst>
                                        </p:cTn>
                                        <p:tgtEl>
                                          <p:spTgt spid="56"/>
                                        </p:tgtEl>
                                        <p:attrNameLst>
                                          <p:attrName>style.visibility</p:attrName>
                                        </p:attrNameLst>
                                      </p:cBhvr>
                                      <p:to>
                                        <p:strVal val="hidden"/>
                                      </p:to>
                                    </p:set>
                                  </p:childTnLst>
                                </p:cTn>
                              </p:par>
                              <p:par>
                                <p:cTn id="188" presetID="1" presetClass="exit" presetSubtype="0" fill="hold" nodeType="withEffect">
                                  <p:stCondLst>
                                    <p:cond delay="0"/>
                                  </p:stCondLst>
                                  <p:childTnLst>
                                    <p:set>
                                      <p:cBhvr>
                                        <p:cTn id="189" dur="1" fill="hold">
                                          <p:stCondLst>
                                            <p:cond delay="0"/>
                                          </p:stCondLst>
                                        </p:cTn>
                                        <p:tgtEl>
                                          <p:spTgt spid="15"/>
                                        </p:tgtEl>
                                        <p:attrNameLst>
                                          <p:attrName>style.visibility</p:attrName>
                                        </p:attrNameLst>
                                      </p:cBhvr>
                                      <p:to>
                                        <p:strVal val="hidden"/>
                                      </p:to>
                                    </p:set>
                                  </p:childTnLst>
                                </p:cTn>
                              </p:par>
                              <p:par>
                                <p:cTn id="190" presetID="1" presetClass="exit" presetSubtype="0" fill="hold" nodeType="withEffect">
                                  <p:stCondLst>
                                    <p:cond delay="0"/>
                                  </p:stCondLst>
                                  <p:childTnLst>
                                    <p:set>
                                      <p:cBhvr>
                                        <p:cTn id="191" dur="1" fill="hold">
                                          <p:stCondLst>
                                            <p:cond delay="0"/>
                                          </p:stCondLst>
                                        </p:cTn>
                                        <p:tgtEl>
                                          <p:spTgt spid="16"/>
                                        </p:tgtEl>
                                        <p:attrNameLst>
                                          <p:attrName>style.visibility</p:attrName>
                                        </p:attrNameLst>
                                      </p:cBhvr>
                                      <p:to>
                                        <p:strVal val="hidden"/>
                                      </p:to>
                                    </p:set>
                                  </p:childTnLst>
                                </p:cTn>
                              </p:par>
                            </p:childTnLst>
                          </p:cTn>
                        </p:par>
                      </p:childTnLst>
                    </p:cTn>
                  </p:par>
                  <p:par>
                    <p:cTn id="192" fill="hold">
                      <p:stCondLst>
                        <p:cond delay="indefinite"/>
                      </p:stCondLst>
                      <p:childTnLst>
                        <p:par>
                          <p:cTn id="193" fill="hold">
                            <p:stCondLst>
                              <p:cond delay="0"/>
                            </p:stCondLst>
                            <p:childTnLst>
                              <p:par>
                                <p:cTn id="194" presetID="1" presetClass="entr" presetSubtype="0" fill="hold" grpId="0" nodeType="clickEffect">
                                  <p:stCondLst>
                                    <p:cond delay="0"/>
                                  </p:stCondLst>
                                  <p:childTnLst>
                                    <p:set>
                                      <p:cBhvr>
                                        <p:cTn id="195" dur="1" fill="hold">
                                          <p:stCondLst>
                                            <p:cond delay="0"/>
                                          </p:stCondLst>
                                        </p:cTn>
                                        <p:tgtEl>
                                          <p:spTgt spid="84"/>
                                        </p:tgtEl>
                                        <p:attrNameLst>
                                          <p:attrName>style.visibility</p:attrName>
                                        </p:attrNameLst>
                                      </p:cBhvr>
                                      <p:to>
                                        <p:strVal val="visible"/>
                                      </p:to>
                                    </p:set>
                                  </p:childTnLst>
                                </p:cTn>
                              </p:par>
                              <p:par>
                                <p:cTn id="196" presetID="1" presetClass="entr" presetSubtype="0" fill="hold" nodeType="withEffect">
                                  <p:stCondLst>
                                    <p:cond delay="0"/>
                                  </p:stCondLst>
                                  <p:childTnLst>
                                    <p:set>
                                      <p:cBhvr>
                                        <p:cTn id="197" dur="1" fill="hold">
                                          <p:stCondLst>
                                            <p:cond delay="0"/>
                                          </p:stCondLst>
                                        </p:cTn>
                                        <p:tgtEl>
                                          <p:spTgt spid="18"/>
                                        </p:tgtEl>
                                        <p:attrNameLst>
                                          <p:attrName>style.visibility</p:attrName>
                                        </p:attrNameLst>
                                      </p:cBhvr>
                                      <p:to>
                                        <p:strVal val="visible"/>
                                      </p:to>
                                    </p:set>
                                  </p:childTnLst>
                                </p:cTn>
                              </p:par>
                            </p:childTnLst>
                          </p:cTn>
                        </p:par>
                      </p:childTnLst>
                    </p:cTn>
                  </p:par>
                  <p:par>
                    <p:cTn id="198" fill="hold">
                      <p:stCondLst>
                        <p:cond delay="indefinite"/>
                      </p:stCondLst>
                      <p:childTnLst>
                        <p:par>
                          <p:cTn id="199" fill="hold">
                            <p:stCondLst>
                              <p:cond delay="0"/>
                            </p:stCondLst>
                            <p:childTnLst>
                              <p:par>
                                <p:cTn id="200" presetID="1" presetClass="entr" presetSubtype="0" fill="hold" grpId="0" nodeType="clickEffect">
                                  <p:stCondLst>
                                    <p:cond delay="0"/>
                                  </p:stCondLst>
                                  <p:childTnLst>
                                    <p:set>
                                      <p:cBhvr>
                                        <p:cTn id="201" dur="1" fill="hold">
                                          <p:stCondLst>
                                            <p:cond delay="0"/>
                                          </p:stCondLst>
                                        </p:cTn>
                                        <p:tgtEl>
                                          <p:spTgt spid="58"/>
                                        </p:tgtEl>
                                        <p:attrNameLst>
                                          <p:attrName>style.visibility</p:attrName>
                                        </p:attrNameLst>
                                      </p:cBhvr>
                                      <p:to>
                                        <p:strVal val="visible"/>
                                      </p:to>
                                    </p:set>
                                  </p:childTnLst>
                                </p:cTn>
                              </p:par>
                            </p:childTnLst>
                          </p:cTn>
                        </p:par>
                      </p:childTnLst>
                    </p:cTn>
                  </p:par>
                  <p:par>
                    <p:cTn id="202" fill="hold">
                      <p:stCondLst>
                        <p:cond delay="indefinite"/>
                      </p:stCondLst>
                      <p:childTnLst>
                        <p:par>
                          <p:cTn id="203" fill="hold">
                            <p:stCondLst>
                              <p:cond delay="0"/>
                            </p:stCondLst>
                            <p:childTnLst>
                              <p:par>
                                <p:cTn id="204" presetID="1" presetClass="entr" presetSubtype="0" fill="hold" grpId="0" nodeType="clickEffect">
                                  <p:stCondLst>
                                    <p:cond delay="0"/>
                                  </p:stCondLst>
                                  <p:childTnLst>
                                    <p:set>
                                      <p:cBhvr>
                                        <p:cTn id="205" dur="1" fill="hold">
                                          <p:stCondLst>
                                            <p:cond delay="0"/>
                                          </p:stCondLst>
                                        </p:cTn>
                                        <p:tgtEl>
                                          <p:spTgt spid="59"/>
                                        </p:tgtEl>
                                        <p:attrNameLst>
                                          <p:attrName>style.visibility</p:attrName>
                                        </p:attrNameLst>
                                      </p:cBhvr>
                                      <p:to>
                                        <p:strVal val="visible"/>
                                      </p:to>
                                    </p:set>
                                  </p:childTnLst>
                                </p:cTn>
                              </p:par>
                            </p:childTnLst>
                          </p:cTn>
                        </p:par>
                      </p:childTnLst>
                    </p:cTn>
                  </p:par>
                  <p:par>
                    <p:cTn id="206" fill="hold">
                      <p:stCondLst>
                        <p:cond delay="indefinite"/>
                      </p:stCondLst>
                      <p:childTnLst>
                        <p:par>
                          <p:cTn id="207" fill="hold">
                            <p:stCondLst>
                              <p:cond delay="0"/>
                            </p:stCondLst>
                            <p:childTnLst>
                              <p:par>
                                <p:cTn id="208" presetID="1" presetClass="exit" presetSubtype="0" fill="hold" grpId="1" nodeType="clickEffect">
                                  <p:stCondLst>
                                    <p:cond delay="0"/>
                                  </p:stCondLst>
                                  <p:childTnLst>
                                    <p:set>
                                      <p:cBhvr>
                                        <p:cTn id="209" dur="1" fill="hold">
                                          <p:stCondLst>
                                            <p:cond delay="0"/>
                                          </p:stCondLst>
                                        </p:cTn>
                                        <p:tgtEl>
                                          <p:spTgt spid="84"/>
                                        </p:tgtEl>
                                        <p:attrNameLst>
                                          <p:attrName>style.visibility</p:attrName>
                                        </p:attrNameLst>
                                      </p:cBhvr>
                                      <p:to>
                                        <p:strVal val="hidden"/>
                                      </p:to>
                                    </p:set>
                                  </p:childTnLst>
                                </p:cTn>
                              </p:par>
                              <p:par>
                                <p:cTn id="210" presetID="1" presetClass="exit" presetSubtype="0" fill="hold" grpId="1" nodeType="withEffect">
                                  <p:stCondLst>
                                    <p:cond delay="0"/>
                                  </p:stCondLst>
                                  <p:childTnLst>
                                    <p:set>
                                      <p:cBhvr>
                                        <p:cTn id="211" dur="1" fill="hold">
                                          <p:stCondLst>
                                            <p:cond delay="0"/>
                                          </p:stCondLst>
                                        </p:cTn>
                                        <p:tgtEl>
                                          <p:spTgt spid="58"/>
                                        </p:tgtEl>
                                        <p:attrNameLst>
                                          <p:attrName>style.visibility</p:attrName>
                                        </p:attrNameLst>
                                      </p:cBhvr>
                                      <p:to>
                                        <p:strVal val="hidden"/>
                                      </p:to>
                                    </p:set>
                                  </p:childTnLst>
                                </p:cTn>
                              </p:par>
                              <p:par>
                                <p:cTn id="212" presetID="1" presetClass="exit" presetSubtype="0" fill="hold" grpId="1" nodeType="withEffect">
                                  <p:stCondLst>
                                    <p:cond delay="0"/>
                                  </p:stCondLst>
                                  <p:childTnLst>
                                    <p:set>
                                      <p:cBhvr>
                                        <p:cTn id="213" dur="1" fill="hold">
                                          <p:stCondLst>
                                            <p:cond delay="0"/>
                                          </p:stCondLst>
                                        </p:cTn>
                                        <p:tgtEl>
                                          <p:spTgt spid="59"/>
                                        </p:tgtEl>
                                        <p:attrNameLst>
                                          <p:attrName>style.visibility</p:attrName>
                                        </p:attrNameLst>
                                      </p:cBhvr>
                                      <p:to>
                                        <p:strVal val="hidden"/>
                                      </p:to>
                                    </p:set>
                                  </p:childTnLst>
                                </p:cTn>
                              </p:par>
                              <p:par>
                                <p:cTn id="214" presetID="1" presetClass="exit" presetSubtype="0" fill="hold" nodeType="withEffect">
                                  <p:stCondLst>
                                    <p:cond delay="0"/>
                                  </p:stCondLst>
                                  <p:childTnLst>
                                    <p:set>
                                      <p:cBhvr>
                                        <p:cTn id="215"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38" grpId="0"/>
      <p:bldP spid="38" grpId="1"/>
      <p:bldP spid="39" grpId="0"/>
      <p:bldP spid="39" grpId="1"/>
      <p:bldP spid="40" grpId="0"/>
      <p:bldP spid="40" grpId="1"/>
      <p:bldP spid="41" grpId="0"/>
      <p:bldP spid="41" grpId="1"/>
      <p:bldP spid="42" grpId="0"/>
      <p:bldP spid="42" grpId="1"/>
      <p:bldP spid="44" grpId="0"/>
      <p:bldP spid="44" grpId="1"/>
      <p:bldP spid="45" grpId="0"/>
      <p:bldP spid="45" grpId="1"/>
      <p:bldP spid="46" grpId="0"/>
      <p:bldP spid="46" grpId="1"/>
      <p:bldP spid="47" grpId="0"/>
      <p:bldP spid="47" grpId="1"/>
      <p:bldP spid="48" grpId="0"/>
      <p:bldP spid="48" grpId="1"/>
      <p:bldP spid="49" grpId="0"/>
      <p:bldP spid="49" grpId="1"/>
      <p:bldP spid="51" grpId="0"/>
      <p:bldP spid="51" grpId="1"/>
      <p:bldP spid="52" grpId="0"/>
      <p:bldP spid="52" grpId="1"/>
      <p:bldP spid="53" grpId="0"/>
      <p:bldP spid="53" grpId="1"/>
      <p:bldP spid="54" grpId="0"/>
      <p:bldP spid="54" grpId="1"/>
      <p:bldP spid="55" grpId="0"/>
      <p:bldP spid="55" grpId="1"/>
      <p:bldP spid="56" grpId="0"/>
      <p:bldP spid="56" grpId="1"/>
      <p:bldP spid="58" grpId="0"/>
      <p:bldP spid="58" grpId="1"/>
      <p:bldP spid="59" grpId="0"/>
      <p:bldP spid="59" grpId="1"/>
      <p:bldP spid="71" grpId="0" animBg="1"/>
      <p:bldP spid="71" grpId="1" animBg="1"/>
      <p:bldP spid="72" grpId="0" animBg="1"/>
      <p:bldP spid="72" grpId="1" animBg="1"/>
      <p:bldP spid="73" grpId="0" animBg="1"/>
      <p:bldP spid="73" grpId="1" animBg="1"/>
      <p:bldP spid="74" grpId="0" animBg="1"/>
      <p:bldP spid="74" grpId="1" animBg="1"/>
      <p:bldP spid="76" grpId="0" animBg="1"/>
      <p:bldP spid="76" grpId="1" animBg="1"/>
      <p:bldP spid="84" grpId="0"/>
      <p:bldP spid="84"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
            <a:extLst>
              <a:ext uri="{FF2B5EF4-FFF2-40B4-BE49-F238E27FC236}">
                <a16:creationId xmlns:a16="http://schemas.microsoft.com/office/drawing/2014/main" id="{E6F5C010-FCBF-483C-895E-1E56C0C2FA24}"/>
              </a:ext>
            </a:extLst>
          </p:cNvPr>
          <p:cNvGraphicFramePr>
            <a:graphicFrameLocks noGrp="1"/>
          </p:cNvGraphicFramePr>
          <p:nvPr>
            <p:extLst>
              <p:ext uri="{D42A27DB-BD31-4B8C-83A1-F6EECF244321}">
                <p14:modId xmlns:p14="http://schemas.microsoft.com/office/powerpoint/2010/main" val="1750091864"/>
              </p:ext>
            </p:extLst>
          </p:nvPr>
        </p:nvGraphicFramePr>
        <p:xfrm>
          <a:off x="504702" y="1229428"/>
          <a:ext cx="9810698" cy="5168388"/>
        </p:xfrm>
        <a:graphic>
          <a:graphicData uri="http://schemas.openxmlformats.org/drawingml/2006/table">
            <a:tbl>
              <a:tblPr firstRow="1" bandRow="1"/>
              <a:tblGrid>
                <a:gridCol w="1730433">
                  <a:extLst>
                    <a:ext uri="{9D8B030D-6E8A-4147-A177-3AD203B41FA5}">
                      <a16:colId xmlns:a16="http://schemas.microsoft.com/office/drawing/2014/main" val="1203737284"/>
                    </a:ext>
                  </a:extLst>
                </a:gridCol>
                <a:gridCol w="2398443">
                  <a:extLst>
                    <a:ext uri="{9D8B030D-6E8A-4147-A177-3AD203B41FA5}">
                      <a16:colId xmlns:a16="http://schemas.microsoft.com/office/drawing/2014/main" val="1810222861"/>
                    </a:ext>
                  </a:extLst>
                </a:gridCol>
                <a:gridCol w="2988400">
                  <a:extLst>
                    <a:ext uri="{9D8B030D-6E8A-4147-A177-3AD203B41FA5}">
                      <a16:colId xmlns:a16="http://schemas.microsoft.com/office/drawing/2014/main" val="274413866"/>
                    </a:ext>
                  </a:extLst>
                </a:gridCol>
                <a:gridCol w="2693422">
                  <a:extLst>
                    <a:ext uri="{9D8B030D-6E8A-4147-A177-3AD203B41FA5}">
                      <a16:colId xmlns:a16="http://schemas.microsoft.com/office/drawing/2014/main" val="2706468897"/>
                    </a:ext>
                  </a:extLst>
                </a:gridCol>
              </a:tblGrid>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die Person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B0F0"/>
                          </a:solidFill>
                          <a:latin typeface="Century Gothic" panose="020B0502020202020204" pitchFamily="34" charset="0"/>
                        </a:rPr>
                        <a:t>ein</a:t>
                      </a:r>
                      <a:r>
                        <a:rPr lang="en-GB" sz="2400" b="1" dirty="0">
                          <a:solidFill>
                            <a:srgbClr val="00B0F0"/>
                          </a:solidFill>
                          <a:latin typeface="Century Gothic" panose="020B0502020202020204" pitchFamily="34" charset="0"/>
                        </a:rPr>
                        <a:t>, </a:t>
                      </a:r>
                      <a:r>
                        <a:rPr lang="en-GB" sz="2400" b="1" dirty="0" err="1">
                          <a:solidFill>
                            <a:srgbClr val="00B0F0"/>
                          </a:solidFill>
                          <a:latin typeface="Century Gothic" panose="020B0502020202020204" pitchFamily="34" charset="0"/>
                        </a:rPr>
                        <a:t>eine</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die </a:t>
                      </a:r>
                      <a:r>
                        <a:rPr lang="en-GB" sz="2400" b="1" dirty="0" err="1">
                          <a:solidFill>
                            <a:srgbClr val="00B0F0"/>
                          </a:solidFill>
                          <a:latin typeface="Century Gothic" panose="020B0502020202020204" pitchFamily="34" charset="0"/>
                        </a:rPr>
                        <a:t>Farbe</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der Ort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B0F0"/>
                          </a:solidFill>
                          <a:latin typeface="Century Gothic" panose="020B0502020202020204" pitchFamily="34" charset="0"/>
                        </a:rPr>
                        <a:t>klar</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B0F0"/>
                          </a:solidFill>
                          <a:latin typeface="Century Gothic" panose="020B0502020202020204" pitchFamily="34" charset="0"/>
                        </a:rPr>
                        <a:t>oder</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000" b="1" dirty="0">
                          <a:solidFill>
                            <a:srgbClr val="92D050"/>
                          </a:solidFill>
                          <a:latin typeface="Century Gothic" panose="020B0502020202020204" pitchFamily="34" charset="0"/>
                        </a:rPr>
                        <a:t>die </a:t>
                      </a:r>
                      <a:r>
                        <a:rPr lang="en-GB" sz="2000" b="1" dirty="0" err="1">
                          <a:solidFill>
                            <a:srgbClr val="92D050"/>
                          </a:solidFill>
                          <a:latin typeface="Century Gothic" panose="020B0502020202020204" pitchFamily="34" charset="0"/>
                        </a:rPr>
                        <a:t>Hausaufgabe</a:t>
                      </a:r>
                      <a:endParaRPr lang="en-GB" sz="20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der Mann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der Spieler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die </a:t>
                      </a:r>
                      <a:r>
                        <a:rPr lang="en-GB" sz="2400" b="1" dirty="0" err="1">
                          <a:solidFill>
                            <a:srgbClr val="92D050"/>
                          </a:solidFill>
                          <a:latin typeface="Century Gothic" panose="020B0502020202020204" pitchFamily="34" charset="0"/>
                        </a:rPr>
                        <a:t>Kleidung</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92D050"/>
                          </a:solidFill>
                          <a:latin typeface="Century Gothic" panose="020B0502020202020204" pitchFamily="34" charset="0"/>
                        </a:rPr>
                        <a:t>nicht</a:t>
                      </a:r>
                      <a:r>
                        <a:rPr lang="en-GB" sz="2400" b="1" dirty="0">
                          <a:solidFill>
                            <a:srgbClr val="92D050"/>
                          </a:solidFill>
                          <a:latin typeface="Century Gothic" panose="020B0502020202020204" pitchFamily="34" charset="0"/>
                        </a:rPr>
                        <a:t> </a:t>
                      </a:r>
                      <a:r>
                        <a:rPr lang="en-GB" sz="2400" b="1" dirty="0" err="1">
                          <a:solidFill>
                            <a:srgbClr val="92D050"/>
                          </a:solidFill>
                          <a:latin typeface="Century Gothic" panose="020B0502020202020204" pitchFamily="34" charset="0"/>
                        </a:rPr>
                        <a:t>wahr</a:t>
                      </a:r>
                      <a:r>
                        <a:rPr lang="en-GB" sz="2400" b="1" dirty="0">
                          <a:solidFill>
                            <a:srgbClr val="92D050"/>
                          </a:solidFill>
                          <a:latin typeface="Century Gothic" panose="020B0502020202020204" pitchFamily="34" charset="0"/>
                        </a:rPr>
                        <a: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der Text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die Frau</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total</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die </a:t>
                      </a:r>
                      <a:r>
                        <a:rPr lang="en-GB" sz="2400" b="1" dirty="0" err="1">
                          <a:solidFill>
                            <a:srgbClr val="FF3399"/>
                          </a:solidFill>
                          <a:latin typeface="Century Gothic" panose="020B0502020202020204" pitchFamily="34" charset="0"/>
                        </a:rPr>
                        <a:t>Spielerin</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903794855"/>
                  </a:ext>
                </a:extLst>
              </a:tr>
              <a:tr h="861398">
                <a:tc vMerge="1">
                  <a:txBody>
                    <a:bodyPr/>
                    <a:lstStyle/>
                    <a:p>
                      <a:endParaRPr lang="en-GB"/>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der </a:t>
                      </a:r>
                      <a:r>
                        <a:rPr lang="en-GB" sz="2400" b="1" dirty="0" err="1">
                          <a:solidFill>
                            <a:srgbClr val="FF3399"/>
                          </a:solidFill>
                          <a:latin typeface="Century Gothic" panose="020B0502020202020204" pitchFamily="34" charset="0"/>
                        </a:rPr>
                        <a:t>Schüler</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Herr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die </a:t>
                      </a:r>
                      <a:r>
                        <a:rPr lang="en-GB" sz="2400" b="1" dirty="0" err="1">
                          <a:solidFill>
                            <a:srgbClr val="FF3399"/>
                          </a:solidFill>
                          <a:latin typeface="Century Gothic" panose="020B0502020202020204" pitchFamily="34" charset="0"/>
                        </a:rPr>
                        <a:t>Schülerin</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bl>
          </a:graphicData>
        </a:graphic>
      </p:graphicFrame>
      <p:sp>
        <p:nvSpPr>
          <p:cNvPr id="20" name="TextBox 19">
            <a:extLst>
              <a:ext uri="{FF2B5EF4-FFF2-40B4-BE49-F238E27FC236}">
                <a16:creationId xmlns:a16="http://schemas.microsoft.com/office/drawing/2014/main" id="{207C148F-45EB-4409-B006-B3FFBC980597}"/>
              </a:ext>
            </a:extLst>
          </p:cNvPr>
          <p:cNvSpPr txBox="1"/>
          <p:nvPr/>
        </p:nvSpPr>
        <p:spPr>
          <a:xfrm>
            <a:off x="3403907" y="84056"/>
            <a:ext cx="324223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Schreib</a:t>
            </a:r>
            <a:r>
              <a:rPr kumimoji="0" lang="en-GB" sz="24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auf </a:t>
            </a: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Englisch</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t>
            </a:r>
          </a:p>
        </p:txBody>
      </p:sp>
      <p:sp>
        <p:nvSpPr>
          <p:cNvPr id="21" name="TextBox 20">
            <a:extLst>
              <a:ext uri="{FF2B5EF4-FFF2-40B4-BE49-F238E27FC236}">
                <a16:creationId xmlns:a16="http://schemas.microsoft.com/office/drawing/2014/main" id="{42CC666C-55A4-4003-95BE-AD110CE2F7C9}"/>
              </a:ext>
            </a:extLst>
          </p:cNvPr>
          <p:cNvSpPr txBox="1"/>
          <p:nvPr/>
        </p:nvSpPr>
        <p:spPr>
          <a:xfrm>
            <a:off x="6692624" y="128500"/>
            <a:ext cx="405110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Can you get at least 15 points?</a:t>
            </a:r>
          </a:p>
        </p:txBody>
      </p:sp>
      <p:sp>
        <p:nvSpPr>
          <p:cNvPr id="27" name="Google Shape;119;p1">
            <a:extLst>
              <a:ext uri="{FF2B5EF4-FFF2-40B4-BE49-F238E27FC236}">
                <a16:creationId xmlns:a16="http://schemas.microsoft.com/office/drawing/2014/main" id="{F89165F8-F1D5-4085-81F8-059C6C59505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itle 2">
            <a:extLst>
              <a:ext uri="{FF2B5EF4-FFF2-40B4-BE49-F238E27FC236}">
                <a16:creationId xmlns:a16="http://schemas.microsoft.com/office/drawing/2014/main" id="{B4C63B0B-0C7C-4A09-8597-57CFFDBCB5BE}"/>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a:ln>
                  <a:noFill/>
                </a:ln>
                <a:solidFill>
                  <a:srgbClr val="FFFFFF"/>
                </a:solidFill>
                <a:effectLst/>
                <a:uLnTx/>
                <a:uFillTx/>
                <a:latin typeface="Century Gothic" panose="020B0502020202020204" pitchFamily="34" charset="0"/>
                <a:ea typeface="Calibri"/>
                <a:cs typeface="Calibri"/>
                <a:sym typeface="Calibri"/>
              </a:rPr>
              <a:t>Vokabeln</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ea typeface="Calibri"/>
              <a:cs typeface="Calibri"/>
              <a:sym typeface="Calibri"/>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ea typeface="+mn-ea"/>
                <a:cs typeface="+mn-cs"/>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0000">
                      <a:lumMod val="95000"/>
                      <a:lumOff val="5000"/>
                    </a:srgbClr>
                  </a:solidFill>
                  <a:effectLst/>
                  <a:uLnTx/>
                  <a:uFillTx/>
                  <a:latin typeface="Century Gothic" panose="020B0502020202020204" pitchFamily="34" charset="0"/>
                  <a:ea typeface="+mn-ea"/>
                  <a:cs typeface="+mn-cs"/>
                </a:rPr>
                <a:t>Wörter</a:t>
              </a:r>
              <a:endParaRPr kumimoji="0" lang="en-GB" sz="2000" b="1" i="0" u="none" strike="noStrike" kern="1200" cap="none" spc="0" normalizeH="0" baseline="0" noProof="0" dirty="0">
                <a:ln>
                  <a:noFill/>
                </a:ln>
                <a:solidFill>
                  <a:srgbClr val="000000">
                    <a:lumMod val="95000"/>
                    <a:lumOff val="5000"/>
                  </a:srgbClr>
                </a:solidFill>
                <a:effectLst/>
                <a:uLnTx/>
                <a:uFillTx/>
                <a:latin typeface="Century Gothic" panose="020B0502020202020204" pitchFamily="34" charset="0"/>
                <a:ea typeface="+mn-ea"/>
                <a:cs typeface="+mn-cs"/>
              </a:endParaRPr>
            </a:p>
          </p:txBody>
        </p:sp>
      </p:gr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646254" y="3184099"/>
            <a:ext cx="1186070" cy="1080360"/>
          </a:xfrm>
          <a:prstGeom prst="rect">
            <a:avLst/>
          </a:prstGeom>
        </p:spPr>
      </p:pic>
      <p:pic>
        <p:nvPicPr>
          <p:cNvPr id="50" name="Picture 49" descr="Icon&#10;&#10;Description automatically generated">
            <a:extLst>
              <a:ext uri="{FF2B5EF4-FFF2-40B4-BE49-F238E27FC236}">
                <a16:creationId xmlns:a16="http://schemas.microsoft.com/office/drawing/2014/main" id="{91103F0C-16C7-4E4A-A03A-6D6A0897B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665" y="1436848"/>
            <a:ext cx="1186070" cy="118607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5"/>
          <a:stretch>
            <a:fillRect/>
          </a:stretch>
        </p:blipFill>
        <p:spPr>
          <a:xfrm>
            <a:off x="698482" y="5091592"/>
            <a:ext cx="1162417" cy="1101237"/>
          </a:xfrm>
          <a:prstGeom prst="rect">
            <a:avLst/>
          </a:prstGeom>
        </p:spPr>
      </p:pic>
      <p:sp>
        <p:nvSpPr>
          <p:cNvPr id="52" name="TextBox 51">
            <a:extLst>
              <a:ext uri="{FF2B5EF4-FFF2-40B4-BE49-F238E27FC236}">
                <a16:creationId xmlns:a16="http://schemas.microsoft.com/office/drawing/2014/main" id="{8F53631D-2754-48C4-8AED-8858C9727C21}"/>
              </a:ext>
            </a:extLst>
          </p:cNvPr>
          <p:cNvSpPr txBox="1"/>
          <p:nvPr/>
        </p:nvSpPr>
        <p:spPr>
          <a:xfrm>
            <a:off x="1737282" y="5783201"/>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x1</a:t>
            </a:r>
          </a:p>
        </p:txBody>
      </p:sp>
      <p:sp>
        <p:nvSpPr>
          <p:cNvPr id="53" name="TextBox 52">
            <a:extLst>
              <a:ext uri="{FF2B5EF4-FFF2-40B4-BE49-F238E27FC236}">
                <a16:creationId xmlns:a16="http://schemas.microsoft.com/office/drawing/2014/main" id="{A2BFCF36-7406-4CE6-9B31-E13BD8589379}"/>
              </a:ext>
            </a:extLst>
          </p:cNvPr>
          <p:cNvSpPr txBox="1"/>
          <p:nvPr/>
        </p:nvSpPr>
        <p:spPr>
          <a:xfrm>
            <a:off x="1717476" y="3370893"/>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x2</a:t>
            </a:r>
          </a:p>
        </p:txBody>
      </p:sp>
      <p:sp>
        <p:nvSpPr>
          <p:cNvPr id="54" name="TextBox 53">
            <a:extLst>
              <a:ext uri="{FF2B5EF4-FFF2-40B4-BE49-F238E27FC236}">
                <a16:creationId xmlns:a16="http://schemas.microsoft.com/office/drawing/2014/main" id="{79F904FC-0628-46C7-A0E1-B4BE341D70F7}"/>
              </a:ext>
            </a:extLst>
          </p:cNvPr>
          <p:cNvSpPr txBox="1"/>
          <p:nvPr/>
        </p:nvSpPr>
        <p:spPr>
          <a:xfrm>
            <a:off x="1703819" y="1663755"/>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x3</a:t>
            </a:r>
          </a:p>
        </p:txBody>
      </p:sp>
      <p:sp>
        <p:nvSpPr>
          <p:cNvPr id="58" name="TextBox 57">
            <a:extLst>
              <a:ext uri="{FF2B5EF4-FFF2-40B4-BE49-F238E27FC236}">
                <a16:creationId xmlns:a16="http://schemas.microsoft.com/office/drawing/2014/main" id="{EF239C35-C144-491F-AEA8-CD145B46436E}"/>
              </a:ext>
            </a:extLst>
          </p:cNvPr>
          <p:cNvSpPr txBox="1"/>
          <p:nvPr/>
        </p:nvSpPr>
        <p:spPr>
          <a:xfrm>
            <a:off x="2246059" y="5914968"/>
            <a:ext cx="24477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(the) [male] pupil</a:t>
            </a:r>
          </a:p>
        </p:txBody>
      </p:sp>
      <p:sp>
        <p:nvSpPr>
          <p:cNvPr id="59" name="TextBox 58">
            <a:extLst>
              <a:ext uri="{FF2B5EF4-FFF2-40B4-BE49-F238E27FC236}">
                <a16:creationId xmlns:a16="http://schemas.microsoft.com/office/drawing/2014/main" id="{5EAB8AEE-2EFB-4FCD-B290-9EBB073016C9}"/>
              </a:ext>
            </a:extLst>
          </p:cNvPr>
          <p:cNvSpPr txBox="1"/>
          <p:nvPr/>
        </p:nvSpPr>
        <p:spPr>
          <a:xfrm>
            <a:off x="4653397" y="5902144"/>
            <a:ext cx="297316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Mr</a:t>
            </a:r>
          </a:p>
        </p:txBody>
      </p:sp>
      <p:sp>
        <p:nvSpPr>
          <p:cNvPr id="60" name="TextBox 59">
            <a:extLst>
              <a:ext uri="{FF2B5EF4-FFF2-40B4-BE49-F238E27FC236}">
                <a16:creationId xmlns:a16="http://schemas.microsoft.com/office/drawing/2014/main" id="{D18B8898-B477-43E3-BE8C-9D0576976DA9}"/>
              </a:ext>
            </a:extLst>
          </p:cNvPr>
          <p:cNvSpPr txBox="1"/>
          <p:nvPr/>
        </p:nvSpPr>
        <p:spPr>
          <a:xfrm>
            <a:off x="7561324" y="5914968"/>
            <a:ext cx="4125974" cy="3847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9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(the) [female] pupil</a:t>
            </a:r>
          </a:p>
        </p:txBody>
      </p:sp>
      <p:sp>
        <p:nvSpPr>
          <p:cNvPr id="61" name="TextBox 60">
            <a:extLst>
              <a:ext uri="{FF2B5EF4-FFF2-40B4-BE49-F238E27FC236}">
                <a16:creationId xmlns:a16="http://schemas.microsoft.com/office/drawing/2014/main" id="{6A8195D3-7F81-44C0-B3C4-7AA5F73FDFE2}"/>
              </a:ext>
            </a:extLst>
          </p:cNvPr>
          <p:cNvSpPr txBox="1"/>
          <p:nvPr/>
        </p:nvSpPr>
        <p:spPr>
          <a:xfrm>
            <a:off x="2173645" y="5083494"/>
            <a:ext cx="257291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(the) woman, </a:t>
            </a:r>
            <a:r>
              <a:rPr kumimoji="0" lang="en-GB" sz="18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Mrs,Ms</a:t>
            </a:r>
            <a:endParaRPr kumimoji="0" lang="en-GB" sz="1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2" name="TextBox 61">
            <a:extLst>
              <a:ext uri="{FF2B5EF4-FFF2-40B4-BE49-F238E27FC236}">
                <a16:creationId xmlns:a16="http://schemas.microsoft.com/office/drawing/2014/main" id="{E34A5B3A-1E1D-4D72-9D2C-CEF166467DEF}"/>
              </a:ext>
            </a:extLst>
          </p:cNvPr>
          <p:cNvSpPr txBox="1"/>
          <p:nvPr/>
        </p:nvSpPr>
        <p:spPr>
          <a:xfrm>
            <a:off x="4630677" y="5052491"/>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totally</a:t>
            </a:r>
          </a:p>
        </p:txBody>
      </p:sp>
      <p:sp>
        <p:nvSpPr>
          <p:cNvPr id="63" name="TextBox 62">
            <a:extLst>
              <a:ext uri="{FF2B5EF4-FFF2-40B4-BE49-F238E27FC236}">
                <a16:creationId xmlns:a16="http://schemas.microsoft.com/office/drawing/2014/main" id="{4288424B-C932-4547-A012-B49F40F7D00B}"/>
              </a:ext>
            </a:extLst>
          </p:cNvPr>
          <p:cNvSpPr txBox="1"/>
          <p:nvPr/>
        </p:nvSpPr>
        <p:spPr>
          <a:xfrm>
            <a:off x="7561324" y="5063697"/>
            <a:ext cx="352007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(the) [female] player</a:t>
            </a:r>
          </a:p>
        </p:txBody>
      </p:sp>
      <p:sp>
        <p:nvSpPr>
          <p:cNvPr id="64" name="TextBox 63">
            <a:extLst>
              <a:ext uri="{FF2B5EF4-FFF2-40B4-BE49-F238E27FC236}">
                <a16:creationId xmlns:a16="http://schemas.microsoft.com/office/drawing/2014/main" id="{24EF90E7-D847-4795-BDB5-8402724F776D}"/>
              </a:ext>
            </a:extLst>
          </p:cNvPr>
          <p:cNvSpPr txBox="1"/>
          <p:nvPr/>
        </p:nvSpPr>
        <p:spPr>
          <a:xfrm>
            <a:off x="2246060" y="4197514"/>
            <a:ext cx="224301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(the) clothing</a:t>
            </a:r>
          </a:p>
        </p:txBody>
      </p:sp>
      <p:sp>
        <p:nvSpPr>
          <p:cNvPr id="65" name="TextBox 64">
            <a:extLst>
              <a:ext uri="{FF2B5EF4-FFF2-40B4-BE49-F238E27FC236}">
                <a16:creationId xmlns:a16="http://schemas.microsoft.com/office/drawing/2014/main" id="{14BEB3B8-B887-4DEB-A486-6CD05DC01D9A}"/>
              </a:ext>
            </a:extLst>
          </p:cNvPr>
          <p:cNvSpPr txBox="1"/>
          <p:nvPr/>
        </p:nvSpPr>
        <p:spPr>
          <a:xfrm>
            <a:off x="4614481" y="4258152"/>
            <a:ext cx="329721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Isn’t it? Isn’t that right?</a:t>
            </a:r>
          </a:p>
        </p:txBody>
      </p:sp>
      <p:sp>
        <p:nvSpPr>
          <p:cNvPr id="66" name="TextBox 65">
            <a:extLst>
              <a:ext uri="{FF2B5EF4-FFF2-40B4-BE49-F238E27FC236}">
                <a16:creationId xmlns:a16="http://schemas.microsoft.com/office/drawing/2014/main" id="{9A77445A-237C-48F8-B46C-8170B7D37559}"/>
              </a:ext>
            </a:extLst>
          </p:cNvPr>
          <p:cNvSpPr txBox="1"/>
          <p:nvPr/>
        </p:nvSpPr>
        <p:spPr>
          <a:xfrm>
            <a:off x="7626562" y="4202367"/>
            <a:ext cx="25195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(the) text</a:t>
            </a:r>
          </a:p>
        </p:txBody>
      </p:sp>
      <p:sp>
        <p:nvSpPr>
          <p:cNvPr id="67" name="TextBox 66">
            <a:extLst>
              <a:ext uri="{FF2B5EF4-FFF2-40B4-BE49-F238E27FC236}">
                <a16:creationId xmlns:a16="http://schemas.microsoft.com/office/drawing/2014/main" id="{2A9D9F22-C351-4596-BB7D-87AE8D30A74E}"/>
              </a:ext>
            </a:extLst>
          </p:cNvPr>
          <p:cNvSpPr txBox="1"/>
          <p:nvPr/>
        </p:nvSpPr>
        <p:spPr>
          <a:xfrm>
            <a:off x="2159793" y="3366479"/>
            <a:ext cx="266387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(the) homework</a:t>
            </a:r>
          </a:p>
        </p:txBody>
      </p:sp>
      <p:sp>
        <p:nvSpPr>
          <p:cNvPr id="68" name="TextBox 67">
            <a:extLst>
              <a:ext uri="{FF2B5EF4-FFF2-40B4-BE49-F238E27FC236}">
                <a16:creationId xmlns:a16="http://schemas.microsoft.com/office/drawing/2014/main" id="{171C234B-E1D8-4BA7-9BB6-CEE92AB173E3}"/>
              </a:ext>
            </a:extLst>
          </p:cNvPr>
          <p:cNvSpPr txBox="1"/>
          <p:nvPr/>
        </p:nvSpPr>
        <p:spPr>
          <a:xfrm>
            <a:off x="4599676" y="3349950"/>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(the) man</a:t>
            </a:r>
          </a:p>
        </p:txBody>
      </p:sp>
      <p:sp>
        <p:nvSpPr>
          <p:cNvPr id="69" name="TextBox 68">
            <a:extLst>
              <a:ext uri="{FF2B5EF4-FFF2-40B4-BE49-F238E27FC236}">
                <a16:creationId xmlns:a16="http://schemas.microsoft.com/office/drawing/2014/main" id="{5C29C5FA-AFAC-4818-90A1-7B59F3E335C7}"/>
              </a:ext>
            </a:extLst>
          </p:cNvPr>
          <p:cNvSpPr txBox="1"/>
          <p:nvPr/>
        </p:nvSpPr>
        <p:spPr>
          <a:xfrm>
            <a:off x="7610654" y="3410544"/>
            <a:ext cx="27243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(the) [male]</a:t>
            </a:r>
            <a:r>
              <a:rPr kumimoji="0" lang="en-GB" sz="2000" b="0" i="0" u="none" strike="noStrike" kern="0" cap="none" spc="0" normalizeH="0" noProof="0" dirty="0">
                <a:ln>
                  <a:noFill/>
                </a:ln>
                <a:solidFill>
                  <a:srgbClr val="002060"/>
                </a:solidFill>
                <a:effectLst/>
                <a:uLnTx/>
                <a:uFillTx/>
                <a:latin typeface="Century Gothic" panose="020B0502020202020204" pitchFamily="34" charset="0"/>
                <a:ea typeface="+mn-ea"/>
                <a:cs typeface="Arial"/>
                <a:sym typeface="Arial"/>
              </a:rPr>
              <a:t> player</a:t>
            </a:r>
            <a:endPar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70" name="TextBox 69">
            <a:extLst>
              <a:ext uri="{FF2B5EF4-FFF2-40B4-BE49-F238E27FC236}">
                <a16:creationId xmlns:a16="http://schemas.microsoft.com/office/drawing/2014/main" id="{3BD33182-986E-45CA-86E6-40DC81B590C8}"/>
              </a:ext>
            </a:extLst>
          </p:cNvPr>
          <p:cNvSpPr txBox="1"/>
          <p:nvPr/>
        </p:nvSpPr>
        <p:spPr>
          <a:xfrm>
            <a:off x="2246058" y="2411902"/>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(the) place</a:t>
            </a:r>
          </a:p>
        </p:txBody>
      </p:sp>
      <p:sp>
        <p:nvSpPr>
          <p:cNvPr id="71" name="TextBox 70">
            <a:extLst>
              <a:ext uri="{FF2B5EF4-FFF2-40B4-BE49-F238E27FC236}">
                <a16:creationId xmlns:a16="http://schemas.microsoft.com/office/drawing/2014/main" id="{D4662F6F-BB7A-440E-99DB-3FEB806B34CB}"/>
              </a:ext>
            </a:extLst>
          </p:cNvPr>
          <p:cNvSpPr txBox="1"/>
          <p:nvPr/>
        </p:nvSpPr>
        <p:spPr>
          <a:xfrm>
            <a:off x="4639487" y="2438435"/>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clear</a:t>
            </a:r>
          </a:p>
        </p:txBody>
      </p:sp>
      <p:sp>
        <p:nvSpPr>
          <p:cNvPr id="72" name="TextBox 71">
            <a:extLst>
              <a:ext uri="{FF2B5EF4-FFF2-40B4-BE49-F238E27FC236}">
                <a16:creationId xmlns:a16="http://schemas.microsoft.com/office/drawing/2014/main" id="{80DD82C3-D3C7-45A3-B5A4-90223E7359A7}"/>
              </a:ext>
            </a:extLst>
          </p:cNvPr>
          <p:cNvSpPr txBox="1"/>
          <p:nvPr/>
        </p:nvSpPr>
        <p:spPr>
          <a:xfrm>
            <a:off x="7647602" y="2460269"/>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or</a:t>
            </a:r>
          </a:p>
        </p:txBody>
      </p:sp>
      <p:sp>
        <p:nvSpPr>
          <p:cNvPr id="73" name="TextBox 72">
            <a:extLst>
              <a:ext uri="{FF2B5EF4-FFF2-40B4-BE49-F238E27FC236}">
                <a16:creationId xmlns:a16="http://schemas.microsoft.com/office/drawing/2014/main" id="{40541C7D-B0CC-4C45-9347-2F6A8921779D}"/>
              </a:ext>
            </a:extLst>
          </p:cNvPr>
          <p:cNvSpPr txBox="1"/>
          <p:nvPr/>
        </p:nvSpPr>
        <p:spPr>
          <a:xfrm>
            <a:off x="2173645" y="1601426"/>
            <a:ext cx="224301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(the) person</a:t>
            </a:r>
          </a:p>
        </p:txBody>
      </p:sp>
      <p:sp>
        <p:nvSpPr>
          <p:cNvPr id="74" name="TextBox 73">
            <a:extLst>
              <a:ext uri="{FF2B5EF4-FFF2-40B4-BE49-F238E27FC236}">
                <a16:creationId xmlns:a16="http://schemas.microsoft.com/office/drawing/2014/main" id="{85556096-252E-4BFA-8C9B-3147737202F6}"/>
              </a:ext>
            </a:extLst>
          </p:cNvPr>
          <p:cNvSpPr txBox="1"/>
          <p:nvPr/>
        </p:nvSpPr>
        <p:spPr>
          <a:xfrm>
            <a:off x="4639487" y="1585208"/>
            <a:ext cx="327220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a/an (m), a/an (f)</a:t>
            </a:r>
          </a:p>
        </p:txBody>
      </p:sp>
      <p:sp>
        <p:nvSpPr>
          <p:cNvPr id="75" name="TextBox 74">
            <a:extLst>
              <a:ext uri="{FF2B5EF4-FFF2-40B4-BE49-F238E27FC236}">
                <a16:creationId xmlns:a16="http://schemas.microsoft.com/office/drawing/2014/main" id="{B56FCEEC-BBC0-447D-8197-5467071F582A}"/>
              </a:ext>
            </a:extLst>
          </p:cNvPr>
          <p:cNvSpPr txBox="1"/>
          <p:nvPr/>
        </p:nvSpPr>
        <p:spPr>
          <a:xfrm>
            <a:off x="7610654" y="1589840"/>
            <a:ext cx="28734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(the) colour</a:t>
            </a:r>
          </a:p>
        </p:txBody>
      </p:sp>
    </p:spTree>
    <p:extLst>
      <p:ext uri="{BB962C8B-B14F-4D97-AF65-F5344CB8AC3E}">
        <p14:creationId xmlns:p14="http://schemas.microsoft.com/office/powerpoint/2010/main" val="1917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
            <a:extLst>
              <a:ext uri="{FF2B5EF4-FFF2-40B4-BE49-F238E27FC236}">
                <a16:creationId xmlns:a16="http://schemas.microsoft.com/office/drawing/2014/main" id="{E6F5C010-FCBF-483C-895E-1E56C0C2FA24}"/>
              </a:ext>
            </a:extLst>
          </p:cNvPr>
          <p:cNvGraphicFramePr>
            <a:graphicFrameLocks noGrp="1"/>
          </p:cNvGraphicFramePr>
          <p:nvPr>
            <p:extLst>
              <p:ext uri="{D42A27DB-BD31-4B8C-83A1-F6EECF244321}">
                <p14:modId xmlns:p14="http://schemas.microsoft.com/office/powerpoint/2010/main" val="2043358443"/>
              </p:ext>
            </p:extLst>
          </p:nvPr>
        </p:nvGraphicFramePr>
        <p:xfrm>
          <a:off x="383856" y="815915"/>
          <a:ext cx="10079232" cy="5168388"/>
        </p:xfrm>
        <a:graphic>
          <a:graphicData uri="http://schemas.openxmlformats.org/drawingml/2006/table">
            <a:tbl>
              <a:tblPr firstRow="1" bandRow="1"/>
              <a:tblGrid>
                <a:gridCol w="1775684">
                  <a:extLst>
                    <a:ext uri="{9D8B030D-6E8A-4147-A177-3AD203B41FA5}">
                      <a16:colId xmlns:a16="http://schemas.microsoft.com/office/drawing/2014/main" val="1203737284"/>
                    </a:ext>
                  </a:extLst>
                </a:gridCol>
                <a:gridCol w="2723745">
                  <a:extLst>
                    <a:ext uri="{9D8B030D-6E8A-4147-A177-3AD203B41FA5}">
                      <a16:colId xmlns:a16="http://schemas.microsoft.com/office/drawing/2014/main" val="1810222861"/>
                    </a:ext>
                  </a:extLst>
                </a:gridCol>
                <a:gridCol w="2742311">
                  <a:extLst>
                    <a:ext uri="{9D8B030D-6E8A-4147-A177-3AD203B41FA5}">
                      <a16:colId xmlns:a16="http://schemas.microsoft.com/office/drawing/2014/main" val="274413866"/>
                    </a:ext>
                  </a:extLst>
                </a:gridCol>
                <a:gridCol w="2837492">
                  <a:extLst>
                    <a:ext uri="{9D8B030D-6E8A-4147-A177-3AD203B41FA5}">
                      <a16:colId xmlns:a16="http://schemas.microsoft.com/office/drawing/2014/main" val="2706468897"/>
                    </a:ext>
                  </a:extLst>
                </a:gridCol>
              </a:tblGrid>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clear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or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000" b="1" dirty="0">
                          <a:solidFill>
                            <a:srgbClr val="00B0F0"/>
                          </a:solidFill>
                          <a:latin typeface="Century Gothic" panose="020B0502020202020204" pitchFamily="34" charset="0"/>
                        </a:rPr>
                        <a:t>a/an (m), a/an (f)</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(the) colour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(the) place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(the) thing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000" b="1" dirty="0">
                          <a:solidFill>
                            <a:srgbClr val="92D050"/>
                          </a:solidFill>
                          <a:latin typeface="Century Gothic" panose="020B0502020202020204" pitchFamily="34" charset="0"/>
                        </a:rPr>
                        <a:t>(the) [female] pupil</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1800" b="1" dirty="0">
                          <a:solidFill>
                            <a:srgbClr val="92D050"/>
                          </a:solidFill>
                          <a:latin typeface="Century Gothic" panose="020B0502020202020204" pitchFamily="34" charset="0"/>
                        </a:rPr>
                        <a:t>Isn’t it? Isn’t that right?</a:t>
                      </a:r>
                    </a:p>
                    <a:p>
                      <a:endParaRPr lang="en-GB" sz="20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(the) clothing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(the) text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(the) [male] pupil</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(the) homework</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rowSpan="2">
                  <a:txBody>
                    <a:bodyPr/>
                    <a:lstStyle/>
                    <a:p>
                      <a:endParaRPr lang="en-GB"/>
                    </a:p>
                  </a:txBody>
                  <a:tcPr>
                    <a:lnT w="12700" cap="flat" cmpd="sng" algn="ctr">
                      <a:solidFill>
                        <a:sysClr val="windowText" lastClr="000000"/>
                      </a:solidFill>
                      <a:prstDash val="solid"/>
                      <a:round/>
                      <a:headEnd type="none" w="med" len="med"/>
                      <a:tailEnd type="none" w="med" len="med"/>
                    </a:lnT>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000" b="1" dirty="0">
                          <a:solidFill>
                            <a:srgbClr val="FF3399"/>
                          </a:solidFill>
                          <a:latin typeface="Century Gothic" panose="020B0502020202020204" pitchFamily="34" charset="0"/>
                        </a:rPr>
                        <a:t>totally</a:t>
                      </a:r>
                    </a:p>
                  </a:txBody>
                  <a:tcPr>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000" b="1" dirty="0">
                          <a:solidFill>
                            <a:srgbClr val="FF3399"/>
                          </a:solidFill>
                          <a:latin typeface="Century Gothic" panose="020B0502020202020204" pitchFamily="34" charset="0"/>
                        </a:rPr>
                        <a:t>(the) [male] player</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000" b="1" dirty="0">
                          <a:solidFill>
                            <a:srgbClr val="FF3399"/>
                          </a:solidFill>
                          <a:latin typeface="Century Gothic" panose="020B0502020202020204" pitchFamily="34" charset="0"/>
                        </a:rPr>
                        <a:t>Mr</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1800" b="1" dirty="0">
                          <a:solidFill>
                            <a:srgbClr val="FF3399"/>
                          </a:solidFill>
                          <a:latin typeface="Century Gothic" panose="020B0502020202020204" pitchFamily="34" charset="0"/>
                        </a:rPr>
                        <a:t>(the) woman, Mrs, Ms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000" b="1" dirty="0">
                          <a:solidFill>
                            <a:srgbClr val="FF3399"/>
                          </a:solidFill>
                          <a:latin typeface="Century Gothic" panose="020B0502020202020204" pitchFamily="34" charset="0"/>
                        </a:rPr>
                        <a:t>(the) man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1800" b="1" dirty="0">
                          <a:solidFill>
                            <a:srgbClr val="FF3399"/>
                          </a:solidFill>
                          <a:latin typeface="Century Gothic" panose="020B0502020202020204" pitchFamily="34" charset="0"/>
                        </a:rPr>
                        <a:t>(the) [female] player</a:t>
                      </a:r>
                    </a:p>
                    <a:p>
                      <a:endParaRPr lang="en-GB" sz="20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32139915"/>
                  </a:ext>
                </a:extLst>
              </a:tr>
            </a:tbl>
          </a:graphicData>
        </a:graphic>
      </p:graphicFrame>
      <p:sp>
        <p:nvSpPr>
          <p:cNvPr id="20" name="TextBox 19">
            <a:extLst>
              <a:ext uri="{FF2B5EF4-FFF2-40B4-BE49-F238E27FC236}">
                <a16:creationId xmlns:a16="http://schemas.microsoft.com/office/drawing/2014/main" id="{207C148F-45EB-4409-B006-B3FFBC980597}"/>
              </a:ext>
            </a:extLst>
          </p:cNvPr>
          <p:cNvSpPr txBox="1"/>
          <p:nvPr/>
        </p:nvSpPr>
        <p:spPr>
          <a:xfrm>
            <a:off x="3403907" y="84056"/>
            <a:ext cx="323595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Schreib</a:t>
            </a:r>
            <a:r>
              <a:rPr kumimoji="0" lang="en-GB" sz="24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auf Deutsch</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t>
            </a:r>
          </a:p>
        </p:txBody>
      </p:sp>
      <p:sp>
        <p:nvSpPr>
          <p:cNvPr id="21" name="TextBox 20">
            <a:extLst>
              <a:ext uri="{FF2B5EF4-FFF2-40B4-BE49-F238E27FC236}">
                <a16:creationId xmlns:a16="http://schemas.microsoft.com/office/drawing/2014/main" id="{42CC666C-55A4-4003-95BE-AD110CE2F7C9}"/>
              </a:ext>
            </a:extLst>
          </p:cNvPr>
          <p:cNvSpPr txBox="1"/>
          <p:nvPr/>
        </p:nvSpPr>
        <p:spPr>
          <a:xfrm>
            <a:off x="6692624" y="128500"/>
            <a:ext cx="405110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Can you get at least 15 points?</a:t>
            </a:r>
          </a:p>
        </p:txBody>
      </p:sp>
      <p:sp>
        <p:nvSpPr>
          <p:cNvPr id="27" name="Google Shape;119;p1">
            <a:extLst>
              <a:ext uri="{FF2B5EF4-FFF2-40B4-BE49-F238E27FC236}">
                <a16:creationId xmlns:a16="http://schemas.microsoft.com/office/drawing/2014/main" id="{F89165F8-F1D5-4085-81F8-059C6C59505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99165" y="-339060"/>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itle 2">
            <a:extLst>
              <a:ext uri="{FF2B5EF4-FFF2-40B4-BE49-F238E27FC236}">
                <a16:creationId xmlns:a16="http://schemas.microsoft.com/office/drawing/2014/main" id="{B4C63B0B-0C7C-4A09-8597-57CFFDBCB5BE}"/>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a:ln>
                  <a:noFill/>
                </a:ln>
                <a:solidFill>
                  <a:srgbClr val="FFFFFF"/>
                </a:solidFill>
                <a:effectLst/>
                <a:uLnTx/>
                <a:uFillTx/>
                <a:latin typeface="Century Gothic" panose="020B0502020202020204" pitchFamily="34" charset="0"/>
                <a:ea typeface="Calibri"/>
                <a:cs typeface="Calibri"/>
                <a:sym typeface="Calibri"/>
              </a:rPr>
              <a:t>Vokabeln</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ea typeface="Calibri"/>
              <a:cs typeface="Calibri"/>
              <a:sym typeface="Calibri"/>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ea typeface="+mn-ea"/>
                <a:cs typeface="+mn-cs"/>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0000">
                      <a:lumMod val="95000"/>
                      <a:lumOff val="5000"/>
                    </a:srgbClr>
                  </a:solidFill>
                  <a:effectLst/>
                  <a:uLnTx/>
                  <a:uFillTx/>
                  <a:latin typeface="Century Gothic" panose="020B0502020202020204" pitchFamily="34" charset="0"/>
                  <a:ea typeface="+mn-ea"/>
                  <a:cs typeface="+mn-cs"/>
                </a:rPr>
                <a:t>Wörter</a:t>
              </a:r>
              <a:endParaRPr kumimoji="0" lang="en-GB" sz="2000" b="1" i="0" u="none" strike="noStrike" kern="1200" cap="none" spc="0" normalizeH="0" baseline="0" noProof="0" dirty="0">
                <a:ln>
                  <a:noFill/>
                </a:ln>
                <a:solidFill>
                  <a:srgbClr val="000000">
                    <a:lumMod val="95000"/>
                    <a:lumOff val="5000"/>
                  </a:srgbClr>
                </a:solidFill>
                <a:effectLst/>
                <a:uLnTx/>
                <a:uFillTx/>
                <a:latin typeface="Century Gothic" panose="020B0502020202020204" pitchFamily="34" charset="0"/>
                <a:ea typeface="+mn-ea"/>
                <a:cs typeface="+mn-cs"/>
              </a:endParaRPr>
            </a:p>
          </p:txBody>
        </p:sp>
      </p:gr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646254" y="2675674"/>
            <a:ext cx="1186070" cy="1080360"/>
          </a:xfrm>
          <a:prstGeom prst="rect">
            <a:avLst/>
          </a:prstGeom>
        </p:spPr>
      </p:pic>
      <p:pic>
        <p:nvPicPr>
          <p:cNvPr id="50" name="Picture 49" descr="Icon&#10;&#10;Description automatically generated">
            <a:extLst>
              <a:ext uri="{FF2B5EF4-FFF2-40B4-BE49-F238E27FC236}">
                <a16:creationId xmlns:a16="http://schemas.microsoft.com/office/drawing/2014/main" id="{91103F0C-16C7-4E4A-A03A-6D6A0897B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254" y="969694"/>
            <a:ext cx="1186070" cy="118607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5"/>
          <a:stretch>
            <a:fillRect/>
          </a:stretch>
        </p:blipFill>
        <p:spPr>
          <a:xfrm>
            <a:off x="618156" y="4669357"/>
            <a:ext cx="1162417" cy="1101237"/>
          </a:xfrm>
          <a:prstGeom prst="rect">
            <a:avLst/>
          </a:prstGeom>
        </p:spPr>
      </p:pic>
      <p:sp>
        <p:nvSpPr>
          <p:cNvPr id="52" name="TextBox 51">
            <a:extLst>
              <a:ext uri="{FF2B5EF4-FFF2-40B4-BE49-F238E27FC236}">
                <a16:creationId xmlns:a16="http://schemas.microsoft.com/office/drawing/2014/main" id="{8F53631D-2754-48C4-8AED-8858C9727C21}"/>
              </a:ext>
            </a:extLst>
          </p:cNvPr>
          <p:cNvSpPr txBox="1"/>
          <p:nvPr/>
        </p:nvSpPr>
        <p:spPr>
          <a:xfrm>
            <a:off x="1636598" y="5315683"/>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x1</a:t>
            </a:r>
          </a:p>
        </p:txBody>
      </p:sp>
      <p:sp>
        <p:nvSpPr>
          <p:cNvPr id="53" name="TextBox 52">
            <a:extLst>
              <a:ext uri="{FF2B5EF4-FFF2-40B4-BE49-F238E27FC236}">
                <a16:creationId xmlns:a16="http://schemas.microsoft.com/office/drawing/2014/main" id="{A2BFCF36-7406-4CE6-9B31-E13BD8589379}"/>
              </a:ext>
            </a:extLst>
          </p:cNvPr>
          <p:cNvSpPr txBox="1"/>
          <p:nvPr/>
        </p:nvSpPr>
        <p:spPr>
          <a:xfrm>
            <a:off x="1549394" y="3468317"/>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x2</a:t>
            </a:r>
          </a:p>
        </p:txBody>
      </p:sp>
      <p:sp>
        <p:nvSpPr>
          <p:cNvPr id="54" name="TextBox 53">
            <a:extLst>
              <a:ext uri="{FF2B5EF4-FFF2-40B4-BE49-F238E27FC236}">
                <a16:creationId xmlns:a16="http://schemas.microsoft.com/office/drawing/2014/main" id="{79F904FC-0628-46C7-A0E1-B4BE341D70F7}"/>
              </a:ext>
            </a:extLst>
          </p:cNvPr>
          <p:cNvSpPr txBox="1"/>
          <p:nvPr/>
        </p:nvSpPr>
        <p:spPr>
          <a:xfrm>
            <a:off x="1579107" y="1760762"/>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x3</a:t>
            </a:r>
          </a:p>
        </p:txBody>
      </p:sp>
      <p:sp>
        <p:nvSpPr>
          <p:cNvPr id="58" name="TextBox 57">
            <a:extLst>
              <a:ext uri="{FF2B5EF4-FFF2-40B4-BE49-F238E27FC236}">
                <a16:creationId xmlns:a16="http://schemas.microsoft.com/office/drawing/2014/main" id="{EF239C35-C144-491F-AEA8-CD145B46436E}"/>
              </a:ext>
            </a:extLst>
          </p:cNvPr>
          <p:cNvSpPr txBox="1"/>
          <p:nvPr/>
        </p:nvSpPr>
        <p:spPr>
          <a:xfrm>
            <a:off x="2154774" y="5470597"/>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die Frau</a:t>
            </a:r>
          </a:p>
        </p:txBody>
      </p:sp>
      <p:sp>
        <p:nvSpPr>
          <p:cNvPr id="59" name="TextBox 58">
            <a:extLst>
              <a:ext uri="{FF2B5EF4-FFF2-40B4-BE49-F238E27FC236}">
                <a16:creationId xmlns:a16="http://schemas.microsoft.com/office/drawing/2014/main" id="{5EAB8AEE-2EFB-4FCD-B290-9EBB073016C9}"/>
              </a:ext>
            </a:extLst>
          </p:cNvPr>
          <p:cNvSpPr txBox="1"/>
          <p:nvPr/>
        </p:nvSpPr>
        <p:spPr>
          <a:xfrm>
            <a:off x="4910468" y="5446166"/>
            <a:ext cx="24146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der </a:t>
            </a:r>
            <a:r>
              <a:rPr lang="en-GB" sz="2400" kern="0" dirty="0">
                <a:solidFill>
                  <a:srgbClr val="002060"/>
                </a:solidFill>
                <a:latin typeface="Century Gothic" panose="020B0502020202020204" pitchFamily="34" charset="0"/>
                <a:cs typeface="Arial"/>
                <a:sym typeface="Arial"/>
              </a:rPr>
              <a:t>Mann</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0" name="TextBox 59">
            <a:extLst>
              <a:ext uri="{FF2B5EF4-FFF2-40B4-BE49-F238E27FC236}">
                <a16:creationId xmlns:a16="http://schemas.microsoft.com/office/drawing/2014/main" id="{D18B8898-B477-43E3-BE8C-9D0576976DA9}"/>
              </a:ext>
            </a:extLst>
          </p:cNvPr>
          <p:cNvSpPr txBox="1"/>
          <p:nvPr/>
        </p:nvSpPr>
        <p:spPr>
          <a:xfrm>
            <a:off x="7625396" y="5469381"/>
            <a:ext cx="360624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die </a:t>
            </a: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Spielerin</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1" name="TextBox 60">
            <a:extLst>
              <a:ext uri="{FF2B5EF4-FFF2-40B4-BE49-F238E27FC236}">
                <a16:creationId xmlns:a16="http://schemas.microsoft.com/office/drawing/2014/main" id="{6A8195D3-7F81-44C0-B3C4-7AA5F73FDFE2}"/>
              </a:ext>
            </a:extLst>
          </p:cNvPr>
          <p:cNvSpPr txBox="1"/>
          <p:nvPr/>
        </p:nvSpPr>
        <p:spPr>
          <a:xfrm>
            <a:off x="2194720" y="4647390"/>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total</a:t>
            </a:r>
          </a:p>
        </p:txBody>
      </p:sp>
      <p:sp>
        <p:nvSpPr>
          <p:cNvPr id="62" name="TextBox 61">
            <a:extLst>
              <a:ext uri="{FF2B5EF4-FFF2-40B4-BE49-F238E27FC236}">
                <a16:creationId xmlns:a16="http://schemas.microsoft.com/office/drawing/2014/main" id="{E34A5B3A-1E1D-4D72-9D2C-CEF166467DEF}"/>
              </a:ext>
            </a:extLst>
          </p:cNvPr>
          <p:cNvSpPr txBox="1"/>
          <p:nvPr/>
        </p:nvSpPr>
        <p:spPr>
          <a:xfrm>
            <a:off x="4871059" y="4661834"/>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der </a:t>
            </a:r>
            <a:r>
              <a:rPr lang="en-GB" sz="2400" kern="0" dirty="0">
                <a:solidFill>
                  <a:srgbClr val="002060"/>
                </a:solidFill>
                <a:latin typeface="Century Gothic" panose="020B0502020202020204" pitchFamily="34" charset="0"/>
                <a:cs typeface="Arial"/>
                <a:sym typeface="Arial"/>
              </a:rPr>
              <a:t>Spieler</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3" name="TextBox 62">
            <a:extLst>
              <a:ext uri="{FF2B5EF4-FFF2-40B4-BE49-F238E27FC236}">
                <a16:creationId xmlns:a16="http://schemas.microsoft.com/office/drawing/2014/main" id="{4288424B-C932-4547-A012-B49F40F7D00B}"/>
              </a:ext>
            </a:extLst>
          </p:cNvPr>
          <p:cNvSpPr txBox="1"/>
          <p:nvPr/>
        </p:nvSpPr>
        <p:spPr>
          <a:xfrm>
            <a:off x="7608828" y="4674324"/>
            <a:ext cx="21617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a:solidFill>
                  <a:srgbClr val="002060"/>
                </a:solidFill>
                <a:latin typeface="Century Gothic" panose="020B0502020202020204" pitchFamily="34" charset="0"/>
                <a:cs typeface="Arial"/>
                <a:sym typeface="Arial"/>
              </a:rPr>
              <a:t>Herr</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4" name="TextBox 63">
            <a:extLst>
              <a:ext uri="{FF2B5EF4-FFF2-40B4-BE49-F238E27FC236}">
                <a16:creationId xmlns:a16="http://schemas.microsoft.com/office/drawing/2014/main" id="{24EF90E7-D847-4795-BDB5-8402724F776D}"/>
              </a:ext>
            </a:extLst>
          </p:cNvPr>
          <p:cNvSpPr txBox="1"/>
          <p:nvPr/>
        </p:nvSpPr>
        <p:spPr>
          <a:xfrm>
            <a:off x="2154774" y="3791817"/>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a:solidFill>
                  <a:srgbClr val="002060"/>
                </a:solidFill>
                <a:latin typeface="Century Gothic" panose="020B0502020202020204" pitchFamily="34" charset="0"/>
                <a:cs typeface="Arial"/>
                <a:sym typeface="Arial"/>
              </a:rPr>
              <a:t>d</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er Text</a:t>
            </a:r>
          </a:p>
        </p:txBody>
      </p:sp>
      <p:sp>
        <p:nvSpPr>
          <p:cNvPr id="65" name="TextBox 64">
            <a:extLst>
              <a:ext uri="{FF2B5EF4-FFF2-40B4-BE49-F238E27FC236}">
                <a16:creationId xmlns:a16="http://schemas.microsoft.com/office/drawing/2014/main" id="{14BEB3B8-B887-4DEB-A486-6CD05DC01D9A}"/>
              </a:ext>
            </a:extLst>
          </p:cNvPr>
          <p:cNvSpPr txBox="1"/>
          <p:nvPr/>
        </p:nvSpPr>
        <p:spPr>
          <a:xfrm>
            <a:off x="4897768" y="3798469"/>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a:solidFill>
                  <a:srgbClr val="002060"/>
                </a:solidFill>
                <a:latin typeface="Century Gothic" panose="020B0502020202020204" pitchFamily="34" charset="0"/>
                <a:cs typeface="Arial"/>
                <a:sym typeface="Arial"/>
              </a:rPr>
              <a:t>der </a:t>
            </a:r>
            <a:r>
              <a:rPr lang="en-GB" sz="2400" kern="0" dirty="0" err="1">
                <a:solidFill>
                  <a:srgbClr val="002060"/>
                </a:solidFill>
                <a:latin typeface="Century Gothic" panose="020B0502020202020204" pitchFamily="34" charset="0"/>
                <a:cs typeface="Arial"/>
                <a:sym typeface="Arial"/>
              </a:rPr>
              <a:t>Schüler</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6" name="TextBox 65">
            <a:extLst>
              <a:ext uri="{FF2B5EF4-FFF2-40B4-BE49-F238E27FC236}">
                <a16:creationId xmlns:a16="http://schemas.microsoft.com/office/drawing/2014/main" id="{9A77445A-237C-48F8-B46C-8170B7D37559}"/>
              </a:ext>
            </a:extLst>
          </p:cNvPr>
          <p:cNvSpPr txBox="1"/>
          <p:nvPr/>
        </p:nvSpPr>
        <p:spPr>
          <a:xfrm>
            <a:off x="7621528" y="3794134"/>
            <a:ext cx="29368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die </a:t>
            </a: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Hausaufgabe</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7" name="TextBox 66">
            <a:extLst>
              <a:ext uri="{FF2B5EF4-FFF2-40B4-BE49-F238E27FC236}">
                <a16:creationId xmlns:a16="http://schemas.microsoft.com/office/drawing/2014/main" id="{2A9D9F22-C351-4596-BB7D-87AE8D30A74E}"/>
              </a:ext>
            </a:extLst>
          </p:cNvPr>
          <p:cNvSpPr txBox="1"/>
          <p:nvPr/>
        </p:nvSpPr>
        <p:spPr>
          <a:xfrm>
            <a:off x="2118329" y="2950265"/>
            <a:ext cx="228893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a:solidFill>
                  <a:srgbClr val="002060"/>
                </a:solidFill>
                <a:latin typeface="Century Gothic" panose="020B0502020202020204" pitchFamily="34" charset="0"/>
                <a:cs typeface="Arial"/>
                <a:sym typeface="Arial"/>
              </a:rPr>
              <a:t>d</a:t>
            </a: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ie</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Schülerin</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8" name="TextBox 67">
            <a:extLst>
              <a:ext uri="{FF2B5EF4-FFF2-40B4-BE49-F238E27FC236}">
                <a16:creationId xmlns:a16="http://schemas.microsoft.com/office/drawing/2014/main" id="{171C234B-E1D8-4BA7-9BB6-CEE92AB173E3}"/>
              </a:ext>
            </a:extLst>
          </p:cNvPr>
          <p:cNvSpPr txBox="1"/>
          <p:nvPr/>
        </p:nvSpPr>
        <p:spPr>
          <a:xfrm>
            <a:off x="4910468" y="2950456"/>
            <a:ext cx="25582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nicht</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wahr</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t>
            </a:r>
          </a:p>
        </p:txBody>
      </p:sp>
      <p:sp>
        <p:nvSpPr>
          <p:cNvPr id="69" name="TextBox 68">
            <a:extLst>
              <a:ext uri="{FF2B5EF4-FFF2-40B4-BE49-F238E27FC236}">
                <a16:creationId xmlns:a16="http://schemas.microsoft.com/office/drawing/2014/main" id="{5C29C5FA-AFAC-4818-90A1-7B59F3E335C7}"/>
              </a:ext>
            </a:extLst>
          </p:cNvPr>
          <p:cNvSpPr txBox="1"/>
          <p:nvPr/>
        </p:nvSpPr>
        <p:spPr>
          <a:xfrm>
            <a:off x="7671933" y="2938444"/>
            <a:ext cx="24890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a:solidFill>
                  <a:srgbClr val="002060"/>
                </a:solidFill>
                <a:latin typeface="Century Gothic" panose="020B0502020202020204" pitchFamily="34" charset="0"/>
                <a:cs typeface="Arial"/>
                <a:sym typeface="Arial"/>
              </a:rPr>
              <a:t>d</a:t>
            </a: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ie</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Kleidung</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70" name="TextBox 69">
            <a:extLst>
              <a:ext uri="{FF2B5EF4-FFF2-40B4-BE49-F238E27FC236}">
                <a16:creationId xmlns:a16="http://schemas.microsoft.com/office/drawing/2014/main" id="{3BD33182-986E-45CA-86E6-40DC81B590C8}"/>
              </a:ext>
            </a:extLst>
          </p:cNvPr>
          <p:cNvSpPr txBox="1"/>
          <p:nvPr/>
        </p:nvSpPr>
        <p:spPr>
          <a:xfrm>
            <a:off x="2120419" y="2048940"/>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die </a:t>
            </a: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Farbe</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71" name="TextBox 70">
            <a:extLst>
              <a:ext uri="{FF2B5EF4-FFF2-40B4-BE49-F238E27FC236}">
                <a16:creationId xmlns:a16="http://schemas.microsoft.com/office/drawing/2014/main" id="{D4662F6F-BB7A-440E-99DB-3FEB806B34CB}"/>
              </a:ext>
            </a:extLst>
          </p:cNvPr>
          <p:cNvSpPr txBox="1"/>
          <p:nvPr/>
        </p:nvSpPr>
        <p:spPr>
          <a:xfrm>
            <a:off x="4885223" y="2053720"/>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der Ort</a:t>
            </a:r>
          </a:p>
        </p:txBody>
      </p:sp>
      <p:sp>
        <p:nvSpPr>
          <p:cNvPr id="72" name="TextBox 71">
            <a:extLst>
              <a:ext uri="{FF2B5EF4-FFF2-40B4-BE49-F238E27FC236}">
                <a16:creationId xmlns:a16="http://schemas.microsoft.com/office/drawing/2014/main" id="{80DD82C3-D3C7-45A3-B5A4-90223E7359A7}"/>
              </a:ext>
            </a:extLst>
          </p:cNvPr>
          <p:cNvSpPr txBox="1"/>
          <p:nvPr/>
        </p:nvSpPr>
        <p:spPr>
          <a:xfrm>
            <a:off x="7619223" y="2085765"/>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a:solidFill>
                  <a:srgbClr val="002060"/>
                </a:solidFill>
                <a:latin typeface="Century Gothic" panose="020B0502020202020204" pitchFamily="34" charset="0"/>
                <a:cs typeface="Arial"/>
                <a:sym typeface="Arial"/>
              </a:rPr>
              <a:t>d</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as</a:t>
            </a:r>
            <a:r>
              <a:rPr kumimoji="0" lang="en-GB" sz="2400" b="0" i="0" u="none" strike="noStrike" kern="0" cap="none" spc="0" normalizeH="0" noProof="0" dirty="0">
                <a:ln>
                  <a:noFill/>
                </a:ln>
                <a:solidFill>
                  <a:srgbClr val="002060"/>
                </a:solidFill>
                <a:effectLst/>
                <a:uLnTx/>
                <a:uFillTx/>
                <a:latin typeface="Century Gothic" panose="020B0502020202020204" pitchFamily="34" charset="0"/>
                <a:ea typeface="+mn-ea"/>
                <a:cs typeface="Arial"/>
                <a:sym typeface="Arial"/>
              </a:rPr>
              <a:t> Ding</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73" name="TextBox 72">
            <a:extLst>
              <a:ext uri="{FF2B5EF4-FFF2-40B4-BE49-F238E27FC236}">
                <a16:creationId xmlns:a16="http://schemas.microsoft.com/office/drawing/2014/main" id="{40541C7D-B0CC-4C45-9347-2F6A8921779D}"/>
              </a:ext>
            </a:extLst>
          </p:cNvPr>
          <p:cNvSpPr txBox="1"/>
          <p:nvPr/>
        </p:nvSpPr>
        <p:spPr>
          <a:xfrm>
            <a:off x="2154774" y="1214277"/>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klar</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74" name="TextBox 73">
            <a:extLst>
              <a:ext uri="{FF2B5EF4-FFF2-40B4-BE49-F238E27FC236}">
                <a16:creationId xmlns:a16="http://schemas.microsoft.com/office/drawing/2014/main" id="{85556096-252E-4BFA-8C9B-3147737202F6}"/>
              </a:ext>
            </a:extLst>
          </p:cNvPr>
          <p:cNvSpPr txBox="1"/>
          <p:nvPr/>
        </p:nvSpPr>
        <p:spPr>
          <a:xfrm>
            <a:off x="4896718" y="1219277"/>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oder</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75" name="TextBox 74">
            <a:extLst>
              <a:ext uri="{FF2B5EF4-FFF2-40B4-BE49-F238E27FC236}">
                <a16:creationId xmlns:a16="http://schemas.microsoft.com/office/drawing/2014/main" id="{B56FCEEC-BBC0-447D-8197-5467071F582A}"/>
              </a:ext>
            </a:extLst>
          </p:cNvPr>
          <p:cNvSpPr txBox="1"/>
          <p:nvPr/>
        </p:nvSpPr>
        <p:spPr>
          <a:xfrm>
            <a:off x="7615025" y="1216826"/>
            <a:ext cx="28734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ein</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eine</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Tree>
    <p:extLst>
      <p:ext uri="{BB962C8B-B14F-4D97-AF65-F5344CB8AC3E}">
        <p14:creationId xmlns:p14="http://schemas.microsoft.com/office/powerpoint/2010/main" val="415667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stomShape 1">
            <a:extLst>
              <a:ext uri="{FF2B5EF4-FFF2-40B4-BE49-F238E27FC236}">
                <a16:creationId xmlns:a16="http://schemas.microsoft.com/office/drawing/2014/main" id="{7AEA9783-5FAF-4A73-9C1C-3283B12CA41B}"/>
              </a:ext>
            </a:extLst>
          </p:cNvPr>
          <p:cNvSpPr/>
          <p:nvPr/>
        </p:nvSpPr>
        <p:spPr>
          <a:xfrm>
            <a:off x="-24707" y="0"/>
            <a:ext cx="4350240" cy="6857280"/>
          </a:xfrm>
          <a:prstGeom prst="rect">
            <a:avLst/>
          </a:prstGeom>
          <a:solidFill>
            <a:srgbClr val="FADD2E"/>
          </a:solidFill>
          <a:ln>
            <a:noFill/>
          </a:ln>
        </p:spPr>
        <p:style>
          <a:lnRef idx="0">
            <a:scrgbClr r="0" g="0" b="0"/>
          </a:lnRef>
          <a:fillRef idx="0">
            <a:scrgbClr r="0" g="0" b="0"/>
          </a:fillRef>
          <a:effectRef idx="0">
            <a:scrgbClr r="0" g="0" b="0"/>
          </a:effectRef>
          <a:fontRef idx="minor"/>
        </p:style>
        <p:txBody>
          <a:bodyPr/>
          <a:lstStyle/>
          <a:p>
            <a:endParaRPr lang="es-MX"/>
          </a:p>
        </p:txBody>
      </p:sp>
      <p:sp>
        <p:nvSpPr>
          <p:cNvPr id="11" name="CustomShape 2">
            <a:extLst>
              <a:ext uri="{FF2B5EF4-FFF2-40B4-BE49-F238E27FC236}">
                <a16:creationId xmlns:a16="http://schemas.microsoft.com/office/drawing/2014/main" id="{F3560F50-441E-4149-9EAE-DE5F5533F96A}"/>
              </a:ext>
            </a:extLst>
          </p:cNvPr>
          <p:cNvSpPr/>
          <p:nvPr/>
        </p:nvSpPr>
        <p:spPr>
          <a:xfrm>
            <a:off x="5564172" y="4843962"/>
            <a:ext cx="56448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
                <a:srgbClr val="FF3333"/>
              </a:buClr>
              <a:buSzPts val="9600"/>
              <a:buFontTx/>
              <a:buNone/>
              <a:tabLst/>
              <a:defRPr/>
            </a:pPr>
            <a:r>
              <a:rPr kumimoji="0" lang="en-GB" sz="9600" b="1" i="0" u="none" strike="noStrike" kern="0" cap="none" spc="0" normalizeH="0" baseline="0" noProof="0" dirty="0" err="1">
                <a:ln>
                  <a:noFill/>
                </a:ln>
                <a:solidFill>
                  <a:srgbClr val="FFC000"/>
                </a:solidFill>
                <a:effectLst/>
                <a:uLnTx/>
                <a:uFillTx/>
                <a:latin typeface="Modern Love" panose="04090805081005020601" pitchFamily="82" charset="0"/>
                <a:cs typeface="Arial"/>
                <a:sym typeface="Arial"/>
              </a:rPr>
              <a:t>gelb</a:t>
            </a:r>
            <a:endParaRPr kumimoji="0" lang="en-GB" sz="1400" b="0" i="0" u="none" strike="noStrike" kern="0" cap="none" spc="0" normalizeH="0" baseline="0" noProof="0" dirty="0">
              <a:ln>
                <a:noFill/>
              </a:ln>
              <a:solidFill>
                <a:srgbClr val="FFC000"/>
              </a:solidFill>
              <a:effectLst/>
              <a:uLnTx/>
              <a:uFillTx/>
              <a:latin typeface="Modern Love" panose="04090805081005020601" pitchFamily="82" charset="0"/>
              <a:cs typeface="Arial"/>
              <a:sym typeface="Arial"/>
            </a:endParaRPr>
          </a:p>
        </p:txBody>
      </p:sp>
      <p:pic>
        <p:nvPicPr>
          <p:cNvPr id="5" name="Picture 4" descr="Map&#10;&#10;Description automatically generated">
            <a:extLst>
              <a:ext uri="{FF2B5EF4-FFF2-40B4-BE49-F238E27FC236}">
                <a16:creationId xmlns:a16="http://schemas.microsoft.com/office/drawing/2014/main" id="{D5603E69-6D57-4DBC-9FBE-288A6A1DBE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0866" y="240668"/>
            <a:ext cx="3811412" cy="4881282"/>
          </a:xfrm>
          <a:prstGeom prst="rect">
            <a:avLst/>
          </a:prstGeom>
        </p:spPr>
      </p:pic>
      <p:sp>
        <p:nvSpPr>
          <p:cNvPr id="7" name="Title 1">
            <a:extLst>
              <a:ext uri="{FF2B5EF4-FFF2-40B4-BE49-F238E27FC236}">
                <a16:creationId xmlns:a16="http://schemas.microsoft.com/office/drawing/2014/main" id="{77F2140E-EB89-8FF0-8D1A-65C5245044AA}"/>
              </a:ext>
            </a:extLst>
          </p:cNvPr>
          <p:cNvSpPr txBox="1">
            <a:spLocks/>
          </p:cNvSpPr>
          <p:nvPr/>
        </p:nvSpPr>
        <p:spPr>
          <a:xfrm rot="20294405">
            <a:off x="238991" y="2856240"/>
            <a:ext cx="4216910" cy="1144800"/>
          </a:xfrm>
          <a:prstGeom prst="rect">
            <a:avLst/>
          </a:prstGeom>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algn="ctr"/>
            <a:r>
              <a:rPr lang="en-GB" sz="6000" b="1" dirty="0" err="1">
                <a:solidFill>
                  <a:srgbClr val="3B3838"/>
                </a:solidFill>
                <a:latin typeface="Century Gothic" panose="020B0502020202020204" pitchFamily="34" charset="0"/>
                <a:hlinkClick r:id="" action="ppaction://noaction">
                  <a:snd r:embed="rId4" name="tschuess.wav"/>
                  <a:extLst>
                    <a:ext uri="{A12FA001-AC4F-418D-AE19-62706E023703}">
                      <ahyp:hlinkClr xmlns:ahyp="http://schemas.microsoft.com/office/drawing/2018/hyperlinkcolor" val="tx"/>
                    </a:ext>
                  </a:extLst>
                </a:hlinkClick>
              </a:rPr>
              <a:t>Tschüss</a:t>
            </a:r>
            <a:r>
              <a:rPr lang="en-GB" sz="6000" b="1" dirty="0">
                <a:solidFill>
                  <a:srgbClr val="3B3838"/>
                </a:solidFill>
                <a:latin typeface="Century Gothic" panose="020B0502020202020204" pitchFamily="34" charset="0"/>
                <a:hlinkClick r:id="" action="ppaction://noaction">
                  <a:snd r:embed="rId4" name="tschuess.wav"/>
                  <a:extLst>
                    <a:ext uri="{A12FA001-AC4F-418D-AE19-62706E023703}">
                      <ahyp:hlinkClr xmlns:ahyp="http://schemas.microsoft.com/office/drawing/2018/hyperlinkcolor" val="tx"/>
                    </a:ext>
                  </a:extLst>
                </a:hlinkClick>
              </a:rPr>
              <a:t>!</a:t>
            </a:r>
          </a:p>
        </p:txBody>
      </p:sp>
    </p:spTree>
    <p:extLst>
      <p:ext uri="{BB962C8B-B14F-4D97-AF65-F5344CB8AC3E}">
        <p14:creationId xmlns:p14="http://schemas.microsoft.com/office/powerpoint/2010/main" val="3968831608"/>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B30818-0D9F-B75B-DCCF-D058247631B9}"/>
              </a:ext>
            </a:extLst>
          </p:cNvPr>
          <p:cNvPicPr>
            <a:picLocks noChangeAspect="1"/>
          </p:cNvPicPr>
          <p:nvPr/>
        </p:nvPicPr>
        <p:blipFill>
          <a:blip r:embed="rId3"/>
          <a:stretch>
            <a:fillRect/>
          </a:stretch>
        </p:blipFill>
        <p:spPr>
          <a:xfrm rot="16200000">
            <a:off x="-2066654" y="2568611"/>
            <a:ext cx="6472467" cy="1757353"/>
          </a:xfrm>
          <a:prstGeom prst="rect">
            <a:avLst/>
          </a:prstGeom>
        </p:spPr>
      </p:pic>
      <p:pic>
        <p:nvPicPr>
          <p:cNvPr id="4" name="Picture 3">
            <a:extLst>
              <a:ext uri="{FF2B5EF4-FFF2-40B4-BE49-F238E27FC236}">
                <a16:creationId xmlns:a16="http://schemas.microsoft.com/office/drawing/2014/main" id="{C122D4B1-44A3-E2A3-53FC-15588B531D8D}"/>
              </a:ext>
            </a:extLst>
          </p:cNvPr>
          <p:cNvPicPr>
            <a:picLocks noChangeAspect="1"/>
          </p:cNvPicPr>
          <p:nvPr/>
        </p:nvPicPr>
        <p:blipFill>
          <a:blip r:embed="rId3"/>
          <a:stretch>
            <a:fillRect/>
          </a:stretch>
        </p:blipFill>
        <p:spPr>
          <a:xfrm rot="16200000">
            <a:off x="358457" y="2568611"/>
            <a:ext cx="6472467" cy="1757353"/>
          </a:xfrm>
          <a:prstGeom prst="rect">
            <a:avLst/>
          </a:prstGeom>
        </p:spPr>
      </p:pic>
      <p:pic>
        <p:nvPicPr>
          <p:cNvPr id="5" name="Picture 4">
            <a:extLst>
              <a:ext uri="{FF2B5EF4-FFF2-40B4-BE49-F238E27FC236}">
                <a16:creationId xmlns:a16="http://schemas.microsoft.com/office/drawing/2014/main" id="{198C5114-0C80-B955-D3B8-2A79712B77B1}"/>
              </a:ext>
            </a:extLst>
          </p:cNvPr>
          <p:cNvPicPr>
            <a:picLocks noChangeAspect="1"/>
          </p:cNvPicPr>
          <p:nvPr/>
        </p:nvPicPr>
        <p:blipFill>
          <a:blip r:embed="rId3"/>
          <a:stretch>
            <a:fillRect/>
          </a:stretch>
        </p:blipFill>
        <p:spPr>
          <a:xfrm rot="16200000">
            <a:off x="2783568" y="2568611"/>
            <a:ext cx="6472467" cy="1757353"/>
          </a:xfrm>
          <a:prstGeom prst="rect">
            <a:avLst/>
          </a:prstGeom>
        </p:spPr>
      </p:pic>
      <p:pic>
        <p:nvPicPr>
          <p:cNvPr id="6" name="Picture 5">
            <a:extLst>
              <a:ext uri="{FF2B5EF4-FFF2-40B4-BE49-F238E27FC236}">
                <a16:creationId xmlns:a16="http://schemas.microsoft.com/office/drawing/2014/main" id="{4502612D-394B-D559-A712-3872467BB9E5}"/>
              </a:ext>
            </a:extLst>
          </p:cNvPr>
          <p:cNvPicPr>
            <a:picLocks noChangeAspect="1"/>
          </p:cNvPicPr>
          <p:nvPr/>
        </p:nvPicPr>
        <p:blipFill>
          <a:blip r:embed="rId3"/>
          <a:stretch>
            <a:fillRect/>
          </a:stretch>
        </p:blipFill>
        <p:spPr>
          <a:xfrm rot="16200000">
            <a:off x="5208679" y="2568611"/>
            <a:ext cx="6472467" cy="1757353"/>
          </a:xfrm>
          <a:prstGeom prst="rect">
            <a:avLst/>
          </a:prstGeom>
        </p:spPr>
      </p:pic>
      <p:pic>
        <p:nvPicPr>
          <p:cNvPr id="7" name="Picture 6">
            <a:extLst>
              <a:ext uri="{FF2B5EF4-FFF2-40B4-BE49-F238E27FC236}">
                <a16:creationId xmlns:a16="http://schemas.microsoft.com/office/drawing/2014/main" id="{E1F81B80-C0B5-9FB9-05AA-71D63A89122B}"/>
              </a:ext>
            </a:extLst>
          </p:cNvPr>
          <p:cNvPicPr>
            <a:picLocks noChangeAspect="1"/>
          </p:cNvPicPr>
          <p:nvPr/>
        </p:nvPicPr>
        <p:blipFill>
          <a:blip r:embed="rId3"/>
          <a:stretch>
            <a:fillRect/>
          </a:stretch>
        </p:blipFill>
        <p:spPr>
          <a:xfrm rot="16200000">
            <a:off x="7633788" y="2568611"/>
            <a:ext cx="6472467" cy="1757353"/>
          </a:xfrm>
          <a:prstGeom prst="rect">
            <a:avLst/>
          </a:prstGeom>
        </p:spPr>
      </p:pic>
    </p:spTree>
    <p:extLst>
      <p:ext uri="{BB962C8B-B14F-4D97-AF65-F5344CB8AC3E}">
        <p14:creationId xmlns:p14="http://schemas.microsoft.com/office/powerpoint/2010/main" val="3133811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
            <a:extLst>
              <a:ext uri="{FF2B5EF4-FFF2-40B4-BE49-F238E27FC236}">
                <a16:creationId xmlns:a16="http://schemas.microsoft.com/office/drawing/2014/main" id="{E6F5C010-FCBF-483C-895E-1E56C0C2FA24}"/>
              </a:ext>
            </a:extLst>
          </p:cNvPr>
          <p:cNvGraphicFramePr>
            <a:graphicFrameLocks noGrp="1"/>
          </p:cNvGraphicFramePr>
          <p:nvPr>
            <p:extLst>
              <p:ext uri="{D42A27DB-BD31-4B8C-83A1-F6EECF244321}">
                <p14:modId xmlns:p14="http://schemas.microsoft.com/office/powerpoint/2010/main" val="3827282637"/>
              </p:ext>
            </p:extLst>
          </p:nvPr>
        </p:nvGraphicFramePr>
        <p:xfrm>
          <a:off x="504702" y="1229428"/>
          <a:ext cx="9810698" cy="5168388"/>
        </p:xfrm>
        <a:graphic>
          <a:graphicData uri="http://schemas.openxmlformats.org/drawingml/2006/table">
            <a:tbl>
              <a:tblPr firstRow="1" bandRow="1"/>
              <a:tblGrid>
                <a:gridCol w="1730433">
                  <a:extLst>
                    <a:ext uri="{9D8B030D-6E8A-4147-A177-3AD203B41FA5}">
                      <a16:colId xmlns:a16="http://schemas.microsoft.com/office/drawing/2014/main" val="1203737284"/>
                    </a:ext>
                  </a:extLst>
                </a:gridCol>
                <a:gridCol w="2398443">
                  <a:extLst>
                    <a:ext uri="{9D8B030D-6E8A-4147-A177-3AD203B41FA5}">
                      <a16:colId xmlns:a16="http://schemas.microsoft.com/office/drawing/2014/main" val="1810222861"/>
                    </a:ext>
                  </a:extLst>
                </a:gridCol>
                <a:gridCol w="2988400">
                  <a:extLst>
                    <a:ext uri="{9D8B030D-6E8A-4147-A177-3AD203B41FA5}">
                      <a16:colId xmlns:a16="http://schemas.microsoft.com/office/drawing/2014/main" val="274413866"/>
                    </a:ext>
                  </a:extLst>
                </a:gridCol>
                <a:gridCol w="2693422">
                  <a:extLst>
                    <a:ext uri="{9D8B030D-6E8A-4147-A177-3AD203B41FA5}">
                      <a16:colId xmlns:a16="http://schemas.microsoft.com/office/drawing/2014/main" val="2706468897"/>
                    </a:ext>
                  </a:extLst>
                </a:gridCol>
              </a:tblGrid>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die Person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ein</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eine</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die </a:t>
                      </a:r>
                      <a:r>
                        <a:rPr lang="en-GB" sz="2400" b="1" dirty="0" err="1">
                          <a:solidFill>
                            <a:srgbClr val="002060"/>
                          </a:solidFill>
                          <a:latin typeface="Century Gothic" panose="020B0502020202020204" pitchFamily="34" charset="0"/>
                        </a:rPr>
                        <a:t>Farbe</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der Ort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klar</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oder</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000" b="1" dirty="0">
                          <a:solidFill>
                            <a:srgbClr val="002060"/>
                          </a:solidFill>
                          <a:latin typeface="Century Gothic" panose="020B0502020202020204" pitchFamily="34" charset="0"/>
                        </a:rPr>
                        <a:t>die </a:t>
                      </a:r>
                      <a:r>
                        <a:rPr lang="en-GB" sz="2000" b="1" dirty="0" err="1">
                          <a:solidFill>
                            <a:srgbClr val="002060"/>
                          </a:solidFill>
                          <a:latin typeface="Century Gothic" panose="020B0502020202020204" pitchFamily="34" charset="0"/>
                        </a:rPr>
                        <a:t>Hausaufgabe</a:t>
                      </a:r>
                      <a:endParaRPr lang="en-GB" sz="20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der Mann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der Spieler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die </a:t>
                      </a:r>
                      <a:r>
                        <a:rPr lang="en-GB" sz="2400" b="1" dirty="0" err="1">
                          <a:solidFill>
                            <a:srgbClr val="002060"/>
                          </a:solidFill>
                          <a:latin typeface="Century Gothic" panose="020B0502020202020204" pitchFamily="34" charset="0"/>
                        </a:rPr>
                        <a:t>Kleidung</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nicht</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wahr</a:t>
                      </a:r>
                      <a:r>
                        <a:rPr lang="en-GB" sz="2400" b="1" dirty="0">
                          <a:solidFill>
                            <a:srgbClr val="002060"/>
                          </a:solidFill>
                          <a:latin typeface="Century Gothic" panose="020B0502020202020204" pitchFamily="34" charset="0"/>
                        </a:rPr>
                        <a: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der Text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die Frau</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total</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die </a:t>
                      </a:r>
                      <a:r>
                        <a:rPr lang="en-GB" sz="2400" b="1" dirty="0" err="1">
                          <a:solidFill>
                            <a:srgbClr val="002060"/>
                          </a:solidFill>
                          <a:latin typeface="Century Gothic" panose="020B0502020202020204" pitchFamily="34" charset="0"/>
                        </a:rPr>
                        <a:t>Spielerin</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903794855"/>
                  </a:ext>
                </a:extLst>
              </a:tr>
              <a:tr h="861398">
                <a:tc vMerge="1">
                  <a:txBody>
                    <a:bodyPr/>
                    <a:lstStyle/>
                    <a:p>
                      <a:endParaRPr lang="en-GB"/>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der </a:t>
                      </a:r>
                      <a:r>
                        <a:rPr lang="en-GB" sz="2400" b="1" dirty="0" err="1">
                          <a:solidFill>
                            <a:srgbClr val="002060"/>
                          </a:solidFill>
                          <a:latin typeface="Century Gothic" panose="020B0502020202020204" pitchFamily="34" charset="0"/>
                        </a:rPr>
                        <a:t>Schüler</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Herr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die </a:t>
                      </a:r>
                      <a:r>
                        <a:rPr lang="en-GB" sz="2400" b="1" dirty="0" err="1">
                          <a:solidFill>
                            <a:srgbClr val="002060"/>
                          </a:solidFill>
                          <a:latin typeface="Century Gothic" panose="020B0502020202020204" pitchFamily="34" charset="0"/>
                        </a:rPr>
                        <a:t>Schülerin</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bl>
          </a:graphicData>
        </a:graphic>
      </p:graphicFrame>
      <p:sp>
        <p:nvSpPr>
          <p:cNvPr id="20" name="TextBox 19">
            <a:extLst>
              <a:ext uri="{FF2B5EF4-FFF2-40B4-BE49-F238E27FC236}">
                <a16:creationId xmlns:a16="http://schemas.microsoft.com/office/drawing/2014/main" id="{207C148F-45EB-4409-B006-B3FFBC980597}"/>
              </a:ext>
            </a:extLst>
          </p:cNvPr>
          <p:cNvSpPr txBox="1"/>
          <p:nvPr/>
        </p:nvSpPr>
        <p:spPr>
          <a:xfrm>
            <a:off x="3403907" y="84056"/>
            <a:ext cx="324223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Schreib</a:t>
            </a:r>
            <a:r>
              <a:rPr kumimoji="0" lang="en-GB" sz="24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auf </a:t>
            </a: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Englisch</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t>
            </a:r>
          </a:p>
        </p:txBody>
      </p:sp>
      <p:sp>
        <p:nvSpPr>
          <p:cNvPr id="21" name="TextBox 20">
            <a:extLst>
              <a:ext uri="{FF2B5EF4-FFF2-40B4-BE49-F238E27FC236}">
                <a16:creationId xmlns:a16="http://schemas.microsoft.com/office/drawing/2014/main" id="{42CC666C-55A4-4003-95BE-AD110CE2F7C9}"/>
              </a:ext>
            </a:extLst>
          </p:cNvPr>
          <p:cNvSpPr txBox="1"/>
          <p:nvPr/>
        </p:nvSpPr>
        <p:spPr>
          <a:xfrm>
            <a:off x="6692624" y="128500"/>
            <a:ext cx="405110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Can you get at least 15 points?</a:t>
            </a:r>
          </a:p>
        </p:txBody>
      </p:sp>
      <p:sp>
        <p:nvSpPr>
          <p:cNvPr id="27" name="Google Shape;119;p1">
            <a:extLst>
              <a:ext uri="{FF2B5EF4-FFF2-40B4-BE49-F238E27FC236}">
                <a16:creationId xmlns:a16="http://schemas.microsoft.com/office/drawing/2014/main" id="{F89165F8-F1D5-4085-81F8-059C6C59505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4: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itle 2">
            <a:extLst>
              <a:ext uri="{FF2B5EF4-FFF2-40B4-BE49-F238E27FC236}">
                <a16:creationId xmlns:a16="http://schemas.microsoft.com/office/drawing/2014/main" id="{B4C63B0B-0C7C-4A09-8597-57CFFDBCB5BE}"/>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a:ln>
                  <a:noFill/>
                </a:ln>
                <a:solidFill>
                  <a:srgbClr val="FFFFFF"/>
                </a:solidFill>
                <a:effectLst/>
                <a:uLnTx/>
                <a:uFillTx/>
                <a:latin typeface="Century Gothic" panose="020B0502020202020204" pitchFamily="34" charset="0"/>
                <a:ea typeface="Calibri"/>
                <a:cs typeface="Calibri"/>
                <a:sym typeface="Calibri"/>
              </a:rPr>
              <a:t>Vokabeln</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ea typeface="Calibri"/>
              <a:cs typeface="Calibri"/>
              <a:sym typeface="Calibri"/>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ea typeface="+mn-ea"/>
                <a:cs typeface="+mn-cs"/>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0000">
                      <a:lumMod val="95000"/>
                      <a:lumOff val="5000"/>
                    </a:srgbClr>
                  </a:solidFill>
                  <a:effectLst/>
                  <a:uLnTx/>
                  <a:uFillTx/>
                  <a:latin typeface="Century Gothic" panose="020B0502020202020204" pitchFamily="34" charset="0"/>
                  <a:ea typeface="+mn-ea"/>
                  <a:cs typeface="+mn-cs"/>
                </a:rPr>
                <a:t>Wörter</a:t>
              </a:r>
              <a:endParaRPr kumimoji="0" lang="en-GB" sz="2000" b="1" i="0" u="none" strike="noStrike" kern="1200" cap="none" spc="0" normalizeH="0" baseline="0" noProof="0" dirty="0">
                <a:ln>
                  <a:noFill/>
                </a:ln>
                <a:solidFill>
                  <a:srgbClr val="000000">
                    <a:lumMod val="95000"/>
                    <a:lumOff val="5000"/>
                  </a:srgbClr>
                </a:solidFill>
                <a:effectLst/>
                <a:uLnTx/>
                <a:uFillTx/>
                <a:latin typeface="Century Gothic" panose="020B0502020202020204" pitchFamily="34" charset="0"/>
                <a:ea typeface="+mn-ea"/>
                <a:cs typeface="+mn-cs"/>
              </a:endParaRPr>
            </a:p>
          </p:txBody>
        </p:sp>
      </p:gr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646254" y="3184099"/>
            <a:ext cx="1186070" cy="1080360"/>
          </a:xfrm>
          <a:prstGeom prst="rect">
            <a:avLst/>
          </a:prstGeom>
        </p:spPr>
      </p:pic>
      <p:pic>
        <p:nvPicPr>
          <p:cNvPr id="50" name="Picture 49" descr="Icon&#10;&#10;Description automatically generated">
            <a:extLst>
              <a:ext uri="{FF2B5EF4-FFF2-40B4-BE49-F238E27FC236}">
                <a16:creationId xmlns:a16="http://schemas.microsoft.com/office/drawing/2014/main" id="{91103F0C-16C7-4E4A-A03A-6D6A0897B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665" y="1436848"/>
            <a:ext cx="1186070" cy="118607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5"/>
          <a:stretch>
            <a:fillRect/>
          </a:stretch>
        </p:blipFill>
        <p:spPr>
          <a:xfrm>
            <a:off x="698482" y="5091592"/>
            <a:ext cx="1162417" cy="1101237"/>
          </a:xfrm>
          <a:prstGeom prst="rect">
            <a:avLst/>
          </a:prstGeom>
        </p:spPr>
      </p:pic>
      <p:sp>
        <p:nvSpPr>
          <p:cNvPr id="52" name="TextBox 51">
            <a:extLst>
              <a:ext uri="{FF2B5EF4-FFF2-40B4-BE49-F238E27FC236}">
                <a16:creationId xmlns:a16="http://schemas.microsoft.com/office/drawing/2014/main" id="{8F53631D-2754-48C4-8AED-8858C9727C21}"/>
              </a:ext>
            </a:extLst>
          </p:cNvPr>
          <p:cNvSpPr txBox="1"/>
          <p:nvPr/>
        </p:nvSpPr>
        <p:spPr>
          <a:xfrm>
            <a:off x="1737282" y="5783201"/>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x1</a:t>
            </a:r>
          </a:p>
        </p:txBody>
      </p:sp>
      <p:sp>
        <p:nvSpPr>
          <p:cNvPr id="53" name="TextBox 52">
            <a:extLst>
              <a:ext uri="{FF2B5EF4-FFF2-40B4-BE49-F238E27FC236}">
                <a16:creationId xmlns:a16="http://schemas.microsoft.com/office/drawing/2014/main" id="{A2BFCF36-7406-4CE6-9B31-E13BD8589379}"/>
              </a:ext>
            </a:extLst>
          </p:cNvPr>
          <p:cNvSpPr txBox="1"/>
          <p:nvPr/>
        </p:nvSpPr>
        <p:spPr>
          <a:xfrm>
            <a:off x="1717476" y="3370893"/>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x2</a:t>
            </a:r>
          </a:p>
        </p:txBody>
      </p:sp>
      <p:sp>
        <p:nvSpPr>
          <p:cNvPr id="54" name="TextBox 53">
            <a:extLst>
              <a:ext uri="{FF2B5EF4-FFF2-40B4-BE49-F238E27FC236}">
                <a16:creationId xmlns:a16="http://schemas.microsoft.com/office/drawing/2014/main" id="{79F904FC-0628-46C7-A0E1-B4BE341D70F7}"/>
              </a:ext>
            </a:extLst>
          </p:cNvPr>
          <p:cNvSpPr txBox="1"/>
          <p:nvPr/>
        </p:nvSpPr>
        <p:spPr>
          <a:xfrm>
            <a:off x="1703819" y="1663755"/>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x3</a:t>
            </a:r>
          </a:p>
        </p:txBody>
      </p:sp>
    </p:spTree>
    <p:extLst>
      <p:ext uri="{BB962C8B-B14F-4D97-AF65-F5344CB8AC3E}">
        <p14:creationId xmlns:p14="http://schemas.microsoft.com/office/powerpoint/2010/main" val="3676602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3">
            <a:extLst>
              <a:ext uri="{FF2B5EF4-FFF2-40B4-BE49-F238E27FC236}">
                <a16:creationId xmlns:a16="http://schemas.microsoft.com/office/drawing/2014/main" id="{D111730B-C800-4100-889C-E3B46D9B57C9}"/>
              </a:ext>
            </a:extLst>
          </p:cNvPr>
          <p:cNvSpPr/>
          <p:nvPr/>
        </p:nvSpPr>
        <p:spPr>
          <a:xfrm>
            <a:off x="4928176" y="1165124"/>
            <a:ext cx="2629898" cy="3976987"/>
          </a:xfrm>
          <a:prstGeom prst="roundRect">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3" name="CustomShape 2"/>
          <p:cNvSpPr/>
          <p:nvPr/>
        </p:nvSpPr>
        <p:spPr>
          <a:xfrm>
            <a:off x="5355791" y="3344904"/>
            <a:ext cx="1999202"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8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w</a:t>
            </a:r>
            <a:r>
              <a:rPr kumimoji="0" lang="en-GB" sz="8800" b="0" i="0" u="none" strike="noStrike" kern="1200" cap="none" spc="-1" normalizeH="0" baseline="0" noProof="0" dirty="0">
                <a:ln>
                  <a:noFill/>
                </a:ln>
                <a:solidFill>
                  <a:srgbClr val="FF0066"/>
                </a:solidFill>
                <a:effectLst/>
                <a:uLnTx/>
                <a:uFillTx/>
                <a:latin typeface="Century Gothic" panose="020B0502020202020204" pitchFamily="34" charset="0"/>
                <a:ea typeface="+mn-ea"/>
                <a:cs typeface="+mn-cs"/>
              </a:rPr>
              <a:t>o </a:t>
            </a:r>
            <a:endParaRPr kumimoji="0" lang="en-GB" sz="8800" b="1" i="0" u="none" strike="noStrike" kern="1200" cap="none" spc="-1" normalizeH="0" baseline="0" noProof="0" dirty="0">
              <a:ln>
                <a:noFill/>
              </a:ln>
              <a:solidFill>
                <a:srgbClr val="FF0066"/>
              </a:solidFill>
              <a:effectLst/>
              <a:uLnTx/>
              <a:uFillTx/>
              <a:latin typeface="Century Gothic" panose="020B0502020202020204" pitchFamily="34" charset="0"/>
              <a:ea typeface="+mn-ea"/>
              <a:cs typeface="+mn-cs"/>
            </a:endParaRPr>
          </a:p>
        </p:txBody>
      </p:sp>
      <p:sp>
        <p:nvSpPr>
          <p:cNvPr id="55" name="CustomShape 3"/>
          <p:cNvSpPr/>
          <p:nvPr/>
        </p:nvSpPr>
        <p:spPr>
          <a:xfrm>
            <a:off x="10396437" y="1197782"/>
            <a:ext cx="1800180" cy="396360"/>
          </a:xfrm>
          <a:prstGeom prst="rect">
            <a:avLst/>
          </a:prstGeom>
          <a:solidFill>
            <a:srgbClr val="FF0000"/>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 name="TextBox 2">
            <a:extLst>
              <a:ext uri="{FF2B5EF4-FFF2-40B4-BE49-F238E27FC236}">
                <a16:creationId xmlns:a16="http://schemas.microsoft.com/office/drawing/2014/main" id="{6DC42178-501A-44BF-9149-1C679CF37202}"/>
              </a:ext>
            </a:extLst>
          </p:cNvPr>
          <p:cNvSpPr txBox="1"/>
          <p:nvPr/>
        </p:nvSpPr>
        <p:spPr>
          <a:xfrm>
            <a:off x="0" y="-267906"/>
            <a:ext cx="366023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002060"/>
                </a:solidFill>
                <a:effectLst/>
                <a:uLnTx/>
                <a:uFillTx/>
                <a:latin typeface="Century Gothic"/>
                <a:ea typeface="+mn-ea"/>
                <a:cs typeface="+mn-cs"/>
              </a:rPr>
              <a:t>long</a:t>
            </a:r>
            <a:r>
              <a:rPr kumimoji="0" lang="en-GB" sz="9600" b="0" i="0" u="none" strike="noStrike" kern="1200" cap="none" spc="0" normalizeH="0" baseline="0" noProof="0" dirty="0">
                <a:ln>
                  <a:noFill/>
                </a:ln>
                <a:solidFill>
                  <a:srgbClr val="002060"/>
                </a:solidFill>
                <a:effectLst/>
                <a:uLnTx/>
                <a:uFillTx/>
                <a:latin typeface="Century Gothic"/>
                <a:ea typeface="+mn-ea"/>
                <a:cs typeface="+mn-cs"/>
              </a:rPr>
              <a:t> [</a:t>
            </a:r>
            <a:r>
              <a:rPr kumimoji="0" lang="en-GB" sz="9600" b="0" i="0" u="none" strike="noStrike" kern="1200" cap="none" spc="0" normalizeH="0" baseline="0" noProof="0" dirty="0">
                <a:ln>
                  <a:noFill/>
                </a:ln>
                <a:solidFill>
                  <a:srgbClr val="FF0066"/>
                </a:solidFill>
                <a:effectLst/>
                <a:uLnTx/>
                <a:uFillTx/>
                <a:latin typeface="Century Gothic"/>
                <a:ea typeface="+mn-ea"/>
                <a:cs typeface="+mn-cs"/>
              </a:rPr>
              <a:t>o</a:t>
            </a:r>
            <a:r>
              <a:rPr kumimoji="0" lang="en-GB" sz="9600" b="0" i="0" u="none" strike="noStrike" kern="1200" cap="none" spc="0" normalizeH="0" baseline="0" noProof="0" dirty="0">
                <a:ln>
                  <a:noFill/>
                </a:ln>
                <a:solidFill>
                  <a:srgbClr val="002060"/>
                </a:solidFill>
                <a:effectLst/>
                <a:uLnTx/>
                <a:uFillTx/>
                <a:latin typeface="Century Gothic"/>
                <a:ea typeface="+mn-ea"/>
                <a:cs typeface="+mn-cs"/>
              </a:rPr>
              <a:t>]</a:t>
            </a:r>
          </a:p>
        </p:txBody>
      </p:sp>
      <p:sp>
        <p:nvSpPr>
          <p:cNvPr id="5" name="Title 4">
            <a:extLst>
              <a:ext uri="{FF2B5EF4-FFF2-40B4-BE49-F238E27FC236}">
                <a16:creationId xmlns:a16="http://schemas.microsoft.com/office/drawing/2014/main" id="{BACEEA6C-A281-4216-BB7A-769491E99EFA}"/>
              </a:ext>
            </a:extLst>
          </p:cNvPr>
          <p:cNvSpPr>
            <a:spLocks noGrp="1"/>
          </p:cNvSpPr>
          <p:nvPr>
            <p:ph type="title"/>
          </p:nvPr>
        </p:nvSpPr>
        <p:spPr>
          <a:xfrm>
            <a:off x="10524687" y="1165124"/>
            <a:ext cx="1800180" cy="494975"/>
          </a:xfrm>
        </p:spPr>
        <p:txBody>
          <a:bodyPr/>
          <a:lstStyle/>
          <a:p>
            <a:r>
              <a:rPr lang="en-GB" sz="2000" b="1" dirty="0" err="1">
                <a:solidFill>
                  <a:schemeClr val="bg1"/>
                </a:solidFill>
                <a:latin typeface="Century Gothic" panose="020B0502020202020204" pitchFamily="34" charset="0"/>
              </a:rPr>
              <a:t>aussprechen</a:t>
            </a:r>
            <a:endParaRPr lang="en-GB" sz="2000" b="1" dirty="0">
              <a:solidFill>
                <a:schemeClr val="bg1"/>
              </a:solidFill>
              <a:latin typeface="Century Gothic" panose="020B0502020202020204" pitchFamily="34" charset="0"/>
            </a:endParaRPr>
          </a:p>
        </p:txBody>
      </p:sp>
      <p:pic>
        <p:nvPicPr>
          <p:cNvPr id="7" name="Picture 6" descr="Logo, icon&#10;&#10;Description automatically generated">
            <a:extLst>
              <a:ext uri="{FF2B5EF4-FFF2-40B4-BE49-F238E27FC236}">
                <a16:creationId xmlns:a16="http://schemas.microsoft.com/office/drawing/2014/main" id="{82B9CBA6-AA64-4319-AD0C-341C8AC4EF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95278" y="513212"/>
            <a:ext cx="638569" cy="618613"/>
          </a:xfrm>
          <a:prstGeom prst="rect">
            <a:avLst/>
          </a:prstGeom>
        </p:spPr>
      </p:pic>
      <p:sp>
        <p:nvSpPr>
          <p:cNvPr id="14" name="Speech Bubble: Oval 13">
            <a:extLst>
              <a:ext uri="{FF2B5EF4-FFF2-40B4-BE49-F238E27FC236}">
                <a16:creationId xmlns:a16="http://schemas.microsoft.com/office/drawing/2014/main" id="{86F982C0-9F1C-4FC3-A97F-AFA3E065868B}"/>
              </a:ext>
            </a:extLst>
          </p:cNvPr>
          <p:cNvSpPr/>
          <p:nvPr/>
        </p:nvSpPr>
        <p:spPr>
          <a:xfrm>
            <a:off x="10396437" y="189956"/>
            <a:ext cx="818288" cy="775440"/>
          </a:xfrm>
          <a:prstGeom prst="wedgeEllipseCallout">
            <a:avLst>
              <a:gd name="adj1" fmla="val 80935"/>
              <a:gd name="adj2" fmla="val 35126"/>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entury Gothic"/>
                <a:ea typeface="+mn-ea"/>
                <a:cs typeface="+mn-cs"/>
              </a:rPr>
              <a:t>…</a:t>
            </a:r>
          </a:p>
        </p:txBody>
      </p:sp>
      <p:grpSp>
        <p:nvGrpSpPr>
          <p:cNvPr id="8" name="Group 7" descr="family under a roof">
            <a:extLst>
              <a:ext uri="{FF2B5EF4-FFF2-40B4-BE49-F238E27FC236}">
                <a16:creationId xmlns:a16="http://schemas.microsoft.com/office/drawing/2014/main" id="{06A844E8-8CD2-40DE-A381-3F1E75B9D267}"/>
              </a:ext>
            </a:extLst>
          </p:cNvPr>
          <p:cNvGrpSpPr/>
          <p:nvPr/>
        </p:nvGrpSpPr>
        <p:grpSpPr>
          <a:xfrm>
            <a:off x="1103678" y="2782396"/>
            <a:ext cx="2339379" cy="1145306"/>
            <a:chOff x="989435" y="1774138"/>
            <a:chExt cx="2339379" cy="1145306"/>
          </a:xfrm>
        </p:grpSpPr>
        <p:pic>
          <p:nvPicPr>
            <p:cNvPr id="9" name="Picture 8">
              <a:extLst>
                <a:ext uri="{FF2B5EF4-FFF2-40B4-BE49-F238E27FC236}">
                  <a16:creationId xmlns:a16="http://schemas.microsoft.com/office/drawing/2014/main" id="{66FE7CE2-FC89-45EB-A2D6-3FEC5CFB57C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9435" y="1774138"/>
              <a:ext cx="2339379" cy="795389"/>
            </a:xfrm>
            <a:prstGeom prst="rect">
              <a:avLst/>
            </a:prstGeom>
          </p:spPr>
        </p:pic>
        <p:pic>
          <p:nvPicPr>
            <p:cNvPr id="10" name="Picture 9">
              <a:extLst>
                <a:ext uri="{FF2B5EF4-FFF2-40B4-BE49-F238E27FC236}">
                  <a16:creationId xmlns:a16="http://schemas.microsoft.com/office/drawing/2014/main" id="{4F0C0361-EBFD-4DA2-BAD7-019C427B2F1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74247" y="2219609"/>
              <a:ext cx="969748" cy="699835"/>
            </a:xfrm>
            <a:prstGeom prst="rect">
              <a:avLst/>
            </a:prstGeom>
          </p:spPr>
        </p:pic>
      </p:grpSp>
      <p:grpSp>
        <p:nvGrpSpPr>
          <p:cNvPr id="15" name="Group 14" descr="a milllion">
            <a:extLst>
              <a:ext uri="{FF2B5EF4-FFF2-40B4-BE49-F238E27FC236}">
                <a16:creationId xmlns:a16="http://schemas.microsoft.com/office/drawing/2014/main" id="{CD34D9AA-C973-4440-9132-9FDFD0520CEF}"/>
              </a:ext>
            </a:extLst>
          </p:cNvPr>
          <p:cNvGrpSpPr/>
          <p:nvPr/>
        </p:nvGrpSpPr>
        <p:grpSpPr>
          <a:xfrm>
            <a:off x="8826019" y="3344904"/>
            <a:ext cx="2757468" cy="543914"/>
            <a:chOff x="4726453" y="5567916"/>
            <a:chExt cx="2757468" cy="543914"/>
          </a:xfrm>
        </p:grpSpPr>
        <p:pic>
          <p:nvPicPr>
            <p:cNvPr id="16" name="Picture 15">
              <a:extLst>
                <a:ext uri="{FF2B5EF4-FFF2-40B4-BE49-F238E27FC236}">
                  <a16:creationId xmlns:a16="http://schemas.microsoft.com/office/drawing/2014/main" id="{669B0BD4-B099-48A2-B538-42859AF4AE4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26453" y="5587634"/>
              <a:ext cx="367203" cy="524196"/>
            </a:xfrm>
            <a:prstGeom prst="rect">
              <a:avLst/>
            </a:prstGeom>
          </p:spPr>
        </p:pic>
        <p:pic>
          <p:nvPicPr>
            <p:cNvPr id="17" name="Picture 16">
              <a:extLst>
                <a:ext uri="{FF2B5EF4-FFF2-40B4-BE49-F238E27FC236}">
                  <a16:creationId xmlns:a16="http://schemas.microsoft.com/office/drawing/2014/main" id="{773435E0-75B9-478B-A8EA-36A11694509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25434" y="5587634"/>
              <a:ext cx="360423" cy="514890"/>
            </a:xfrm>
            <a:prstGeom prst="rect">
              <a:avLst/>
            </a:prstGeom>
          </p:spPr>
        </p:pic>
        <p:pic>
          <p:nvPicPr>
            <p:cNvPr id="18" name="Picture 17">
              <a:extLst>
                <a:ext uri="{FF2B5EF4-FFF2-40B4-BE49-F238E27FC236}">
                  <a16:creationId xmlns:a16="http://schemas.microsoft.com/office/drawing/2014/main" id="{54B084E0-BF7C-4F84-AFD1-B077461FC1A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34482" y="5587634"/>
              <a:ext cx="360423" cy="514890"/>
            </a:xfrm>
            <a:prstGeom prst="rect">
              <a:avLst/>
            </a:prstGeom>
          </p:spPr>
        </p:pic>
        <p:pic>
          <p:nvPicPr>
            <p:cNvPr id="19" name="Picture 18">
              <a:extLst>
                <a:ext uri="{FF2B5EF4-FFF2-40B4-BE49-F238E27FC236}">
                  <a16:creationId xmlns:a16="http://schemas.microsoft.com/office/drawing/2014/main" id="{0B1D5860-12F5-474F-8C34-E4EAC1F913F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43530" y="5582129"/>
              <a:ext cx="360423" cy="514890"/>
            </a:xfrm>
            <a:prstGeom prst="rect">
              <a:avLst/>
            </a:prstGeom>
          </p:spPr>
        </p:pic>
        <p:pic>
          <p:nvPicPr>
            <p:cNvPr id="20" name="Picture 19">
              <a:extLst>
                <a:ext uri="{FF2B5EF4-FFF2-40B4-BE49-F238E27FC236}">
                  <a16:creationId xmlns:a16="http://schemas.microsoft.com/office/drawing/2014/main" id="{EE9E2A36-DF99-4308-914C-C5924DD1DAA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35731" y="5582789"/>
              <a:ext cx="360423" cy="514890"/>
            </a:xfrm>
            <a:prstGeom prst="rect">
              <a:avLst/>
            </a:prstGeom>
          </p:spPr>
        </p:pic>
        <p:pic>
          <p:nvPicPr>
            <p:cNvPr id="21" name="Picture 20">
              <a:extLst>
                <a:ext uri="{FF2B5EF4-FFF2-40B4-BE49-F238E27FC236}">
                  <a16:creationId xmlns:a16="http://schemas.microsoft.com/office/drawing/2014/main" id="{56EA0CB6-7038-46BF-A39E-D044D11ED89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26627" y="5567916"/>
              <a:ext cx="360423" cy="514890"/>
            </a:xfrm>
            <a:prstGeom prst="rect">
              <a:avLst/>
            </a:prstGeom>
          </p:spPr>
        </p:pic>
        <p:pic>
          <p:nvPicPr>
            <p:cNvPr id="22" name="Picture 21">
              <a:extLst>
                <a:ext uri="{FF2B5EF4-FFF2-40B4-BE49-F238E27FC236}">
                  <a16:creationId xmlns:a16="http://schemas.microsoft.com/office/drawing/2014/main" id="{47BC1747-9E18-4F59-B10C-6FFD81B863A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23498" y="5567916"/>
              <a:ext cx="360423" cy="514890"/>
            </a:xfrm>
            <a:prstGeom prst="rect">
              <a:avLst/>
            </a:prstGeom>
          </p:spPr>
        </p:pic>
      </p:grpSp>
      <p:pic>
        <p:nvPicPr>
          <p:cNvPr id="23" name="Picture 22" descr="girl searching">
            <a:extLst>
              <a:ext uri="{FF2B5EF4-FFF2-40B4-BE49-F238E27FC236}">
                <a16:creationId xmlns:a16="http://schemas.microsoft.com/office/drawing/2014/main" id="{7443DB96-1621-43E0-A5E8-4B1D13195A8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73988" y="1455616"/>
            <a:ext cx="2052137" cy="1744243"/>
          </a:xfrm>
          <a:prstGeom prst="rect">
            <a:avLst/>
          </a:prstGeom>
        </p:spPr>
      </p:pic>
      <p:sp>
        <p:nvSpPr>
          <p:cNvPr id="24" name="CustomShape 2">
            <a:extLst>
              <a:ext uri="{FF2B5EF4-FFF2-40B4-BE49-F238E27FC236}">
                <a16:creationId xmlns:a16="http://schemas.microsoft.com/office/drawing/2014/main" id="{2508D7AB-1618-4BEA-A0B9-5AD77D26BF3B}"/>
              </a:ext>
            </a:extLst>
          </p:cNvPr>
          <p:cNvSpPr/>
          <p:nvPr/>
        </p:nvSpPr>
        <p:spPr>
          <a:xfrm>
            <a:off x="224821" y="4028029"/>
            <a:ext cx="4268177"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1" normalizeH="0" baseline="0" noProof="0" dirty="0" err="1">
                <a:ln>
                  <a:noFill/>
                </a:ln>
                <a:solidFill>
                  <a:srgbClr val="002060"/>
                </a:solidFill>
                <a:effectLst/>
                <a:uLnTx/>
                <a:uFillTx/>
                <a:latin typeface="Century Gothic" panose="020B0502020202020204" pitchFamily="34" charset="0"/>
                <a:ea typeface="+mn-ea"/>
                <a:cs typeface="+mn-cs"/>
              </a:rPr>
              <a:t>w</a:t>
            </a:r>
            <a:r>
              <a:rPr kumimoji="0" lang="en-GB" sz="8000" b="0" i="0" u="none" strike="noStrike" kern="1200" cap="none" spc="-1" normalizeH="0" baseline="0" noProof="0" dirty="0" err="1">
                <a:ln>
                  <a:noFill/>
                </a:ln>
                <a:solidFill>
                  <a:srgbClr val="FF0066"/>
                </a:solidFill>
                <a:effectLst/>
                <a:uLnTx/>
                <a:uFillTx/>
                <a:latin typeface="Century Gothic" panose="020B0502020202020204" pitchFamily="34" charset="0"/>
                <a:ea typeface="+mn-ea"/>
                <a:cs typeface="+mn-cs"/>
              </a:rPr>
              <a:t>o</a:t>
            </a:r>
            <a:r>
              <a:rPr kumimoji="0" lang="en-GB" sz="8000" b="0" i="0" u="none" strike="noStrike" kern="1200" cap="none" spc="-1" normalizeH="0" baseline="0" noProof="0" dirty="0" err="1">
                <a:ln>
                  <a:noFill/>
                </a:ln>
                <a:solidFill>
                  <a:srgbClr val="002060"/>
                </a:solidFill>
                <a:effectLst/>
                <a:uLnTx/>
                <a:uFillTx/>
                <a:latin typeface="Century Gothic" panose="020B0502020202020204" pitchFamily="34" charset="0"/>
                <a:ea typeface="+mn-ea"/>
                <a:cs typeface="+mn-cs"/>
              </a:rPr>
              <a:t>hnen</a:t>
            </a:r>
            <a:endParaRPr kumimoji="0" lang="en-GB" sz="8000" b="1"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5" name="CustomShape 2">
            <a:extLst>
              <a:ext uri="{FF2B5EF4-FFF2-40B4-BE49-F238E27FC236}">
                <a16:creationId xmlns:a16="http://schemas.microsoft.com/office/drawing/2014/main" id="{789BFD5B-F24C-427D-9B4B-DC596AD3F339}"/>
              </a:ext>
            </a:extLst>
          </p:cNvPr>
          <p:cNvSpPr/>
          <p:nvPr/>
        </p:nvSpPr>
        <p:spPr>
          <a:xfrm>
            <a:off x="8244991" y="4028029"/>
            <a:ext cx="4075445"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Milli</a:t>
            </a:r>
            <a:r>
              <a:rPr kumimoji="0" lang="en-GB" sz="8000" b="0" i="0" u="none" strike="noStrike" kern="1200" cap="none" spc="-1" normalizeH="0" baseline="0" noProof="0" dirty="0">
                <a:ln>
                  <a:noFill/>
                </a:ln>
                <a:solidFill>
                  <a:srgbClr val="FF0066"/>
                </a:solidFill>
                <a:effectLst/>
                <a:uLnTx/>
                <a:uFillTx/>
                <a:latin typeface="Century Gothic" panose="020B0502020202020204" pitchFamily="34" charset="0"/>
                <a:ea typeface="+mn-ea"/>
                <a:cs typeface="+mn-cs"/>
              </a:rPr>
              <a:t>o</a:t>
            </a:r>
            <a:r>
              <a:rPr kumimoji="0" lang="en-GB" sz="80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n</a:t>
            </a:r>
            <a:endParaRPr kumimoji="0" lang="en-GB" sz="8000" b="1"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721996495"/>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subTnLst>
                                    <p:audio>
                                      <p:cMediaNode mute="1">
                                        <p:cTn display="0" masterRel="sameClick">
                                          <p:stCondLst>
                                            <p:cond evt="begin" delay="0">
                                              <p:tn val="19"/>
                                            </p:cond>
                                          </p:stCondLst>
                                          <p:endCondLst>
                                            <p:cond evt="onStopAudio" delay="0">
                                              <p:tgtEl>
                                                <p:sldTgt/>
                                              </p:tgtEl>
                                            </p:cond>
                                          </p:endCondLst>
                                        </p:cTn>
                                        <p:tgtEl>
                                          <p:sndTgt r:embed="rId3" name="wohnen.wav"/>
                                        </p:tgtEl>
                                      </p:cMediaNode>
                                    </p:audio>
                                  </p:subTnLst>
                                </p:cTn>
                              </p:par>
                            </p:childTnLst>
                          </p:cTn>
                        </p:par>
                      </p:childTnLst>
                    </p:cTn>
                  </p:par>
                  <p:par>
                    <p:cTn id="22" fill="hold">
                      <p:stCondLst>
                        <p:cond delay="indefinite"/>
                      </p:stCondLst>
                      <p:childTnLst>
                        <p:par>
                          <p:cTn id="23" fill="hold">
                            <p:stCondLst>
                              <p:cond delay="0"/>
                            </p:stCondLst>
                            <p:childTnLst>
                              <p:par>
                                <p:cTn id="24" presetID="1" presetClass="entr"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
            <a:extLst>
              <a:ext uri="{FF2B5EF4-FFF2-40B4-BE49-F238E27FC236}">
                <a16:creationId xmlns:a16="http://schemas.microsoft.com/office/drawing/2014/main" id="{E6F5C010-FCBF-483C-895E-1E56C0C2FA24}"/>
              </a:ext>
            </a:extLst>
          </p:cNvPr>
          <p:cNvGraphicFramePr>
            <a:graphicFrameLocks noGrp="1"/>
          </p:cNvGraphicFramePr>
          <p:nvPr>
            <p:extLst>
              <p:ext uri="{D42A27DB-BD31-4B8C-83A1-F6EECF244321}">
                <p14:modId xmlns:p14="http://schemas.microsoft.com/office/powerpoint/2010/main" val="4246792041"/>
              </p:ext>
            </p:extLst>
          </p:nvPr>
        </p:nvGraphicFramePr>
        <p:xfrm>
          <a:off x="383856" y="815915"/>
          <a:ext cx="10079232" cy="5168388"/>
        </p:xfrm>
        <a:graphic>
          <a:graphicData uri="http://schemas.openxmlformats.org/drawingml/2006/table">
            <a:tbl>
              <a:tblPr firstRow="1" bandRow="1"/>
              <a:tblGrid>
                <a:gridCol w="1775684">
                  <a:extLst>
                    <a:ext uri="{9D8B030D-6E8A-4147-A177-3AD203B41FA5}">
                      <a16:colId xmlns:a16="http://schemas.microsoft.com/office/drawing/2014/main" val="1203737284"/>
                    </a:ext>
                  </a:extLst>
                </a:gridCol>
                <a:gridCol w="2723745">
                  <a:extLst>
                    <a:ext uri="{9D8B030D-6E8A-4147-A177-3AD203B41FA5}">
                      <a16:colId xmlns:a16="http://schemas.microsoft.com/office/drawing/2014/main" val="1810222861"/>
                    </a:ext>
                  </a:extLst>
                </a:gridCol>
                <a:gridCol w="2742311">
                  <a:extLst>
                    <a:ext uri="{9D8B030D-6E8A-4147-A177-3AD203B41FA5}">
                      <a16:colId xmlns:a16="http://schemas.microsoft.com/office/drawing/2014/main" val="274413866"/>
                    </a:ext>
                  </a:extLst>
                </a:gridCol>
                <a:gridCol w="2837492">
                  <a:extLst>
                    <a:ext uri="{9D8B030D-6E8A-4147-A177-3AD203B41FA5}">
                      <a16:colId xmlns:a16="http://schemas.microsoft.com/office/drawing/2014/main" val="2706468897"/>
                    </a:ext>
                  </a:extLst>
                </a:gridCol>
              </a:tblGrid>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clear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or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000" b="1" dirty="0">
                          <a:solidFill>
                            <a:srgbClr val="002060"/>
                          </a:solidFill>
                          <a:latin typeface="Century Gothic" panose="020B0502020202020204" pitchFamily="34" charset="0"/>
                        </a:rPr>
                        <a:t>a/an (m), a/an (f)</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(the) colour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(the) place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(the) thing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000" b="1" dirty="0">
                          <a:solidFill>
                            <a:srgbClr val="002060"/>
                          </a:solidFill>
                          <a:latin typeface="Century Gothic" panose="020B0502020202020204" pitchFamily="34" charset="0"/>
                        </a:rPr>
                        <a:t>(the) [female] pupil</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1800" b="1" dirty="0">
                          <a:solidFill>
                            <a:srgbClr val="002060"/>
                          </a:solidFill>
                          <a:latin typeface="Century Gothic" panose="020B0502020202020204" pitchFamily="34" charset="0"/>
                        </a:rPr>
                        <a:t>Isn’t it? Isn’t that right?</a:t>
                      </a:r>
                    </a:p>
                    <a:p>
                      <a:endParaRPr lang="en-GB" sz="20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(the) clothing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(the) text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(the) [male] pupil</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(the) homework</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rowSpan="2">
                  <a:txBody>
                    <a:bodyPr/>
                    <a:lstStyle/>
                    <a:p>
                      <a:endParaRPr lang="en-GB"/>
                    </a:p>
                  </a:txBody>
                  <a:tcPr>
                    <a:lnT w="12700" cap="flat" cmpd="sng" algn="ctr">
                      <a:solidFill>
                        <a:sysClr val="windowText" lastClr="000000"/>
                      </a:solidFill>
                      <a:prstDash val="solid"/>
                      <a:round/>
                      <a:headEnd type="none" w="med" len="med"/>
                      <a:tailEnd type="none" w="med" len="med"/>
                    </a:lnT>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000" b="1" dirty="0">
                          <a:solidFill>
                            <a:srgbClr val="002060"/>
                          </a:solidFill>
                          <a:latin typeface="Century Gothic" panose="020B0502020202020204" pitchFamily="34" charset="0"/>
                        </a:rPr>
                        <a:t>totally</a:t>
                      </a:r>
                    </a:p>
                  </a:txBody>
                  <a:tcPr>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000" b="1" dirty="0">
                          <a:solidFill>
                            <a:srgbClr val="002060"/>
                          </a:solidFill>
                          <a:latin typeface="Century Gothic" panose="020B0502020202020204" pitchFamily="34" charset="0"/>
                        </a:rPr>
                        <a:t>(the) [male] player</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000" b="1" dirty="0">
                          <a:solidFill>
                            <a:srgbClr val="002060"/>
                          </a:solidFill>
                          <a:latin typeface="Century Gothic" panose="020B0502020202020204" pitchFamily="34" charset="0"/>
                        </a:rPr>
                        <a:t>Mr</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1800" b="1" dirty="0">
                          <a:solidFill>
                            <a:srgbClr val="002060"/>
                          </a:solidFill>
                          <a:latin typeface="Century Gothic" panose="020B0502020202020204" pitchFamily="34" charset="0"/>
                        </a:rPr>
                        <a:t>(the) woman, Mrs, Ms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000" b="1" dirty="0">
                          <a:solidFill>
                            <a:srgbClr val="002060"/>
                          </a:solidFill>
                          <a:latin typeface="Century Gothic" panose="020B0502020202020204" pitchFamily="34" charset="0"/>
                        </a:rPr>
                        <a:t>(the) man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1800" b="1" dirty="0">
                          <a:solidFill>
                            <a:srgbClr val="002060"/>
                          </a:solidFill>
                          <a:latin typeface="Century Gothic" panose="020B0502020202020204" pitchFamily="34" charset="0"/>
                        </a:rPr>
                        <a:t>(the) [female] player</a:t>
                      </a:r>
                    </a:p>
                    <a:p>
                      <a:endParaRPr lang="en-GB" sz="20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32139915"/>
                  </a:ext>
                </a:extLst>
              </a:tr>
            </a:tbl>
          </a:graphicData>
        </a:graphic>
      </p:graphicFrame>
      <p:sp>
        <p:nvSpPr>
          <p:cNvPr id="20" name="TextBox 19">
            <a:extLst>
              <a:ext uri="{FF2B5EF4-FFF2-40B4-BE49-F238E27FC236}">
                <a16:creationId xmlns:a16="http://schemas.microsoft.com/office/drawing/2014/main" id="{207C148F-45EB-4409-B006-B3FFBC980597}"/>
              </a:ext>
            </a:extLst>
          </p:cNvPr>
          <p:cNvSpPr txBox="1"/>
          <p:nvPr/>
        </p:nvSpPr>
        <p:spPr>
          <a:xfrm>
            <a:off x="3403907" y="84056"/>
            <a:ext cx="323595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Schreib</a:t>
            </a:r>
            <a:r>
              <a:rPr kumimoji="0" lang="en-GB" sz="24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auf Deutsch</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t>
            </a:r>
          </a:p>
        </p:txBody>
      </p:sp>
      <p:sp>
        <p:nvSpPr>
          <p:cNvPr id="21" name="TextBox 20">
            <a:extLst>
              <a:ext uri="{FF2B5EF4-FFF2-40B4-BE49-F238E27FC236}">
                <a16:creationId xmlns:a16="http://schemas.microsoft.com/office/drawing/2014/main" id="{42CC666C-55A4-4003-95BE-AD110CE2F7C9}"/>
              </a:ext>
            </a:extLst>
          </p:cNvPr>
          <p:cNvSpPr txBox="1"/>
          <p:nvPr/>
        </p:nvSpPr>
        <p:spPr>
          <a:xfrm>
            <a:off x="6692624" y="128500"/>
            <a:ext cx="405110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Can you get at least 15 points?</a:t>
            </a:r>
          </a:p>
        </p:txBody>
      </p:sp>
      <p:sp>
        <p:nvSpPr>
          <p:cNvPr id="27" name="Google Shape;119;p1">
            <a:extLst>
              <a:ext uri="{FF2B5EF4-FFF2-40B4-BE49-F238E27FC236}">
                <a16:creationId xmlns:a16="http://schemas.microsoft.com/office/drawing/2014/main" id="{F89165F8-F1D5-4085-81F8-059C6C59505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4: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99165" y="-339060"/>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itle 2">
            <a:extLst>
              <a:ext uri="{FF2B5EF4-FFF2-40B4-BE49-F238E27FC236}">
                <a16:creationId xmlns:a16="http://schemas.microsoft.com/office/drawing/2014/main" id="{B4C63B0B-0C7C-4A09-8597-57CFFDBCB5BE}"/>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a:ln>
                  <a:noFill/>
                </a:ln>
                <a:solidFill>
                  <a:srgbClr val="FFFFFF"/>
                </a:solidFill>
                <a:effectLst/>
                <a:uLnTx/>
                <a:uFillTx/>
                <a:latin typeface="Century Gothic" panose="020B0502020202020204" pitchFamily="34" charset="0"/>
                <a:ea typeface="Calibri"/>
                <a:cs typeface="Calibri"/>
                <a:sym typeface="Calibri"/>
              </a:rPr>
              <a:t>Vokabeln</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ea typeface="Calibri"/>
              <a:cs typeface="Calibri"/>
              <a:sym typeface="Calibri"/>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ea typeface="+mn-ea"/>
                <a:cs typeface="+mn-cs"/>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0000">
                      <a:lumMod val="95000"/>
                      <a:lumOff val="5000"/>
                    </a:srgbClr>
                  </a:solidFill>
                  <a:effectLst/>
                  <a:uLnTx/>
                  <a:uFillTx/>
                  <a:latin typeface="Century Gothic" panose="020B0502020202020204" pitchFamily="34" charset="0"/>
                  <a:ea typeface="+mn-ea"/>
                  <a:cs typeface="+mn-cs"/>
                </a:rPr>
                <a:t>Wörter</a:t>
              </a:r>
              <a:endParaRPr kumimoji="0" lang="en-GB" sz="2000" b="1" i="0" u="none" strike="noStrike" kern="1200" cap="none" spc="0" normalizeH="0" baseline="0" noProof="0" dirty="0">
                <a:ln>
                  <a:noFill/>
                </a:ln>
                <a:solidFill>
                  <a:srgbClr val="000000">
                    <a:lumMod val="95000"/>
                    <a:lumOff val="5000"/>
                  </a:srgbClr>
                </a:solidFill>
                <a:effectLst/>
                <a:uLnTx/>
                <a:uFillTx/>
                <a:latin typeface="Century Gothic" panose="020B0502020202020204" pitchFamily="34" charset="0"/>
                <a:ea typeface="+mn-ea"/>
                <a:cs typeface="+mn-cs"/>
              </a:endParaRPr>
            </a:p>
          </p:txBody>
        </p:sp>
      </p:gr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646254" y="2675674"/>
            <a:ext cx="1186070" cy="1080360"/>
          </a:xfrm>
          <a:prstGeom prst="rect">
            <a:avLst/>
          </a:prstGeom>
        </p:spPr>
      </p:pic>
      <p:pic>
        <p:nvPicPr>
          <p:cNvPr id="50" name="Picture 49" descr="Icon&#10;&#10;Description automatically generated">
            <a:extLst>
              <a:ext uri="{FF2B5EF4-FFF2-40B4-BE49-F238E27FC236}">
                <a16:creationId xmlns:a16="http://schemas.microsoft.com/office/drawing/2014/main" id="{91103F0C-16C7-4E4A-A03A-6D6A0897B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254" y="969694"/>
            <a:ext cx="1186070" cy="118607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5"/>
          <a:stretch>
            <a:fillRect/>
          </a:stretch>
        </p:blipFill>
        <p:spPr>
          <a:xfrm>
            <a:off x="618156" y="4669357"/>
            <a:ext cx="1162417" cy="1101237"/>
          </a:xfrm>
          <a:prstGeom prst="rect">
            <a:avLst/>
          </a:prstGeom>
        </p:spPr>
      </p:pic>
      <p:sp>
        <p:nvSpPr>
          <p:cNvPr id="52" name="TextBox 51">
            <a:extLst>
              <a:ext uri="{FF2B5EF4-FFF2-40B4-BE49-F238E27FC236}">
                <a16:creationId xmlns:a16="http://schemas.microsoft.com/office/drawing/2014/main" id="{8F53631D-2754-48C4-8AED-8858C9727C21}"/>
              </a:ext>
            </a:extLst>
          </p:cNvPr>
          <p:cNvSpPr txBox="1"/>
          <p:nvPr/>
        </p:nvSpPr>
        <p:spPr>
          <a:xfrm>
            <a:off x="1636598" y="5315683"/>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x1</a:t>
            </a:r>
          </a:p>
        </p:txBody>
      </p:sp>
      <p:sp>
        <p:nvSpPr>
          <p:cNvPr id="53" name="TextBox 52">
            <a:extLst>
              <a:ext uri="{FF2B5EF4-FFF2-40B4-BE49-F238E27FC236}">
                <a16:creationId xmlns:a16="http://schemas.microsoft.com/office/drawing/2014/main" id="{A2BFCF36-7406-4CE6-9B31-E13BD8589379}"/>
              </a:ext>
            </a:extLst>
          </p:cNvPr>
          <p:cNvSpPr txBox="1"/>
          <p:nvPr/>
        </p:nvSpPr>
        <p:spPr>
          <a:xfrm>
            <a:off x="1549394" y="3468317"/>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x2</a:t>
            </a:r>
          </a:p>
        </p:txBody>
      </p:sp>
      <p:sp>
        <p:nvSpPr>
          <p:cNvPr id="54" name="TextBox 53">
            <a:extLst>
              <a:ext uri="{FF2B5EF4-FFF2-40B4-BE49-F238E27FC236}">
                <a16:creationId xmlns:a16="http://schemas.microsoft.com/office/drawing/2014/main" id="{79F904FC-0628-46C7-A0E1-B4BE341D70F7}"/>
              </a:ext>
            </a:extLst>
          </p:cNvPr>
          <p:cNvSpPr txBox="1"/>
          <p:nvPr/>
        </p:nvSpPr>
        <p:spPr>
          <a:xfrm>
            <a:off x="1579107" y="1760762"/>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x3</a:t>
            </a:r>
          </a:p>
        </p:txBody>
      </p:sp>
    </p:spTree>
    <p:extLst>
      <p:ext uri="{BB962C8B-B14F-4D97-AF65-F5344CB8AC3E}">
        <p14:creationId xmlns:p14="http://schemas.microsoft.com/office/powerpoint/2010/main" val="3895107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CustomShape 3"/>
          <p:cNvSpPr/>
          <p:nvPr/>
        </p:nvSpPr>
        <p:spPr>
          <a:xfrm>
            <a:off x="10396437" y="1197782"/>
            <a:ext cx="1800180" cy="396360"/>
          </a:xfrm>
          <a:prstGeom prst="rect">
            <a:avLst/>
          </a:prstGeom>
          <a:solidFill>
            <a:srgbClr val="FF0000"/>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 name="TextBox 2">
            <a:extLst>
              <a:ext uri="{FF2B5EF4-FFF2-40B4-BE49-F238E27FC236}">
                <a16:creationId xmlns:a16="http://schemas.microsoft.com/office/drawing/2014/main" id="{6DC42178-501A-44BF-9149-1C679CF37202}"/>
              </a:ext>
            </a:extLst>
          </p:cNvPr>
          <p:cNvSpPr txBox="1"/>
          <p:nvPr/>
        </p:nvSpPr>
        <p:spPr>
          <a:xfrm>
            <a:off x="-79513" y="-50588"/>
            <a:ext cx="5465901"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0" normalizeH="0" baseline="0" noProof="0" dirty="0">
                <a:ln>
                  <a:noFill/>
                </a:ln>
                <a:solidFill>
                  <a:srgbClr val="002060"/>
                </a:solidFill>
                <a:effectLst/>
                <a:uLnTx/>
                <a:uFillTx/>
                <a:latin typeface="Century Gothic" panose="020B0502020202020204" pitchFamily="34" charset="0"/>
              </a:rPr>
              <a:t> [</a:t>
            </a:r>
            <a:r>
              <a:rPr kumimoji="0" lang="en-GB" sz="6600" b="0" i="0" u="none" strike="noStrike" kern="1200" cap="none" spc="0" normalizeH="0" baseline="0" noProof="0" dirty="0">
                <a:ln>
                  <a:noFill/>
                </a:ln>
                <a:solidFill>
                  <a:srgbClr val="FF0066"/>
                </a:solidFill>
                <a:effectLst/>
                <a:uLnTx/>
                <a:uFillTx/>
                <a:latin typeface="Century Gothic" panose="020B0502020202020204" pitchFamily="34" charset="0"/>
              </a:rPr>
              <a:t>ö</a:t>
            </a:r>
            <a:r>
              <a:rPr kumimoji="0" lang="en-GB" sz="6600" b="0" i="0" u="none" strike="noStrike" kern="1200" cap="none" spc="0" normalizeH="0" baseline="0" noProof="0" dirty="0">
                <a:ln>
                  <a:noFill/>
                </a:ln>
                <a:solidFill>
                  <a:srgbClr val="002060"/>
                </a:solidFill>
                <a:effectLst/>
                <a:uLnTx/>
                <a:uFillTx/>
                <a:latin typeface="Century Gothic" panose="020B0502020202020204" pitchFamily="34" charset="0"/>
              </a:rPr>
              <a:t>]</a:t>
            </a:r>
          </a:p>
        </p:txBody>
      </p:sp>
      <p:sp>
        <p:nvSpPr>
          <p:cNvPr id="5" name="Title 4">
            <a:extLst>
              <a:ext uri="{FF2B5EF4-FFF2-40B4-BE49-F238E27FC236}">
                <a16:creationId xmlns:a16="http://schemas.microsoft.com/office/drawing/2014/main" id="{BACEEA6C-A281-4216-BB7A-769491E99EFA}"/>
              </a:ext>
            </a:extLst>
          </p:cNvPr>
          <p:cNvSpPr>
            <a:spLocks noGrp="1"/>
          </p:cNvSpPr>
          <p:nvPr>
            <p:ph type="title"/>
          </p:nvPr>
        </p:nvSpPr>
        <p:spPr>
          <a:xfrm>
            <a:off x="10524687" y="1165124"/>
            <a:ext cx="1800180" cy="494975"/>
          </a:xfrm>
        </p:spPr>
        <p:txBody>
          <a:bodyPr/>
          <a:lstStyle/>
          <a:p>
            <a:r>
              <a:rPr lang="en-GB" sz="2000" b="1" dirty="0" err="1">
                <a:solidFill>
                  <a:schemeClr val="bg1"/>
                </a:solidFill>
                <a:latin typeface="Century Gothic" panose="020B0502020202020204" pitchFamily="34" charset="0"/>
              </a:rPr>
              <a:t>aussprechen</a:t>
            </a:r>
            <a:endParaRPr lang="en-GB" sz="2000" b="1" dirty="0">
              <a:solidFill>
                <a:schemeClr val="bg1"/>
              </a:solidFill>
              <a:latin typeface="Century Gothic" panose="020B0502020202020204" pitchFamily="34" charset="0"/>
            </a:endParaRPr>
          </a:p>
        </p:txBody>
      </p:sp>
      <p:grpSp>
        <p:nvGrpSpPr>
          <p:cNvPr id="15" name="Group 14">
            <a:extLst>
              <a:ext uri="{FF2B5EF4-FFF2-40B4-BE49-F238E27FC236}">
                <a16:creationId xmlns:a16="http://schemas.microsoft.com/office/drawing/2014/main" id="{38D4744F-B290-4485-90A6-89466F9A0EE9}"/>
              </a:ext>
            </a:extLst>
          </p:cNvPr>
          <p:cNvGrpSpPr/>
          <p:nvPr/>
        </p:nvGrpSpPr>
        <p:grpSpPr>
          <a:xfrm>
            <a:off x="10396437" y="189956"/>
            <a:ext cx="1537410" cy="941869"/>
            <a:chOff x="10396437" y="189956"/>
            <a:chExt cx="1537410" cy="941869"/>
          </a:xfrm>
        </p:grpSpPr>
        <p:pic>
          <p:nvPicPr>
            <p:cNvPr id="7" name="Picture 6" descr="Logo, icon&#10;&#10;Description automatically generated">
              <a:extLst>
                <a:ext uri="{FF2B5EF4-FFF2-40B4-BE49-F238E27FC236}">
                  <a16:creationId xmlns:a16="http://schemas.microsoft.com/office/drawing/2014/main" id="{82B9CBA6-AA64-4319-AD0C-341C8AC4EF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5278" y="513212"/>
              <a:ext cx="638569" cy="618613"/>
            </a:xfrm>
            <a:prstGeom prst="rect">
              <a:avLst/>
            </a:prstGeom>
          </p:spPr>
        </p:pic>
        <p:sp>
          <p:nvSpPr>
            <p:cNvPr id="14" name="Speech Bubble: Oval 13">
              <a:extLst>
                <a:ext uri="{FF2B5EF4-FFF2-40B4-BE49-F238E27FC236}">
                  <a16:creationId xmlns:a16="http://schemas.microsoft.com/office/drawing/2014/main" id="{86F982C0-9F1C-4FC3-A97F-AFA3E065868B}"/>
                </a:ext>
              </a:extLst>
            </p:cNvPr>
            <p:cNvSpPr/>
            <p:nvPr/>
          </p:nvSpPr>
          <p:spPr>
            <a:xfrm>
              <a:off x="10396437" y="189956"/>
              <a:ext cx="818288" cy="775440"/>
            </a:xfrm>
            <a:prstGeom prst="wedgeEllipseCallout">
              <a:avLst>
                <a:gd name="adj1" fmla="val 80935"/>
                <a:gd name="adj2" fmla="val 35126"/>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FFFFFF"/>
                  </a:solidFill>
                  <a:effectLst/>
                  <a:uLnTx/>
                  <a:uFillTx/>
                  <a:latin typeface="Arial"/>
                  <a:ea typeface="+mn-ea"/>
                  <a:cs typeface="+mn-cs"/>
                </a:rPr>
                <a:t>…</a:t>
              </a:r>
            </a:p>
          </p:txBody>
        </p:sp>
      </p:grpSp>
      <p:sp>
        <p:nvSpPr>
          <p:cNvPr id="10" name="Rectangle 9">
            <a:extLst>
              <a:ext uri="{FF2B5EF4-FFF2-40B4-BE49-F238E27FC236}">
                <a16:creationId xmlns:a16="http://schemas.microsoft.com/office/drawing/2014/main" id="{EC596076-C468-46AA-BCB5-4607E09FFDA4}"/>
              </a:ext>
            </a:extLst>
          </p:cNvPr>
          <p:cNvSpPr/>
          <p:nvPr/>
        </p:nvSpPr>
        <p:spPr>
          <a:xfrm>
            <a:off x="4426408" y="4499086"/>
            <a:ext cx="2969082" cy="132343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K</a:t>
            </a:r>
            <a:r>
              <a:rPr kumimoji="0" lang="en-GB" sz="80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ö</a:t>
            </a:r>
            <a:r>
              <a:rPr kumimoji="0" lang="en-GB" sz="8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nig</a:t>
            </a:r>
          </a:p>
        </p:txBody>
      </p:sp>
      <p:sp>
        <p:nvSpPr>
          <p:cNvPr id="2" name="TextBox 1">
            <a:extLst>
              <a:ext uri="{FF2B5EF4-FFF2-40B4-BE49-F238E27FC236}">
                <a16:creationId xmlns:a16="http://schemas.microsoft.com/office/drawing/2014/main" id="{4114456F-E438-4A13-8EE5-3ABD2CD5732F}"/>
              </a:ext>
            </a:extLst>
          </p:cNvPr>
          <p:cNvSpPr txBox="1"/>
          <p:nvPr/>
        </p:nvSpPr>
        <p:spPr>
          <a:xfrm>
            <a:off x="4756626" y="5574162"/>
            <a:ext cx="230864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rPr>
              <a:t>[king]</a:t>
            </a:r>
          </a:p>
        </p:txBody>
      </p:sp>
      <p:pic>
        <p:nvPicPr>
          <p:cNvPr id="6" name="Picture 5" descr="Icon&#10;&#10;Description automatically generated">
            <a:extLst>
              <a:ext uri="{FF2B5EF4-FFF2-40B4-BE49-F238E27FC236}">
                <a16:creationId xmlns:a16="http://schemas.microsoft.com/office/drawing/2014/main" id="{0206E492-951E-4BF4-BA32-1910E165B4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0764" y="1395962"/>
            <a:ext cx="2467145" cy="3142234"/>
          </a:xfrm>
          <a:prstGeom prst="rect">
            <a:avLst/>
          </a:prstGeom>
        </p:spPr>
      </p:pic>
      <p:sp>
        <p:nvSpPr>
          <p:cNvPr id="12" name="Oval Callout 19">
            <a:extLst>
              <a:ext uri="{FF2B5EF4-FFF2-40B4-BE49-F238E27FC236}">
                <a16:creationId xmlns:a16="http://schemas.microsoft.com/office/drawing/2014/main" id="{17F5AEC1-BA62-4BAD-8373-60CBEC26455B}"/>
              </a:ext>
            </a:extLst>
          </p:cNvPr>
          <p:cNvSpPr/>
          <p:nvPr/>
        </p:nvSpPr>
        <p:spPr>
          <a:xfrm>
            <a:off x="295146" y="628369"/>
            <a:ext cx="4871259" cy="3273915"/>
          </a:xfrm>
          <a:prstGeom prst="wedgeEllipseCallout">
            <a:avLst>
              <a:gd name="adj1" fmla="val 49374"/>
              <a:gd name="adj2" fmla="val 75977"/>
            </a:avLst>
          </a:prstGeom>
          <a:solidFill>
            <a:srgbClr val="002060"/>
          </a:solidFill>
          <a:ln w="12700" cap="flat" cmpd="sng" algn="ctr">
            <a:solidFill>
              <a:srgbClr val="5B9BD5">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FFFFF"/>
                </a:solidFill>
                <a:effectLst/>
                <a:uLnTx/>
                <a:uFillTx/>
                <a:latin typeface="Century Gothic" panose="020F0302020204030204"/>
                <a:ea typeface="+mn-ea"/>
                <a:cs typeface="+mn-cs"/>
              </a:rPr>
              <a:t>To make the ö sound, say the letter ‘e’ and then round your lips as tightly as possible. Check your partner’s lips. Are they rounded?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2" grpId="0"/>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3">
            <a:extLst>
              <a:ext uri="{FF2B5EF4-FFF2-40B4-BE49-F238E27FC236}">
                <a16:creationId xmlns:a16="http://schemas.microsoft.com/office/drawing/2014/main" id="{F8EA6856-C534-254D-7053-BE22E6FF16FC}"/>
              </a:ext>
            </a:extLst>
          </p:cNvPr>
          <p:cNvSpPr/>
          <p:nvPr/>
        </p:nvSpPr>
        <p:spPr>
          <a:xfrm>
            <a:off x="4930038" y="1440506"/>
            <a:ext cx="3136479" cy="3976987"/>
          </a:xfrm>
          <a:prstGeom prst="roundRect">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5" name="CustomShape 3"/>
          <p:cNvSpPr/>
          <p:nvPr/>
        </p:nvSpPr>
        <p:spPr>
          <a:xfrm>
            <a:off x="10396437" y="1197782"/>
            <a:ext cx="1800180" cy="396360"/>
          </a:xfrm>
          <a:prstGeom prst="rect">
            <a:avLst/>
          </a:prstGeom>
          <a:solidFill>
            <a:srgbClr val="FF0000"/>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 name="TextBox 2">
            <a:extLst>
              <a:ext uri="{FF2B5EF4-FFF2-40B4-BE49-F238E27FC236}">
                <a16:creationId xmlns:a16="http://schemas.microsoft.com/office/drawing/2014/main" id="{6DC42178-501A-44BF-9149-1C679CF37202}"/>
              </a:ext>
            </a:extLst>
          </p:cNvPr>
          <p:cNvSpPr txBox="1"/>
          <p:nvPr/>
        </p:nvSpPr>
        <p:spPr>
          <a:xfrm>
            <a:off x="-79513" y="-50588"/>
            <a:ext cx="5465901"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0" normalizeH="0" baseline="0" noProof="0" dirty="0">
                <a:ln>
                  <a:noFill/>
                </a:ln>
                <a:solidFill>
                  <a:srgbClr val="002060"/>
                </a:solidFill>
                <a:effectLst/>
                <a:uLnTx/>
                <a:uFillTx/>
                <a:latin typeface="Century Gothic" panose="020B0502020202020204" pitchFamily="34" charset="0"/>
              </a:rPr>
              <a:t> [</a:t>
            </a:r>
            <a:r>
              <a:rPr kumimoji="0" lang="en-GB" sz="6600" b="0" i="0" u="none" strike="noStrike" kern="1200" cap="none" spc="0" normalizeH="0" baseline="0" noProof="0" dirty="0">
                <a:ln>
                  <a:noFill/>
                </a:ln>
                <a:solidFill>
                  <a:srgbClr val="FF0066"/>
                </a:solidFill>
                <a:effectLst/>
                <a:uLnTx/>
                <a:uFillTx/>
                <a:latin typeface="Century Gothic" panose="020B0502020202020204" pitchFamily="34" charset="0"/>
              </a:rPr>
              <a:t>ö</a:t>
            </a:r>
            <a:r>
              <a:rPr kumimoji="0" lang="en-GB" sz="6600" b="0" i="0" u="none" strike="noStrike" kern="1200" cap="none" spc="0" normalizeH="0" baseline="0" noProof="0" dirty="0">
                <a:ln>
                  <a:noFill/>
                </a:ln>
                <a:solidFill>
                  <a:srgbClr val="002060"/>
                </a:solidFill>
                <a:effectLst/>
                <a:uLnTx/>
                <a:uFillTx/>
                <a:latin typeface="Century Gothic" panose="020B0502020202020204" pitchFamily="34" charset="0"/>
              </a:rPr>
              <a:t>]</a:t>
            </a:r>
          </a:p>
        </p:txBody>
      </p:sp>
      <p:sp>
        <p:nvSpPr>
          <p:cNvPr id="5" name="Title 4">
            <a:extLst>
              <a:ext uri="{FF2B5EF4-FFF2-40B4-BE49-F238E27FC236}">
                <a16:creationId xmlns:a16="http://schemas.microsoft.com/office/drawing/2014/main" id="{BACEEA6C-A281-4216-BB7A-769491E99EFA}"/>
              </a:ext>
            </a:extLst>
          </p:cNvPr>
          <p:cNvSpPr>
            <a:spLocks noGrp="1"/>
          </p:cNvSpPr>
          <p:nvPr>
            <p:ph type="title"/>
          </p:nvPr>
        </p:nvSpPr>
        <p:spPr>
          <a:xfrm>
            <a:off x="10524687" y="1165124"/>
            <a:ext cx="1800180" cy="494975"/>
          </a:xfrm>
        </p:spPr>
        <p:txBody>
          <a:bodyPr/>
          <a:lstStyle/>
          <a:p>
            <a:r>
              <a:rPr lang="en-GB" sz="2000" b="1" dirty="0" err="1">
                <a:solidFill>
                  <a:schemeClr val="bg1"/>
                </a:solidFill>
                <a:latin typeface="Century Gothic" panose="020B0502020202020204" pitchFamily="34" charset="0"/>
              </a:rPr>
              <a:t>aussprechen</a:t>
            </a:r>
            <a:endParaRPr lang="en-GB" sz="2000" b="1" dirty="0">
              <a:solidFill>
                <a:schemeClr val="bg1"/>
              </a:solidFill>
              <a:latin typeface="Century Gothic" panose="020B0502020202020204" pitchFamily="34" charset="0"/>
            </a:endParaRPr>
          </a:p>
        </p:txBody>
      </p:sp>
      <p:grpSp>
        <p:nvGrpSpPr>
          <p:cNvPr id="15" name="Group 14">
            <a:extLst>
              <a:ext uri="{FF2B5EF4-FFF2-40B4-BE49-F238E27FC236}">
                <a16:creationId xmlns:a16="http://schemas.microsoft.com/office/drawing/2014/main" id="{38D4744F-B290-4485-90A6-89466F9A0EE9}"/>
              </a:ext>
            </a:extLst>
          </p:cNvPr>
          <p:cNvGrpSpPr/>
          <p:nvPr/>
        </p:nvGrpSpPr>
        <p:grpSpPr>
          <a:xfrm>
            <a:off x="10396437" y="189956"/>
            <a:ext cx="1537410" cy="941869"/>
            <a:chOff x="10396437" y="189956"/>
            <a:chExt cx="1537410" cy="941869"/>
          </a:xfrm>
        </p:grpSpPr>
        <p:pic>
          <p:nvPicPr>
            <p:cNvPr id="7" name="Picture 6" descr="Logo, icon&#10;&#10;Description automatically generated">
              <a:extLst>
                <a:ext uri="{FF2B5EF4-FFF2-40B4-BE49-F238E27FC236}">
                  <a16:creationId xmlns:a16="http://schemas.microsoft.com/office/drawing/2014/main" id="{82B9CBA6-AA64-4319-AD0C-341C8AC4EF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5278" y="513212"/>
              <a:ext cx="638569" cy="618613"/>
            </a:xfrm>
            <a:prstGeom prst="rect">
              <a:avLst/>
            </a:prstGeom>
          </p:spPr>
        </p:pic>
        <p:sp>
          <p:nvSpPr>
            <p:cNvPr id="14" name="Speech Bubble: Oval 13">
              <a:extLst>
                <a:ext uri="{FF2B5EF4-FFF2-40B4-BE49-F238E27FC236}">
                  <a16:creationId xmlns:a16="http://schemas.microsoft.com/office/drawing/2014/main" id="{86F982C0-9F1C-4FC3-A97F-AFA3E065868B}"/>
                </a:ext>
              </a:extLst>
            </p:cNvPr>
            <p:cNvSpPr/>
            <p:nvPr/>
          </p:nvSpPr>
          <p:spPr>
            <a:xfrm>
              <a:off x="10396437" y="189956"/>
              <a:ext cx="818288" cy="775440"/>
            </a:xfrm>
            <a:prstGeom prst="wedgeEllipseCallout">
              <a:avLst>
                <a:gd name="adj1" fmla="val 80935"/>
                <a:gd name="adj2" fmla="val 35126"/>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FFFFFF"/>
                  </a:solidFill>
                  <a:effectLst/>
                  <a:uLnTx/>
                  <a:uFillTx/>
                  <a:latin typeface="Arial"/>
                  <a:ea typeface="+mn-ea"/>
                  <a:cs typeface="+mn-cs"/>
                </a:rPr>
                <a:t>…</a:t>
              </a:r>
            </a:p>
          </p:txBody>
        </p:sp>
      </p:grpSp>
      <p:sp>
        <p:nvSpPr>
          <p:cNvPr id="13" name="Rectangle 12">
            <a:extLst>
              <a:ext uri="{FF2B5EF4-FFF2-40B4-BE49-F238E27FC236}">
                <a16:creationId xmlns:a16="http://schemas.microsoft.com/office/drawing/2014/main" id="{BF71338C-E215-4961-8C6D-3DBF1EF527DE}"/>
              </a:ext>
            </a:extLst>
          </p:cNvPr>
          <p:cNvSpPr/>
          <p:nvPr/>
        </p:nvSpPr>
        <p:spPr>
          <a:xfrm>
            <a:off x="166698" y="3818567"/>
            <a:ext cx="4730782" cy="120032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Ö</a:t>
            </a:r>
            <a:r>
              <a:rPr kumimoji="0" lang="en-GB" sz="7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sterreich</a:t>
            </a:r>
            <a:endParaRPr kumimoji="0" lang="en-GB" sz="7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7" name="TextBox 26">
            <a:extLst>
              <a:ext uri="{FF2B5EF4-FFF2-40B4-BE49-F238E27FC236}">
                <a16:creationId xmlns:a16="http://schemas.microsoft.com/office/drawing/2014/main" id="{329C63AD-083B-4532-A95D-D8EAC77C5B7A}"/>
              </a:ext>
            </a:extLst>
          </p:cNvPr>
          <p:cNvSpPr txBox="1"/>
          <p:nvPr/>
        </p:nvSpPr>
        <p:spPr>
          <a:xfrm>
            <a:off x="1370567" y="4830889"/>
            <a:ext cx="230864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rPr>
              <a:t>[Austria]</a:t>
            </a:r>
          </a:p>
        </p:txBody>
      </p:sp>
      <p:sp>
        <p:nvSpPr>
          <p:cNvPr id="28" name="Rectangle 27">
            <a:extLst>
              <a:ext uri="{FF2B5EF4-FFF2-40B4-BE49-F238E27FC236}">
                <a16:creationId xmlns:a16="http://schemas.microsoft.com/office/drawing/2014/main" id="{2EE7C624-5CC4-424F-B133-B95C55814F3F}"/>
              </a:ext>
            </a:extLst>
          </p:cNvPr>
          <p:cNvSpPr/>
          <p:nvPr/>
        </p:nvSpPr>
        <p:spPr>
          <a:xfrm>
            <a:off x="8474247" y="3848600"/>
            <a:ext cx="3459600" cy="132343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a:t>
            </a:r>
            <a:r>
              <a:rPr kumimoji="0" lang="en-GB" sz="80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ö</a:t>
            </a:r>
            <a:r>
              <a:rPr kumimoji="0" lang="en-GB" sz="8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rter</a:t>
            </a:r>
            <a:endParaRPr kumimoji="0" lang="en-GB" sz="8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9" name="TextBox 28">
            <a:extLst>
              <a:ext uri="{FF2B5EF4-FFF2-40B4-BE49-F238E27FC236}">
                <a16:creationId xmlns:a16="http://schemas.microsoft.com/office/drawing/2014/main" id="{67BBE959-936A-4822-A441-3214443FEF72}"/>
              </a:ext>
            </a:extLst>
          </p:cNvPr>
          <p:cNvSpPr txBox="1"/>
          <p:nvPr/>
        </p:nvSpPr>
        <p:spPr>
          <a:xfrm>
            <a:off x="9009708" y="4871362"/>
            <a:ext cx="247734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rPr>
              <a:t>[words]</a:t>
            </a:r>
          </a:p>
        </p:txBody>
      </p:sp>
      <p:sp>
        <p:nvSpPr>
          <p:cNvPr id="23" name="Rectangle 22">
            <a:extLst>
              <a:ext uri="{FF2B5EF4-FFF2-40B4-BE49-F238E27FC236}">
                <a16:creationId xmlns:a16="http://schemas.microsoft.com/office/drawing/2014/main" id="{F5423E80-40B8-4E2B-B784-FC9074719F8C}"/>
              </a:ext>
            </a:extLst>
          </p:cNvPr>
          <p:cNvSpPr/>
          <p:nvPr/>
        </p:nvSpPr>
        <p:spPr>
          <a:xfrm>
            <a:off x="4949611" y="3840310"/>
            <a:ext cx="2969082" cy="132343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K</a:t>
            </a:r>
            <a:r>
              <a:rPr kumimoji="0" lang="en-GB" sz="80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ö</a:t>
            </a:r>
            <a:r>
              <a:rPr kumimoji="0" lang="en-GB" sz="8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nig</a:t>
            </a:r>
          </a:p>
        </p:txBody>
      </p:sp>
      <p:sp>
        <p:nvSpPr>
          <p:cNvPr id="25" name="TextBox 24">
            <a:extLst>
              <a:ext uri="{FF2B5EF4-FFF2-40B4-BE49-F238E27FC236}">
                <a16:creationId xmlns:a16="http://schemas.microsoft.com/office/drawing/2014/main" id="{15B61593-7787-4F83-ABCC-8AA7470D8B77}"/>
              </a:ext>
            </a:extLst>
          </p:cNvPr>
          <p:cNvSpPr txBox="1"/>
          <p:nvPr/>
        </p:nvSpPr>
        <p:spPr>
          <a:xfrm>
            <a:off x="5218454" y="4830889"/>
            <a:ext cx="230864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rPr>
              <a:t>[king]</a:t>
            </a:r>
          </a:p>
        </p:txBody>
      </p:sp>
      <p:pic>
        <p:nvPicPr>
          <p:cNvPr id="30" name="Picture 29" descr="Icon&#10;&#10;Description automatically generated">
            <a:extLst>
              <a:ext uri="{FF2B5EF4-FFF2-40B4-BE49-F238E27FC236}">
                <a16:creationId xmlns:a16="http://schemas.microsoft.com/office/drawing/2014/main" id="{C4920561-3009-414D-BEF3-2104412666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1079" y="1773887"/>
            <a:ext cx="1840312" cy="2343880"/>
          </a:xfrm>
          <a:prstGeom prst="rect">
            <a:avLst/>
          </a:prstGeom>
        </p:spPr>
      </p:pic>
      <p:pic>
        <p:nvPicPr>
          <p:cNvPr id="31" name="Picture 30">
            <a:extLst>
              <a:ext uri="{FF2B5EF4-FFF2-40B4-BE49-F238E27FC236}">
                <a16:creationId xmlns:a16="http://schemas.microsoft.com/office/drawing/2014/main" id="{CDEDC634-1335-49A8-A815-76612D670EC8}"/>
              </a:ext>
            </a:extLst>
          </p:cNvPr>
          <p:cNvPicPr>
            <a:picLocks noChangeAspect="1"/>
          </p:cNvPicPr>
          <p:nvPr/>
        </p:nvPicPr>
        <p:blipFill>
          <a:blip r:embed="rId5"/>
          <a:stretch>
            <a:fillRect/>
          </a:stretch>
        </p:blipFill>
        <p:spPr>
          <a:xfrm>
            <a:off x="9029390" y="2018188"/>
            <a:ext cx="2633376" cy="1830412"/>
          </a:xfrm>
          <a:prstGeom prst="rect">
            <a:avLst/>
          </a:prstGeom>
        </p:spPr>
      </p:pic>
      <p:pic>
        <p:nvPicPr>
          <p:cNvPr id="32" name="Picture 31" descr="Map&#10;&#10;Description automatically generated">
            <a:extLst>
              <a:ext uri="{FF2B5EF4-FFF2-40B4-BE49-F238E27FC236}">
                <a16:creationId xmlns:a16="http://schemas.microsoft.com/office/drawing/2014/main" id="{DB56A353-B851-42DC-91EF-D409A4EA46D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84509" y="1544987"/>
            <a:ext cx="2096462" cy="2684942"/>
          </a:xfrm>
          <a:prstGeom prst="rect">
            <a:avLst/>
          </a:prstGeom>
        </p:spPr>
      </p:pic>
      <p:cxnSp>
        <p:nvCxnSpPr>
          <p:cNvPr id="8" name="Straight Arrow Connector 7">
            <a:extLst>
              <a:ext uri="{FF2B5EF4-FFF2-40B4-BE49-F238E27FC236}">
                <a16:creationId xmlns:a16="http://schemas.microsoft.com/office/drawing/2014/main" id="{B7CBE37A-6A22-42A1-B098-45FC6CE5CD04}"/>
              </a:ext>
            </a:extLst>
          </p:cNvPr>
          <p:cNvCxnSpPr>
            <a:cxnSpLocks/>
          </p:cNvCxnSpPr>
          <p:nvPr/>
        </p:nvCxnSpPr>
        <p:spPr>
          <a:xfrm flipH="1" flipV="1">
            <a:off x="2861188" y="3588393"/>
            <a:ext cx="751690" cy="313471"/>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0752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27" grpId="0"/>
      <p:bldP spid="28" grpId="0"/>
      <p:bldP spid="29" grpId="0"/>
      <p:bldP spid="23"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6D679-A7EC-488D-ADF1-ADA7C7BB37BC}"/>
              </a:ext>
            </a:extLst>
          </p:cNvPr>
          <p:cNvSpPr>
            <a:spLocks noGrp="1"/>
          </p:cNvSpPr>
          <p:nvPr>
            <p:ph type="title"/>
          </p:nvPr>
        </p:nvSpPr>
        <p:spPr>
          <a:xfrm>
            <a:off x="663962" y="157878"/>
            <a:ext cx="10515600" cy="459765"/>
          </a:xfrm>
        </p:spPr>
        <p:txBody>
          <a:bodyPr>
            <a:normAutofit fontScale="90000"/>
          </a:bodyPr>
          <a:lstStyle/>
          <a:p>
            <a:r>
              <a:rPr lang="es-AR" sz="3200" b="1" dirty="0">
                <a:solidFill>
                  <a:srgbClr val="002060"/>
                </a:solidFill>
                <a:latin typeface="Century Gothic" panose="020B0502020202020204" pitchFamily="34" charset="0"/>
                <a:cs typeface="Arial"/>
                <a:sym typeface="Arial"/>
              </a:rPr>
              <a:t>Follow up 1</a:t>
            </a:r>
            <a:endParaRPr lang="en-GB" sz="3200" dirty="0"/>
          </a:p>
        </p:txBody>
      </p:sp>
      <p:sp>
        <p:nvSpPr>
          <p:cNvPr id="35" name="Google Shape;119;p1">
            <a:extLst>
              <a:ext uri="{FF2B5EF4-FFF2-40B4-BE49-F238E27FC236}">
                <a16:creationId xmlns:a16="http://schemas.microsoft.com/office/drawing/2014/main" id="{FD0A0C4A-B3E8-46F4-BFAE-DAD638CE2CFF}"/>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6" name="Rectangle 5">
            <a:extLst>
              <a:ext uri="{FF2B5EF4-FFF2-40B4-BE49-F238E27FC236}">
                <a16:creationId xmlns:a16="http://schemas.microsoft.com/office/drawing/2014/main" id="{67F195E3-B4A8-4B57-84B5-E286C7573A0E}"/>
              </a:ext>
            </a:extLst>
          </p:cNvPr>
          <p:cNvSpPr/>
          <p:nvPr/>
        </p:nvSpPr>
        <p:spPr>
          <a:xfrm>
            <a:off x="3012083" y="32868"/>
            <a:ext cx="2484045"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32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8" name="TextBox 17">
            <a:extLst>
              <a:ext uri="{FF2B5EF4-FFF2-40B4-BE49-F238E27FC236}">
                <a16:creationId xmlns:a16="http://schemas.microsoft.com/office/drawing/2014/main" id="{FC9F4A2B-5EC2-40CF-BF22-6B4064085EF3}"/>
              </a:ext>
            </a:extLst>
          </p:cNvPr>
          <p:cNvSpPr txBox="1"/>
          <p:nvPr/>
        </p:nvSpPr>
        <p:spPr>
          <a:xfrm>
            <a:off x="175425" y="707657"/>
            <a:ext cx="11004137" cy="40011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It’s match time! Who is on the ball?</a:t>
            </a:r>
          </a:p>
        </p:txBody>
      </p:sp>
      <p:sp>
        <p:nvSpPr>
          <p:cNvPr id="43" name="CustomShape 3">
            <a:extLst>
              <a:ext uri="{FF2B5EF4-FFF2-40B4-BE49-F238E27FC236}">
                <a16:creationId xmlns:a16="http://schemas.microsoft.com/office/drawing/2014/main" id="{7EB54E4E-EC8F-9E7A-649B-6553DFD8A0DA}"/>
              </a:ext>
            </a:extLst>
          </p:cNvPr>
          <p:cNvSpPr/>
          <p:nvPr/>
        </p:nvSpPr>
        <p:spPr>
          <a:xfrm>
            <a:off x="10396437" y="1197782"/>
            <a:ext cx="1800180" cy="396360"/>
          </a:xfrm>
          <a:prstGeom prst="rect">
            <a:avLst/>
          </a:prstGeom>
          <a:solidFill>
            <a:srgbClr val="FF0000"/>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44" name="Title 4">
            <a:extLst>
              <a:ext uri="{FF2B5EF4-FFF2-40B4-BE49-F238E27FC236}">
                <a16:creationId xmlns:a16="http://schemas.microsoft.com/office/drawing/2014/main" id="{CB90ADC5-AA70-B3FC-9672-A27FE06411F9}"/>
              </a:ext>
            </a:extLst>
          </p:cNvPr>
          <p:cNvSpPr txBox="1">
            <a:spLocks/>
          </p:cNvSpPr>
          <p:nvPr/>
        </p:nvSpPr>
        <p:spPr>
          <a:xfrm>
            <a:off x="10428216" y="1165124"/>
            <a:ext cx="1800180" cy="49497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sz="2000" b="1" kern="0" dirty="0" err="1">
                <a:solidFill>
                  <a:schemeClr val="bg1"/>
                </a:solidFill>
                <a:latin typeface="Century Gothic" panose="020B0502020202020204" pitchFamily="34" charset="0"/>
              </a:rPr>
              <a:t>aussprechen</a:t>
            </a:r>
            <a:endParaRPr lang="en-GB" sz="2000" b="1" kern="0" dirty="0">
              <a:solidFill>
                <a:schemeClr val="bg1"/>
              </a:solidFill>
              <a:latin typeface="Century Gothic" panose="020B0502020202020204" pitchFamily="34" charset="0"/>
            </a:endParaRPr>
          </a:p>
        </p:txBody>
      </p:sp>
      <p:grpSp>
        <p:nvGrpSpPr>
          <p:cNvPr id="45" name="Group 44">
            <a:extLst>
              <a:ext uri="{FF2B5EF4-FFF2-40B4-BE49-F238E27FC236}">
                <a16:creationId xmlns:a16="http://schemas.microsoft.com/office/drawing/2014/main" id="{9C042EE2-1F66-1B80-2E14-33FF7520EB26}"/>
              </a:ext>
            </a:extLst>
          </p:cNvPr>
          <p:cNvGrpSpPr/>
          <p:nvPr/>
        </p:nvGrpSpPr>
        <p:grpSpPr>
          <a:xfrm>
            <a:off x="10396437" y="189956"/>
            <a:ext cx="1537410" cy="941869"/>
            <a:chOff x="10396437" y="189956"/>
            <a:chExt cx="1537410" cy="941869"/>
          </a:xfrm>
        </p:grpSpPr>
        <p:pic>
          <p:nvPicPr>
            <p:cNvPr id="46" name="Picture 45" descr="Logo, icon&#10;&#10;Description automatically generated">
              <a:extLst>
                <a:ext uri="{FF2B5EF4-FFF2-40B4-BE49-F238E27FC236}">
                  <a16:creationId xmlns:a16="http://schemas.microsoft.com/office/drawing/2014/main" id="{CBF1F151-41A9-A085-B043-7AF059D403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95278" y="513212"/>
              <a:ext cx="638569" cy="618613"/>
            </a:xfrm>
            <a:prstGeom prst="rect">
              <a:avLst/>
            </a:prstGeom>
          </p:spPr>
        </p:pic>
        <p:sp>
          <p:nvSpPr>
            <p:cNvPr id="47" name="Speech Bubble: Oval 46">
              <a:extLst>
                <a:ext uri="{FF2B5EF4-FFF2-40B4-BE49-F238E27FC236}">
                  <a16:creationId xmlns:a16="http://schemas.microsoft.com/office/drawing/2014/main" id="{157FDFAC-BA53-1D19-F50B-178944BAD5B4}"/>
                </a:ext>
              </a:extLst>
            </p:cNvPr>
            <p:cNvSpPr/>
            <p:nvPr/>
          </p:nvSpPr>
          <p:spPr>
            <a:xfrm>
              <a:off x="10396437" y="189956"/>
              <a:ext cx="818288" cy="775440"/>
            </a:xfrm>
            <a:prstGeom prst="wedgeEllipseCallout">
              <a:avLst>
                <a:gd name="adj1" fmla="val 80935"/>
                <a:gd name="adj2" fmla="val 35126"/>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FFFFFF"/>
                  </a:solidFill>
                  <a:effectLst/>
                  <a:uLnTx/>
                  <a:uFillTx/>
                  <a:latin typeface="Arial"/>
                  <a:ea typeface="+mn-ea"/>
                  <a:cs typeface="+mn-cs"/>
                </a:rPr>
                <a:t>…</a:t>
              </a:r>
            </a:p>
          </p:txBody>
        </p:sp>
      </p:grpSp>
      <p:sp>
        <p:nvSpPr>
          <p:cNvPr id="51" name="Speech Bubble: Rectangle with Corners Rounded 50">
            <a:extLst>
              <a:ext uri="{FF2B5EF4-FFF2-40B4-BE49-F238E27FC236}">
                <a16:creationId xmlns:a16="http://schemas.microsoft.com/office/drawing/2014/main" id="{2C7810AD-1771-C15C-E976-12A7ED1CC258}"/>
              </a:ext>
            </a:extLst>
          </p:cNvPr>
          <p:cNvSpPr/>
          <p:nvPr/>
        </p:nvSpPr>
        <p:spPr>
          <a:xfrm>
            <a:off x="3778577" y="93384"/>
            <a:ext cx="2484045" cy="559823"/>
          </a:xfrm>
          <a:prstGeom prst="wedgeRoundRectCallout">
            <a:avLst>
              <a:gd name="adj1" fmla="val -57266"/>
              <a:gd name="adj2" fmla="val -8637"/>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Wo</a:t>
            </a:r>
            <a:r>
              <a:rPr kumimoji="0" lang="fr-FR"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fr-FR"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ist</a:t>
            </a:r>
            <a:r>
              <a:rPr kumimoji="0" lang="fr-FR"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der Ball?</a:t>
            </a:r>
          </a:p>
        </p:txBody>
      </p:sp>
      <p:pic>
        <p:nvPicPr>
          <p:cNvPr id="52" name="Graphic 51" descr="Teacher">
            <a:extLst>
              <a:ext uri="{FF2B5EF4-FFF2-40B4-BE49-F238E27FC236}">
                <a16:creationId xmlns:a16="http://schemas.microsoft.com/office/drawing/2014/main" id="{73E46169-AF15-85C5-2C8A-0C20675F4D3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29967" y="-33264"/>
            <a:ext cx="816961" cy="938928"/>
          </a:xfrm>
          <a:prstGeom prst="rect">
            <a:avLst/>
          </a:prstGeom>
        </p:spPr>
      </p:pic>
      <p:pic>
        <p:nvPicPr>
          <p:cNvPr id="3" name="Picture 2" descr="Diagram, shape&#10;&#10;Description automatically generated">
            <a:extLst>
              <a:ext uri="{FF2B5EF4-FFF2-40B4-BE49-F238E27FC236}">
                <a16:creationId xmlns:a16="http://schemas.microsoft.com/office/drawing/2014/main" id="{021C5BBE-68CE-1102-30D8-A9670BFA77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2815753" y="-544899"/>
            <a:ext cx="5499492" cy="9009286"/>
          </a:xfrm>
          <a:prstGeom prst="rect">
            <a:avLst/>
          </a:prstGeom>
        </p:spPr>
      </p:pic>
      <p:pic>
        <p:nvPicPr>
          <p:cNvPr id="11" name="Picture 10" descr="A picture containing text, shirt&#10;&#10;Description automatically generated">
            <a:extLst>
              <a:ext uri="{FF2B5EF4-FFF2-40B4-BE49-F238E27FC236}">
                <a16:creationId xmlns:a16="http://schemas.microsoft.com/office/drawing/2014/main" id="{41C21CE8-2D3C-5A4A-8769-D965006E9689}"/>
              </a:ext>
            </a:extLst>
          </p:cNvPr>
          <p:cNvPicPr>
            <a:picLocks noChangeAspect="1"/>
          </p:cNvPicPr>
          <p:nvPr/>
        </p:nvPicPr>
        <p:blipFill rotWithShape="1">
          <a:blip r:embed="rId8">
            <a:extLst>
              <a:ext uri="{28A0092B-C50C-407E-A947-70E740481C1C}">
                <a14:useLocalDpi xmlns:a14="http://schemas.microsoft.com/office/drawing/2010/main" val="0"/>
              </a:ext>
            </a:extLst>
          </a:blip>
          <a:srcRect r="55317"/>
          <a:stretch/>
        </p:blipFill>
        <p:spPr>
          <a:xfrm>
            <a:off x="2440612" y="1486228"/>
            <a:ext cx="818344" cy="880426"/>
          </a:xfrm>
          <a:prstGeom prst="rect">
            <a:avLst/>
          </a:prstGeom>
        </p:spPr>
      </p:pic>
      <p:pic>
        <p:nvPicPr>
          <p:cNvPr id="13" name="Picture 12" descr="A picture containing text, shirt&#10;&#10;Description automatically generated">
            <a:extLst>
              <a:ext uri="{FF2B5EF4-FFF2-40B4-BE49-F238E27FC236}">
                <a16:creationId xmlns:a16="http://schemas.microsoft.com/office/drawing/2014/main" id="{07E52D88-B4E7-FFB2-93B5-3BC643F582CD}"/>
              </a:ext>
            </a:extLst>
          </p:cNvPr>
          <p:cNvPicPr>
            <a:picLocks noChangeAspect="1"/>
          </p:cNvPicPr>
          <p:nvPr/>
        </p:nvPicPr>
        <p:blipFill rotWithShape="1">
          <a:blip r:embed="rId8">
            <a:extLst>
              <a:ext uri="{28A0092B-C50C-407E-A947-70E740481C1C}">
                <a14:useLocalDpi xmlns:a14="http://schemas.microsoft.com/office/drawing/2010/main" val="0"/>
              </a:ext>
            </a:extLst>
          </a:blip>
          <a:srcRect r="55317"/>
          <a:stretch/>
        </p:blipFill>
        <p:spPr>
          <a:xfrm>
            <a:off x="5046463" y="1618433"/>
            <a:ext cx="818344" cy="880426"/>
          </a:xfrm>
          <a:prstGeom prst="rect">
            <a:avLst/>
          </a:prstGeom>
        </p:spPr>
      </p:pic>
      <p:pic>
        <p:nvPicPr>
          <p:cNvPr id="14" name="Picture 13" descr="A picture containing text, shirt&#10;&#10;Description automatically generated">
            <a:extLst>
              <a:ext uri="{FF2B5EF4-FFF2-40B4-BE49-F238E27FC236}">
                <a16:creationId xmlns:a16="http://schemas.microsoft.com/office/drawing/2014/main" id="{719174F6-1611-39EA-046D-96BC42593755}"/>
              </a:ext>
            </a:extLst>
          </p:cNvPr>
          <p:cNvPicPr>
            <a:picLocks noChangeAspect="1"/>
          </p:cNvPicPr>
          <p:nvPr/>
        </p:nvPicPr>
        <p:blipFill rotWithShape="1">
          <a:blip r:embed="rId8">
            <a:extLst>
              <a:ext uri="{28A0092B-C50C-407E-A947-70E740481C1C}">
                <a14:useLocalDpi xmlns:a14="http://schemas.microsoft.com/office/drawing/2010/main" val="0"/>
              </a:ext>
            </a:extLst>
          </a:blip>
          <a:srcRect r="55317"/>
          <a:stretch/>
        </p:blipFill>
        <p:spPr>
          <a:xfrm>
            <a:off x="7737214" y="1818488"/>
            <a:ext cx="818344" cy="880426"/>
          </a:xfrm>
          <a:prstGeom prst="rect">
            <a:avLst/>
          </a:prstGeom>
        </p:spPr>
      </p:pic>
      <p:pic>
        <p:nvPicPr>
          <p:cNvPr id="19" name="Picture 18" descr="A picture containing text, shirt&#10;&#10;Description automatically generated">
            <a:extLst>
              <a:ext uri="{FF2B5EF4-FFF2-40B4-BE49-F238E27FC236}">
                <a16:creationId xmlns:a16="http://schemas.microsoft.com/office/drawing/2014/main" id="{E1E3F879-5E3B-6813-7208-3271DC85D364}"/>
              </a:ext>
            </a:extLst>
          </p:cNvPr>
          <p:cNvPicPr>
            <a:picLocks noChangeAspect="1"/>
          </p:cNvPicPr>
          <p:nvPr/>
        </p:nvPicPr>
        <p:blipFill rotWithShape="1">
          <a:blip r:embed="rId8">
            <a:extLst>
              <a:ext uri="{28A0092B-C50C-407E-A947-70E740481C1C}">
                <a14:useLocalDpi xmlns:a14="http://schemas.microsoft.com/office/drawing/2010/main" val="0"/>
              </a:ext>
            </a:extLst>
          </a:blip>
          <a:srcRect r="55317"/>
          <a:stretch/>
        </p:blipFill>
        <p:spPr>
          <a:xfrm>
            <a:off x="3863802" y="3314692"/>
            <a:ext cx="818344" cy="880426"/>
          </a:xfrm>
          <a:prstGeom prst="rect">
            <a:avLst/>
          </a:prstGeom>
        </p:spPr>
      </p:pic>
      <p:pic>
        <p:nvPicPr>
          <p:cNvPr id="20" name="Picture 19" descr="A picture containing text, shirt&#10;&#10;Description automatically generated">
            <a:extLst>
              <a:ext uri="{FF2B5EF4-FFF2-40B4-BE49-F238E27FC236}">
                <a16:creationId xmlns:a16="http://schemas.microsoft.com/office/drawing/2014/main" id="{248B8724-AA87-CC23-CD2A-B0852B3D4211}"/>
              </a:ext>
            </a:extLst>
          </p:cNvPr>
          <p:cNvPicPr>
            <a:picLocks noChangeAspect="1"/>
          </p:cNvPicPr>
          <p:nvPr/>
        </p:nvPicPr>
        <p:blipFill rotWithShape="1">
          <a:blip r:embed="rId8">
            <a:extLst>
              <a:ext uri="{28A0092B-C50C-407E-A947-70E740481C1C}">
                <a14:useLocalDpi xmlns:a14="http://schemas.microsoft.com/office/drawing/2010/main" val="0"/>
              </a:ext>
            </a:extLst>
          </a:blip>
          <a:srcRect r="55317"/>
          <a:stretch/>
        </p:blipFill>
        <p:spPr>
          <a:xfrm>
            <a:off x="6311137" y="3164748"/>
            <a:ext cx="818344" cy="880426"/>
          </a:xfrm>
          <a:prstGeom prst="rect">
            <a:avLst/>
          </a:prstGeom>
        </p:spPr>
      </p:pic>
      <p:pic>
        <p:nvPicPr>
          <p:cNvPr id="21" name="Picture 20" descr="A picture containing text, shirt&#10;&#10;Description automatically generated">
            <a:extLst>
              <a:ext uri="{FF2B5EF4-FFF2-40B4-BE49-F238E27FC236}">
                <a16:creationId xmlns:a16="http://schemas.microsoft.com/office/drawing/2014/main" id="{1E28DE9F-099E-6478-0F47-41BB31486237}"/>
              </a:ext>
            </a:extLst>
          </p:cNvPr>
          <p:cNvPicPr>
            <a:picLocks noChangeAspect="1"/>
          </p:cNvPicPr>
          <p:nvPr/>
        </p:nvPicPr>
        <p:blipFill rotWithShape="1">
          <a:blip r:embed="rId8">
            <a:extLst>
              <a:ext uri="{28A0092B-C50C-407E-A947-70E740481C1C}">
                <a14:useLocalDpi xmlns:a14="http://schemas.microsoft.com/office/drawing/2010/main" val="0"/>
              </a:ext>
            </a:extLst>
          </a:blip>
          <a:srcRect r="55317"/>
          <a:stretch/>
        </p:blipFill>
        <p:spPr>
          <a:xfrm>
            <a:off x="8182813" y="3301871"/>
            <a:ext cx="818344" cy="880426"/>
          </a:xfrm>
          <a:prstGeom prst="rect">
            <a:avLst/>
          </a:prstGeom>
        </p:spPr>
      </p:pic>
      <p:pic>
        <p:nvPicPr>
          <p:cNvPr id="22" name="Picture 21" descr="A picture containing text, shirt&#10;&#10;Description automatically generated">
            <a:extLst>
              <a:ext uri="{FF2B5EF4-FFF2-40B4-BE49-F238E27FC236}">
                <a16:creationId xmlns:a16="http://schemas.microsoft.com/office/drawing/2014/main" id="{5D887B02-537D-863B-8B0E-6967488EB9F2}"/>
              </a:ext>
            </a:extLst>
          </p:cNvPr>
          <p:cNvPicPr>
            <a:picLocks noChangeAspect="1"/>
          </p:cNvPicPr>
          <p:nvPr/>
        </p:nvPicPr>
        <p:blipFill rotWithShape="1">
          <a:blip r:embed="rId8">
            <a:extLst>
              <a:ext uri="{28A0092B-C50C-407E-A947-70E740481C1C}">
                <a14:useLocalDpi xmlns:a14="http://schemas.microsoft.com/office/drawing/2010/main" val="0"/>
              </a:ext>
            </a:extLst>
          </a:blip>
          <a:srcRect r="55317"/>
          <a:stretch/>
        </p:blipFill>
        <p:spPr>
          <a:xfrm>
            <a:off x="2906965" y="4219795"/>
            <a:ext cx="818344" cy="880426"/>
          </a:xfrm>
          <a:prstGeom prst="rect">
            <a:avLst/>
          </a:prstGeom>
        </p:spPr>
      </p:pic>
      <p:pic>
        <p:nvPicPr>
          <p:cNvPr id="23" name="Picture 22" descr="A picture containing text, shirt&#10;&#10;Description automatically generated">
            <a:extLst>
              <a:ext uri="{FF2B5EF4-FFF2-40B4-BE49-F238E27FC236}">
                <a16:creationId xmlns:a16="http://schemas.microsoft.com/office/drawing/2014/main" id="{E4FAB4BB-5891-3ABE-A950-F2A5A5421961}"/>
              </a:ext>
            </a:extLst>
          </p:cNvPr>
          <p:cNvPicPr>
            <a:picLocks noChangeAspect="1"/>
          </p:cNvPicPr>
          <p:nvPr/>
        </p:nvPicPr>
        <p:blipFill rotWithShape="1">
          <a:blip r:embed="rId8">
            <a:extLst>
              <a:ext uri="{28A0092B-C50C-407E-A947-70E740481C1C}">
                <a14:useLocalDpi xmlns:a14="http://schemas.microsoft.com/office/drawing/2010/main" val="0"/>
              </a:ext>
            </a:extLst>
          </a:blip>
          <a:srcRect r="55317"/>
          <a:stretch/>
        </p:blipFill>
        <p:spPr>
          <a:xfrm>
            <a:off x="5046463" y="4660008"/>
            <a:ext cx="818344" cy="880426"/>
          </a:xfrm>
          <a:prstGeom prst="rect">
            <a:avLst/>
          </a:prstGeom>
        </p:spPr>
      </p:pic>
      <p:pic>
        <p:nvPicPr>
          <p:cNvPr id="24" name="Picture 23" descr="A picture containing text, shirt&#10;&#10;Description automatically generated">
            <a:extLst>
              <a:ext uri="{FF2B5EF4-FFF2-40B4-BE49-F238E27FC236}">
                <a16:creationId xmlns:a16="http://schemas.microsoft.com/office/drawing/2014/main" id="{11979881-868B-E2A2-906F-1F193F953248}"/>
              </a:ext>
            </a:extLst>
          </p:cNvPr>
          <p:cNvPicPr>
            <a:picLocks noChangeAspect="1"/>
          </p:cNvPicPr>
          <p:nvPr/>
        </p:nvPicPr>
        <p:blipFill rotWithShape="1">
          <a:blip r:embed="rId8">
            <a:extLst>
              <a:ext uri="{28A0092B-C50C-407E-A947-70E740481C1C}">
                <a14:useLocalDpi xmlns:a14="http://schemas.microsoft.com/office/drawing/2010/main" val="0"/>
              </a:ext>
            </a:extLst>
          </a:blip>
          <a:srcRect r="55317"/>
          <a:stretch/>
        </p:blipFill>
        <p:spPr>
          <a:xfrm>
            <a:off x="6848280" y="5061142"/>
            <a:ext cx="818344" cy="880426"/>
          </a:xfrm>
          <a:prstGeom prst="rect">
            <a:avLst/>
          </a:prstGeom>
        </p:spPr>
      </p:pic>
      <p:pic>
        <p:nvPicPr>
          <p:cNvPr id="25" name="Picture 24" descr="A picture containing text, shirt&#10;&#10;Description automatically generated">
            <a:extLst>
              <a:ext uri="{FF2B5EF4-FFF2-40B4-BE49-F238E27FC236}">
                <a16:creationId xmlns:a16="http://schemas.microsoft.com/office/drawing/2014/main" id="{EC1922B9-628A-8373-9DAD-91A13829FCC9}"/>
              </a:ext>
            </a:extLst>
          </p:cNvPr>
          <p:cNvPicPr>
            <a:picLocks noChangeAspect="1"/>
          </p:cNvPicPr>
          <p:nvPr/>
        </p:nvPicPr>
        <p:blipFill rotWithShape="1">
          <a:blip r:embed="rId8">
            <a:extLst>
              <a:ext uri="{28A0092B-C50C-407E-A947-70E740481C1C}">
                <a14:useLocalDpi xmlns:a14="http://schemas.microsoft.com/office/drawing/2010/main" val="0"/>
              </a:ext>
            </a:extLst>
          </a:blip>
          <a:srcRect r="55317"/>
          <a:stretch/>
        </p:blipFill>
        <p:spPr>
          <a:xfrm>
            <a:off x="8567833" y="4891718"/>
            <a:ext cx="818344" cy="880426"/>
          </a:xfrm>
          <a:prstGeom prst="rect">
            <a:avLst/>
          </a:prstGeom>
        </p:spPr>
      </p:pic>
      <p:pic>
        <p:nvPicPr>
          <p:cNvPr id="26" name="Picture 25" descr="A picture containing text, shirt&#10;&#10;Description automatically generated">
            <a:extLst>
              <a:ext uri="{FF2B5EF4-FFF2-40B4-BE49-F238E27FC236}">
                <a16:creationId xmlns:a16="http://schemas.microsoft.com/office/drawing/2014/main" id="{AD4F5980-EBB6-ECC0-B24B-943108595898}"/>
              </a:ext>
            </a:extLst>
          </p:cNvPr>
          <p:cNvPicPr>
            <a:picLocks noChangeAspect="1"/>
          </p:cNvPicPr>
          <p:nvPr/>
        </p:nvPicPr>
        <p:blipFill rotWithShape="1">
          <a:blip r:embed="rId8">
            <a:extLst>
              <a:ext uri="{28A0092B-C50C-407E-A947-70E740481C1C}">
                <a14:useLocalDpi xmlns:a14="http://schemas.microsoft.com/office/drawing/2010/main" val="0"/>
              </a:ext>
            </a:extLst>
          </a:blip>
          <a:srcRect r="55317"/>
          <a:stretch/>
        </p:blipFill>
        <p:spPr>
          <a:xfrm>
            <a:off x="2134883" y="5364631"/>
            <a:ext cx="818344" cy="880426"/>
          </a:xfrm>
          <a:prstGeom prst="rect">
            <a:avLst/>
          </a:prstGeom>
        </p:spPr>
      </p:pic>
      <p:sp>
        <p:nvSpPr>
          <p:cNvPr id="27" name="TextBox 26">
            <a:extLst>
              <a:ext uri="{FF2B5EF4-FFF2-40B4-BE49-F238E27FC236}">
                <a16:creationId xmlns:a16="http://schemas.microsoft.com/office/drawing/2014/main" id="{36F0D06E-FA50-BD54-1E9F-DF07FBAB4B84}"/>
              </a:ext>
            </a:extLst>
          </p:cNvPr>
          <p:cNvSpPr txBox="1"/>
          <p:nvPr/>
        </p:nvSpPr>
        <p:spPr>
          <a:xfrm>
            <a:off x="4898475" y="2365769"/>
            <a:ext cx="1082348" cy="400110"/>
          </a:xfrm>
          <a:prstGeom prst="rect">
            <a:avLst/>
          </a:prstGeom>
          <a:solidFill>
            <a:schemeClr val="bg1"/>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Konrad</a:t>
            </a:r>
          </a:p>
        </p:txBody>
      </p:sp>
      <p:sp>
        <p:nvSpPr>
          <p:cNvPr id="28" name="TextBox 27">
            <a:extLst>
              <a:ext uri="{FF2B5EF4-FFF2-40B4-BE49-F238E27FC236}">
                <a16:creationId xmlns:a16="http://schemas.microsoft.com/office/drawing/2014/main" id="{D0F1968F-7145-2F9A-0ACD-ED830D1B0E3B}"/>
              </a:ext>
            </a:extLst>
          </p:cNvPr>
          <p:cNvSpPr txBox="1"/>
          <p:nvPr/>
        </p:nvSpPr>
        <p:spPr>
          <a:xfrm>
            <a:off x="2281089" y="2247087"/>
            <a:ext cx="1082348" cy="40011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115076"/>
                </a:solidFill>
                <a:effectLst/>
                <a:uLnTx/>
                <a:uFillTx/>
                <a:latin typeface="Century Gothic" panose="020F0302020204030204"/>
                <a:ea typeface="+mn-ea"/>
                <a:cs typeface="+mn-cs"/>
              </a:rPr>
              <a:t>Käthe</a:t>
            </a:r>
            <a:endPar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29" name="TextBox 28">
            <a:extLst>
              <a:ext uri="{FF2B5EF4-FFF2-40B4-BE49-F238E27FC236}">
                <a16:creationId xmlns:a16="http://schemas.microsoft.com/office/drawing/2014/main" id="{1BEE9E10-4C85-0ADB-83B7-A60B01C21EC2}"/>
              </a:ext>
            </a:extLst>
          </p:cNvPr>
          <p:cNvSpPr txBox="1"/>
          <p:nvPr/>
        </p:nvSpPr>
        <p:spPr>
          <a:xfrm>
            <a:off x="7343620" y="2572519"/>
            <a:ext cx="1547219" cy="400110"/>
          </a:xfrm>
          <a:prstGeom prst="rect">
            <a:avLst/>
          </a:prstGeom>
          <a:solidFill>
            <a:schemeClr val="bg1"/>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115076"/>
                </a:solidFill>
                <a:effectLst/>
                <a:uLnTx/>
                <a:uFillTx/>
                <a:latin typeface="Century Gothic" panose="020F0302020204030204"/>
              </a:rPr>
              <a:t>Frau </a:t>
            </a:r>
            <a:r>
              <a:rPr kumimoji="0" lang="en-GB" sz="2000" b="1" i="0" u="none" strike="noStrike" kern="1200" cap="none" spc="0" normalizeH="0" baseline="0" noProof="0" dirty="0" err="1">
                <a:ln>
                  <a:noFill/>
                </a:ln>
                <a:solidFill>
                  <a:srgbClr val="115076"/>
                </a:solidFill>
                <a:effectLst/>
                <a:uLnTx/>
                <a:uFillTx/>
                <a:latin typeface="Century Gothic" panose="020F0302020204030204"/>
              </a:rPr>
              <a:t>Möller</a:t>
            </a:r>
            <a:endPar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31" name="TextBox 30">
            <a:extLst>
              <a:ext uri="{FF2B5EF4-FFF2-40B4-BE49-F238E27FC236}">
                <a16:creationId xmlns:a16="http://schemas.microsoft.com/office/drawing/2014/main" id="{155A397F-9AEB-DA44-BC4F-F15E68D0D378}"/>
              </a:ext>
            </a:extLst>
          </p:cNvPr>
          <p:cNvSpPr txBox="1"/>
          <p:nvPr/>
        </p:nvSpPr>
        <p:spPr>
          <a:xfrm>
            <a:off x="2092451" y="6109357"/>
            <a:ext cx="989374" cy="400110"/>
          </a:xfrm>
          <a:prstGeom prst="rect">
            <a:avLst/>
          </a:prstGeom>
          <a:solidFill>
            <a:schemeClr val="bg1"/>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Karola</a:t>
            </a:r>
          </a:p>
        </p:txBody>
      </p:sp>
      <p:sp>
        <p:nvSpPr>
          <p:cNvPr id="32" name="TextBox 31">
            <a:extLst>
              <a:ext uri="{FF2B5EF4-FFF2-40B4-BE49-F238E27FC236}">
                <a16:creationId xmlns:a16="http://schemas.microsoft.com/office/drawing/2014/main" id="{4E542EAC-23EB-DAB4-6584-0C6CFCA41E4B}"/>
              </a:ext>
            </a:extLst>
          </p:cNvPr>
          <p:cNvSpPr txBox="1"/>
          <p:nvPr/>
        </p:nvSpPr>
        <p:spPr>
          <a:xfrm>
            <a:off x="2948521" y="4861087"/>
            <a:ext cx="758542" cy="400110"/>
          </a:xfrm>
          <a:prstGeom prst="rect">
            <a:avLst/>
          </a:prstGeom>
          <a:solidFill>
            <a:schemeClr val="bg1"/>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115076"/>
                </a:solidFill>
                <a:effectLst/>
                <a:uLnTx/>
                <a:uFillTx/>
                <a:latin typeface="Century Gothic" panose="020F0302020204030204"/>
                <a:ea typeface="+mn-ea"/>
                <a:cs typeface="+mn-cs"/>
              </a:rPr>
              <a:t>Götz</a:t>
            </a:r>
            <a:endPar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33" name="TextBox 32">
            <a:extLst>
              <a:ext uri="{FF2B5EF4-FFF2-40B4-BE49-F238E27FC236}">
                <a16:creationId xmlns:a16="http://schemas.microsoft.com/office/drawing/2014/main" id="{88AE19FF-2558-ECB6-E19A-F6CD366D981B}"/>
              </a:ext>
            </a:extLst>
          </p:cNvPr>
          <p:cNvSpPr txBox="1"/>
          <p:nvPr/>
        </p:nvSpPr>
        <p:spPr>
          <a:xfrm>
            <a:off x="3973644" y="4026361"/>
            <a:ext cx="979755" cy="400110"/>
          </a:xfrm>
          <a:prstGeom prst="rect">
            <a:avLst/>
          </a:prstGeom>
          <a:solidFill>
            <a:schemeClr val="bg1"/>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115076"/>
                </a:solidFill>
                <a:effectLst/>
                <a:uLnTx/>
                <a:uFillTx/>
                <a:latin typeface="Century Gothic" panose="020F0302020204030204"/>
                <a:ea typeface="+mn-ea"/>
                <a:cs typeface="+mn-cs"/>
              </a:rPr>
              <a:t>Bärbel</a:t>
            </a:r>
            <a:endPar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34" name="TextBox 33">
            <a:extLst>
              <a:ext uri="{FF2B5EF4-FFF2-40B4-BE49-F238E27FC236}">
                <a16:creationId xmlns:a16="http://schemas.microsoft.com/office/drawing/2014/main" id="{EBC4D8B5-17DB-A491-804D-6273275EE60C}"/>
              </a:ext>
            </a:extLst>
          </p:cNvPr>
          <p:cNvSpPr txBox="1"/>
          <p:nvPr/>
        </p:nvSpPr>
        <p:spPr>
          <a:xfrm>
            <a:off x="4884052" y="5475385"/>
            <a:ext cx="1111203" cy="400110"/>
          </a:xfrm>
          <a:prstGeom prst="rect">
            <a:avLst/>
          </a:prstGeom>
          <a:solidFill>
            <a:schemeClr val="bg1"/>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115076"/>
                </a:solidFill>
                <a:latin typeface="Century Gothic" panose="020F0302020204030204"/>
              </a:rPr>
              <a:t>Norbert</a:t>
            </a:r>
            <a:endPar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36" name="TextBox 35">
            <a:extLst>
              <a:ext uri="{FF2B5EF4-FFF2-40B4-BE49-F238E27FC236}">
                <a16:creationId xmlns:a16="http://schemas.microsoft.com/office/drawing/2014/main" id="{6DDA9620-3131-C319-0997-3BB142295060}"/>
              </a:ext>
            </a:extLst>
          </p:cNvPr>
          <p:cNvSpPr txBox="1"/>
          <p:nvPr/>
        </p:nvSpPr>
        <p:spPr>
          <a:xfrm>
            <a:off x="5857959" y="3948318"/>
            <a:ext cx="1819730" cy="400110"/>
          </a:xfrm>
          <a:prstGeom prst="rect">
            <a:avLst/>
          </a:prstGeom>
          <a:solidFill>
            <a:schemeClr val="bg1"/>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115076"/>
                </a:solidFill>
                <a:effectLst/>
                <a:uLnTx/>
                <a:uFillTx/>
                <a:latin typeface="Century Gothic" panose="020F0302020204030204"/>
              </a:rPr>
              <a:t>Herr </a:t>
            </a:r>
            <a:r>
              <a:rPr kumimoji="0" lang="en-GB" sz="2000" b="1" i="0" u="none" strike="noStrike" kern="1200" cap="none" spc="0" normalizeH="0" baseline="0" noProof="0" dirty="0" err="1">
                <a:ln>
                  <a:noFill/>
                </a:ln>
                <a:solidFill>
                  <a:srgbClr val="115076"/>
                </a:solidFill>
                <a:effectLst/>
                <a:uLnTx/>
                <a:uFillTx/>
                <a:latin typeface="Century Gothic" panose="020F0302020204030204"/>
              </a:rPr>
              <a:t>Fähnrich</a:t>
            </a:r>
            <a:endPar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37" name="TextBox 36">
            <a:extLst>
              <a:ext uri="{FF2B5EF4-FFF2-40B4-BE49-F238E27FC236}">
                <a16:creationId xmlns:a16="http://schemas.microsoft.com/office/drawing/2014/main" id="{B2C289B5-71B4-D256-496D-5AC58766C54C}"/>
              </a:ext>
            </a:extLst>
          </p:cNvPr>
          <p:cNvSpPr txBox="1"/>
          <p:nvPr/>
        </p:nvSpPr>
        <p:spPr>
          <a:xfrm>
            <a:off x="6327037" y="5862094"/>
            <a:ext cx="1846980" cy="400110"/>
          </a:xfrm>
          <a:prstGeom prst="rect">
            <a:avLst/>
          </a:prstGeom>
          <a:solidFill>
            <a:schemeClr val="bg1"/>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Frau Dorfman</a:t>
            </a:r>
          </a:p>
        </p:txBody>
      </p:sp>
      <p:sp>
        <p:nvSpPr>
          <p:cNvPr id="38" name="TextBox 37">
            <a:extLst>
              <a:ext uri="{FF2B5EF4-FFF2-40B4-BE49-F238E27FC236}">
                <a16:creationId xmlns:a16="http://schemas.microsoft.com/office/drawing/2014/main" id="{E020F332-DDE5-37C5-E90D-80D0FE01D938}"/>
              </a:ext>
            </a:extLst>
          </p:cNvPr>
          <p:cNvSpPr txBox="1"/>
          <p:nvPr/>
        </p:nvSpPr>
        <p:spPr>
          <a:xfrm>
            <a:off x="8307817" y="5709247"/>
            <a:ext cx="1316387" cy="400110"/>
          </a:xfrm>
          <a:prstGeom prst="rect">
            <a:avLst/>
          </a:prstGeom>
          <a:solidFill>
            <a:schemeClr val="bg1"/>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Herr </a:t>
            </a:r>
            <a:r>
              <a:rPr kumimoji="0" lang="en-GB" sz="2000" b="1" i="0" u="none" strike="noStrike" kern="1200" cap="none" spc="0" normalizeH="0" baseline="0" noProof="0" dirty="0" err="1">
                <a:ln>
                  <a:noFill/>
                </a:ln>
                <a:solidFill>
                  <a:srgbClr val="115076"/>
                </a:solidFill>
                <a:effectLst/>
                <a:uLnTx/>
                <a:uFillTx/>
                <a:latin typeface="Century Gothic" panose="020F0302020204030204"/>
                <a:ea typeface="+mn-ea"/>
                <a:cs typeface="+mn-cs"/>
              </a:rPr>
              <a:t>Döhl</a:t>
            </a:r>
            <a:endPar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39" name="TextBox 38">
            <a:extLst>
              <a:ext uri="{FF2B5EF4-FFF2-40B4-BE49-F238E27FC236}">
                <a16:creationId xmlns:a16="http://schemas.microsoft.com/office/drawing/2014/main" id="{337B581A-9F6A-E188-179C-9684EF32664D}"/>
              </a:ext>
            </a:extLst>
          </p:cNvPr>
          <p:cNvSpPr txBox="1"/>
          <p:nvPr/>
        </p:nvSpPr>
        <p:spPr>
          <a:xfrm>
            <a:off x="7832494" y="4139535"/>
            <a:ext cx="1710726" cy="400110"/>
          </a:xfrm>
          <a:prstGeom prst="rect">
            <a:avLst/>
          </a:prstGeom>
          <a:solidFill>
            <a:schemeClr val="bg1"/>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Herr </a:t>
            </a:r>
            <a:r>
              <a:rPr kumimoji="0" lang="en-GB" sz="2000" b="1" i="0" u="none" strike="noStrike" kern="1200" cap="none" spc="0" normalizeH="0" baseline="0" noProof="0" dirty="0" err="1">
                <a:ln>
                  <a:noFill/>
                </a:ln>
                <a:solidFill>
                  <a:srgbClr val="115076"/>
                </a:solidFill>
                <a:effectLst/>
                <a:uLnTx/>
                <a:uFillTx/>
                <a:latin typeface="Century Gothic" panose="020F0302020204030204"/>
                <a:ea typeface="+mn-ea"/>
                <a:cs typeface="+mn-cs"/>
              </a:rPr>
              <a:t>Böhmer</a:t>
            </a:r>
            <a:endPar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pic>
        <p:nvPicPr>
          <p:cNvPr id="41" name="Picture 6" descr="Soccer Ball Clipart">
            <a:extLst>
              <a:ext uri="{FF2B5EF4-FFF2-40B4-BE49-F238E27FC236}">
                <a16:creationId xmlns:a16="http://schemas.microsoft.com/office/drawing/2014/main" id="{35F07362-C79E-2997-BB52-90F690F9F54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39849" y="3473939"/>
            <a:ext cx="72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407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91667E-6 2.22222E-6 L -0.10169 0.24143 " pathEditMode="relative" rAng="0" ptsTypes="AA">
                                      <p:cBhvr>
                                        <p:cTn id="6" dur="1000" fill="hold"/>
                                        <p:tgtEl>
                                          <p:spTgt spid="41"/>
                                        </p:tgtEl>
                                        <p:attrNameLst>
                                          <p:attrName>ppt_x</p:attrName>
                                          <p:attrName>ppt_y</p:attrName>
                                        </p:attrNameLst>
                                      </p:cBhvr>
                                      <p:rCtr x="-5091" y="1206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10169 0.24143 L 0.04935 0.2199 " pathEditMode="relative" rAng="0" ptsTypes="AA">
                                      <p:cBhvr>
                                        <p:cTn id="10" dur="1000" fill="hold"/>
                                        <p:tgtEl>
                                          <p:spTgt spid="41"/>
                                        </p:tgtEl>
                                        <p:attrNameLst>
                                          <p:attrName>ppt_x</p:attrName>
                                          <p:attrName>ppt_y</p:attrName>
                                        </p:attrNameLst>
                                      </p:cBhvr>
                                      <p:rCtr x="6953" y="-394"/>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0.04935 0.21991 L -0.09974 -0.02917 " pathEditMode="relative" rAng="0" ptsTypes="AA">
                                      <p:cBhvr>
                                        <p:cTn id="14" dur="1000" fill="hold"/>
                                        <p:tgtEl>
                                          <p:spTgt spid="41"/>
                                        </p:tgtEl>
                                        <p:attrNameLst>
                                          <p:attrName>ppt_x</p:attrName>
                                          <p:attrName>ppt_y</p:attrName>
                                        </p:attrNameLst>
                                      </p:cBhvr>
                                      <p:rCtr x="-7461" y="-12454"/>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0.09974 -0.02917 L -0.03554 -0.20857 " pathEditMode="relative" rAng="0" ptsTypes="AA">
                                      <p:cBhvr>
                                        <p:cTn id="18" dur="1000" fill="hold"/>
                                        <p:tgtEl>
                                          <p:spTgt spid="41"/>
                                        </p:tgtEl>
                                        <p:attrNameLst>
                                          <p:attrName>ppt_x</p:attrName>
                                          <p:attrName>ppt_y</p:attrName>
                                        </p:attrNameLst>
                                      </p:cBhvr>
                                      <p:rCtr x="3203" y="-8981"/>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0.03554 -0.20857 L -0.27369 0.16644 " pathEditMode="relative" rAng="0" ptsTypes="AA">
                                      <p:cBhvr>
                                        <p:cTn id="22" dur="1000" fill="hold"/>
                                        <p:tgtEl>
                                          <p:spTgt spid="41"/>
                                        </p:tgtEl>
                                        <p:attrNameLst>
                                          <p:attrName>ppt_x</p:attrName>
                                          <p:attrName>ppt_y</p:attrName>
                                        </p:attrNameLst>
                                      </p:cBhvr>
                                      <p:rCtr x="-11849" y="19954"/>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0.27369 0.16643 L -0.49883 0.28264 " pathEditMode="relative" rAng="0" ptsTypes="AA">
                                      <p:cBhvr>
                                        <p:cTn id="26" dur="1000" fill="hold"/>
                                        <p:tgtEl>
                                          <p:spTgt spid="41"/>
                                        </p:tgtEl>
                                        <p:attrNameLst>
                                          <p:attrName>ppt_x</p:attrName>
                                          <p:attrName>ppt_y</p:attrName>
                                        </p:attrNameLst>
                                      </p:cBhvr>
                                      <p:rCtr x="-11263" y="5810"/>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0.49883 0.28264 L -0.38724 -0.29375 " pathEditMode="relative" rAng="0" ptsTypes="AA">
                                      <p:cBhvr>
                                        <p:cTn id="30" dur="1000" fill="hold"/>
                                        <p:tgtEl>
                                          <p:spTgt spid="41"/>
                                        </p:tgtEl>
                                        <p:attrNameLst>
                                          <p:attrName>ppt_x</p:attrName>
                                          <p:attrName>ppt_y</p:attrName>
                                        </p:attrNameLst>
                                      </p:cBhvr>
                                      <p:rCtr x="5573" y="-28819"/>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nodeType="clickEffect">
                                  <p:stCondLst>
                                    <p:cond delay="0"/>
                                  </p:stCondLst>
                                  <p:childTnLst>
                                    <p:animMotion origin="layout" path="M -0.38724 -0.29375 L -0.44935 0.11967 " pathEditMode="relative" rAng="0" ptsTypes="AA">
                                      <p:cBhvr>
                                        <p:cTn id="34" dur="1000" fill="hold"/>
                                        <p:tgtEl>
                                          <p:spTgt spid="41"/>
                                        </p:tgtEl>
                                        <p:attrNameLst>
                                          <p:attrName>ppt_x</p:attrName>
                                          <p:attrName>ppt_y</p:attrName>
                                        </p:attrNameLst>
                                      </p:cBhvr>
                                      <p:rCtr x="-3151" y="20208"/>
                                    </p:animMotion>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nodeType="clickEffect">
                                  <p:stCondLst>
                                    <p:cond delay="0"/>
                                  </p:stCondLst>
                                  <p:childTnLst>
                                    <p:animMotion origin="layout" path="M -0.44935 0.11967 L -0.26914 -0.22755 " pathEditMode="relative" rAng="0" ptsTypes="AA">
                                      <p:cBhvr>
                                        <p:cTn id="38" dur="1000" fill="hold"/>
                                        <p:tgtEl>
                                          <p:spTgt spid="41"/>
                                        </p:tgtEl>
                                        <p:attrNameLst>
                                          <p:attrName>ppt_x</p:attrName>
                                          <p:attrName>ppt_y</p:attrName>
                                        </p:attrNameLst>
                                      </p:cBhvr>
                                      <p:rCtr x="9010" y="-17361"/>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nodeType="clickEffect">
                                  <p:stCondLst>
                                    <p:cond delay="0"/>
                                  </p:stCondLst>
                                  <p:childTnLst>
                                    <p:animMotion origin="layout" path="M -0.26914 -0.22755 L -0.35703 -0.01041 " pathEditMode="relative" rAng="0" ptsTypes="AA">
                                      <p:cBhvr>
                                        <p:cTn id="42" dur="1000" fill="hold"/>
                                        <p:tgtEl>
                                          <p:spTgt spid="41"/>
                                        </p:tgtEl>
                                        <p:attrNameLst>
                                          <p:attrName>ppt_x</p:attrName>
                                          <p:attrName>ppt_y</p:attrName>
                                        </p:attrNameLst>
                                      </p:cBhvr>
                                      <p:rCtr x="-4583" y="11042"/>
                                    </p:animMotion>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0.35703 -0.01042 L -0.53346 0.03287 " pathEditMode="relative" rAng="0" ptsTypes="AA">
                                      <p:cBhvr>
                                        <p:cTn id="46" dur="500" fill="hold"/>
                                        <p:tgtEl>
                                          <p:spTgt spid="41"/>
                                        </p:tgtEl>
                                        <p:attrNameLst>
                                          <p:attrName>ppt_x</p:attrName>
                                          <p:attrName>ppt_y</p:attrName>
                                        </p:attrNameLst>
                                      </p:cBhvr>
                                      <p:rCtr x="-8828" y="2153"/>
                                    </p:animMotion>
                                  </p:childTnLst>
                                  <p:subTnLst>
                                    <p:audio>
                                      <p:cMediaNode>
                                        <p:cTn display="0" masterRel="sameClick">
                                          <p:stCondLst>
                                            <p:cond evt="begin" delay="0">
                                              <p:tn val="4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2 </a:t>
            </a:r>
            <a:endParaRPr lang="en-GB" sz="2800" dirty="0">
              <a:latin typeface="Century Gothic" panose="020B0502020202020204" pitchFamily="34" charset="0"/>
            </a:endParaRPr>
          </a:p>
        </p:txBody>
      </p:sp>
      <p:sp>
        <p:nvSpPr>
          <p:cNvPr id="36" name="Speech Bubble: Rectangle with Corners Rounded 35">
            <a:extLst>
              <a:ext uri="{FF2B5EF4-FFF2-40B4-BE49-F238E27FC236}">
                <a16:creationId xmlns:a16="http://schemas.microsoft.com/office/drawing/2014/main" id="{9C7F51F2-5AF2-42F7-868B-CD0BB7BBDA0B}"/>
              </a:ext>
            </a:extLst>
          </p:cNvPr>
          <p:cNvSpPr/>
          <p:nvPr/>
        </p:nvSpPr>
        <p:spPr>
          <a:xfrm>
            <a:off x="3712279" y="152745"/>
            <a:ext cx="3170302" cy="559823"/>
          </a:xfrm>
          <a:prstGeom prst="wedgeRoundRectCallout">
            <a:avLst>
              <a:gd name="adj1" fmla="val -52368"/>
              <a:gd name="adj2" fmla="val 14477"/>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37" name="Graphic 36" descr="Teacher">
            <a:extLst>
              <a:ext uri="{FF2B5EF4-FFF2-40B4-BE49-F238E27FC236}">
                <a16:creationId xmlns:a16="http://schemas.microsoft.com/office/drawing/2014/main" id="{85CADE36-5BB7-46DA-9F21-9DA71E9FC3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15492" y="-68014"/>
            <a:ext cx="816961" cy="938928"/>
          </a:xfrm>
          <a:prstGeom prst="rect">
            <a:avLst/>
          </a:prstGeom>
        </p:spPr>
      </p:pic>
      <p:sp>
        <p:nvSpPr>
          <p:cNvPr id="38" name="TextBox 37">
            <a:extLst>
              <a:ext uri="{FF2B5EF4-FFF2-40B4-BE49-F238E27FC236}">
                <a16:creationId xmlns:a16="http://schemas.microsoft.com/office/drawing/2014/main" id="{C7E5FAE2-89CE-4D27-B044-DE28F91B7E30}"/>
              </a:ext>
            </a:extLst>
          </p:cNvPr>
          <p:cNvSpPr txBox="1"/>
          <p:nvPr/>
        </p:nvSpPr>
        <p:spPr>
          <a:xfrm>
            <a:off x="3803515" y="237959"/>
            <a:ext cx="3079066" cy="43088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2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What</a:t>
            </a:r>
            <a:r>
              <a:rPr kumimoji="0" lang="fr-FR"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can </a:t>
            </a:r>
            <a:r>
              <a:rPr kumimoji="0" lang="fr-FR" sz="22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Ronja</a:t>
            </a:r>
            <a:r>
              <a:rPr kumimoji="0" lang="fr-FR"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fr-FR" sz="22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see</a:t>
            </a:r>
            <a:r>
              <a:rPr kumimoji="0" lang="fr-FR"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p:txBody>
      </p:sp>
      <p:pic>
        <p:nvPicPr>
          <p:cNvPr id="6" name="Picture 5">
            <a:extLst>
              <a:ext uri="{FF2B5EF4-FFF2-40B4-BE49-F238E27FC236}">
                <a16:creationId xmlns:a16="http://schemas.microsoft.com/office/drawing/2014/main" id="{794AC193-88CB-4BD2-971B-0127289E239B}"/>
              </a:ext>
            </a:extLst>
          </p:cNvPr>
          <p:cNvPicPr>
            <a:picLocks noChangeAspect="1"/>
          </p:cNvPicPr>
          <p:nvPr/>
        </p:nvPicPr>
        <p:blipFill>
          <a:blip r:embed="rId5"/>
          <a:stretch>
            <a:fillRect/>
          </a:stretch>
        </p:blipFill>
        <p:spPr>
          <a:xfrm>
            <a:off x="84574" y="115364"/>
            <a:ext cx="536494" cy="493819"/>
          </a:xfrm>
          <a:prstGeom prst="rect">
            <a:avLst/>
          </a:prstGeom>
        </p:spPr>
      </p:pic>
      <p:sp>
        <p:nvSpPr>
          <p:cNvPr id="8" name="Title 2">
            <a:extLst>
              <a:ext uri="{FF2B5EF4-FFF2-40B4-BE49-F238E27FC236}">
                <a16:creationId xmlns:a16="http://schemas.microsoft.com/office/drawing/2014/main" id="{2BE69799-F9A3-44DB-A435-2C2C5E6B80F6}"/>
              </a:ext>
            </a:extLst>
          </p:cNvPr>
          <p:cNvSpPr txBox="1">
            <a:spLocks/>
          </p:cNvSpPr>
          <p:nvPr/>
        </p:nvSpPr>
        <p:spPr>
          <a:xfrm>
            <a:off x="11245010" y="899844"/>
            <a:ext cx="766122" cy="374973"/>
          </a:xfrm>
          <a:prstGeom prst="rect">
            <a:avLst/>
          </a:prstGeom>
          <a:solidFill>
            <a:srgbClr val="2E94AF"/>
          </a:solidFill>
          <a:ln>
            <a:noFill/>
          </a:ln>
        </p:spPr>
        <p:txBody>
          <a:bodyPr spcFirstLastPara="1" wrap="square" lIns="91425" tIns="45700" rIns="91425" bIns="45700" anchor="ctr" anchorCtr="0">
            <a:normAutofit fontScale="85000" lnSpcReduction="1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chemeClr val="bg1"/>
                </a:solidFill>
                <a:latin typeface="Century Gothic" panose="020B0502020202020204" pitchFamily="34" charset="0"/>
              </a:rPr>
              <a:t>lesen</a:t>
            </a:r>
            <a:endParaRPr lang="en-GB" sz="2000" b="1" kern="0" dirty="0">
              <a:solidFill>
                <a:schemeClr val="bg1"/>
              </a:solidFill>
              <a:latin typeface="Century Gothic" panose="020B0502020202020204" pitchFamily="34" charset="0"/>
            </a:endParaRPr>
          </a:p>
        </p:txBody>
      </p:sp>
      <p:pic>
        <p:nvPicPr>
          <p:cNvPr id="9" name="Picture 8" descr="Icon&#10;&#10;Description automatically generated">
            <a:extLst>
              <a:ext uri="{FF2B5EF4-FFF2-40B4-BE49-F238E27FC236}">
                <a16:creationId xmlns:a16="http://schemas.microsoft.com/office/drawing/2014/main" id="{0DD6A245-E56F-6A6F-D7DC-A7194BAFC0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64142" y="61136"/>
            <a:ext cx="1127858" cy="829128"/>
          </a:xfrm>
          <a:prstGeom prst="rect">
            <a:avLst/>
          </a:prstGeom>
        </p:spPr>
      </p:pic>
      <p:sp>
        <p:nvSpPr>
          <p:cNvPr id="11" name="Rectangle: Rounded Corners 10">
            <a:extLst>
              <a:ext uri="{FF2B5EF4-FFF2-40B4-BE49-F238E27FC236}">
                <a16:creationId xmlns:a16="http://schemas.microsoft.com/office/drawing/2014/main" id="{7871A2D2-FE17-E2D2-83CA-92CF501A79D4}"/>
              </a:ext>
            </a:extLst>
          </p:cNvPr>
          <p:cNvSpPr/>
          <p:nvPr/>
        </p:nvSpPr>
        <p:spPr>
          <a:xfrm>
            <a:off x="7873141" y="1950565"/>
            <a:ext cx="3470787" cy="474113"/>
          </a:xfrm>
          <a:prstGeom prst="roundRect">
            <a:avLst/>
          </a:prstGeom>
          <a:solidFill>
            <a:srgbClr val="FFD319"/>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Hallo,  </a:t>
            </a:r>
            <a:r>
              <a:rPr lang="en-GB" sz="2400" b="1" dirty="0">
                <a:solidFill>
                  <a:srgbClr val="002060"/>
                </a:solidFill>
                <a:latin typeface="Century Gothic" panose="020B0502020202020204" pitchFamily="34" charset="0"/>
              </a:rPr>
              <a:t>Herr </a:t>
            </a:r>
            <a:r>
              <a:rPr lang="en-GB" sz="2400" dirty="0">
                <a:solidFill>
                  <a:srgbClr val="002060"/>
                </a:solidFill>
                <a:latin typeface="Century Gothic" panose="020B0502020202020204" pitchFamily="34" charset="0"/>
              </a:rPr>
              <a:t> Lehmann!</a:t>
            </a:r>
          </a:p>
        </p:txBody>
      </p:sp>
      <p:sp>
        <p:nvSpPr>
          <p:cNvPr id="13" name="Rectangle: Rounded Corners 12">
            <a:extLst>
              <a:ext uri="{FF2B5EF4-FFF2-40B4-BE49-F238E27FC236}">
                <a16:creationId xmlns:a16="http://schemas.microsoft.com/office/drawing/2014/main" id="{75FC3D0B-8F69-A604-B10C-82D5DD23869D}"/>
              </a:ext>
            </a:extLst>
          </p:cNvPr>
          <p:cNvSpPr/>
          <p:nvPr/>
        </p:nvSpPr>
        <p:spPr>
          <a:xfrm>
            <a:off x="304328" y="4580350"/>
            <a:ext cx="2847128" cy="474113"/>
          </a:xfrm>
          <a:prstGeom prst="roundRect">
            <a:avLst/>
          </a:prstGeom>
          <a:solidFill>
            <a:srgbClr val="FFD319"/>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err="1">
                <a:solidFill>
                  <a:srgbClr val="002060"/>
                </a:solidFill>
                <a:latin typeface="Century Gothic" panose="020B0502020202020204" pitchFamily="34" charset="0"/>
              </a:rPr>
              <a:t>Hier</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ist</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ein</a:t>
            </a:r>
            <a:r>
              <a:rPr lang="en-GB" sz="2400" dirty="0">
                <a:solidFill>
                  <a:srgbClr val="002060"/>
                </a:solidFill>
                <a:latin typeface="Century Gothic" panose="020B0502020202020204" pitchFamily="34" charset="0"/>
              </a:rPr>
              <a:t> </a:t>
            </a:r>
            <a:r>
              <a:rPr lang="en-GB" sz="2400" b="1" dirty="0">
                <a:solidFill>
                  <a:srgbClr val="002060"/>
                </a:solidFill>
                <a:latin typeface="Century Gothic" panose="020B0502020202020204" pitchFamily="34" charset="0"/>
              </a:rPr>
              <a:t>Spieler</a:t>
            </a:r>
          </a:p>
        </p:txBody>
      </p:sp>
      <p:sp>
        <p:nvSpPr>
          <p:cNvPr id="14" name="Rectangle: Rounded Corners 13">
            <a:extLst>
              <a:ext uri="{FF2B5EF4-FFF2-40B4-BE49-F238E27FC236}">
                <a16:creationId xmlns:a16="http://schemas.microsoft.com/office/drawing/2014/main" id="{B1E3C0CD-8B2F-37B2-941C-DF64DC2346C9}"/>
              </a:ext>
            </a:extLst>
          </p:cNvPr>
          <p:cNvSpPr/>
          <p:nvPr/>
        </p:nvSpPr>
        <p:spPr>
          <a:xfrm>
            <a:off x="4594406" y="2830230"/>
            <a:ext cx="3470787" cy="474113"/>
          </a:xfrm>
          <a:prstGeom prst="roundRect">
            <a:avLst/>
          </a:prstGeom>
          <a:solidFill>
            <a:srgbClr val="FFD319"/>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Du </a:t>
            </a:r>
            <a:r>
              <a:rPr lang="en-GB" sz="2400" dirty="0" err="1">
                <a:solidFill>
                  <a:srgbClr val="002060"/>
                </a:solidFill>
                <a:latin typeface="Century Gothic" panose="020B0502020202020204" pitchFamily="34" charset="0"/>
              </a:rPr>
              <a:t>bist</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eine</a:t>
            </a:r>
            <a:r>
              <a:rPr lang="en-GB" sz="2400"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Spielerin</a:t>
            </a:r>
            <a:endParaRPr lang="en-GB" sz="2400" b="1" dirty="0">
              <a:solidFill>
                <a:srgbClr val="002060"/>
              </a:solidFill>
              <a:latin typeface="Century Gothic" panose="020B0502020202020204" pitchFamily="34" charset="0"/>
            </a:endParaRPr>
          </a:p>
        </p:txBody>
      </p:sp>
      <p:sp>
        <p:nvSpPr>
          <p:cNvPr id="15" name="Rectangle: Rounded Corners 14">
            <a:extLst>
              <a:ext uri="{FF2B5EF4-FFF2-40B4-BE49-F238E27FC236}">
                <a16:creationId xmlns:a16="http://schemas.microsoft.com/office/drawing/2014/main" id="{90C5F080-BED5-4EAB-CA19-02965E18DC1F}"/>
              </a:ext>
            </a:extLst>
          </p:cNvPr>
          <p:cNvSpPr/>
          <p:nvPr/>
        </p:nvSpPr>
        <p:spPr>
          <a:xfrm>
            <a:off x="6156603" y="5505148"/>
            <a:ext cx="3931294" cy="474113"/>
          </a:xfrm>
          <a:prstGeom prst="roundRect">
            <a:avLst/>
          </a:prstGeom>
          <a:solidFill>
            <a:srgbClr val="FFD319"/>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Das </a:t>
            </a:r>
            <a:r>
              <a:rPr lang="en-GB" sz="2400" dirty="0" err="1">
                <a:solidFill>
                  <a:srgbClr val="002060"/>
                </a:solidFill>
                <a:latin typeface="Century Gothic" panose="020B0502020202020204" pitchFamily="34" charset="0"/>
              </a:rPr>
              <a:t>ist</a:t>
            </a:r>
            <a:r>
              <a:rPr lang="en-GB" sz="2400" dirty="0">
                <a:solidFill>
                  <a:srgbClr val="002060"/>
                </a:solidFill>
                <a:latin typeface="Century Gothic" panose="020B0502020202020204" pitchFamily="34" charset="0"/>
              </a:rPr>
              <a:t> </a:t>
            </a:r>
            <a:r>
              <a:rPr lang="en-GB" sz="2400" b="1" dirty="0">
                <a:solidFill>
                  <a:srgbClr val="002060"/>
                </a:solidFill>
                <a:latin typeface="Century Gothic" panose="020B0502020202020204" pitchFamily="34" charset="0"/>
              </a:rPr>
              <a:t>total</a:t>
            </a:r>
            <a:r>
              <a:rPr lang="en-GB" sz="2400" dirty="0">
                <a:solidFill>
                  <a:srgbClr val="002060"/>
                </a:solidFill>
                <a:latin typeface="Century Gothic" panose="020B0502020202020204" pitchFamily="34" charset="0"/>
              </a:rPr>
              <a:t>  wunderbar!</a:t>
            </a:r>
          </a:p>
        </p:txBody>
      </p:sp>
      <p:sp>
        <p:nvSpPr>
          <p:cNvPr id="16" name="Rectangle: Rounded Corners 15">
            <a:extLst>
              <a:ext uri="{FF2B5EF4-FFF2-40B4-BE49-F238E27FC236}">
                <a16:creationId xmlns:a16="http://schemas.microsoft.com/office/drawing/2014/main" id="{D83AFBA6-DB81-CDE7-509A-F410F68CF04F}"/>
              </a:ext>
            </a:extLst>
          </p:cNvPr>
          <p:cNvSpPr/>
          <p:nvPr/>
        </p:nvSpPr>
        <p:spPr>
          <a:xfrm>
            <a:off x="3242699" y="5374807"/>
            <a:ext cx="2717141" cy="474113"/>
          </a:xfrm>
          <a:prstGeom prst="roundRect">
            <a:avLst/>
          </a:prstGeom>
          <a:solidFill>
            <a:srgbClr val="FFD319"/>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Er </a:t>
            </a:r>
            <a:r>
              <a:rPr lang="en-GB" sz="2400" dirty="0" err="1">
                <a:solidFill>
                  <a:srgbClr val="002060"/>
                </a:solidFill>
                <a:latin typeface="Century Gothic" panose="020B0502020202020204" pitchFamily="34" charset="0"/>
              </a:rPr>
              <a:t>ist</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ein</a:t>
            </a:r>
            <a:r>
              <a:rPr lang="en-GB" sz="2400"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Schüler</a:t>
            </a:r>
            <a:endParaRPr lang="en-GB" sz="2400" b="1" dirty="0">
              <a:solidFill>
                <a:srgbClr val="002060"/>
              </a:solidFill>
              <a:latin typeface="Century Gothic" panose="020B0502020202020204" pitchFamily="34" charset="0"/>
            </a:endParaRPr>
          </a:p>
        </p:txBody>
      </p:sp>
      <p:sp>
        <p:nvSpPr>
          <p:cNvPr id="17" name="Rectangle: Rounded Corners 16">
            <a:extLst>
              <a:ext uri="{FF2B5EF4-FFF2-40B4-BE49-F238E27FC236}">
                <a16:creationId xmlns:a16="http://schemas.microsoft.com/office/drawing/2014/main" id="{A3E1BA1A-F255-9E2E-29F8-91AAA45792EB}"/>
              </a:ext>
            </a:extLst>
          </p:cNvPr>
          <p:cNvSpPr/>
          <p:nvPr/>
        </p:nvSpPr>
        <p:spPr>
          <a:xfrm>
            <a:off x="116626" y="2274404"/>
            <a:ext cx="4452753" cy="474113"/>
          </a:xfrm>
          <a:prstGeom prst="roundRect">
            <a:avLst/>
          </a:prstGeom>
          <a:solidFill>
            <a:srgbClr val="FFD319"/>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err="1">
                <a:solidFill>
                  <a:srgbClr val="002060"/>
                </a:solidFill>
                <a:latin typeface="Century Gothic" panose="020B0502020202020204" pitchFamily="34" charset="0"/>
              </a:rPr>
              <a:t>Guten</a:t>
            </a:r>
            <a:r>
              <a:rPr lang="en-GB" sz="2400" dirty="0">
                <a:solidFill>
                  <a:srgbClr val="002060"/>
                </a:solidFill>
                <a:latin typeface="Century Gothic" panose="020B0502020202020204" pitchFamily="34" charset="0"/>
              </a:rPr>
              <a:t> Morgen,  </a:t>
            </a:r>
            <a:r>
              <a:rPr lang="en-GB" sz="2400" b="1" dirty="0">
                <a:solidFill>
                  <a:srgbClr val="002060"/>
                </a:solidFill>
                <a:latin typeface="Century Gothic" panose="020B0502020202020204" pitchFamily="34" charset="0"/>
              </a:rPr>
              <a:t>Frau </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Fuhre</a:t>
            </a:r>
            <a:r>
              <a:rPr lang="en-GB" sz="2400" dirty="0">
                <a:solidFill>
                  <a:srgbClr val="002060"/>
                </a:solidFill>
                <a:latin typeface="Century Gothic" panose="020B0502020202020204" pitchFamily="34" charset="0"/>
              </a:rPr>
              <a:t>!</a:t>
            </a:r>
          </a:p>
        </p:txBody>
      </p:sp>
      <p:pic>
        <p:nvPicPr>
          <p:cNvPr id="18" name="Picture 17" descr="A picture containing text, vector graphics, clipart&#10;&#10;Description automatically generated">
            <a:extLst>
              <a:ext uri="{FF2B5EF4-FFF2-40B4-BE49-F238E27FC236}">
                <a16:creationId xmlns:a16="http://schemas.microsoft.com/office/drawing/2014/main" id="{961768DA-A40B-06FA-7D4B-2F9CB102F81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79493" y="767259"/>
            <a:ext cx="1016022" cy="1409001"/>
          </a:xfrm>
          <a:prstGeom prst="rect">
            <a:avLst/>
          </a:prstGeom>
        </p:spPr>
      </p:pic>
      <p:pic>
        <p:nvPicPr>
          <p:cNvPr id="19" name="Picture 2" descr="Free kids students back to school vector">
            <a:extLst>
              <a:ext uri="{FF2B5EF4-FFF2-40B4-BE49-F238E27FC236}">
                <a16:creationId xmlns:a16="http://schemas.microsoft.com/office/drawing/2014/main" id="{27A6F02E-0B44-13F2-EF7A-3AECA18F84A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60" r="55979"/>
          <a:stretch/>
        </p:blipFill>
        <p:spPr bwMode="auto">
          <a:xfrm>
            <a:off x="4051119" y="3423369"/>
            <a:ext cx="1246311" cy="189522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Free soccer football sports vector">
            <a:extLst>
              <a:ext uri="{FF2B5EF4-FFF2-40B4-BE49-F238E27FC236}">
                <a16:creationId xmlns:a16="http://schemas.microsoft.com/office/drawing/2014/main" id="{72D3B9BF-17D1-0C67-BDEF-9C6A12769B0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68686" y="3018175"/>
            <a:ext cx="1106468" cy="152762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Free girl soccer player vector">
            <a:extLst>
              <a:ext uri="{FF2B5EF4-FFF2-40B4-BE49-F238E27FC236}">
                <a16:creationId xmlns:a16="http://schemas.microsoft.com/office/drawing/2014/main" id="{2AAE25B7-9E49-DCE8-C822-5A4579C2877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09397" y="800140"/>
            <a:ext cx="1731411" cy="19141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Free kids students back to school vector">
            <a:extLst>
              <a:ext uri="{FF2B5EF4-FFF2-40B4-BE49-F238E27FC236}">
                <a16:creationId xmlns:a16="http://schemas.microsoft.com/office/drawing/2014/main" id="{98625A6C-1CFF-456C-0597-5E7112E82C2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44181"/>
          <a:stretch/>
        </p:blipFill>
        <p:spPr bwMode="auto">
          <a:xfrm>
            <a:off x="10159418" y="2678947"/>
            <a:ext cx="1246311" cy="150010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A cartoon of a person&#10;&#10;Description automatically generated">
            <a:extLst>
              <a:ext uri="{FF2B5EF4-FFF2-40B4-BE49-F238E27FC236}">
                <a16:creationId xmlns:a16="http://schemas.microsoft.com/office/drawing/2014/main" id="{EBEB609B-2E0C-8F88-6DF2-D51AB0266027}"/>
              </a:ext>
            </a:extLst>
          </p:cNvPr>
          <p:cNvPicPr>
            <a:picLocks noChangeAspect="1"/>
          </p:cNvPicPr>
          <p:nvPr/>
        </p:nvPicPr>
        <p:blipFill rotWithShape="1">
          <a:blip r:embed="rId11">
            <a:extLst>
              <a:ext uri="{28A0092B-C50C-407E-A947-70E740481C1C}">
                <a14:useLocalDpi xmlns:a14="http://schemas.microsoft.com/office/drawing/2010/main" val="0"/>
              </a:ext>
            </a:extLst>
          </a:blip>
          <a:srcRect b="72693"/>
          <a:stretch/>
        </p:blipFill>
        <p:spPr>
          <a:xfrm>
            <a:off x="8718177" y="165906"/>
            <a:ext cx="1871622" cy="1698803"/>
          </a:xfrm>
          <a:prstGeom prst="rect">
            <a:avLst/>
          </a:prstGeom>
        </p:spPr>
      </p:pic>
      <p:pic>
        <p:nvPicPr>
          <p:cNvPr id="1030" name="Picture 6" descr="Free cup winner gold illustration">
            <a:extLst>
              <a:ext uri="{FF2B5EF4-FFF2-40B4-BE49-F238E27FC236}">
                <a16:creationId xmlns:a16="http://schemas.microsoft.com/office/drawing/2014/main" id="{53047127-58A0-86CB-A1E7-E9C3DBC5264E}"/>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5557" r="10270"/>
          <a:stretch/>
        </p:blipFill>
        <p:spPr bwMode="auto">
          <a:xfrm>
            <a:off x="6727385" y="3385627"/>
            <a:ext cx="1990792" cy="2095392"/>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Rounded Corners 24">
            <a:extLst>
              <a:ext uri="{FF2B5EF4-FFF2-40B4-BE49-F238E27FC236}">
                <a16:creationId xmlns:a16="http://schemas.microsoft.com/office/drawing/2014/main" id="{67A7AB1B-0F52-8D4A-67AC-4C3AEB7CD3CD}"/>
              </a:ext>
            </a:extLst>
          </p:cNvPr>
          <p:cNvSpPr/>
          <p:nvPr/>
        </p:nvSpPr>
        <p:spPr>
          <a:xfrm>
            <a:off x="352393" y="6134442"/>
            <a:ext cx="1269721" cy="474113"/>
          </a:xfrm>
          <a:prstGeom prst="roundRect">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Century Gothic" panose="020B0502020202020204" pitchFamily="34" charset="0"/>
              </a:rPr>
              <a:t>Spieler</a:t>
            </a:r>
          </a:p>
        </p:txBody>
      </p:sp>
      <p:sp>
        <p:nvSpPr>
          <p:cNvPr id="26" name="Rectangle: Rounded Corners 25">
            <a:extLst>
              <a:ext uri="{FF2B5EF4-FFF2-40B4-BE49-F238E27FC236}">
                <a16:creationId xmlns:a16="http://schemas.microsoft.com/office/drawing/2014/main" id="{34CDA124-C031-6E00-41DC-C331F954B9C0}"/>
              </a:ext>
            </a:extLst>
          </p:cNvPr>
          <p:cNvSpPr/>
          <p:nvPr/>
        </p:nvSpPr>
        <p:spPr>
          <a:xfrm>
            <a:off x="2008398" y="6134442"/>
            <a:ext cx="894207" cy="474113"/>
          </a:xfrm>
          <a:prstGeom prst="roundRect">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Century Gothic" panose="020B0502020202020204" pitchFamily="34" charset="0"/>
              </a:rPr>
              <a:t>Herr</a:t>
            </a:r>
          </a:p>
        </p:txBody>
      </p:sp>
      <p:sp>
        <p:nvSpPr>
          <p:cNvPr id="27" name="Rectangle: Rounded Corners 26">
            <a:extLst>
              <a:ext uri="{FF2B5EF4-FFF2-40B4-BE49-F238E27FC236}">
                <a16:creationId xmlns:a16="http://schemas.microsoft.com/office/drawing/2014/main" id="{283F90B3-ED2A-B25A-D519-7B2D313218A2}"/>
              </a:ext>
            </a:extLst>
          </p:cNvPr>
          <p:cNvSpPr/>
          <p:nvPr/>
        </p:nvSpPr>
        <p:spPr>
          <a:xfrm>
            <a:off x="3288889" y="6134442"/>
            <a:ext cx="894207" cy="474113"/>
          </a:xfrm>
          <a:prstGeom prst="roundRect">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Century Gothic" panose="020B0502020202020204" pitchFamily="34" charset="0"/>
              </a:rPr>
              <a:t>Frau</a:t>
            </a:r>
          </a:p>
        </p:txBody>
      </p:sp>
      <p:sp>
        <p:nvSpPr>
          <p:cNvPr id="28" name="Rectangle: Rounded Corners 27">
            <a:extLst>
              <a:ext uri="{FF2B5EF4-FFF2-40B4-BE49-F238E27FC236}">
                <a16:creationId xmlns:a16="http://schemas.microsoft.com/office/drawing/2014/main" id="{A4B03724-0E42-A7DE-E966-27A6C65BFBFC}"/>
              </a:ext>
            </a:extLst>
          </p:cNvPr>
          <p:cNvSpPr/>
          <p:nvPr/>
        </p:nvSpPr>
        <p:spPr>
          <a:xfrm>
            <a:off x="4569380" y="6134442"/>
            <a:ext cx="1089285" cy="474113"/>
          </a:xfrm>
          <a:prstGeom prst="roundRect">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Century Gothic" panose="020B0502020202020204" pitchFamily="34" charset="0"/>
              </a:rPr>
              <a:t>total</a:t>
            </a:r>
          </a:p>
        </p:txBody>
      </p:sp>
      <p:sp>
        <p:nvSpPr>
          <p:cNvPr id="30" name="Rectangle: Rounded Corners 29">
            <a:extLst>
              <a:ext uri="{FF2B5EF4-FFF2-40B4-BE49-F238E27FC236}">
                <a16:creationId xmlns:a16="http://schemas.microsoft.com/office/drawing/2014/main" id="{5611F15B-B31C-D933-2609-B36F56953888}"/>
              </a:ext>
            </a:extLst>
          </p:cNvPr>
          <p:cNvSpPr/>
          <p:nvPr/>
        </p:nvSpPr>
        <p:spPr>
          <a:xfrm>
            <a:off x="6044949" y="6134442"/>
            <a:ext cx="1405486" cy="474113"/>
          </a:xfrm>
          <a:prstGeom prst="roundRect">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bg1"/>
                </a:solidFill>
                <a:latin typeface="Century Gothic" panose="020B0502020202020204" pitchFamily="34" charset="0"/>
              </a:rPr>
              <a:t>Schüler</a:t>
            </a:r>
            <a:endParaRPr lang="en-GB" sz="2400" dirty="0">
              <a:solidFill>
                <a:schemeClr val="bg1"/>
              </a:solidFill>
              <a:latin typeface="Century Gothic" panose="020B0502020202020204" pitchFamily="34" charset="0"/>
            </a:endParaRPr>
          </a:p>
        </p:txBody>
      </p:sp>
      <p:sp>
        <p:nvSpPr>
          <p:cNvPr id="31" name="Rectangle: Rounded Corners 30">
            <a:extLst>
              <a:ext uri="{FF2B5EF4-FFF2-40B4-BE49-F238E27FC236}">
                <a16:creationId xmlns:a16="http://schemas.microsoft.com/office/drawing/2014/main" id="{704641C5-84A1-316D-714C-A4B24CCBAC8D}"/>
              </a:ext>
            </a:extLst>
          </p:cNvPr>
          <p:cNvSpPr/>
          <p:nvPr/>
        </p:nvSpPr>
        <p:spPr>
          <a:xfrm>
            <a:off x="7836719" y="6134442"/>
            <a:ext cx="1762917" cy="474113"/>
          </a:xfrm>
          <a:prstGeom prst="roundRect">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bg1"/>
                </a:solidFill>
                <a:latin typeface="Century Gothic" panose="020B0502020202020204" pitchFamily="34" charset="0"/>
              </a:rPr>
              <a:t>Spielerin</a:t>
            </a:r>
            <a:endParaRPr lang="en-GB" sz="2400" dirty="0">
              <a:solidFill>
                <a:schemeClr val="bg1"/>
              </a:solidFill>
              <a:latin typeface="Century Gothic" panose="020B0502020202020204" pitchFamily="34" charset="0"/>
            </a:endParaRPr>
          </a:p>
        </p:txBody>
      </p:sp>
      <p:sp>
        <p:nvSpPr>
          <p:cNvPr id="32" name="Rectangle: Rounded Corners 31">
            <a:extLst>
              <a:ext uri="{FF2B5EF4-FFF2-40B4-BE49-F238E27FC236}">
                <a16:creationId xmlns:a16="http://schemas.microsoft.com/office/drawing/2014/main" id="{A874682B-2412-380C-339B-67580F312BC5}"/>
              </a:ext>
            </a:extLst>
          </p:cNvPr>
          <p:cNvSpPr/>
          <p:nvPr/>
        </p:nvSpPr>
        <p:spPr>
          <a:xfrm>
            <a:off x="9985918" y="6134442"/>
            <a:ext cx="1825602" cy="474113"/>
          </a:xfrm>
          <a:prstGeom prst="roundRect">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bg1"/>
                </a:solidFill>
                <a:latin typeface="Century Gothic" panose="020B0502020202020204" pitchFamily="34" charset="0"/>
              </a:rPr>
              <a:t>Schülerin</a:t>
            </a:r>
            <a:endParaRPr lang="en-GB" sz="2400" dirty="0">
              <a:solidFill>
                <a:schemeClr val="bg1"/>
              </a:solidFill>
              <a:latin typeface="Century Gothic" panose="020B0502020202020204" pitchFamily="34" charset="0"/>
            </a:endParaRPr>
          </a:p>
        </p:txBody>
      </p:sp>
      <p:sp>
        <p:nvSpPr>
          <p:cNvPr id="33" name="Rectangle 32">
            <a:extLst>
              <a:ext uri="{FF2B5EF4-FFF2-40B4-BE49-F238E27FC236}">
                <a16:creationId xmlns:a16="http://schemas.microsoft.com/office/drawing/2014/main" id="{6B16E489-2C21-64FC-7CE0-EA15F823F8F4}"/>
              </a:ext>
            </a:extLst>
          </p:cNvPr>
          <p:cNvSpPr/>
          <p:nvPr/>
        </p:nvSpPr>
        <p:spPr>
          <a:xfrm>
            <a:off x="2590787" y="2321572"/>
            <a:ext cx="884049" cy="404543"/>
          </a:xfrm>
          <a:prstGeom prst="rect">
            <a:avLst/>
          </a:prstGeom>
          <a:solidFill>
            <a:srgbClr val="FFD3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002060"/>
                </a:solidFill>
                <a:latin typeface="Century Gothic" panose="020B0502020202020204" pitchFamily="34" charset="0"/>
              </a:rPr>
              <a:t>__1__</a:t>
            </a:r>
          </a:p>
        </p:txBody>
      </p:sp>
      <p:sp>
        <p:nvSpPr>
          <p:cNvPr id="34" name="Rectangle 33">
            <a:extLst>
              <a:ext uri="{FF2B5EF4-FFF2-40B4-BE49-F238E27FC236}">
                <a16:creationId xmlns:a16="http://schemas.microsoft.com/office/drawing/2014/main" id="{54E1210D-2D7A-6596-953E-E0F89A77CA45}"/>
              </a:ext>
            </a:extLst>
          </p:cNvPr>
          <p:cNvSpPr/>
          <p:nvPr/>
        </p:nvSpPr>
        <p:spPr>
          <a:xfrm>
            <a:off x="6588912" y="2865014"/>
            <a:ext cx="1287135" cy="404543"/>
          </a:xfrm>
          <a:prstGeom prst="rect">
            <a:avLst/>
          </a:prstGeom>
          <a:solidFill>
            <a:srgbClr val="FFD3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002060"/>
                </a:solidFill>
                <a:latin typeface="Century Gothic" panose="020B0502020202020204" pitchFamily="34" charset="0"/>
              </a:rPr>
              <a:t>__2__</a:t>
            </a:r>
          </a:p>
        </p:txBody>
      </p:sp>
      <p:sp>
        <p:nvSpPr>
          <p:cNvPr id="35" name="Rectangle 34">
            <a:extLst>
              <a:ext uri="{FF2B5EF4-FFF2-40B4-BE49-F238E27FC236}">
                <a16:creationId xmlns:a16="http://schemas.microsoft.com/office/drawing/2014/main" id="{24606FDB-F3DD-F1E7-5A9F-CF6CD3E2855A}"/>
              </a:ext>
            </a:extLst>
          </p:cNvPr>
          <p:cNvSpPr/>
          <p:nvPr/>
        </p:nvSpPr>
        <p:spPr>
          <a:xfrm>
            <a:off x="8862452" y="2013517"/>
            <a:ext cx="851820" cy="404543"/>
          </a:xfrm>
          <a:prstGeom prst="rect">
            <a:avLst/>
          </a:prstGeom>
          <a:solidFill>
            <a:srgbClr val="FFD3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002060"/>
                </a:solidFill>
                <a:latin typeface="Century Gothic" panose="020B0502020202020204" pitchFamily="34" charset="0"/>
              </a:rPr>
              <a:t>__3__</a:t>
            </a:r>
          </a:p>
        </p:txBody>
      </p:sp>
      <p:sp>
        <p:nvSpPr>
          <p:cNvPr id="39" name="Rectangle 38">
            <a:extLst>
              <a:ext uri="{FF2B5EF4-FFF2-40B4-BE49-F238E27FC236}">
                <a16:creationId xmlns:a16="http://schemas.microsoft.com/office/drawing/2014/main" id="{0B1D0293-742D-3C0E-B7D6-ED9390585D1F}"/>
              </a:ext>
            </a:extLst>
          </p:cNvPr>
          <p:cNvSpPr/>
          <p:nvPr/>
        </p:nvSpPr>
        <p:spPr>
          <a:xfrm>
            <a:off x="1985407" y="4613187"/>
            <a:ext cx="1033096" cy="404543"/>
          </a:xfrm>
          <a:prstGeom prst="rect">
            <a:avLst/>
          </a:prstGeom>
          <a:solidFill>
            <a:srgbClr val="FFD3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002060"/>
                </a:solidFill>
                <a:latin typeface="Century Gothic" panose="020B0502020202020204" pitchFamily="34" charset="0"/>
              </a:rPr>
              <a:t>__4__</a:t>
            </a:r>
          </a:p>
        </p:txBody>
      </p:sp>
      <p:sp>
        <p:nvSpPr>
          <p:cNvPr id="40" name="Rectangle 39">
            <a:extLst>
              <a:ext uri="{FF2B5EF4-FFF2-40B4-BE49-F238E27FC236}">
                <a16:creationId xmlns:a16="http://schemas.microsoft.com/office/drawing/2014/main" id="{7F56193E-A8BF-539F-9C4C-FEC05F63CDAA}"/>
              </a:ext>
            </a:extLst>
          </p:cNvPr>
          <p:cNvSpPr/>
          <p:nvPr/>
        </p:nvSpPr>
        <p:spPr>
          <a:xfrm>
            <a:off x="4661129" y="5414881"/>
            <a:ext cx="1169400" cy="404543"/>
          </a:xfrm>
          <a:prstGeom prst="rect">
            <a:avLst/>
          </a:prstGeom>
          <a:solidFill>
            <a:srgbClr val="FFD3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002060"/>
                </a:solidFill>
                <a:latin typeface="Century Gothic" panose="020B0502020202020204" pitchFamily="34" charset="0"/>
              </a:rPr>
              <a:t>__5__</a:t>
            </a:r>
          </a:p>
        </p:txBody>
      </p:sp>
      <p:sp>
        <p:nvSpPr>
          <p:cNvPr id="43" name="Rectangle 42">
            <a:extLst>
              <a:ext uri="{FF2B5EF4-FFF2-40B4-BE49-F238E27FC236}">
                <a16:creationId xmlns:a16="http://schemas.microsoft.com/office/drawing/2014/main" id="{BA3C9A79-8781-BA1B-E899-241777F276D7}"/>
              </a:ext>
            </a:extLst>
          </p:cNvPr>
          <p:cNvSpPr/>
          <p:nvPr/>
        </p:nvSpPr>
        <p:spPr>
          <a:xfrm>
            <a:off x="7261851" y="5524812"/>
            <a:ext cx="839929" cy="404543"/>
          </a:xfrm>
          <a:prstGeom prst="rect">
            <a:avLst/>
          </a:prstGeom>
          <a:solidFill>
            <a:srgbClr val="FFD3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002060"/>
                </a:solidFill>
                <a:latin typeface="Century Gothic" panose="020B0502020202020204" pitchFamily="34" charset="0"/>
              </a:rPr>
              <a:t>__6__</a:t>
            </a:r>
          </a:p>
        </p:txBody>
      </p:sp>
      <p:sp>
        <p:nvSpPr>
          <p:cNvPr id="46" name="Rectangle: Rounded Corners 45">
            <a:extLst>
              <a:ext uri="{FF2B5EF4-FFF2-40B4-BE49-F238E27FC236}">
                <a16:creationId xmlns:a16="http://schemas.microsoft.com/office/drawing/2014/main" id="{A45A85ED-614F-8A28-EC7A-1C0259953D12}"/>
              </a:ext>
            </a:extLst>
          </p:cNvPr>
          <p:cNvSpPr/>
          <p:nvPr/>
        </p:nvSpPr>
        <p:spPr>
          <a:xfrm>
            <a:off x="8718177" y="4295193"/>
            <a:ext cx="3365666" cy="474113"/>
          </a:xfrm>
          <a:prstGeom prst="roundRect">
            <a:avLst/>
          </a:prstGeom>
          <a:solidFill>
            <a:srgbClr val="FFD319"/>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Das </a:t>
            </a:r>
            <a:r>
              <a:rPr lang="en-GB" sz="2400" dirty="0" err="1">
                <a:solidFill>
                  <a:srgbClr val="002060"/>
                </a:solidFill>
                <a:latin typeface="Century Gothic" panose="020B0502020202020204" pitchFamily="34" charset="0"/>
              </a:rPr>
              <a:t>ist</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eine</a:t>
            </a:r>
            <a:r>
              <a:rPr lang="en-GB" sz="2400"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Schülerin</a:t>
            </a:r>
            <a:endParaRPr lang="en-GB" sz="2400" b="1" dirty="0">
              <a:solidFill>
                <a:srgbClr val="002060"/>
              </a:solidFill>
              <a:latin typeface="Century Gothic" panose="020B0502020202020204" pitchFamily="34" charset="0"/>
            </a:endParaRPr>
          </a:p>
        </p:txBody>
      </p:sp>
      <p:sp>
        <p:nvSpPr>
          <p:cNvPr id="47" name="Rectangle 46">
            <a:extLst>
              <a:ext uri="{FF2B5EF4-FFF2-40B4-BE49-F238E27FC236}">
                <a16:creationId xmlns:a16="http://schemas.microsoft.com/office/drawing/2014/main" id="{049ADD58-F5FE-045F-49EB-40BE32F3CD9F}"/>
              </a:ext>
            </a:extLst>
          </p:cNvPr>
          <p:cNvSpPr/>
          <p:nvPr/>
        </p:nvSpPr>
        <p:spPr>
          <a:xfrm>
            <a:off x="10536020" y="4344701"/>
            <a:ext cx="1469165" cy="404543"/>
          </a:xfrm>
          <a:prstGeom prst="rect">
            <a:avLst/>
          </a:prstGeom>
          <a:solidFill>
            <a:srgbClr val="FFD3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002060"/>
                </a:solidFill>
                <a:latin typeface="Century Gothic" panose="020B0502020202020204" pitchFamily="34" charset="0"/>
              </a:rPr>
              <a:t>__7__</a:t>
            </a:r>
          </a:p>
        </p:txBody>
      </p:sp>
    </p:spTree>
    <p:extLst>
      <p:ext uri="{BB962C8B-B14F-4D97-AF65-F5344CB8AC3E}">
        <p14:creationId xmlns:p14="http://schemas.microsoft.com/office/powerpoint/2010/main" val="17362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9" grpId="0" animBg="1"/>
      <p:bldP spid="40" grpId="0" animBg="1"/>
      <p:bldP spid="43" grpId="0" animBg="1"/>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2 </a:t>
            </a:r>
            <a:endParaRPr lang="en-GB" sz="2800" dirty="0">
              <a:latin typeface="Century Gothic" panose="020B0502020202020204" pitchFamily="34" charset="0"/>
            </a:endParaRPr>
          </a:p>
        </p:txBody>
      </p:sp>
      <p:sp>
        <p:nvSpPr>
          <p:cNvPr id="36" name="Speech Bubble: Rectangle with Corners Rounded 35">
            <a:extLst>
              <a:ext uri="{FF2B5EF4-FFF2-40B4-BE49-F238E27FC236}">
                <a16:creationId xmlns:a16="http://schemas.microsoft.com/office/drawing/2014/main" id="{9C7F51F2-5AF2-42F7-868B-CD0BB7BBDA0B}"/>
              </a:ext>
            </a:extLst>
          </p:cNvPr>
          <p:cNvSpPr/>
          <p:nvPr/>
        </p:nvSpPr>
        <p:spPr>
          <a:xfrm>
            <a:off x="3712279" y="152745"/>
            <a:ext cx="3170302" cy="559823"/>
          </a:xfrm>
          <a:prstGeom prst="wedgeRoundRectCallout">
            <a:avLst>
              <a:gd name="adj1" fmla="val -52368"/>
              <a:gd name="adj2" fmla="val 14477"/>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37" name="Graphic 36" descr="Teacher">
            <a:extLst>
              <a:ext uri="{FF2B5EF4-FFF2-40B4-BE49-F238E27FC236}">
                <a16:creationId xmlns:a16="http://schemas.microsoft.com/office/drawing/2014/main" id="{85CADE36-5BB7-46DA-9F21-9DA71E9FC3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15492" y="-68014"/>
            <a:ext cx="816961" cy="938928"/>
          </a:xfrm>
          <a:prstGeom prst="rect">
            <a:avLst/>
          </a:prstGeom>
        </p:spPr>
      </p:pic>
      <p:sp>
        <p:nvSpPr>
          <p:cNvPr id="38" name="TextBox 37">
            <a:extLst>
              <a:ext uri="{FF2B5EF4-FFF2-40B4-BE49-F238E27FC236}">
                <a16:creationId xmlns:a16="http://schemas.microsoft.com/office/drawing/2014/main" id="{C7E5FAE2-89CE-4D27-B044-DE28F91B7E30}"/>
              </a:ext>
            </a:extLst>
          </p:cNvPr>
          <p:cNvSpPr txBox="1"/>
          <p:nvPr/>
        </p:nvSpPr>
        <p:spPr>
          <a:xfrm>
            <a:off x="3803515" y="237959"/>
            <a:ext cx="3079066" cy="43088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2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What</a:t>
            </a:r>
            <a:r>
              <a:rPr kumimoji="0" lang="fr-FR"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can </a:t>
            </a:r>
            <a:r>
              <a:rPr kumimoji="0" lang="fr-FR" sz="22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Ronja</a:t>
            </a:r>
            <a:r>
              <a:rPr kumimoji="0" lang="fr-FR"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fr-FR" sz="22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see</a:t>
            </a:r>
            <a:r>
              <a:rPr kumimoji="0" lang="fr-FR"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p:txBody>
      </p:sp>
      <p:pic>
        <p:nvPicPr>
          <p:cNvPr id="6" name="Picture 5">
            <a:extLst>
              <a:ext uri="{FF2B5EF4-FFF2-40B4-BE49-F238E27FC236}">
                <a16:creationId xmlns:a16="http://schemas.microsoft.com/office/drawing/2014/main" id="{794AC193-88CB-4BD2-971B-0127289E239B}"/>
              </a:ext>
            </a:extLst>
          </p:cNvPr>
          <p:cNvPicPr>
            <a:picLocks noChangeAspect="1"/>
          </p:cNvPicPr>
          <p:nvPr/>
        </p:nvPicPr>
        <p:blipFill>
          <a:blip r:embed="rId5"/>
          <a:stretch>
            <a:fillRect/>
          </a:stretch>
        </p:blipFill>
        <p:spPr>
          <a:xfrm>
            <a:off x="84574" y="115364"/>
            <a:ext cx="536494" cy="493819"/>
          </a:xfrm>
          <a:prstGeom prst="rect">
            <a:avLst/>
          </a:prstGeom>
        </p:spPr>
      </p:pic>
      <p:sp>
        <p:nvSpPr>
          <p:cNvPr id="11" name="Rectangle: Rounded Corners 10">
            <a:extLst>
              <a:ext uri="{FF2B5EF4-FFF2-40B4-BE49-F238E27FC236}">
                <a16:creationId xmlns:a16="http://schemas.microsoft.com/office/drawing/2014/main" id="{7871A2D2-FE17-E2D2-83CA-92CF501A79D4}"/>
              </a:ext>
            </a:extLst>
          </p:cNvPr>
          <p:cNvSpPr/>
          <p:nvPr/>
        </p:nvSpPr>
        <p:spPr>
          <a:xfrm>
            <a:off x="7873141" y="1950565"/>
            <a:ext cx="3470787" cy="474113"/>
          </a:xfrm>
          <a:prstGeom prst="roundRect">
            <a:avLst/>
          </a:prstGeom>
          <a:solidFill>
            <a:srgbClr val="FFD319"/>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Hallo,  </a:t>
            </a:r>
            <a:r>
              <a:rPr lang="en-GB" sz="2400" b="1" dirty="0">
                <a:solidFill>
                  <a:srgbClr val="002060"/>
                </a:solidFill>
                <a:latin typeface="Century Gothic" panose="020B0502020202020204" pitchFamily="34" charset="0"/>
              </a:rPr>
              <a:t>Herr </a:t>
            </a:r>
            <a:r>
              <a:rPr lang="en-GB" sz="2400" dirty="0">
                <a:solidFill>
                  <a:srgbClr val="002060"/>
                </a:solidFill>
                <a:latin typeface="Century Gothic" panose="020B0502020202020204" pitchFamily="34" charset="0"/>
              </a:rPr>
              <a:t> Lehmann!</a:t>
            </a:r>
          </a:p>
        </p:txBody>
      </p:sp>
      <p:sp>
        <p:nvSpPr>
          <p:cNvPr id="12" name="Rectangle: Rounded Corners 11">
            <a:extLst>
              <a:ext uri="{FF2B5EF4-FFF2-40B4-BE49-F238E27FC236}">
                <a16:creationId xmlns:a16="http://schemas.microsoft.com/office/drawing/2014/main" id="{B46D9A36-72DF-9A51-22A5-6C7A94759729}"/>
              </a:ext>
            </a:extLst>
          </p:cNvPr>
          <p:cNvSpPr/>
          <p:nvPr/>
        </p:nvSpPr>
        <p:spPr>
          <a:xfrm>
            <a:off x="8718177" y="4295193"/>
            <a:ext cx="3365666" cy="474113"/>
          </a:xfrm>
          <a:prstGeom prst="roundRect">
            <a:avLst/>
          </a:prstGeom>
          <a:solidFill>
            <a:srgbClr val="FFD319"/>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Das </a:t>
            </a:r>
            <a:r>
              <a:rPr lang="en-GB" sz="2400" dirty="0" err="1">
                <a:solidFill>
                  <a:srgbClr val="002060"/>
                </a:solidFill>
                <a:latin typeface="Century Gothic" panose="020B0502020202020204" pitchFamily="34" charset="0"/>
              </a:rPr>
              <a:t>ist</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eine</a:t>
            </a:r>
            <a:r>
              <a:rPr lang="en-GB" sz="2400"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Schülerin</a:t>
            </a:r>
            <a:endParaRPr lang="en-GB" sz="2400" b="1" dirty="0">
              <a:solidFill>
                <a:srgbClr val="002060"/>
              </a:solidFill>
              <a:latin typeface="Century Gothic" panose="020B0502020202020204" pitchFamily="34" charset="0"/>
            </a:endParaRPr>
          </a:p>
        </p:txBody>
      </p:sp>
      <p:sp>
        <p:nvSpPr>
          <p:cNvPr id="13" name="Rectangle: Rounded Corners 12">
            <a:extLst>
              <a:ext uri="{FF2B5EF4-FFF2-40B4-BE49-F238E27FC236}">
                <a16:creationId xmlns:a16="http://schemas.microsoft.com/office/drawing/2014/main" id="{75FC3D0B-8F69-A604-B10C-82D5DD23869D}"/>
              </a:ext>
            </a:extLst>
          </p:cNvPr>
          <p:cNvSpPr/>
          <p:nvPr/>
        </p:nvSpPr>
        <p:spPr>
          <a:xfrm>
            <a:off x="304328" y="4580350"/>
            <a:ext cx="2847128" cy="474113"/>
          </a:xfrm>
          <a:prstGeom prst="roundRect">
            <a:avLst/>
          </a:prstGeom>
          <a:solidFill>
            <a:srgbClr val="FFD319"/>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err="1">
                <a:solidFill>
                  <a:srgbClr val="002060"/>
                </a:solidFill>
                <a:latin typeface="Century Gothic" panose="020B0502020202020204" pitchFamily="34" charset="0"/>
              </a:rPr>
              <a:t>Hier</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ist</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ein</a:t>
            </a:r>
            <a:r>
              <a:rPr lang="en-GB" sz="2400" dirty="0">
                <a:solidFill>
                  <a:srgbClr val="002060"/>
                </a:solidFill>
                <a:latin typeface="Century Gothic" panose="020B0502020202020204" pitchFamily="34" charset="0"/>
              </a:rPr>
              <a:t> </a:t>
            </a:r>
            <a:r>
              <a:rPr lang="en-GB" sz="2400" b="1" dirty="0">
                <a:solidFill>
                  <a:srgbClr val="002060"/>
                </a:solidFill>
                <a:latin typeface="Century Gothic" panose="020B0502020202020204" pitchFamily="34" charset="0"/>
              </a:rPr>
              <a:t>Spieler</a:t>
            </a:r>
          </a:p>
        </p:txBody>
      </p:sp>
      <p:sp>
        <p:nvSpPr>
          <p:cNvPr id="14" name="Rectangle: Rounded Corners 13">
            <a:extLst>
              <a:ext uri="{FF2B5EF4-FFF2-40B4-BE49-F238E27FC236}">
                <a16:creationId xmlns:a16="http://schemas.microsoft.com/office/drawing/2014/main" id="{B1E3C0CD-8B2F-37B2-941C-DF64DC2346C9}"/>
              </a:ext>
            </a:extLst>
          </p:cNvPr>
          <p:cNvSpPr/>
          <p:nvPr/>
        </p:nvSpPr>
        <p:spPr>
          <a:xfrm>
            <a:off x="4594406" y="2830230"/>
            <a:ext cx="3470787" cy="474113"/>
          </a:xfrm>
          <a:prstGeom prst="roundRect">
            <a:avLst/>
          </a:prstGeom>
          <a:solidFill>
            <a:srgbClr val="FFD319"/>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Du </a:t>
            </a:r>
            <a:r>
              <a:rPr lang="en-GB" sz="2400" dirty="0" err="1">
                <a:solidFill>
                  <a:srgbClr val="002060"/>
                </a:solidFill>
                <a:latin typeface="Century Gothic" panose="020B0502020202020204" pitchFamily="34" charset="0"/>
              </a:rPr>
              <a:t>bist</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eine</a:t>
            </a:r>
            <a:r>
              <a:rPr lang="en-GB" sz="2400"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Spielerin</a:t>
            </a:r>
            <a:endParaRPr lang="en-GB" sz="2400" b="1" dirty="0">
              <a:solidFill>
                <a:srgbClr val="002060"/>
              </a:solidFill>
              <a:latin typeface="Century Gothic" panose="020B0502020202020204" pitchFamily="34" charset="0"/>
            </a:endParaRPr>
          </a:p>
        </p:txBody>
      </p:sp>
      <p:sp>
        <p:nvSpPr>
          <p:cNvPr id="15" name="Rectangle: Rounded Corners 14">
            <a:extLst>
              <a:ext uri="{FF2B5EF4-FFF2-40B4-BE49-F238E27FC236}">
                <a16:creationId xmlns:a16="http://schemas.microsoft.com/office/drawing/2014/main" id="{90C5F080-BED5-4EAB-CA19-02965E18DC1F}"/>
              </a:ext>
            </a:extLst>
          </p:cNvPr>
          <p:cNvSpPr/>
          <p:nvPr/>
        </p:nvSpPr>
        <p:spPr>
          <a:xfrm>
            <a:off x="6156603" y="5505148"/>
            <a:ext cx="3931294" cy="474113"/>
          </a:xfrm>
          <a:prstGeom prst="roundRect">
            <a:avLst/>
          </a:prstGeom>
          <a:solidFill>
            <a:srgbClr val="FFD319"/>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Das </a:t>
            </a:r>
            <a:r>
              <a:rPr lang="en-GB" sz="2400" dirty="0" err="1">
                <a:solidFill>
                  <a:srgbClr val="002060"/>
                </a:solidFill>
                <a:latin typeface="Century Gothic" panose="020B0502020202020204" pitchFamily="34" charset="0"/>
              </a:rPr>
              <a:t>ist</a:t>
            </a:r>
            <a:r>
              <a:rPr lang="en-GB" sz="2400" dirty="0">
                <a:solidFill>
                  <a:srgbClr val="002060"/>
                </a:solidFill>
                <a:latin typeface="Century Gothic" panose="020B0502020202020204" pitchFamily="34" charset="0"/>
              </a:rPr>
              <a:t> </a:t>
            </a:r>
            <a:r>
              <a:rPr lang="en-GB" sz="2400" b="1" dirty="0">
                <a:solidFill>
                  <a:srgbClr val="002060"/>
                </a:solidFill>
                <a:latin typeface="Century Gothic" panose="020B0502020202020204" pitchFamily="34" charset="0"/>
              </a:rPr>
              <a:t>total</a:t>
            </a:r>
            <a:r>
              <a:rPr lang="en-GB" sz="2400" dirty="0">
                <a:solidFill>
                  <a:srgbClr val="002060"/>
                </a:solidFill>
                <a:latin typeface="Century Gothic" panose="020B0502020202020204" pitchFamily="34" charset="0"/>
              </a:rPr>
              <a:t>  wunderbar!</a:t>
            </a:r>
          </a:p>
        </p:txBody>
      </p:sp>
      <p:sp>
        <p:nvSpPr>
          <p:cNvPr id="16" name="Rectangle: Rounded Corners 15">
            <a:extLst>
              <a:ext uri="{FF2B5EF4-FFF2-40B4-BE49-F238E27FC236}">
                <a16:creationId xmlns:a16="http://schemas.microsoft.com/office/drawing/2014/main" id="{D83AFBA6-DB81-CDE7-509A-F410F68CF04F}"/>
              </a:ext>
            </a:extLst>
          </p:cNvPr>
          <p:cNvSpPr/>
          <p:nvPr/>
        </p:nvSpPr>
        <p:spPr>
          <a:xfrm>
            <a:off x="3242699" y="5374807"/>
            <a:ext cx="2717141" cy="474113"/>
          </a:xfrm>
          <a:prstGeom prst="roundRect">
            <a:avLst/>
          </a:prstGeom>
          <a:solidFill>
            <a:srgbClr val="FFD319"/>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Er </a:t>
            </a:r>
            <a:r>
              <a:rPr lang="en-GB" sz="2400" dirty="0" err="1">
                <a:solidFill>
                  <a:srgbClr val="002060"/>
                </a:solidFill>
                <a:latin typeface="Century Gothic" panose="020B0502020202020204" pitchFamily="34" charset="0"/>
              </a:rPr>
              <a:t>ist</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ein</a:t>
            </a:r>
            <a:r>
              <a:rPr lang="en-GB" sz="2400"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Schüler</a:t>
            </a:r>
            <a:endParaRPr lang="en-GB" sz="2400" b="1" dirty="0">
              <a:solidFill>
                <a:srgbClr val="002060"/>
              </a:solidFill>
              <a:latin typeface="Century Gothic" panose="020B0502020202020204" pitchFamily="34" charset="0"/>
            </a:endParaRPr>
          </a:p>
        </p:txBody>
      </p:sp>
      <p:sp>
        <p:nvSpPr>
          <p:cNvPr id="17" name="Rectangle: Rounded Corners 16">
            <a:extLst>
              <a:ext uri="{FF2B5EF4-FFF2-40B4-BE49-F238E27FC236}">
                <a16:creationId xmlns:a16="http://schemas.microsoft.com/office/drawing/2014/main" id="{A3E1BA1A-F255-9E2E-29F8-91AAA45792EB}"/>
              </a:ext>
            </a:extLst>
          </p:cNvPr>
          <p:cNvSpPr/>
          <p:nvPr/>
        </p:nvSpPr>
        <p:spPr>
          <a:xfrm>
            <a:off x="116626" y="2274404"/>
            <a:ext cx="4452753" cy="474113"/>
          </a:xfrm>
          <a:prstGeom prst="roundRect">
            <a:avLst/>
          </a:prstGeom>
          <a:solidFill>
            <a:srgbClr val="FFD319"/>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err="1">
                <a:solidFill>
                  <a:srgbClr val="002060"/>
                </a:solidFill>
                <a:latin typeface="Century Gothic" panose="020B0502020202020204" pitchFamily="34" charset="0"/>
              </a:rPr>
              <a:t>Guten</a:t>
            </a:r>
            <a:r>
              <a:rPr lang="en-GB" sz="2400" dirty="0">
                <a:solidFill>
                  <a:srgbClr val="002060"/>
                </a:solidFill>
                <a:latin typeface="Century Gothic" panose="020B0502020202020204" pitchFamily="34" charset="0"/>
              </a:rPr>
              <a:t> Morgen,  </a:t>
            </a:r>
            <a:r>
              <a:rPr lang="en-GB" sz="2400" b="1" dirty="0">
                <a:solidFill>
                  <a:srgbClr val="002060"/>
                </a:solidFill>
                <a:latin typeface="Century Gothic" panose="020B0502020202020204" pitchFamily="34" charset="0"/>
              </a:rPr>
              <a:t>Frau </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Fuhre</a:t>
            </a:r>
            <a:r>
              <a:rPr lang="en-GB" sz="2400" dirty="0">
                <a:solidFill>
                  <a:srgbClr val="002060"/>
                </a:solidFill>
                <a:latin typeface="Century Gothic" panose="020B0502020202020204" pitchFamily="34" charset="0"/>
              </a:rPr>
              <a:t>!</a:t>
            </a:r>
          </a:p>
        </p:txBody>
      </p:sp>
      <p:pic>
        <p:nvPicPr>
          <p:cNvPr id="18" name="Picture 17" descr="A picture containing text, vector graphics, clipart&#10;&#10;Description automatically generated">
            <a:extLst>
              <a:ext uri="{FF2B5EF4-FFF2-40B4-BE49-F238E27FC236}">
                <a16:creationId xmlns:a16="http://schemas.microsoft.com/office/drawing/2014/main" id="{961768DA-A40B-06FA-7D4B-2F9CB102F8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9493" y="767259"/>
            <a:ext cx="1016022" cy="1409001"/>
          </a:xfrm>
          <a:prstGeom prst="rect">
            <a:avLst/>
          </a:prstGeom>
        </p:spPr>
      </p:pic>
      <p:pic>
        <p:nvPicPr>
          <p:cNvPr id="19" name="Picture 2" descr="Free kids students back to school vector">
            <a:extLst>
              <a:ext uri="{FF2B5EF4-FFF2-40B4-BE49-F238E27FC236}">
                <a16:creationId xmlns:a16="http://schemas.microsoft.com/office/drawing/2014/main" id="{27A6F02E-0B44-13F2-EF7A-3AECA18F84A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60" r="55979"/>
          <a:stretch/>
        </p:blipFill>
        <p:spPr bwMode="auto">
          <a:xfrm>
            <a:off x="4051119" y="3423369"/>
            <a:ext cx="1246311" cy="189522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Free soccer football sports vector">
            <a:extLst>
              <a:ext uri="{FF2B5EF4-FFF2-40B4-BE49-F238E27FC236}">
                <a16:creationId xmlns:a16="http://schemas.microsoft.com/office/drawing/2014/main" id="{72D3B9BF-17D1-0C67-BDEF-9C6A12769B0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68686" y="3018175"/>
            <a:ext cx="1106468" cy="152762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Free girl soccer player vector">
            <a:extLst>
              <a:ext uri="{FF2B5EF4-FFF2-40B4-BE49-F238E27FC236}">
                <a16:creationId xmlns:a16="http://schemas.microsoft.com/office/drawing/2014/main" id="{2AAE25B7-9E49-DCE8-C822-5A4579C2877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09397" y="800140"/>
            <a:ext cx="1731411" cy="19141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Free kids students back to school vector">
            <a:extLst>
              <a:ext uri="{FF2B5EF4-FFF2-40B4-BE49-F238E27FC236}">
                <a16:creationId xmlns:a16="http://schemas.microsoft.com/office/drawing/2014/main" id="{98625A6C-1CFF-456C-0597-5E7112E82C2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4181"/>
          <a:stretch/>
        </p:blipFill>
        <p:spPr bwMode="auto">
          <a:xfrm>
            <a:off x="10159418" y="2678947"/>
            <a:ext cx="1246311" cy="150010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A cartoon of a person&#10;&#10;Description automatically generated">
            <a:extLst>
              <a:ext uri="{FF2B5EF4-FFF2-40B4-BE49-F238E27FC236}">
                <a16:creationId xmlns:a16="http://schemas.microsoft.com/office/drawing/2014/main" id="{EBEB609B-2E0C-8F88-6DF2-D51AB0266027}"/>
              </a:ext>
            </a:extLst>
          </p:cNvPr>
          <p:cNvPicPr>
            <a:picLocks noChangeAspect="1"/>
          </p:cNvPicPr>
          <p:nvPr/>
        </p:nvPicPr>
        <p:blipFill rotWithShape="1">
          <a:blip r:embed="rId10">
            <a:extLst>
              <a:ext uri="{28A0092B-C50C-407E-A947-70E740481C1C}">
                <a14:useLocalDpi xmlns:a14="http://schemas.microsoft.com/office/drawing/2010/main" val="0"/>
              </a:ext>
            </a:extLst>
          </a:blip>
          <a:srcRect b="72693"/>
          <a:stretch/>
        </p:blipFill>
        <p:spPr>
          <a:xfrm>
            <a:off x="8718177" y="165906"/>
            <a:ext cx="1871622" cy="1698803"/>
          </a:xfrm>
          <a:prstGeom prst="rect">
            <a:avLst/>
          </a:prstGeom>
        </p:spPr>
      </p:pic>
      <p:pic>
        <p:nvPicPr>
          <p:cNvPr id="1030" name="Picture 6" descr="Free cup winner gold illustration">
            <a:extLst>
              <a:ext uri="{FF2B5EF4-FFF2-40B4-BE49-F238E27FC236}">
                <a16:creationId xmlns:a16="http://schemas.microsoft.com/office/drawing/2014/main" id="{53047127-58A0-86CB-A1E7-E9C3DBC5264E}"/>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5557" r="15213"/>
          <a:stretch/>
        </p:blipFill>
        <p:spPr bwMode="auto">
          <a:xfrm>
            <a:off x="6727385" y="3385627"/>
            <a:ext cx="1881157" cy="2095392"/>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a:extLst>
              <a:ext uri="{FF2B5EF4-FFF2-40B4-BE49-F238E27FC236}">
                <a16:creationId xmlns:a16="http://schemas.microsoft.com/office/drawing/2014/main" id="{6B16E489-2C21-64FC-7CE0-EA15F823F8F4}"/>
              </a:ext>
            </a:extLst>
          </p:cNvPr>
          <p:cNvSpPr/>
          <p:nvPr/>
        </p:nvSpPr>
        <p:spPr>
          <a:xfrm>
            <a:off x="2590787" y="2321572"/>
            <a:ext cx="884049" cy="404543"/>
          </a:xfrm>
          <a:prstGeom prst="rect">
            <a:avLst/>
          </a:prstGeom>
          <a:solidFill>
            <a:srgbClr val="FFD3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002060"/>
                </a:solidFill>
                <a:latin typeface="Century Gothic" panose="020B0502020202020204" pitchFamily="34" charset="0"/>
              </a:rPr>
              <a:t>__1__</a:t>
            </a:r>
          </a:p>
        </p:txBody>
      </p:sp>
      <p:sp>
        <p:nvSpPr>
          <p:cNvPr id="34" name="Rectangle 33">
            <a:extLst>
              <a:ext uri="{FF2B5EF4-FFF2-40B4-BE49-F238E27FC236}">
                <a16:creationId xmlns:a16="http://schemas.microsoft.com/office/drawing/2014/main" id="{54E1210D-2D7A-6596-953E-E0F89A77CA45}"/>
              </a:ext>
            </a:extLst>
          </p:cNvPr>
          <p:cNvSpPr/>
          <p:nvPr/>
        </p:nvSpPr>
        <p:spPr>
          <a:xfrm>
            <a:off x="6588912" y="2865014"/>
            <a:ext cx="1287135" cy="404543"/>
          </a:xfrm>
          <a:prstGeom prst="rect">
            <a:avLst/>
          </a:prstGeom>
          <a:solidFill>
            <a:srgbClr val="FFD3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002060"/>
                </a:solidFill>
                <a:latin typeface="Century Gothic" panose="020B0502020202020204" pitchFamily="34" charset="0"/>
              </a:rPr>
              <a:t>__2__</a:t>
            </a:r>
          </a:p>
        </p:txBody>
      </p:sp>
      <p:sp>
        <p:nvSpPr>
          <p:cNvPr id="35" name="Rectangle 34">
            <a:extLst>
              <a:ext uri="{FF2B5EF4-FFF2-40B4-BE49-F238E27FC236}">
                <a16:creationId xmlns:a16="http://schemas.microsoft.com/office/drawing/2014/main" id="{24606FDB-F3DD-F1E7-5A9F-CF6CD3E2855A}"/>
              </a:ext>
            </a:extLst>
          </p:cNvPr>
          <p:cNvSpPr/>
          <p:nvPr/>
        </p:nvSpPr>
        <p:spPr>
          <a:xfrm>
            <a:off x="8862452" y="2013517"/>
            <a:ext cx="851820" cy="404543"/>
          </a:xfrm>
          <a:prstGeom prst="rect">
            <a:avLst/>
          </a:prstGeom>
          <a:solidFill>
            <a:srgbClr val="FFD3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002060"/>
                </a:solidFill>
                <a:latin typeface="Century Gothic" panose="020B0502020202020204" pitchFamily="34" charset="0"/>
              </a:rPr>
              <a:t>__3__</a:t>
            </a:r>
          </a:p>
        </p:txBody>
      </p:sp>
      <p:sp>
        <p:nvSpPr>
          <p:cNvPr id="39" name="Rectangle 38">
            <a:extLst>
              <a:ext uri="{FF2B5EF4-FFF2-40B4-BE49-F238E27FC236}">
                <a16:creationId xmlns:a16="http://schemas.microsoft.com/office/drawing/2014/main" id="{0B1D0293-742D-3C0E-B7D6-ED9390585D1F}"/>
              </a:ext>
            </a:extLst>
          </p:cNvPr>
          <p:cNvSpPr/>
          <p:nvPr/>
        </p:nvSpPr>
        <p:spPr>
          <a:xfrm>
            <a:off x="1985407" y="4613187"/>
            <a:ext cx="1033096" cy="404543"/>
          </a:xfrm>
          <a:prstGeom prst="rect">
            <a:avLst/>
          </a:prstGeom>
          <a:solidFill>
            <a:srgbClr val="FFD3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002060"/>
                </a:solidFill>
                <a:latin typeface="Century Gothic" panose="020B0502020202020204" pitchFamily="34" charset="0"/>
              </a:rPr>
              <a:t>__4__</a:t>
            </a:r>
          </a:p>
        </p:txBody>
      </p:sp>
      <p:sp>
        <p:nvSpPr>
          <p:cNvPr id="40" name="Rectangle 39">
            <a:extLst>
              <a:ext uri="{FF2B5EF4-FFF2-40B4-BE49-F238E27FC236}">
                <a16:creationId xmlns:a16="http://schemas.microsoft.com/office/drawing/2014/main" id="{7F56193E-A8BF-539F-9C4C-FEC05F63CDAA}"/>
              </a:ext>
            </a:extLst>
          </p:cNvPr>
          <p:cNvSpPr/>
          <p:nvPr/>
        </p:nvSpPr>
        <p:spPr>
          <a:xfrm>
            <a:off x="4661129" y="5414881"/>
            <a:ext cx="1169400" cy="404543"/>
          </a:xfrm>
          <a:prstGeom prst="rect">
            <a:avLst/>
          </a:prstGeom>
          <a:solidFill>
            <a:srgbClr val="FFD3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002060"/>
                </a:solidFill>
                <a:latin typeface="Century Gothic" panose="020B0502020202020204" pitchFamily="34" charset="0"/>
              </a:rPr>
              <a:t>__5__</a:t>
            </a:r>
          </a:p>
        </p:txBody>
      </p:sp>
      <p:sp>
        <p:nvSpPr>
          <p:cNvPr id="43" name="Rectangle 42">
            <a:extLst>
              <a:ext uri="{FF2B5EF4-FFF2-40B4-BE49-F238E27FC236}">
                <a16:creationId xmlns:a16="http://schemas.microsoft.com/office/drawing/2014/main" id="{BA3C9A79-8781-BA1B-E899-241777F276D7}"/>
              </a:ext>
            </a:extLst>
          </p:cNvPr>
          <p:cNvSpPr/>
          <p:nvPr/>
        </p:nvSpPr>
        <p:spPr>
          <a:xfrm>
            <a:off x="7261851" y="5524812"/>
            <a:ext cx="839929" cy="404543"/>
          </a:xfrm>
          <a:prstGeom prst="rect">
            <a:avLst/>
          </a:prstGeom>
          <a:solidFill>
            <a:srgbClr val="FFD3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002060"/>
                </a:solidFill>
                <a:latin typeface="Century Gothic" panose="020B0502020202020204" pitchFamily="34" charset="0"/>
              </a:rPr>
              <a:t>__6__</a:t>
            </a:r>
          </a:p>
        </p:txBody>
      </p:sp>
      <p:sp>
        <p:nvSpPr>
          <p:cNvPr id="45" name="Rectangle 44">
            <a:extLst>
              <a:ext uri="{FF2B5EF4-FFF2-40B4-BE49-F238E27FC236}">
                <a16:creationId xmlns:a16="http://schemas.microsoft.com/office/drawing/2014/main" id="{703BFE0C-6258-8E95-E20A-14103B67A932}"/>
              </a:ext>
            </a:extLst>
          </p:cNvPr>
          <p:cNvSpPr/>
          <p:nvPr/>
        </p:nvSpPr>
        <p:spPr>
          <a:xfrm>
            <a:off x="10536020" y="4344701"/>
            <a:ext cx="1469165" cy="404543"/>
          </a:xfrm>
          <a:prstGeom prst="rect">
            <a:avLst/>
          </a:prstGeom>
          <a:solidFill>
            <a:srgbClr val="FFD3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002060"/>
                </a:solidFill>
                <a:latin typeface="Century Gothic" panose="020B0502020202020204" pitchFamily="34" charset="0"/>
              </a:rPr>
              <a:t>__7__</a:t>
            </a:r>
          </a:p>
        </p:txBody>
      </p:sp>
      <p:sp>
        <p:nvSpPr>
          <p:cNvPr id="30" name="Title 2">
            <a:extLst>
              <a:ext uri="{FF2B5EF4-FFF2-40B4-BE49-F238E27FC236}">
                <a16:creationId xmlns:a16="http://schemas.microsoft.com/office/drawing/2014/main" id="{009F0C47-E73A-4108-9FFD-9F602769F594}"/>
              </a:ext>
            </a:extLst>
          </p:cNvPr>
          <p:cNvSpPr txBox="1">
            <a:spLocks/>
          </p:cNvSpPr>
          <p:nvPr/>
        </p:nvSpPr>
        <p:spPr>
          <a:xfrm>
            <a:off x="10623839" y="975542"/>
            <a:ext cx="1552414" cy="408523"/>
          </a:xfrm>
          <a:prstGeom prst="rect">
            <a:avLst/>
          </a:prstGeom>
          <a:solidFill>
            <a:srgbClr val="FF000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dirty="0" err="1">
                <a:ln>
                  <a:noFill/>
                </a:ln>
                <a:solidFill>
                  <a:srgbClr val="FFFFFF"/>
                </a:solidFill>
                <a:effectLst/>
                <a:uLnTx/>
                <a:uFillTx/>
                <a:latin typeface="Century Gothic" panose="020B0502020202020204" pitchFamily="34" charset="0"/>
                <a:ea typeface="Calibri"/>
                <a:cs typeface="Calibri"/>
                <a:sym typeface="Calibri"/>
              </a:rPr>
              <a:t>schreiben</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ea typeface="Calibri"/>
              <a:cs typeface="Calibri"/>
              <a:sym typeface="Calibri"/>
            </a:endParaRPr>
          </a:p>
        </p:txBody>
      </p:sp>
      <p:pic>
        <p:nvPicPr>
          <p:cNvPr id="31" name="Graphic 30" descr="Blackboard">
            <a:extLst>
              <a:ext uri="{FF2B5EF4-FFF2-40B4-BE49-F238E27FC236}">
                <a16:creationId xmlns:a16="http://schemas.microsoft.com/office/drawing/2014/main" id="{B5C29ACB-5A84-4651-BA1D-EEF1AEB65E1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919121" y="-110706"/>
            <a:ext cx="1256675" cy="1256675"/>
          </a:xfrm>
          <a:prstGeom prst="rect">
            <a:avLst/>
          </a:prstGeom>
        </p:spPr>
      </p:pic>
    </p:spTree>
    <p:extLst>
      <p:ext uri="{BB962C8B-B14F-4D97-AF65-F5344CB8AC3E}">
        <p14:creationId xmlns:p14="http://schemas.microsoft.com/office/powerpoint/2010/main" val="1437266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9" grpId="0" animBg="1"/>
      <p:bldP spid="40" grpId="0" animBg="1"/>
      <p:bldP spid="43"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303175"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3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838353" y="8654"/>
            <a:ext cx="480840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noProof="0" dirty="0">
                <a:solidFill>
                  <a:srgbClr val="002060"/>
                </a:solidFill>
                <a:latin typeface="Century Gothic" panose="020B0502020202020204" pitchFamily="34" charset="0"/>
                <a:sym typeface="Wingdings" panose="05000000000000000000" pitchFamily="2" charset="2"/>
              </a:rPr>
              <a:t>Ich bin…</a:t>
            </a:r>
            <a:endParaRPr kumimoji="0" lang="en-GB" sz="3600" b="1"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25" name="Google Shape;167;p2">
            <a:extLst>
              <a:ext uri="{FF2B5EF4-FFF2-40B4-BE49-F238E27FC236}">
                <a16:creationId xmlns:a16="http://schemas.microsoft.com/office/drawing/2014/main" id="{417AD6AF-DC6B-4897-A0D1-741C8E6F512F}"/>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5" name="Title 2">
            <a:extLst>
              <a:ext uri="{FF2B5EF4-FFF2-40B4-BE49-F238E27FC236}">
                <a16:creationId xmlns:a16="http://schemas.microsoft.com/office/drawing/2014/main" id="{C74BD455-DFF4-4DAC-9AAE-B797AD719538}"/>
              </a:ext>
            </a:extLst>
          </p:cNvPr>
          <p:cNvSpPr txBox="1">
            <a:spLocks/>
          </p:cNvSpPr>
          <p:nvPr/>
        </p:nvSpPr>
        <p:spPr>
          <a:xfrm>
            <a:off x="10623839" y="975542"/>
            <a:ext cx="1552414" cy="408523"/>
          </a:xfrm>
          <a:prstGeom prst="rect">
            <a:avLst/>
          </a:prstGeom>
          <a:solidFill>
            <a:srgbClr val="FF000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dirty="0" err="1">
                <a:ln>
                  <a:noFill/>
                </a:ln>
                <a:solidFill>
                  <a:srgbClr val="FFFFFF"/>
                </a:solidFill>
                <a:effectLst/>
                <a:uLnTx/>
                <a:uFillTx/>
                <a:latin typeface="Century Gothic" panose="020B0502020202020204" pitchFamily="34" charset="0"/>
                <a:ea typeface="Calibri"/>
                <a:cs typeface="Calibri"/>
                <a:sym typeface="Calibri"/>
              </a:rPr>
              <a:t>schreiben</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ea typeface="Calibri"/>
              <a:cs typeface="Calibri"/>
              <a:sym typeface="Calibri"/>
            </a:endParaRPr>
          </a:p>
        </p:txBody>
      </p:sp>
      <p:pic>
        <p:nvPicPr>
          <p:cNvPr id="36" name="Graphic 35" descr="Blackboard">
            <a:extLst>
              <a:ext uri="{FF2B5EF4-FFF2-40B4-BE49-F238E27FC236}">
                <a16:creationId xmlns:a16="http://schemas.microsoft.com/office/drawing/2014/main" id="{0D5644D5-B692-47C1-8975-B05460A66E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19121" y="-110706"/>
            <a:ext cx="1256675" cy="1256675"/>
          </a:xfrm>
          <a:prstGeom prst="rect">
            <a:avLst/>
          </a:prstGeom>
        </p:spPr>
      </p:pic>
      <p:pic>
        <p:nvPicPr>
          <p:cNvPr id="2050" name="Picture 2" descr="Free ai generated woman pilot illustration">
            <a:extLst>
              <a:ext uri="{FF2B5EF4-FFF2-40B4-BE49-F238E27FC236}">
                <a16:creationId xmlns:a16="http://schemas.microsoft.com/office/drawing/2014/main" id="{AD55448A-1889-2851-30BF-E5BCB2000C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888528"/>
            <a:ext cx="2984740" cy="418906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ree airline badge cap illustration">
            <a:extLst>
              <a:ext uri="{FF2B5EF4-FFF2-40B4-BE49-F238E27FC236}">
                <a16:creationId xmlns:a16="http://schemas.microsoft.com/office/drawing/2014/main" id="{DA5B8723-7CF0-34E5-E7BB-87DB30CC3C1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18" r="16413"/>
          <a:stretch/>
        </p:blipFill>
        <p:spPr bwMode="auto">
          <a:xfrm>
            <a:off x="634109" y="1888528"/>
            <a:ext cx="2900994" cy="4188055"/>
          </a:xfrm>
          <a:prstGeom prst="rect">
            <a:avLst/>
          </a:prstGeom>
          <a:noFill/>
          <a:extLst>
            <a:ext uri="{909E8E84-426E-40DD-AFC4-6F175D3DCCD1}">
              <a14:hiddenFill xmlns:a14="http://schemas.microsoft.com/office/drawing/2010/main">
                <a:solidFill>
                  <a:srgbClr val="FFFFFF"/>
                </a:solidFill>
              </a14:hiddenFill>
            </a:ext>
          </a:extLst>
        </p:spPr>
      </p:pic>
      <p:sp>
        <p:nvSpPr>
          <p:cNvPr id="5" name="Speech Bubble: Oval 4">
            <a:extLst>
              <a:ext uri="{FF2B5EF4-FFF2-40B4-BE49-F238E27FC236}">
                <a16:creationId xmlns:a16="http://schemas.microsoft.com/office/drawing/2014/main" id="{78C2CB4C-5EF0-B290-FF64-40D6FCF564BD}"/>
              </a:ext>
            </a:extLst>
          </p:cNvPr>
          <p:cNvSpPr/>
          <p:nvPr/>
        </p:nvSpPr>
        <p:spPr>
          <a:xfrm>
            <a:off x="3425895" y="2201330"/>
            <a:ext cx="2233033" cy="1270000"/>
          </a:xfrm>
          <a:prstGeom prst="wedgeEllipseCallout">
            <a:avLst>
              <a:gd name="adj1" fmla="val -76222"/>
              <a:gd name="adj2" fmla="val -17651"/>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latin typeface="Century Gothic" panose="020B0502020202020204" pitchFamily="34" charset="0"/>
              </a:rPr>
              <a:t>Pilot</a:t>
            </a:r>
          </a:p>
        </p:txBody>
      </p:sp>
      <p:sp>
        <p:nvSpPr>
          <p:cNvPr id="6" name="Speech Bubble: Oval 5">
            <a:extLst>
              <a:ext uri="{FF2B5EF4-FFF2-40B4-BE49-F238E27FC236}">
                <a16:creationId xmlns:a16="http://schemas.microsoft.com/office/drawing/2014/main" id="{B36EFF87-C109-2094-BC80-76133051C207}"/>
              </a:ext>
            </a:extLst>
          </p:cNvPr>
          <p:cNvSpPr/>
          <p:nvPr/>
        </p:nvSpPr>
        <p:spPr>
          <a:xfrm>
            <a:off x="9080740" y="2129443"/>
            <a:ext cx="2233033" cy="1270000"/>
          </a:xfrm>
          <a:prstGeom prst="wedgeEllipseCallout">
            <a:avLst>
              <a:gd name="adj1" fmla="val -76222"/>
              <a:gd name="adj2" fmla="val -17651"/>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err="1">
                <a:solidFill>
                  <a:srgbClr val="002060"/>
                </a:solidFill>
                <a:latin typeface="Century Gothic" panose="020B0502020202020204" pitchFamily="34" charset="0"/>
              </a:rPr>
              <a:t>Pilotin</a:t>
            </a:r>
            <a:endParaRPr lang="en-GB" sz="2800" dirty="0">
              <a:solidFill>
                <a:srgbClr val="002060"/>
              </a:solidFill>
              <a:latin typeface="Century Gothic" panose="020B0502020202020204" pitchFamily="34" charset="0"/>
            </a:endParaRPr>
          </a:p>
        </p:txBody>
      </p:sp>
      <p:sp>
        <p:nvSpPr>
          <p:cNvPr id="7" name="Speech Bubble: Oval 6">
            <a:extLst>
              <a:ext uri="{FF2B5EF4-FFF2-40B4-BE49-F238E27FC236}">
                <a16:creationId xmlns:a16="http://schemas.microsoft.com/office/drawing/2014/main" id="{4BA1DB5F-79F4-E6C2-1456-122A570E56FB}"/>
              </a:ext>
            </a:extLst>
          </p:cNvPr>
          <p:cNvSpPr/>
          <p:nvPr/>
        </p:nvSpPr>
        <p:spPr>
          <a:xfrm>
            <a:off x="9080740" y="2129443"/>
            <a:ext cx="2233033" cy="1270000"/>
          </a:xfrm>
          <a:prstGeom prst="wedgeEllipseCallout">
            <a:avLst>
              <a:gd name="adj1" fmla="val -76222"/>
              <a:gd name="adj2" fmla="val -17651"/>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latin typeface="Century Gothic" panose="020B0502020202020204" pitchFamily="34" charset="0"/>
              </a:rPr>
              <a:t>……..?</a:t>
            </a:r>
          </a:p>
        </p:txBody>
      </p:sp>
      <p:sp>
        <p:nvSpPr>
          <p:cNvPr id="8" name="Title 2">
            <a:extLst>
              <a:ext uri="{FF2B5EF4-FFF2-40B4-BE49-F238E27FC236}">
                <a16:creationId xmlns:a16="http://schemas.microsoft.com/office/drawing/2014/main" id="{F693C63F-E73F-50EB-5584-819B922618B9}"/>
              </a:ext>
            </a:extLst>
          </p:cNvPr>
          <p:cNvSpPr txBox="1">
            <a:spLocks/>
          </p:cNvSpPr>
          <p:nvPr/>
        </p:nvSpPr>
        <p:spPr>
          <a:xfrm>
            <a:off x="9159912" y="1009092"/>
            <a:ext cx="1316286" cy="374973"/>
          </a:xfrm>
          <a:prstGeom prst="rect">
            <a:avLst/>
          </a:prstGeom>
          <a:solidFill>
            <a:srgbClr val="FFD10D"/>
          </a:solidFill>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E7E6E6">
                    <a:lumMod val="10000"/>
                  </a:srgbClr>
                </a:solidFill>
                <a:effectLst/>
                <a:uLnTx/>
                <a:uFillTx/>
                <a:latin typeface="Century Gothic" panose="020B0502020202020204" pitchFamily="34" charset="0"/>
                <a:ea typeface="+mj-ea"/>
                <a:cs typeface="+mj-cs"/>
              </a:rPr>
              <a:t>sprechen</a:t>
            </a:r>
            <a:endParaRPr kumimoji="0" lang="en-GB" sz="2000" b="1" i="0" u="none" strike="noStrike" kern="1200" cap="none" spc="0" normalizeH="0" baseline="0" noProof="0" dirty="0">
              <a:ln>
                <a:noFill/>
              </a:ln>
              <a:solidFill>
                <a:srgbClr val="E7E6E6">
                  <a:lumMod val="10000"/>
                </a:srgbClr>
              </a:solidFill>
              <a:effectLst/>
              <a:uLnTx/>
              <a:uFillTx/>
              <a:latin typeface="Century Gothic" panose="020B0502020202020204" pitchFamily="34" charset="0"/>
              <a:ea typeface="+mj-ea"/>
              <a:cs typeface="+mj-cs"/>
            </a:endParaRPr>
          </a:p>
        </p:txBody>
      </p:sp>
      <p:grpSp>
        <p:nvGrpSpPr>
          <p:cNvPr id="9" name="Group 8">
            <a:extLst>
              <a:ext uri="{FF2B5EF4-FFF2-40B4-BE49-F238E27FC236}">
                <a16:creationId xmlns:a16="http://schemas.microsoft.com/office/drawing/2014/main" id="{8C44659E-DE06-E313-7EC2-DBF173CA4343}"/>
              </a:ext>
            </a:extLst>
          </p:cNvPr>
          <p:cNvGrpSpPr/>
          <p:nvPr/>
        </p:nvGrpSpPr>
        <p:grpSpPr>
          <a:xfrm>
            <a:off x="9159912" y="31531"/>
            <a:ext cx="1316286" cy="754334"/>
            <a:chOff x="10714104" y="160499"/>
            <a:chExt cx="1316286" cy="754334"/>
          </a:xfrm>
        </p:grpSpPr>
        <p:sp>
          <p:nvSpPr>
            <p:cNvPr id="10" name="Speech Bubble: Rectangle with Corners Rounded 9">
              <a:extLst>
                <a:ext uri="{FF2B5EF4-FFF2-40B4-BE49-F238E27FC236}">
                  <a16:creationId xmlns:a16="http://schemas.microsoft.com/office/drawing/2014/main" id="{B6FC1BCD-D23C-E3F3-9971-EF4937925FA7}"/>
                </a:ext>
              </a:extLst>
            </p:cNvPr>
            <p:cNvSpPr/>
            <p:nvPr/>
          </p:nvSpPr>
          <p:spPr>
            <a:xfrm>
              <a:off x="10714104" y="160499"/>
              <a:ext cx="1316286" cy="754334"/>
            </a:xfrm>
            <a:prstGeom prst="wedgeRoundRectCallout">
              <a:avLst>
                <a:gd name="adj1" fmla="val -3751"/>
                <a:gd name="adj2" fmla="val 80385"/>
                <a:gd name="adj3" fmla="val 16667"/>
              </a:avLst>
            </a:prstGeom>
            <a:solidFill>
              <a:sysClr val="window" lastClr="FFFFFF"/>
            </a:solidFill>
            <a:ln w="76200" cap="flat" cmpd="sng" algn="ctr">
              <a:solidFill>
                <a:srgbClr val="E7E6E6">
                  <a:lumMod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11" name="Speech Bubble: Rectangle with Corners Rounded 10">
              <a:extLst>
                <a:ext uri="{FF2B5EF4-FFF2-40B4-BE49-F238E27FC236}">
                  <a16:creationId xmlns:a16="http://schemas.microsoft.com/office/drawing/2014/main" id="{544D26C9-FCF9-DC74-9F78-AE1C98A8E790}"/>
                </a:ext>
              </a:extLst>
            </p:cNvPr>
            <p:cNvSpPr/>
            <p:nvPr/>
          </p:nvSpPr>
          <p:spPr>
            <a:xfrm>
              <a:off x="10737630" y="179881"/>
              <a:ext cx="1269234" cy="734951"/>
            </a:xfrm>
            <a:prstGeom prst="wedgeRoundRectCallout">
              <a:avLst>
                <a:gd name="adj1" fmla="val -3751"/>
                <a:gd name="adj2" fmla="val 80385"/>
                <a:gd name="adj3" fmla="val 16667"/>
              </a:avLst>
            </a:prstGeom>
            <a:solidFill>
              <a:sysClr val="window" lastClr="FFFFFF"/>
            </a:solidFill>
            <a:ln w="25400" cap="flat" cmpd="sng" algn="ctr">
              <a:solidFill>
                <a:srgbClr val="FF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entury Gothic"/>
                <a:ea typeface="+mn-ea"/>
                <a:cs typeface="+mn-cs"/>
              </a:endParaRPr>
            </a:p>
          </p:txBody>
        </p:sp>
        <p:pic>
          <p:nvPicPr>
            <p:cNvPr id="12" name="Picture 11" descr="A picture containing text, reptile&#10;&#10;Description automatically generated">
              <a:extLst>
                <a:ext uri="{FF2B5EF4-FFF2-40B4-BE49-F238E27FC236}">
                  <a16:creationId xmlns:a16="http://schemas.microsoft.com/office/drawing/2014/main" id="{4EAF6D52-D9F4-A60E-081D-451BE6E4DE9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13670" y="221998"/>
              <a:ext cx="834673" cy="622092"/>
            </a:xfrm>
            <a:prstGeom prst="rect">
              <a:avLst/>
            </a:prstGeom>
          </p:spPr>
        </p:pic>
        <p:sp>
          <p:nvSpPr>
            <p:cNvPr id="13" name="TextBox 12">
              <a:extLst>
                <a:ext uri="{FF2B5EF4-FFF2-40B4-BE49-F238E27FC236}">
                  <a16:creationId xmlns:a16="http://schemas.microsoft.com/office/drawing/2014/main" id="{C1D87A29-B162-D1F7-3537-98E2FD207D27}"/>
                </a:ext>
              </a:extLst>
            </p:cNvPr>
            <p:cNvSpPr txBox="1"/>
            <p:nvPr/>
          </p:nvSpPr>
          <p:spPr>
            <a:xfrm>
              <a:off x="11439650" y="268502"/>
              <a:ext cx="46443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E7E6E6">
                      <a:lumMod val="10000"/>
                    </a:srgbClr>
                  </a:solidFill>
                  <a:effectLst/>
                  <a:uLnTx/>
                  <a:uFillTx/>
                  <a:latin typeface="Century Gothic"/>
                  <a:ea typeface="+mn-ea"/>
                  <a:cs typeface="+mn-cs"/>
                </a:rPr>
                <a:t>…</a:t>
              </a:r>
            </a:p>
          </p:txBody>
        </p:sp>
      </p:grpSp>
    </p:spTree>
    <p:extLst>
      <p:ext uri="{BB962C8B-B14F-4D97-AF65-F5344CB8AC3E}">
        <p14:creationId xmlns:p14="http://schemas.microsoft.com/office/powerpoint/2010/main" val="219290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303175"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3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838353" y="8654"/>
            <a:ext cx="480840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noProof="0" dirty="0">
                <a:solidFill>
                  <a:srgbClr val="002060"/>
                </a:solidFill>
                <a:latin typeface="Century Gothic" panose="020B0502020202020204" pitchFamily="34" charset="0"/>
                <a:sym typeface="Wingdings" panose="05000000000000000000" pitchFamily="2" charset="2"/>
              </a:rPr>
              <a:t>Ich bin…</a:t>
            </a:r>
            <a:endParaRPr kumimoji="0" lang="en-GB" sz="3600" b="1"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25" name="Google Shape;167;p2">
            <a:extLst>
              <a:ext uri="{FF2B5EF4-FFF2-40B4-BE49-F238E27FC236}">
                <a16:creationId xmlns:a16="http://schemas.microsoft.com/office/drawing/2014/main" id="{417AD6AF-DC6B-4897-A0D1-741C8E6F512F}"/>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5" name="Title 2">
            <a:extLst>
              <a:ext uri="{FF2B5EF4-FFF2-40B4-BE49-F238E27FC236}">
                <a16:creationId xmlns:a16="http://schemas.microsoft.com/office/drawing/2014/main" id="{C74BD455-DFF4-4DAC-9AAE-B797AD719538}"/>
              </a:ext>
            </a:extLst>
          </p:cNvPr>
          <p:cNvSpPr txBox="1">
            <a:spLocks/>
          </p:cNvSpPr>
          <p:nvPr/>
        </p:nvSpPr>
        <p:spPr>
          <a:xfrm>
            <a:off x="10623839" y="975542"/>
            <a:ext cx="1552414" cy="408523"/>
          </a:xfrm>
          <a:prstGeom prst="rect">
            <a:avLst/>
          </a:prstGeom>
          <a:solidFill>
            <a:srgbClr val="FF000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dirty="0" err="1">
                <a:ln>
                  <a:noFill/>
                </a:ln>
                <a:solidFill>
                  <a:srgbClr val="FFFFFF"/>
                </a:solidFill>
                <a:effectLst/>
                <a:uLnTx/>
                <a:uFillTx/>
                <a:latin typeface="Century Gothic" panose="020B0502020202020204" pitchFamily="34" charset="0"/>
                <a:ea typeface="Calibri"/>
                <a:cs typeface="Calibri"/>
                <a:sym typeface="Calibri"/>
              </a:rPr>
              <a:t>schreiben</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ea typeface="Calibri"/>
              <a:cs typeface="Calibri"/>
              <a:sym typeface="Calibri"/>
            </a:endParaRPr>
          </a:p>
        </p:txBody>
      </p:sp>
      <p:pic>
        <p:nvPicPr>
          <p:cNvPr id="36" name="Graphic 35" descr="Blackboard">
            <a:extLst>
              <a:ext uri="{FF2B5EF4-FFF2-40B4-BE49-F238E27FC236}">
                <a16:creationId xmlns:a16="http://schemas.microsoft.com/office/drawing/2014/main" id="{0D5644D5-B692-47C1-8975-B05460A66E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19121" y="-110706"/>
            <a:ext cx="1256675" cy="1256675"/>
          </a:xfrm>
          <a:prstGeom prst="rect">
            <a:avLst/>
          </a:prstGeom>
        </p:spPr>
      </p:pic>
      <p:sp>
        <p:nvSpPr>
          <p:cNvPr id="5" name="Speech Bubble: Oval 4">
            <a:extLst>
              <a:ext uri="{FF2B5EF4-FFF2-40B4-BE49-F238E27FC236}">
                <a16:creationId xmlns:a16="http://schemas.microsoft.com/office/drawing/2014/main" id="{78C2CB4C-5EF0-B290-FF64-40D6FCF564BD}"/>
              </a:ext>
            </a:extLst>
          </p:cNvPr>
          <p:cNvSpPr/>
          <p:nvPr/>
        </p:nvSpPr>
        <p:spPr>
          <a:xfrm>
            <a:off x="3548144" y="2296221"/>
            <a:ext cx="2233033" cy="1270000"/>
          </a:xfrm>
          <a:prstGeom prst="wedgeEllipseCallout">
            <a:avLst>
              <a:gd name="adj1" fmla="val -60770"/>
              <a:gd name="adj2" fmla="val 21745"/>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latin typeface="Century Gothic" panose="020B0502020202020204" pitchFamily="34" charset="0"/>
              </a:rPr>
              <a:t>Tourist</a:t>
            </a:r>
          </a:p>
        </p:txBody>
      </p:sp>
      <p:sp>
        <p:nvSpPr>
          <p:cNvPr id="6" name="Speech Bubble: Oval 5">
            <a:extLst>
              <a:ext uri="{FF2B5EF4-FFF2-40B4-BE49-F238E27FC236}">
                <a16:creationId xmlns:a16="http://schemas.microsoft.com/office/drawing/2014/main" id="{B36EFF87-C109-2094-BC80-76133051C207}"/>
              </a:ext>
            </a:extLst>
          </p:cNvPr>
          <p:cNvSpPr/>
          <p:nvPr/>
        </p:nvSpPr>
        <p:spPr>
          <a:xfrm>
            <a:off x="9080740" y="2129443"/>
            <a:ext cx="2233033" cy="1270000"/>
          </a:xfrm>
          <a:prstGeom prst="wedgeEllipseCallout">
            <a:avLst>
              <a:gd name="adj1" fmla="val -76222"/>
              <a:gd name="adj2" fmla="val -17651"/>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err="1">
                <a:solidFill>
                  <a:srgbClr val="002060"/>
                </a:solidFill>
                <a:latin typeface="Century Gothic" panose="020B0502020202020204" pitchFamily="34" charset="0"/>
              </a:rPr>
              <a:t>Touristin</a:t>
            </a:r>
            <a:endParaRPr lang="en-GB" sz="2800" dirty="0">
              <a:solidFill>
                <a:srgbClr val="002060"/>
              </a:solidFill>
              <a:latin typeface="Century Gothic" panose="020B0502020202020204" pitchFamily="34" charset="0"/>
            </a:endParaRPr>
          </a:p>
        </p:txBody>
      </p:sp>
      <p:sp>
        <p:nvSpPr>
          <p:cNvPr id="7" name="Speech Bubble: Oval 6">
            <a:extLst>
              <a:ext uri="{FF2B5EF4-FFF2-40B4-BE49-F238E27FC236}">
                <a16:creationId xmlns:a16="http://schemas.microsoft.com/office/drawing/2014/main" id="{4BA1DB5F-79F4-E6C2-1456-122A570E56FB}"/>
              </a:ext>
            </a:extLst>
          </p:cNvPr>
          <p:cNvSpPr/>
          <p:nvPr/>
        </p:nvSpPr>
        <p:spPr>
          <a:xfrm>
            <a:off x="3537715" y="2296221"/>
            <a:ext cx="2233033" cy="1270000"/>
          </a:xfrm>
          <a:prstGeom prst="wedgeEllipseCallout">
            <a:avLst>
              <a:gd name="adj1" fmla="val -59997"/>
              <a:gd name="adj2" fmla="val 20387"/>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latin typeface="Century Gothic" panose="020B0502020202020204" pitchFamily="34" charset="0"/>
              </a:rPr>
              <a:t>……..?</a:t>
            </a:r>
          </a:p>
        </p:txBody>
      </p:sp>
      <p:sp>
        <p:nvSpPr>
          <p:cNvPr id="8" name="Title 2">
            <a:extLst>
              <a:ext uri="{FF2B5EF4-FFF2-40B4-BE49-F238E27FC236}">
                <a16:creationId xmlns:a16="http://schemas.microsoft.com/office/drawing/2014/main" id="{F693C63F-E73F-50EB-5584-819B922618B9}"/>
              </a:ext>
            </a:extLst>
          </p:cNvPr>
          <p:cNvSpPr txBox="1">
            <a:spLocks/>
          </p:cNvSpPr>
          <p:nvPr/>
        </p:nvSpPr>
        <p:spPr>
          <a:xfrm>
            <a:off x="9159912" y="1009092"/>
            <a:ext cx="1316286" cy="374973"/>
          </a:xfrm>
          <a:prstGeom prst="rect">
            <a:avLst/>
          </a:prstGeom>
          <a:solidFill>
            <a:srgbClr val="FFD10D"/>
          </a:solidFill>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E7E6E6">
                    <a:lumMod val="10000"/>
                  </a:srgbClr>
                </a:solidFill>
                <a:effectLst/>
                <a:uLnTx/>
                <a:uFillTx/>
                <a:latin typeface="Century Gothic" panose="020B0502020202020204" pitchFamily="34" charset="0"/>
                <a:ea typeface="+mj-ea"/>
                <a:cs typeface="+mj-cs"/>
              </a:rPr>
              <a:t>sprechen</a:t>
            </a:r>
            <a:endParaRPr kumimoji="0" lang="en-GB" sz="2000" b="1" i="0" u="none" strike="noStrike" kern="1200" cap="none" spc="0" normalizeH="0" baseline="0" noProof="0" dirty="0">
              <a:ln>
                <a:noFill/>
              </a:ln>
              <a:solidFill>
                <a:srgbClr val="E7E6E6">
                  <a:lumMod val="10000"/>
                </a:srgbClr>
              </a:solidFill>
              <a:effectLst/>
              <a:uLnTx/>
              <a:uFillTx/>
              <a:latin typeface="Century Gothic" panose="020B0502020202020204" pitchFamily="34" charset="0"/>
              <a:ea typeface="+mj-ea"/>
              <a:cs typeface="+mj-cs"/>
            </a:endParaRPr>
          </a:p>
        </p:txBody>
      </p:sp>
      <p:grpSp>
        <p:nvGrpSpPr>
          <p:cNvPr id="9" name="Group 8">
            <a:extLst>
              <a:ext uri="{FF2B5EF4-FFF2-40B4-BE49-F238E27FC236}">
                <a16:creationId xmlns:a16="http://schemas.microsoft.com/office/drawing/2014/main" id="{8C44659E-DE06-E313-7EC2-DBF173CA4343}"/>
              </a:ext>
            </a:extLst>
          </p:cNvPr>
          <p:cNvGrpSpPr/>
          <p:nvPr/>
        </p:nvGrpSpPr>
        <p:grpSpPr>
          <a:xfrm>
            <a:off x="9159912" y="31531"/>
            <a:ext cx="1316286" cy="754334"/>
            <a:chOff x="10714104" y="160499"/>
            <a:chExt cx="1316286" cy="754334"/>
          </a:xfrm>
        </p:grpSpPr>
        <p:sp>
          <p:nvSpPr>
            <p:cNvPr id="10" name="Speech Bubble: Rectangle with Corners Rounded 9">
              <a:extLst>
                <a:ext uri="{FF2B5EF4-FFF2-40B4-BE49-F238E27FC236}">
                  <a16:creationId xmlns:a16="http://schemas.microsoft.com/office/drawing/2014/main" id="{B6FC1BCD-D23C-E3F3-9971-EF4937925FA7}"/>
                </a:ext>
              </a:extLst>
            </p:cNvPr>
            <p:cNvSpPr/>
            <p:nvPr/>
          </p:nvSpPr>
          <p:spPr>
            <a:xfrm>
              <a:off x="10714104" y="160499"/>
              <a:ext cx="1316286" cy="754334"/>
            </a:xfrm>
            <a:prstGeom prst="wedgeRoundRectCallout">
              <a:avLst>
                <a:gd name="adj1" fmla="val -3751"/>
                <a:gd name="adj2" fmla="val 80385"/>
                <a:gd name="adj3" fmla="val 16667"/>
              </a:avLst>
            </a:prstGeom>
            <a:solidFill>
              <a:sysClr val="window" lastClr="FFFFFF"/>
            </a:solidFill>
            <a:ln w="76200" cap="flat" cmpd="sng" algn="ctr">
              <a:solidFill>
                <a:srgbClr val="E7E6E6">
                  <a:lumMod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11" name="Speech Bubble: Rectangle with Corners Rounded 10">
              <a:extLst>
                <a:ext uri="{FF2B5EF4-FFF2-40B4-BE49-F238E27FC236}">
                  <a16:creationId xmlns:a16="http://schemas.microsoft.com/office/drawing/2014/main" id="{544D26C9-FCF9-DC74-9F78-AE1C98A8E790}"/>
                </a:ext>
              </a:extLst>
            </p:cNvPr>
            <p:cNvSpPr/>
            <p:nvPr/>
          </p:nvSpPr>
          <p:spPr>
            <a:xfrm>
              <a:off x="10737630" y="179881"/>
              <a:ext cx="1269234" cy="734951"/>
            </a:xfrm>
            <a:prstGeom prst="wedgeRoundRectCallout">
              <a:avLst>
                <a:gd name="adj1" fmla="val -3751"/>
                <a:gd name="adj2" fmla="val 80385"/>
                <a:gd name="adj3" fmla="val 16667"/>
              </a:avLst>
            </a:prstGeom>
            <a:solidFill>
              <a:sysClr val="window" lastClr="FFFFFF"/>
            </a:solidFill>
            <a:ln w="25400" cap="flat" cmpd="sng" algn="ctr">
              <a:solidFill>
                <a:srgbClr val="FF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entury Gothic"/>
                <a:ea typeface="+mn-ea"/>
                <a:cs typeface="+mn-cs"/>
              </a:endParaRPr>
            </a:p>
          </p:txBody>
        </p:sp>
        <p:pic>
          <p:nvPicPr>
            <p:cNvPr id="12" name="Picture 11" descr="A picture containing text, reptile&#10;&#10;Description automatically generated">
              <a:extLst>
                <a:ext uri="{FF2B5EF4-FFF2-40B4-BE49-F238E27FC236}">
                  <a16:creationId xmlns:a16="http://schemas.microsoft.com/office/drawing/2014/main" id="{4EAF6D52-D9F4-A60E-081D-451BE6E4DE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13670" y="221998"/>
              <a:ext cx="834673" cy="622092"/>
            </a:xfrm>
            <a:prstGeom prst="rect">
              <a:avLst/>
            </a:prstGeom>
          </p:spPr>
        </p:pic>
        <p:sp>
          <p:nvSpPr>
            <p:cNvPr id="13" name="TextBox 12">
              <a:extLst>
                <a:ext uri="{FF2B5EF4-FFF2-40B4-BE49-F238E27FC236}">
                  <a16:creationId xmlns:a16="http://schemas.microsoft.com/office/drawing/2014/main" id="{C1D87A29-B162-D1F7-3537-98E2FD207D27}"/>
                </a:ext>
              </a:extLst>
            </p:cNvPr>
            <p:cNvSpPr txBox="1"/>
            <p:nvPr/>
          </p:nvSpPr>
          <p:spPr>
            <a:xfrm>
              <a:off x="11439650" y="268502"/>
              <a:ext cx="46443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E7E6E6">
                      <a:lumMod val="10000"/>
                    </a:srgbClr>
                  </a:solidFill>
                  <a:effectLst/>
                  <a:uLnTx/>
                  <a:uFillTx/>
                  <a:latin typeface="Century Gothic"/>
                  <a:ea typeface="+mn-ea"/>
                  <a:cs typeface="+mn-cs"/>
                </a:rPr>
                <a:t>…</a:t>
              </a:r>
            </a:p>
          </p:txBody>
        </p:sp>
      </p:grpSp>
      <p:pic>
        <p:nvPicPr>
          <p:cNvPr id="4098" name="Picture 2" descr="Free man woman flower background vector">
            <a:extLst>
              <a:ext uri="{FF2B5EF4-FFF2-40B4-BE49-F238E27FC236}">
                <a16:creationId xmlns:a16="http://schemas.microsoft.com/office/drawing/2014/main" id="{41DBC619-B807-B324-0EB9-E477F92C223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 r="48363"/>
          <a:stretch/>
        </p:blipFill>
        <p:spPr bwMode="auto">
          <a:xfrm>
            <a:off x="316419" y="1321354"/>
            <a:ext cx="3349807" cy="415617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Free man woman flower background vector">
            <a:extLst>
              <a:ext uri="{FF2B5EF4-FFF2-40B4-BE49-F238E27FC236}">
                <a16:creationId xmlns:a16="http://schemas.microsoft.com/office/drawing/2014/main" id="{F3C0F752-2C0B-6879-C8A5-4FD3D687D83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2150" r="-1084"/>
          <a:stretch/>
        </p:blipFill>
        <p:spPr bwMode="auto">
          <a:xfrm>
            <a:off x="5911656" y="1278465"/>
            <a:ext cx="3349808" cy="4385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95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7" grpId="0" animBg="1"/>
    </p:bldLst>
  </p:timing>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Custom 2">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2902</Words>
  <Application>Microsoft Office PowerPoint</Application>
  <PresentationFormat>Widescreen</PresentationFormat>
  <Paragraphs>507</Paragraphs>
  <Slides>20</Slides>
  <Notes>20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20</vt:i4>
      </vt:variant>
    </vt:vector>
  </HeadingPairs>
  <TitlesOfParts>
    <vt:vector size="30" baseType="lpstr">
      <vt:lpstr>Arial</vt:lpstr>
      <vt:lpstr>Calibri</vt:lpstr>
      <vt:lpstr>Century Gothic</vt:lpstr>
      <vt:lpstr>Modern Love</vt:lpstr>
      <vt:lpstr>Symbol</vt:lpstr>
      <vt:lpstr>Wingdings</vt:lpstr>
      <vt:lpstr>1_Office Theme</vt:lpstr>
      <vt:lpstr>2_Office Theme</vt:lpstr>
      <vt:lpstr>3_Office Theme</vt:lpstr>
      <vt:lpstr>4_Office Theme</vt:lpstr>
      <vt:lpstr>Talking about things and things to do</vt:lpstr>
      <vt:lpstr>aussprechen</vt:lpstr>
      <vt:lpstr>aussprechen</vt:lpstr>
      <vt:lpstr>aussprechen</vt:lpstr>
      <vt:lpstr>Follow up 1</vt:lpstr>
      <vt:lpstr>Follow up 2 </vt:lpstr>
      <vt:lpstr>Follow up 2 </vt:lpstr>
      <vt:lpstr>Follow up 3 </vt:lpstr>
      <vt:lpstr>Follow up 3 </vt:lpstr>
      <vt:lpstr>Follow up 3 </vt:lpstr>
      <vt:lpstr>Follow up 3 </vt:lpstr>
      <vt:lpstr>Follow up 3 </vt:lpstr>
      <vt:lpstr>Follow up 4</vt:lpstr>
      <vt:lpstr>Follow up 4</vt:lpstr>
      <vt:lpstr>Follow up 5: </vt:lpstr>
      <vt:lpstr>Follow up 5: </vt:lpstr>
      <vt:lpstr>PowerPoint Presentation</vt:lpstr>
      <vt:lpstr>PowerPoint Presentation</vt:lpstr>
      <vt:lpstr>Follow up 4: </vt:lpstr>
      <vt:lpstr>Follow up 4: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Charlotte Moss</cp:lastModifiedBy>
  <cp:revision>49</cp:revision>
  <dcterms:created xsi:type="dcterms:W3CDTF">2021-06-12T06:20:35Z</dcterms:created>
  <dcterms:modified xsi:type="dcterms:W3CDTF">2023-10-26T12:24:32Z</dcterms:modified>
</cp:coreProperties>
</file>