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7" r:id="rId3"/>
    <p:sldMasterId id="2147483710" r:id="rId4"/>
  </p:sldMasterIdLst>
  <p:notesMasterIdLst>
    <p:notesMasterId r:id="rId25"/>
  </p:notesMasterIdLst>
  <p:sldIdLst>
    <p:sldId id="257" r:id="rId5"/>
    <p:sldId id="940" r:id="rId6"/>
    <p:sldId id="941" r:id="rId7"/>
    <p:sldId id="942" r:id="rId8"/>
    <p:sldId id="1027" r:id="rId9"/>
    <p:sldId id="1016" r:id="rId10"/>
    <p:sldId id="1022" r:id="rId11"/>
    <p:sldId id="367" r:id="rId12"/>
    <p:sldId id="1023" r:id="rId13"/>
    <p:sldId id="1024" r:id="rId14"/>
    <p:sldId id="1025" r:id="rId15"/>
    <p:sldId id="1026" r:id="rId16"/>
    <p:sldId id="1017" r:id="rId17"/>
    <p:sldId id="1012" r:id="rId18"/>
    <p:sldId id="1018" r:id="rId19"/>
    <p:sldId id="1019" r:id="rId20"/>
    <p:sldId id="953" r:id="rId21"/>
    <p:sldId id="1013" r:id="rId22"/>
    <p:sldId id="1020" r:id="rId23"/>
    <p:sldId id="102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19"/>
    <a:srgbClr val="3B3838"/>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022" autoAdjust="0"/>
    <p:restoredTop sz="79218" autoAdjust="0"/>
  </p:normalViewPr>
  <p:slideViewPr>
    <p:cSldViewPr snapToGrid="0">
      <p:cViewPr varScale="1">
        <p:scale>
          <a:sx n="80" d="100"/>
          <a:sy n="80" d="100"/>
        </p:scale>
        <p:origin x="348" y="8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C6C3A1F3-14FC-47D0-9400-20D41355B7EC}"/>
    <pc:docChg chg="modSld">
      <pc:chgData name="Charlotte Moss" userId="17b589c9-cb67-41ed-a894-f82ca12b573d" providerId="ADAL" clId="{C6C3A1F3-14FC-47D0-9400-20D41355B7EC}" dt="2023-10-26T12:13:07.986" v="32" actId="1035"/>
      <pc:docMkLst>
        <pc:docMk/>
      </pc:docMkLst>
      <pc:sldChg chg="modSp mod modNotesTx">
        <pc:chgData name="Charlotte Moss" userId="17b589c9-cb67-41ed-a894-f82ca12b573d" providerId="ADAL" clId="{C6C3A1F3-14FC-47D0-9400-20D41355B7EC}" dt="2023-10-26T12:12:43.999" v="11" actId="1076"/>
        <pc:sldMkLst>
          <pc:docMk/>
          <pc:sldMk cId="173626836" sldId="1016"/>
        </pc:sldMkLst>
        <pc:spChg chg="mod">
          <ac:chgData name="Charlotte Moss" userId="17b589c9-cb67-41ed-a894-f82ca12b573d" providerId="ADAL" clId="{C6C3A1F3-14FC-47D0-9400-20D41355B7EC}" dt="2023-10-26T12:12:43.999" v="11" actId="1076"/>
          <ac:spMkLst>
            <pc:docMk/>
            <pc:sldMk cId="173626836" sldId="1016"/>
            <ac:spMk id="17" creationId="{A3E1BA1A-F255-9E2E-29F8-91AAA45792EB}"/>
          </ac:spMkLst>
        </pc:spChg>
        <pc:spChg chg="mod">
          <ac:chgData name="Charlotte Moss" userId="17b589c9-cb67-41ed-a894-f82ca12b573d" providerId="ADAL" clId="{C6C3A1F3-14FC-47D0-9400-20D41355B7EC}" dt="2023-10-26T12:11:55.274" v="4" actId="14100"/>
          <ac:spMkLst>
            <pc:docMk/>
            <pc:sldMk cId="173626836" sldId="1016"/>
            <ac:spMk id="46" creationId="{A45A85ED-614F-8A28-EC7A-1C0259953D12}"/>
          </ac:spMkLst>
        </pc:spChg>
      </pc:sldChg>
      <pc:sldChg chg="modSp mod">
        <pc:chgData name="Charlotte Moss" userId="17b589c9-cb67-41ed-a894-f82ca12b573d" providerId="ADAL" clId="{C6C3A1F3-14FC-47D0-9400-20D41355B7EC}" dt="2023-10-26T12:13:07.986" v="32" actId="1035"/>
        <pc:sldMkLst>
          <pc:docMk/>
          <pc:sldMk cId="1437266894" sldId="1022"/>
        </pc:sldMkLst>
        <pc:spChg chg="mod">
          <ac:chgData name="Charlotte Moss" userId="17b589c9-cb67-41ed-a894-f82ca12b573d" providerId="ADAL" clId="{C6C3A1F3-14FC-47D0-9400-20D41355B7EC}" dt="2023-10-26T12:11:48.746" v="2" actId="14100"/>
          <ac:spMkLst>
            <pc:docMk/>
            <pc:sldMk cId="1437266894" sldId="1022"/>
            <ac:spMk id="12" creationId="{B46D9A36-72DF-9A51-22A5-6C7A94759729}"/>
          </ac:spMkLst>
        </pc:spChg>
        <pc:spChg chg="mod">
          <ac:chgData name="Charlotte Moss" userId="17b589c9-cb67-41ed-a894-f82ca12b573d" providerId="ADAL" clId="{C6C3A1F3-14FC-47D0-9400-20D41355B7EC}" dt="2023-10-26T12:13:03.272" v="25" actId="1076"/>
          <ac:spMkLst>
            <pc:docMk/>
            <pc:sldMk cId="1437266894" sldId="1022"/>
            <ac:spMk id="17" creationId="{A3E1BA1A-F255-9E2E-29F8-91AAA45792EB}"/>
          </ac:spMkLst>
        </pc:spChg>
        <pc:spChg chg="mod">
          <ac:chgData name="Charlotte Moss" userId="17b589c9-cb67-41ed-a894-f82ca12b573d" providerId="ADAL" clId="{C6C3A1F3-14FC-47D0-9400-20D41355B7EC}" dt="2023-10-26T12:13:07.986" v="32" actId="1035"/>
          <ac:spMkLst>
            <pc:docMk/>
            <pc:sldMk cId="1437266894" sldId="1022"/>
            <ac:spMk id="33" creationId="{6B16E489-2C21-64FC-7CE0-EA15F823F8F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26/10/2023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 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Phonics:  </a:t>
            </a:r>
          </a:p>
          <a:p>
            <a:pPr marL="216000" indent="-216000">
              <a:lnSpc>
                <a:spcPct val="100000"/>
              </a:lnSpc>
            </a:pPr>
            <a:r>
              <a:rPr lang="de-DE" sz="1800" b="1" i="0" strike="noStrike" spc="-1" dirty="0">
                <a:solidFill>
                  <a:srgbClr val="002060"/>
                </a:solidFill>
                <a:latin typeface="Century Gothic"/>
                <a:ea typeface="Century Gothic"/>
              </a:rPr>
              <a:t>[ö] König </a:t>
            </a:r>
            <a:r>
              <a:rPr lang="de-DE" sz="1800" b="0" i="0" strike="noStrike" spc="-1" dirty="0">
                <a:solidFill>
                  <a:srgbClr val="002060"/>
                </a:solidFill>
                <a:latin typeface="Century Gothic"/>
                <a:ea typeface="Century Gothic"/>
              </a:rPr>
              <a:t>[1087] </a:t>
            </a:r>
            <a:r>
              <a:rPr lang="de-DE" sz="1800" b="1" i="0" strike="noStrike" spc="-1" dirty="0">
                <a:solidFill>
                  <a:srgbClr val="002060"/>
                </a:solidFill>
                <a:latin typeface="Century Gothic" panose="020B0502020202020204" pitchFamily="34" charset="0"/>
                <a:ea typeface="Century Gothic"/>
              </a:rPr>
              <a:t>Österreich </a:t>
            </a:r>
            <a:r>
              <a:rPr lang="de-DE" sz="1800" b="0" i="0" strike="noStrike" spc="-1" dirty="0">
                <a:solidFill>
                  <a:srgbClr val="002060"/>
                </a:solidFill>
                <a:latin typeface="Century Gothic"/>
                <a:ea typeface="Century Gothic"/>
              </a:rPr>
              <a:t>[707] </a:t>
            </a:r>
            <a:r>
              <a:rPr lang="de-DE" sz="1800" b="1" i="0" strike="noStrike" spc="-1" dirty="0">
                <a:solidFill>
                  <a:srgbClr val="002060"/>
                </a:solidFill>
                <a:latin typeface="Century Gothic"/>
                <a:ea typeface="Century Gothic"/>
              </a:rPr>
              <a:t>Wörter </a:t>
            </a:r>
            <a:r>
              <a:rPr lang="de-DE" sz="1800" b="0" i="0" strike="noStrike" spc="-1" dirty="0">
                <a:solidFill>
                  <a:srgbClr val="002060"/>
                </a:solidFill>
                <a:latin typeface="Century Gothic"/>
                <a:ea typeface="Century Gothic"/>
              </a:rPr>
              <a:t>[194]</a:t>
            </a:r>
            <a:endParaRPr lang="it-IT" sz="1800" b="0" strike="noStrike" spc="-1" dirty="0">
              <a:solidFill>
                <a:srgbClr val="002060"/>
              </a:solidFill>
              <a:latin typeface="Century Gothic"/>
              <a:ea typeface="Century Gothic"/>
            </a:endParaRPr>
          </a:p>
          <a:p>
            <a:pPr marL="216000" indent="-216000">
              <a:lnSpc>
                <a:spcPct val="100000"/>
              </a:lnSpc>
            </a:pPr>
            <a:r>
              <a:rPr lang="it-IT" sz="1800" b="1" strike="noStrike" spc="-1" dirty="0" err="1">
                <a:solidFill>
                  <a:srgbClr val="002060"/>
                </a:solidFill>
                <a:latin typeface="Century Gothic"/>
                <a:ea typeface="Century Gothic"/>
              </a:rPr>
              <a:t>Vocabulary</a:t>
            </a:r>
            <a:r>
              <a:rPr lang="it-IT" sz="1800" b="1" strike="noStrike" spc="-1" dirty="0">
                <a:solidFill>
                  <a:srgbClr val="002060"/>
                </a:solidFill>
                <a:latin typeface="Century Gothic"/>
                <a:ea typeface="Century Gothic"/>
              </a:rPr>
              <a:t> (new)</a:t>
            </a:r>
            <a:r>
              <a:rPr lang="it-IT" sz="1800" b="0" strike="noStrike" spc="-1" dirty="0">
                <a:solidFill>
                  <a:srgbClr val="002060"/>
                </a:solidFill>
                <a:latin typeface="Century Gothic"/>
                <a:ea typeface="Century Gothic"/>
              </a:rPr>
              <a:t>: </a:t>
            </a:r>
            <a:r>
              <a:rPr lang="de-DE" sz="2800" b="1" i="0" u="none" strike="noStrike" dirty="0">
                <a:solidFill>
                  <a:srgbClr val="002060"/>
                </a:solidFill>
                <a:effectLst/>
                <a:latin typeface="Century Gothic" panose="020B0502020202020204" pitchFamily="34" charset="0"/>
              </a:rPr>
              <a:t>Frau [99] Herr [154] Mann [121] Schüler, Schülerin [556] </a:t>
            </a:r>
          </a:p>
          <a:p>
            <a:pPr marL="216000" indent="-216000">
              <a:lnSpc>
                <a:spcPct val="100000"/>
              </a:lnSpc>
            </a:pPr>
            <a:r>
              <a:rPr lang="en-GB" sz="1600" b="1" dirty="0">
                <a:solidFill>
                  <a:sysClr val="windowText" lastClr="000000"/>
                </a:solidFill>
                <a:effectLst/>
                <a:latin typeface="+mn-lt"/>
                <a:ea typeface="+mn-ea"/>
                <a:cs typeface="+mn-cs"/>
              </a:rPr>
              <a:t>Revisit 1: </a:t>
            </a:r>
            <a:r>
              <a:rPr lang="de-DE" sz="2800" b="0" i="0" u="none" strike="noStrike" dirty="0">
                <a:solidFill>
                  <a:srgbClr val="002060"/>
                </a:solidFill>
                <a:effectLst/>
                <a:latin typeface="Century Gothic" panose="020B0502020202020204" pitchFamily="34" charset="0"/>
              </a:rPr>
              <a:t>Hausaufgabe [n/a] Kleidung  [2820] Text [473] nicht wahr? [n/a] </a:t>
            </a:r>
          </a:p>
          <a:p>
            <a:pPr marL="216000" indent="-216000">
              <a:lnSpc>
                <a:spcPct val="100000"/>
              </a:lnSpc>
            </a:pPr>
            <a:r>
              <a:rPr lang="de-DE" sz="2800" b="1" i="0" u="none" strike="noStrike" dirty="0" err="1">
                <a:solidFill>
                  <a:srgbClr val="002060"/>
                </a:solidFill>
                <a:effectLst/>
                <a:latin typeface="Century Gothic" panose="020B0502020202020204" pitchFamily="34" charset="0"/>
              </a:rPr>
              <a:t>Revisit</a:t>
            </a:r>
            <a:r>
              <a:rPr lang="de-DE" sz="2800" b="1" i="0" u="none" strike="noStrike" dirty="0">
                <a:solidFill>
                  <a:srgbClr val="002060"/>
                </a:solidFill>
                <a:effectLst/>
                <a:latin typeface="Century Gothic" panose="020B0502020202020204" pitchFamily="34" charset="0"/>
              </a:rPr>
              <a:t> 2</a:t>
            </a:r>
            <a:r>
              <a:rPr lang="de-DE" sz="2800" b="0" i="0" u="none" strike="noStrike" dirty="0">
                <a:solidFill>
                  <a:srgbClr val="002060"/>
                </a:solidFill>
                <a:effectLst/>
                <a:latin typeface="Century Gothic" panose="020B0502020202020204" pitchFamily="34" charset="0"/>
              </a:rPr>
              <a:t>: Ding [370] Farbe [1079] Ort [341]  Person [357] klar [239] oder [35] ein, eine [5]</a:t>
            </a:r>
            <a:r>
              <a:rPr lang="de-DE" sz="4000" dirty="0"/>
              <a:t> </a:t>
            </a:r>
          </a:p>
          <a:p>
            <a:pPr marL="216000" indent="-216000">
              <a:lnSpc>
                <a:spcPct val="100000"/>
              </a:lnSpc>
            </a:pPr>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a:t>
            </a:r>
          </a:p>
          <a:p>
            <a:pPr marL="216000" indent="-216000">
              <a:lnSpc>
                <a:spcPct val="100000"/>
              </a:lnSpc>
            </a:pPr>
            <a:r>
              <a:rPr lang="en-GB" sz="1600" b="0" strike="noStrike" spc="-1" dirty="0">
                <a:solidFill>
                  <a:srgbClr val="000000"/>
                </a:solidFill>
                <a:latin typeface="Calibri"/>
                <a:ea typeface="Calibri"/>
              </a:rPr>
              <a:t>in the resources that first 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a:p>
            <a:pPr marL="0" lvl="0" indent="0" algn="l" rtl="0">
              <a:spcBef>
                <a:spcPts val="0"/>
              </a:spcBef>
              <a:spcAft>
                <a:spcPts val="0"/>
              </a:spcAft>
              <a:buClr>
                <a:schemeClr val="dk1"/>
              </a:buClr>
              <a:buSzPts val="1400"/>
              <a:buFont typeface="Arial"/>
              <a:buNone/>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44"/>
              </a:spcAft>
              <a:buClrTx/>
              <a:buSzTx/>
              <a:buFontTx/>
              <a:buNone/>
              <a:tabLst/>
              <a:defRPr/>
            </a:pPr>
            <a:r>
              <a:rPr lang="en-GB" sz="19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[3/5]</a:t>
            </a:r>
          </a:p>
          <a:p>
            <a:pPr>
              <a:lnSpc>
                <a:spcPct val="107000"/>
              </a:lnSpc>
              <a:spcAft>
                <a:spcPts val="844"/>
              </a:spcAft>
            </a:pPr>
            <a:endParaRPr lang="en-GB"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idx="12"/>
          </p:nvPr>
        </p:nvSpPr>
        <p:spPr/>
        <p:txBody>
          <a:bodyPr/>
          <a:lstStyle/>
          <a:p>
            <a:pPr marL="0" marR="0" lvl="0" indent="0" algn="r" defTabSz="964418"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3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64418" rtl="0" eaLnBrk="1" fontAlgn="auto" latinLnBrk="0" hangingPunct="1">
                <a:lnSpc>
                  <a:spcPct val="100000"/>
                </a:lnSpc>
                <a:spcBef>
                  <a:spcPts val="0"/>
                </a:spcBef>
                <a:spcAft>
                  <a:spcPts val="0"/>
                </a:spcAft>
                <a:buClr>
                  <a:srgbClr val="000000"/>
                </a:buClr>
                <a:buSzTx/>
                <a:buFontTx/>
                <a:buNone/>
                <a:tabLst/>
                <a:defRPr/>
              </a:pPr>
              <a:t>10</a:t>
            </a:fld>
            <a:endParaRPr kumimoji="0" lang="en-GB"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0032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44"/>
              </a:spcAft>
              <a:buClrTx/>
              <a:buSzTx/>
              <a:buFontTx/>
              <a:buNone/>
              <a:tabLst/>
              <a:defRPr/>
            </a:pPr>
            <a:r>
              <a:rPr lang="en-GB" sz="19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[4/5]</a:t>
            </a:r>
          </a:p>
          <a:p>
            <a:pPr>
              <a:lnSpc>
                <a:spcPct val="107000"/>
              </a:lnSpc>
              <a:spcAft>
                <a:spcPts val="844"/>
              </a:spcAft>
            </a:pPr>
            <a:endParaRPr lang="en-GB"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idx="12"/>
          </p:nvPr>
        </p:nvSpPr>
        <p:spPr/>
        <p:txBody>
          <a:bodyPr/>
          <a:lstStyle/>
          <a:p>
            <a:pPr marL="0" marR="0" lvl="0" indent="0" algn="r" defTabSz="964418"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3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64418" rtl="0" eaLnBrk="1" fontAlgn="auto" latinLnBrk="0" hangingPunct="1">
                <a:lnSpc>
                  <a:spcPct val="100000"/>
                </a:lnSpc>
                <a:spcBef>
                  <a:spcPts val="0"/>
                </a:spcBef>
                <a:spcAft>
                  <a:spcPts val="0"/>
                </a:spcAft>
                <a:buClr>
                  <a:srgbClr val="000000"/>
                </a:buClr>
                <a:buSzTx/>
                <a:buFontTx/>
                <a:buNone/>
                <a:tabLst/>
                <a:defRPr/>
              </a:pPr>
              <a:t>11</a:t>
            </a:fld>
            <a:endParaRPr kumimoji="0" lang="en-GB"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224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44"/>
              </a:spcAft>
              <a:buClrTx/>
              <a:buSzTx/>
              <a:buFontTx/>
              <a:buNone/>
              <a:tabLst/>
              <a:defRPr/>
            </a:pPr>
            <a:r>
              <a:rPr lang="en-GB" sz="19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[5/5]</a:t>
            </a:r>
          </a:p>
          <a:p>
            <a:pPr>
              <a:lnSpc>
                <a:spcPct val="107000"/>
              </a:lnSpc>
              <a:spcAft>
                <a:spcPts val="844"/>
              </a:spcAft>
            </a:pPr>
            <a:endParaRPr lang="en-GB"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idx="12"/>
          </p:nvPr>
        </p:nvSpPr>
        <p:spPr/>
        <p:txBody>
          <a:bodyPr/>
          <a:lstStyle/>
          <a:p>
            <a:pPr marL="0" marR="0" lvl="0" indent="0" algn="r" defTabSz="964418"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3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64418" rtl="0" eaLnBrk="1" fontAlgn="auto" latinLnBrk="0" hangingPunct="1">
                <a:lnSpc>
                  <a:spcPct val="100000"/>
                </a:lnSpc>
                <a:spcBef>
                  <a:spcPts val="0"/>
                </a:spcBef>
                <a:spcAft>
                  <a:spcPts val="0"/>
                </a:spcAft>
                <a:buClr>
                  <a:srgbClr val="000000"/>
                </a:buClr>
                <a:buSzTx/>
                <a:buFontTx/>
                <a:buNone/>
                <a:tabLst/>
                <a:defRPr/>
              </a:pPr>
              <a:t>12</a:t>
            </a:fld>
            <a:endParaRPr kumimoji="0" lang="en-GB"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39642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a:t>
            </a:r>
            <a:r>
              <a:rPr lang="en-GB" b="0" dirty="0"/>
              <a:t>5 minutes </a:t>
            </a:r>
          </a:p>
          <a:p>
            <a:pPr>
              <a:buClr>
                <a:schemeClr val="dk1"/>
              </a:buClr>
              <a:buSzPts val="1200"/>
            </a:pPr>
            <a:endParaRPr lang="en-GB" b="1" dirty="0"/>
          </a:p>
          <a:p>
            <a:r>
              <a:rPr lang="en-GB" b="1" dirty="0"/>
              <a:t>Aim:</a:t>
            </a:r>
            <a:r>
              <a:rPr lang="en-GB" b="0" dirty="0"/>
              <a:t> </a:t>
            </a:r>
            <a:r>
              <a:rPr lang="en-US" b="0" dirty="0"/>
              <a:t>to </a:t>
            </a:r>
            <a:r>
              <a:rPr lang="en-US" b="0" dirty="0" err="1"/>
              <a:t>practise</a:t>
            </a:r>
            <a:r>
              <a:rPr lang="en-US" b="0" dirty="0"/>
              <a:t> sentence-building using language from this week, with a particular focus on use of </a:t>
            </a:r>
            <a:r>
              <a:rPr lang="en-US" b="0" dirty="0" err="1"/>
              <a:t>nicht</a:t>
            </a:r>
            <a:r>
              <a:rPr lang="en-US" b="0" dirty="0"/>
              <a:t> and </a:t>
            </a:r>
            <a:r>
              <a:rPr lang="en-US" b="0" dirty="0" err="1"/>
              <a:t>kein</a:t>
            </a:r>
            <a:r>
              <a:rPr lang="en-US" b="0" dirty="0"/>
              <a:t>. </a:t>
            </a:r>
            <a:endParaRPr lang="en-US" b="1" dirty="0"/>
          </a:p>
          <a:p>
            <a:pPr>
              <a:buClr>
                <a:schemeClr val="dk1"/>
              </a:buClr>
              <a:buSzPts val="1200"/>
            </a:pPr>
            <a:endParaRPr lang="en-GB" sz="1200" b="1" dirty="0"/>
          </a:p>
          <a:p>
            <a:pPr>
              <a:buClr>
                <a:schemeClr val="dk1"/>
              </a:buClr>
              <a:buSzPts val="1200"/>
            </a:pPr>
            <a:r>
              <a:rPr lang="en-GB" sz="1200" b="1" dirty="0"/>
              <a:t>Note:</a:t>
            </a:r>
          </a:p>
          <a:p>
            <a:pPr marL="228600" indent="-228600">
              <a:buClr>
                <a:schemeClr val="dk1"/>
              </a:buClr>
              <a:buSzPts val="1200"/>
              <a:buAutoNum type="arabicPeriod"/>
            </a:pPr>
            <a:r>
              <a:rPr lang="en-GB" sz="1200" b="1" dirty="0"/>
              <a:t>There is an optional handout grid at the end of this presentation to offer pupils support with the translation. This grid is also on the next slide.</a:t>
            </a:r>
          </a:p>
          <a:p>
            <a:pPr marL="228600" indent="-228600">
              <a:buClr>
                <a:schemeClr val="dk1"/>
              </a:buClr>
              <a:buSzPts val="1200"/>
              <a:buAutoNum type="arabicPeriod"/>
            </a:pPr>
            <a:r>
              <a:rPr lang="en-GB" sz="1200" b="1" dirty="0"/>
              <a:t>There is an alternative whole class version of this activity on the next slide. </a:t>
            </a:r>
            <a:endParaRPr lang="en-US" b="1" dirty="0"/>
          </a:p>
          <a:p>
            <a:endParaRPr lang="en-US" b="1" dirty="0"/>
          </a:p>
          <a:p>
            <a:r>
              <a:rPr lang="en-US" b="1" dirty="0"/>
              <a:t>Procedure:</a:t>
            </a:r>
          </a:p>
          <a:p>
            <a:pPr marL="228600" indent="-228600">
              <a:buAutoNum type="arabicPeriod"/>
            </a:pPr>
            <a:r>
              <a:rPr lang="en-US" b="0" dirty="0"/>
              <a:t>Explain the scenario: Robbie is muddled and is making nonsense sentences. Person A translates the sentence as it is into German, and Person B then makes it negative (to make it true for the picture). </a:t>
            </a:r>
          </a:p>
          <a:p>
            <a:pPr marL="228600" indent="-228600">
              <a:buAutoNum type="arabicPeriod"/>
            </a:pPr>
            <a:r>
              <a:rPr lang="en-US" b="0" dirty="0"/>
              <a:t>Click to bring up the English prompt and picture for number 1. Elicit the translation of the sentence and click to reveal. Discuss with pupils whether you need </a:t>
            </a:r>
            <a:r>
              <a:rPr lang="en-US" b="0" dirty="0" err="1"/>
              <a:t>nicht</a:t>
            </a:r>
            <a:r>
              <a:rPr lang="en-US" b="0" dirty="0"/>
              <a:t> or </a:t>
            </a:r>
            <a:r>
              <a:rPr lang="en-US" b="0" dirty="0" err="1"/>
              <a:t>kein</a:t>
            </a:r>
            <a:r>
              <a:rPr lang="en-US" b="0" dirty="0"/>
              <a:t> to make this sentence negative, then click to reveal answer.</a:t>
            </a:r>
          </a:p>
          <a:p>
            <a:pPr marL="228600" indent="-228600">
              <a:buAutoNum type="arabicPeriod"/>
            </a:pPr>
            <a:r>
              <a:rPr lang="en-US" b="0" dirty="0"/>
              <a:t>Pupils continue to work through 2-7 in pairs. </a:t>
            </a:r>
          </a:p>
          <a:p>
            <a:pPr marL="228600" indent="-228600">
              <a:buAutoNum type="arabicPeriod"/>
            </a:pPr>
            <a:r>
              <a:rPr lang="en-US" b="0" dirty="0"/>
              <a:t>Use the call-outs to highlight the trickier rules in 5 and 7. </a:t>
            </a:r>
          </a:p>
          <a:p>
            <a:pPr>
              <a:buClr>
                <a:schemeClr val="dk1"/>
              </a:buClr>
              <a:buSzPts val="1200"/>
            </a:pPr>
            <a:endParaRPr lang="en-GB" sz="1300" b="1" dirty="0"/>
          </a:p>
          <a:p>
            <a:pPr>
              <a:buClr>
                <a:schemeClr val="dk1"/>
              </a:buClr>
              <a:buSzPts val="1200"/>
            </a:pPr>
            <a:r>
              <a:rPr lang="en-GB" b="1" dirty="0"/>
              <a:t>Additional task suggestions:</a:t>
            </a:r>
          </a:p>
          <a:p>
            <a:pPr marL="228600" indent="-228600">
              <a:buClr>
                <a:schemeClr val="dk1"/>
              </a:buClr>
              <a:buSzPts val="1200"/>
              <a:buAutoNum type="arabicPeriod"/>
            </a:pPr>
            <a:r>
              <a:rPr lang="en-GB" b="0" dirty="0"/>
              <a:t>Pupils could also correct the sentences e.g. Sie </a:t>
            </a:r>
            <a:r>
              <a:rPr lang="en-GB" b="0" dirty="0" err="1"/>
              <a:t>ist</a:t>
            </a:r>
            <a:r>
              <a:rPr lang="en-GB" b="0" dirty="0"/>
              <a:t> </a:t>
            </a:r>
            <a:r>
              <a:rPr lang="en-GB" b="0" dirty="0" err="1"/>
              <a:t>nicht</a:t>
            </a:r>
            <a:r>
              <a:rPr lang="en-GB" b="0" dirty="0"/>
              <a:t> da. Sie </a:t>
            </a:r>
            <a:r>
              <a:rPr lang="en-GB" b="0" dirty="0" err="1"/>
              <a:t>ist</a:t>
            </a:r>
            <a:r>
              <a:rPr lang="en-GB" b="0" dirty="0"/>
              <a:t> </a:t>
            </a:r>
            <a:r>
              <a:rPr lang="en-GB" b="0" dirty="0" err="1"/>
              <a:t>hier</a:t>
            </a:r>
            <a:r>
              <a:rPr lang="en-GB" b="0" dirty="0"/>
              <a:t>! This would provide further practice of vocab. </a:t>
            </a:r>
          </a:p>
          <a:p>
            <a:pPr marL="228600" indent="-228600">
              <a:buClr>
                <a:schemeClr val="dk1"/>
              </a:buClr>
              <a:buSzPts val="1200"/>
              <a:buAutoNum type="arabicPeriod"/>
            </a:pPr>
            <a:r>
              <a:rPr lang="en-GB" b="0" dirty="0"/>
              <a:t>Pupils could make their own incorrect sentences, which their partner must then correct using a negative e.g. Das </a:t>
            </a:r>
            <a:r>
              <a:rPr lang="en-GB" b="0" dirty="0" err="1"/>
              <a:t>ist</a:t>
            </a:r>
            <a:r>
              <a:rPr lang="en-GB" b="0" dirty="0"/>
              <a:t> </a:t>
            </a:r>
            <a:r>
              <a:rPr lang="en-GB" b="0" dirty="0" err="1"/>
              <a:t>eine</a:t>
            </a:r>
            <a:r>
              <a:rPr lang="en-GB" b="0" dirty="0"/>
              <a:t> Person (pointing at a sheet of paper). Das </a:t>
            </a:r>
            <a:r>
              <a:rPr lang="en-GB" b="0" dirty="0" err="1"/>
              <a:t>ist</a:t>
            </a:r>
            <a:r>
              <a:rPr lang="en-GB" b="0" dirty="0"/>
              <a:t> </a:t>
            </a:r>
            <a:r>
              <a:rPr lang="en-GB" b="0" dirty="0" err="1"/>
              <a:t>keine</a:t>
            </a:r>
            <a:r>
              <a:rPr lang="en-GB" b="0" dirty="0"/>
              <a:t> Person. Das </a:t>
            </a:r>
            <a:r>
              <a:rPr lang="en-GB" b="0" dirty="0" err="1"/>
              <a:t>ist</a:t>
            </a:r>
            <a:r>
              <a:rPr lang="en-GB" b="0" dirty="0"/>
              <a:t> </a:t>
            </a:r>
            <a:r>
              <a:rPr lang="en-GB" b="0" dirty="0" err="1"/>
              <a:t>ein</a:t>
            </a:r>
            <a:r>
              <a:rPr lang="en-GB" b="0" dirty="0"/>
              <a:t> Blatt! </a:t>
            </a: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64418"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3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64418" rtl="0" eaLnBrk="1" fontAlgn="auto" latinLnBrk="0" hangingPunct="1">
                <a:lnSpc>
                  <a:spcPct val="100000"/>
                </a:lnSpc>
                <a:spcBef>
                  <a:spcPts val="0"/>
                </a:spcBef>
                <a:spcAft>
                  <a:spcPts val="0"/>
                </a:spcAft>
                <a:buClr>
                  <a:srgbClr val="000000"/>
                </a:buClr>
                <a:buSzTx/>
                <a:buFontTx/>
                <a:buNone/>
                <a:tabLst/>
                <a:defRPr/>
              </a:pPr>
              <a:t>13</a:t>
            </a:fld>
            <a:endParaRPr kumimoji="0" lang="en-GB"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850725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200"/>
              <a:buNone/>
            </a:pPr>
            <a:r>
              <a:rPr lang="en-GB" sz="1200" b="1" dirty="0"/>
              <a:t>This is the alternative whole class version of the activity. </a:t>
            </a:r>
            <a:endParaRPr lang="en-US" b="1" dirty="0"/>
          </a:p>
          <a:p>
            <a:endParaRPr lang="en-US" b="1" dirty="0"/>
          </a:p>
          <a:p>
            <a:pPr>
              <a:buClr>
                <a:schemeClr val="dk1"/>
              </a:buClr>
              <a:buSzPts val="1200"/>
            </a:pPr>
            <a:r>
              <a:rPr lang="en-GB" b="1" dirty="0"/>
              <a:t>Timing: </a:t>
            </a:r>
            <a:r>
              <a:rPr lang="en-GB" b="0" dirty="0"/>
              <a:t>5 minutes</a:t>
            </a:r>
          </a:p>
          <a:p>
            <a:pPr>
              <a:buClr>
                <a:schemeClr val="dk1"/>
              </a:buClr>
              <a:buSzPts val="1200"/>
            </a:pPr>
            <a:endParaRPr lang="en-GB" b="1" dirty="0"/>
          </a:p>
          <a:p>
            <a:pPr>
              <a:buClr>
                <a:schemeClr val="dk1"/>
              </a:buClr>
              <a:buSzPts val="1200"/>
            </a:pPr>
            <a:r>
              <a:rPr lang="en-GB" b="1" dirty="0"/>
              <a:t>Aim:</a:t>
            </a:r>
            <a:r>
              <a:rPr lang="en-GB" b="0" dirty="0"/>
              <a:t> to practise sentence-building using language from this week, with a particular focus on use of </a:t>
            </a:r>
            <a:r>
              <a:rPr lang="en-GB" b="0" dirty="0" err="1"/>
              <a:t>nicht</a:t>
            </a:r>
            <a:r>
              <a:rPr lang="en-GB" b="0" dirty="0"/>
              <a:t> and </a:t>
            </a:r>
            <a:r>
              <a:rPr lang="en-GB" b="0" dirty="0" err="1"/>
              <a:t>kein</a:t>
            </a:r>
            <a:r>
              <a:rPr lang="en-GB" b="0" dirty="0"/>
              <a:t>.</a:t>
            </a:r>
          </a:p>
          <a:p>
            <a:pPr>
              <a:buClr>
                <a:schemeClr val="dk1"/>
              </a:buClr>
              <a:buSzPts val="1200"/>
            </a:pPr>
            <a:endParaRPr lang="en-GB" b="0" dirty="0"/>
          </a:p>
          <a:p>
            <a:pPr>
              <a:buClr>
                <a:schemeClr val="dk1"/>
              </a:buClr>
              <a:buSzPts val="1200"/>
            </a:pPr>
            <a:r>
              <a:rPr lang="en-GB" b="1" dirty="0"/>
              <a:t>Procedure:</a:t>
            </a:r>
            <a:endParaRPr lang="en-GB" dirty="0"/>
          </a:p>
          <a:p>
            <a:pPr marL="228600" indent="-228600">
              <a:buAutoNum type="arabicPeriod"/>
            </a:pPr>
            <a:r>
              <a:rPr lang="en-US" sz="1400" b="0" dirty="0"/>
              <a:t>Explain the scenario: Robbie is muddled and is making nonsense sentences. Pupils first translate the sentence as it is into German, using the grid, and then they make it negative (to make it true for the picture) by adding in a word from the middle column of the grid. </a:t>
            </a:r>
          </a:p>
          <a:p>
            <a:pPr marL="228600" indent="-228600">
              <a:buAutoNum type="arabicPeriod"/>
            </a:pPr>
            <a:r>
              <a:rPr lang="en-US" sz="1400" b="0" dirty="0"/>
              <a:t>Click to bring up the English prompt and picture for the first sentence. Elicit the translation of the sentence (pointing at the options in the table) and click to reveal. Discuss with pupils whether you need </a:t>
            </a:r>
            <a:r>
              <a:rPr lang="en-US" sz="1400" b="0" dirty="0" err="1"/>
              <a:t>nicht</a:t>
            </a:r>
            <a:r>
              <a:rPr lang="en-US" sz="1400" b="0" dirty="0"/>
              <a:t> or </a:t>
            </a:r>
            <a:r>
              <a:rPr lang="en-US" sz="1400" b="0" dirty="0" err="1"/>
              <a:t>kein</a:t>
            </a:r>
            <a:r>
              <a:rPr lang="en-US" sz="1400" b="0" dirty="0"/>
              <a:t> to make this sentence negative, then click to reveal answer.</a:t>
            </a:r>
          </a:p>
          <a:p>
            <a:pPr marL="228600" indent="-228600">
              <a:buAutoNum type="arabicPeriod"/>
            </a:pPr>
            <a:r>
              <a:rPr lang="en-US" sz="1400" b="0" dirty="0"/>
              <a:t>Continue to work through 2-7 in pairs. Pupils could answer orally, discuss in pairs, or on mini whiteboards. </a:t>
            </a:r>
          </a:p>
          <a:p>
            <a:pPr marL="228600" indent="-228600">
              <a:buAutoNum type="arabicPeriod"/>
            </a:pPr>
            <a:r>
              <a:rPr lang="en-US" sz="1400" b="0" dirty="0"/>
              <a:t>Use the call-outs to highlight the trickier rules. </a:t>
            </a:r>
          </a:p>
          <a:p>
            <a:pPr marL="0" indent="0">
              <a:buNone/>
            </a:pPr>
            <a:endParaRPr lang="en-GB" sz="1300" b="1" dirty="0"/>
          </a:p>
          <a:p>
            <a:pPr>
              <a:buClr>
                <a:schemeClr val="dk1"/>
              </a:buClr>
              <a:buSzPts val="1200"/>
            </a:pPr>
            <a:r>
              <a:rPr lang="en-GB" sz="1300" b="1" dirty="0"/>
              <a:t>Note: </a:t>
            </a:r>
            <a:r>
              <a:rPr lang="en-GB" sz="1200" b="1" dirty="0"/>
              <a:t>There is an alternative paired speaking version of this activity on the previous slide. </a:t>
            </a:r>
            <a:br>
              <a:rPr lang="en-GB" dirty="0"/>
            </a:br>
            <a:br>
              <a:rPr lang="en-GB" dirty="0"/>
            </a:br>
            <a:r>
              <a:rPr lang="en-GB" b="1" dirty="0"/>
              <a:t>Additional task suggestions:</a:t>
            </a:r>
            <a:br>
              <a:rPr lang="en-GB" dirty="0"/>
            </a:br>
            <a:r>
              <a:rPr lang="en-GB" b="0" dirty="0"/>
              <a:t>1. Pupils could also correct the sentences e.g. Sie </a:t>
            </a:r>
            <a:r>
              <a:rPr lang="en-GB" b="0" dirty="0" err="1"/>
              <a:t>ist</a:t>
            </a:r>
            <a:r>
              <a:rPr lang="en-GB" b="0" dirty="0"/>
              <a:t> </a:t>
            </a:r>
            <a:r>
              <a:rPr lang="en-GB" b="0" dirty="0" err="1"/>
              <a:t>nicht</a:t>
            </a:r>
            <a:r>
              <a:rPr lang="en-GB" b="0" dirty="0"/>
              <a:t> da. Sie </a:t>
            </a:r>
            <a:r>
              <a:rPr lang="en-GB" b="0" dirty="0" err="1"/>
              <a:t>ist</a:t>
            </a:r>
            <a:r>
              <a:rPr lang="en-GB" b="0" dirty="0"/>
              <a:t> </a:t>
            </a:r>
            <a:r>
              <a:rPr lang="en-GB" b="0" dirty="0" err="1"/>
              <a:t>hier</a:t>
            </a:r>
            <a:r>
              <a:rPr lang="en-GB" b="0" dirty="0"/>
              <a:t>! This would provide further practice of vocab. </a:t>
            </a:r>
          </a:p>
          <a:p>
            <a:pPr marL="0" indent="0">
              <a:buClr>
                <a:schemeClr val="dk1"/>
              </a:buClr>
              <a:buSzPts val="1200"/>
              <a:buNone/>
            </a:pPr>
            <a:r>
              <a:rPr lang="en-GB" b="0" dirty="0"/>
              <a:t>2. Pupils could make their own incorrect sentences, which their partner must then correct using a negative e.g. A: Das </a:t>
            </a:r>
            <a:r>
              <a:rPr lang="en-GB" b="0" dirty="0" err="1"/>
              <a:t>ist</a:t>
            </a:r>
            <a:r>
              <a:rPr lang="en-GB" b="0" dirty="0"/>
              <a:t> </a:t>
            </a:r>
            <a:r>
              <a:rPr lang="en-GB" b="0" dirty="0" err="1"/>
              <a:t>eine</a:t>
            </a:r>
            <a:r>
              <a:rPr lang="en-GB" b="0" dirty="0"/>
              <a:t> Person (pointing at a sheet of paper). B: Das </a:t>
            </a:r>
            <a:r>
              <a:rPr lang="en-GB" b="0" dirty="0" err="1"/>
              <a:t>ist</a:t>
            </a:r>
            <a:r>
              <a:rPr lang="en-GB" b="0" dirty="0"/>
              <a:t> </a:t>
            </a:r>
            <a:r>
              <a:rPr lang="en-GB" b="0" dirty="0" err="1"/>
              <a:t>keine</a:t>
            </a:r>
            <a:r>
              <a:rPr lang="en-GB" b="0" dirty="0"/>
              <a:t> Person. Das </a:t>
            </a:r>
            <a:r>
              <a:rPr lang="en-GB" b="0" dirty="0" err="1"/>
              <a:t>ist</a:t>
            </a:r>
            <a:r>
              <a:rPr lang="en-GB" b="0" dirty="0"/>
              <a:t> </a:t>
            </a:r>
            <a:r>
              <a:rPr lang="en-GB" b="0" dirty="0" err="1"/>
              <a:t>ein</a:t>
            </a:r>
            <a:r>
              <a:rPr lang="en-GB" b="0" dirty="0"/>
              <a:t> Blatt! </a:t>
            </a:r>
            <a:endParaRPr lang="en-GB" dirty="0"/>
          </a:p>
        </p:txBody>
      </p:sp>
      <p:sp>
        <p:nvSpPr>
          <p:cNvPr id="4" name="Slide Number Placeholder 3"/>
          <p:cNvSpPr>
            <a:spLocks noGrp="1"/>
          </p:cNvSpPr>
          <p:nvPr>
            <p:ph type="sldNum" idx="12"/>
          </p:nvPr>
        </p:nvSpPr>
        <p:spPr/>
        <p:txBody>
          <a:bodyPr/>
          <a:lstStyle/>
          <a:p>
            <a:pPr marL="0" marR="0" lvl="0" indent="0" algn="r" defTabSz="964418"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3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64418" rtl="0" eaLnBrk="1" fontAlgn="auto" latinLnBrk="0" hangingPunct="1">
                <a:lnSpc>
                  <a:spcPct val="100000"/>
                </a:lnSpc>
                <a:spcBef>
                  <a:spcPts val="0"/>
                </a:spcBef>
                <a:spcAft>
                  <a:spcPts val="0"/>
                </a:spcAft>
                <a:buClr>
                  <a:srgbClr val="000000"/>
                </a:buClr>
                <a:buSzTx/>
                <a:buFontTx/>
                <a:buNone/>
                <a:tabLst/>
                <a:defRPr/>
              </a:pPr>
              <a:t>14</a:t>
            </a:fld>
            <a:endParaRPr kumimoji="0" lang="en-GB"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31629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5 minutes</a:t>
            </a:r>
          </a:p>
          <a:p>
            <a:pPr>
              <a:buClr>
                <a:schemeClr val="dk1"/>
              </a:buClr>
              <a:buSzPts val="1200"/>
            </a:pPr>
            <a:endParaRPr lang="en-GB" b="1" dirty="0"/>
          </a:p>
          <a:p>
            <a:pPr>
              <a:buClr>
                <a:schemeClr val="dk1"/>
              </a:buClr>
              <a:buSzPts val="1200"/>
            </a:pPr>
            <a:r>
              <a:rPr lang="en-GB" b="1" dirty="0"/>
              <a:t>Aim:</a:t>
            </a:r>
            <a:r>
              <a:rPr lang="en-GB" b="0" dirty="0"/>
              <a:t> to practise written comprehension of vocabulary from this and revisited weeks.</a:t>
            </a:r>
          </a:p>
          <a:p>
            <a:pPr>
              <a:buClr>
                <a:schemeClr val="dk1"/>
              </a:buClr>
              <a:buSzPts val="1200"/>
            </a:pPr>
            <a:endParaRPr lang="en-GB" b="1" dirty="0"/>
          </a:p>
          <a:p>
            <a:pPr>
              <a:buClr>
                <a:schemeClr val="dk1"/>
              </a:buClr>
              <a:buSzPts val="1200"/>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r>
              <a:rPr lang="en-GB" b="0" dirty="0"/>
              <a:t>2. Remind pupils to think about the male and female person nouns (-in added for feminine) when translating. </a:t>
            </a:r>
          </a:p>
          <a:p>
            <a:pPr>
              <a:buClr>
                <a:schemeClr val="dk1"/>
              </a:buClr>
              <a:buSzPts val="1200"/>
            </a:pPr>
            <a:endParaRPr lang="en-GB" sz="1300" b="1" dirty="0"/>
          </a:p>
          <a:p>
            <a:pPr>
              <a:buClr>
                <a:schemeClr val="dk1"/>
              </a:buClr>
              <a:buSzPts val="1200"/>
            </a:pPr>
            <a:r>
              <a:rPr lang="en-GB" sz="13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9045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5 minutes</a:t>
            </a:r>
          </a:p>
          <a:p>
            <a:pPr>
              <a:buClr>
                <a:schemeClr val="dk1"/>
              </a:buClr>
              <a:buSzPts val="1200"/>
            </a:pPr>
            <a:endParaRPr lang="en-GB" b="1" dirty="0"/>
          </a:p>
          <a:p>
            <a:pPr>
              <a:buClr>
                <a:schemeClr val="dk1"/>
              </a:buClr>
              <a:buSzPts val="1200"/>
            </a:pPr>
            <a:r>
              <a:rPr lang="en-GB" b="1" dirty="0"/>
              <a:t>Aim:</a:t>
            </a:r>
            <a:r>
              <a:rPr lang="en-GB" b="0" dirty="0"/>
              <a:t> to practise written production of vocabulary from this and revisited weeks.</a:t>
            </a:r>
          </a:p>
          <a:p>
            <a:pPr>
              <a:buClr>
                <a:schemeClr val="dk1"/>
              </a:buClr>
              <a:buSzPts val="1200"/>
            </a:pPr>
            <a:endParaRPr lang="en-GB" b="1" dirty="0"/>
          </a:p>
          <a:p>
            <a:pPr>
              <a:buClr>
                <a:schemeClr val="dk1"/>
              </a:buClr>
              <a:buSzPts val="1200"/>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r>
              <a:rPr lang="en-GB" b="0" dirty="0"/>
              <a:t>2. Remind pupils to think about the gender of the nouns (and in particular here how the female person nouns change). </a:t>
            </a:r>
            <a:endParaRPr lang="en-GB" sz="1300" b="1" dirty="0"/>
          </a:p>
          <a:p>
            <a:pPr>
              <a:buClr>
                <a:schemeClr val="dk1"/>
              </a:buClr>
              <a:buSzPts val="1200"/>
            </a:pPr>
            <a:r>
              <a:rPr lang="en-GB" sz="13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22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HANDOUT</a:t>
            </a:r>
          </a:p>
          <a:p>
            <a:endParaRPr lang="en-GB" dirty="0"/>
          </a:p>
          <a:p>
            <a:r>
              <a:rPr lang="en-GB" dirty="0"/>
              <a:t>Optional handout for Follow up 4. There are 5 copies of the grid on the page.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2610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4580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long</a:t>
            </a:r>
            <a:r>
              <a:rPr lang="en-GB" sz="1200" b="0" strike="noStrike" spc="-1" dirty="0">
                <a:solidFill>
                  <a:srgbClr val="000000"/>
                </a:solidFill>
                <a:latin typeface="+mn-lt"/>
                <a:ea typeface="Calibri"/>
              </a:rPr>
              <a:t> </a:t>
            </a:r>
            <a:r>
              <a:rPr lang="en-GB" sz="1200" b="1" strike="noStrike" spc="-1" dirty="0">
                <a:solidFill>
                  <a:srgbClr val="000000"/>
                </a:solidFill>
                <a:latin typeface="+mn-lt"/>
                <a:ea typeface="Calibri"/>
              </a:rPr>
              <a:t>[o].</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wo’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‘wo’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Word frequency (1 is the most frequent word in German): </a:t>
            </a:r>
            <a:br>
              <a:rPr lang="en-GB" baseline="0" dirty="0"/>
            </a:br>
            <a:r>
              <a:rPr lang="en-GB" b="1" baseline="0" dirty="0"/>
              <a:t>Million </a:t>
            </a:r>
            <a:r>
              <a:rPr lang="en-GB" baseline="0" dirty="0"/>
              <a:t>[206]] </a:t>
            </a:r>
            <a:r>
              <a:rPr lang="en-GB" b="1" baseline="0" dirty="0"/>
              <a:t>wo? </a:t>
            </a:r>
            <a:r>
              <a:rPr lang="en-GB" baseline="0" dirty="0"/>
              <a:t>[94] </a:t>
            </a:r>
            <a:r>
              <a:rPr lang="en-GB" b="1" baseline="0" dirty="0" err="1"/>
              <a:t>wohnen</a:t>
            </a:r>
            <a:r>
              <a:rPr lang="en-GB" b="1" baseline="0" dirty="0"/>
              <a:t> </a:t>
            </a:r>
            <a:r>
              <a:rPr lang="en-GB" b="0" baseline="0" dirty="0"/>
              <a:t>[380] </a:t>
            </a:r>
            <a:endParaRPr lang="en-GB" baseline="0" dirty="0"/>
          </a:p>
          <a:p>
            <a:pPr marL="0" indent="0">
              <a:lnSpc>
                <a:spcPct val="100000"/>
              </a:lnSpc>
              <a:buNone/>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8527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sz="1200" b="1" baseline="0" dirty="0">
                <a:solidFill>
                  <a:srgbClr val="FFCC00"/>
                </a:solidFill>
                <a:latin typeface="Century Gothic" panose="020B0502020202020204" pitchFamily="34" charset="0"/>
              </a:rPr>
              <a:t>ö</a:t>
            </a:r>
            <a:r>
              <a:rPr lang="en-GB" b="1" baseline="0" dirty="0"/>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a:t>
            </a:r>
            <a:r>
              <a:rPr lang="en-GB" b="0" dirty="0" err="1"/>
              <a:t>and</a:t>
            </a:r>
            <a:r>
              <a:rPr lang="en-GB" b="0" dirty="0"/>
              <a:t> say the </a:t>
            </a:r>
            <a:r>
              <a:rPr lang="en-GB" b="1" dirty="0"/>
              <a:t>[</a:t>
            </a:r>
            <a:r>
              <a:rPr lang="en-GB" sz="1200" b="1" dirty="0">
                <a:solidFill>
                  <a:srgbClr val="FFCC00"/>
                </a:solidFill>
                <a:latin typeface="Century Gothic" panose="020B0502020202020204" pitchFamily="34" charset="0"/>
              </a:rPr>
              <a:t>ö]</a:t>
            </a:r>
            <a:r>
              <a:rPr lang="en-GB" b="1" dirty="0"/>
              <a:t> </a:t>
            </a:r>
            <a:r>
              <a:rPr lang="en-GB" b="0" dirty="0"/>
              <a:t>sound first, on its own.  Pupils repeat it with you.</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König’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‘König’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gesture for this could be to mime placing a crown on your head. </a:t>
            </a:r>
            <a:endParaRPr lang="en-GB" b="1" dirty="0"/>
          </a:p>
          <a:p>
            <a:pPr marL="0" indent="0">
              <a:lnSpc>
                <a:spcPct val="100000"/>
              </a:lnSpc>
              <a:buNone/>
            </a:pPr>
            <a:endParaRPr lang="fr-FR" sz="12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König </a:t>
            </a:r>
            <a:r>
              <a:rPr lang="en-GB" sz="1200" baseline="0" dirty="0"/>
              <a:t>[1087]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[ö].</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König’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‘König’ </a:t>
            </a:r>
            <a:r>
              <a:rPr lang="en-GB" sz="1200" b="0" strike="noStrike" spc="-1" dirty="0">
                <a:solidFill>
                  <a:srgbClr val="000000"/>
                </a:solidFill>
                <a:latin typeface="Calibri"/>
                <a:ea typeface="Calibri"/>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228600" indent="-227880">
              <a:lnSpc>
                <a:spcPct val="100000"/>
              </a:lnSpc>
              <a:buClr>
                <a:srgbClr val="000000"/>
              </a:buClr>
              <a:buFont typeface="Calibri"/>
              <a:buAutoNum type="arabicPeriod"/>
            </a:pPr>
            <a:endParaRPr lang="en-GB" sz="1200" b="0" strike="noStrike" spc="-1" dirty="0">
              <a:latin typeface="Arial"/>
            </a:endParaRPr>
          </a:p>
          <a:p>
            <a:pPr marL="216000" indent="-216000">
              <a:lnSpc>
                <a:spcPct val="100000"/>
              </a:lnSpc>
            </a:pPr>
            <a:r>
              <a:rPr lang="en-GB" sz="1200" b="1" baseline="0" dirty="0"/>
              <a:t>König </a:t>
            </a:r>
            <a:r>
              <a:rPr lang="en-GB" sz="1200" baseline="0" dirty="0"/>
              <a:t>[1087] </a:t>
            </a:r>
            <a:r>
              <a:rPr lang="en-GB" sz="1200" b="1" baseline="0" dirty="0" err="1"/>
              <a:t>Österreich</a:t>
            </a:r>
            <a:r>
              <a:rPr lang="en-GB" sz="1200" b="1" baseline="0" dirty="0"/>
              <a:t> </a:t>
            </a:r>
            <a:r>
              <a:rPr lang="en-GB" sz="1200" b="0" baseline="0" dirty="0"/>
              <a:t>[707] </a:t>
            </a:r>
            <a:r>
              <a:rPr lang="en-GB" sz="1200" b="1" baseline="0" dirty="0" err="1"/>
              <a:t>Wörter</a:t>
            </a:r>
            <a:r>
              <a:rPr lang="en-GB" sz="1200" b="1" baseline="0" dirty="0"/>
              <a:t> </a:t>
            </a:r>
            <a:r>
              <a:rPr lang="en-GB" sz="1200" baseline="0" dirty="0"/>
              <a:t>[194]</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8795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5 minutes</a:t>
            </a:r>
            <a:endParaRPr lang="en-GB" b="0" dirty="0"/>
          </a:p>
          <a:p>
            <a:pPr>
              <a:buClr>
                <a:schemeClr val="dk1"/>
              </a:buClr>
              <a:buSzPts val="1200"/>
            </a:pPr>
            <a:endParaRPr lang="en-GB" b="1" dirty="0"/>
          </a:p>
          <a:p>
            <a:pPr>
              <a:buClr>
                <a:schemeClr val="dk1"/>
              </a:buClr>
              <a:buSzPts val="1200"/>
            </a:pPr>
            <a:r>
              <a:rPr lang="en-GB" b="1" dirty="0"/>
              <a:t>Aim:</a:t>
            </a:r>
            <a:r>
              <a:rPr lang="en-GB" b="0" dirty="0"/>
              <a:t> to practise pronouncing unknown words with [ö] [ä] [o]</a:t>
            </a:r>
          </a:p>
          <a:p>
            <a:pPr>
              <a:buClr>
                <a:schemeClr val="dk1"/>
              </a:buClr>
              <a:buSzPts val="1200"/>
            </a:pPr>
            <a:endParaRPr lang="en-GB" b="1" dirty="0"/>
          </a:p>
          <a:p>
            <a:pPr>
              <a:buClr>
                <a:schemeClr val="dk1"/>
              </a:buClr>
              <a:buSzPts val="1200"/>
            </a:pPr>
            <a:r>
              <a:rPr lang="en-GB" b="1" dirty="0"/>
              <a:t>Procedure:</a:t>
            </a:r>
            <a:endParaRPr lang="en-GB" dirty="0"/>
          </a:p>
          <a:p>
            <a:pPr marL="342900" indent="-342900">
              <a:buClr>
                <a:schemeClr val="dk1"/>
              </a:buClr>
              <a:buSzPts val="1200"/>
              <a:buFont typeface="+mj-lt"/>
              <a:buAutoNum type="arabicPeriod"/>
            </a:pPr>
            <a:r>
              <a:rPr lang="en-GB" sz="1300" b="0" dirty="0"/>
              <a:t>Explain the scenario: it is the teachers v students football game.</a:t>
            </a:r>
          </a:p>
          <a:p>
            <a:pPr marL="342900" indent="-342900">
              <a:buFont typeface="+mj-lt"/>
              <a:buAutoNum type="arabicPeriod"/>
            </a:pPr>
            <a:r>
              <a:rPr lang="en-US" sz="1400" b="0" dirty="0"/>
              <a:t>Click to pass the ball to a player.</a:t>
            </a:r>
          </a:p>
          <a:p>
            <a:pPr marL="342900" indent="-342900">
              <a:buFont typeface="+mj-lt"/>
              <a:buAutoNum type="arabicPeriod"/>
            </a:pPr>
            <a:r>
              <a:rPr lang="en-US" sz="1400" dirty="0"/>
              <a:t>Pupils commentate on the match by saying the name of the player who has the ball. </a:t>
            </a:r>
          </a:p>
          <a:p>
            <a:pPr marL="342900" indent="-342900">
              <a:buFont typeface="+mj-lt"/>
              <a:buAutoNum type="arabicPeriod"/>
            </a:pPr>
            <a:r>
              <a:rPr lang="en-US" sz="1400" dirty="0"/>
              <a:t>Click on the player’s name to listen and check the pronunciation.</a:t>
            </a:r>
          </a:p>
          <a:p>
            <a:pPr marL="342900" indent="-342900">
              <a:buFont typeface="+mj-lt"/>
              <a:buAutoNum type="arabicPeriod"/>
            </a:pPr>
            <a:r>
              <a:rPr lang="en-US" sz="1400" dirty="0"/>
              <a:t>Pupils repeat.</a:t>
            </a:r>
          </a:p>
          <a:p>
            <a:pPr marL="342900" indent="-342900">
              <a:buFont typeface="+mj-lt"/>
              <a:buAutoNum type="arabicPeriod"/>
            </a:pPr>
            <a:r>
              <a:rPr lang="en-US" sz="1400" dirty="0"/>
              <a:t>Click to pass the ball to the next player.</a:t>
            </a:r>
            <a:endParaRPr lang="en-GB" dirty="0"/>
          </a:p>
        </p:txBody>
      </p:sp>
      <p:sp>
        <p:nvSpPr>
          <p:cNvPr id="4" name="Slide Number Placeholder 3"/>
          <p:cNvSpPr>
            <a:spLocks noGrp="1"/>
          </p:cNvSpPr>
          <p:nvPr>
            <p:ph type="sldNum" idx="12"/>
          </p:nvPr>
        </p:nvSpPr>
        <p:spPr/>
        <p:txBody>
          <a:bodyPr/>
          <a:lstStyle/>
          <a:p>
            <a:pPr marL="0" marR="0" lvl="0" indent="0" algn="r" defTabSz="964418"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3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64418" rtl="0" eaLnBrk="1" fontAlgn="auto" latinLnBrk="0" hangingPunct="1">
                <a:lnSpc>
                  <a:spcPct val="100000"/>
                </a:lnSpc>
                <a:spcBef>
                  <a:spcPts val="0"/>
                </a:spcBef>
                <a:spcAft>
                  <a:spcPts val="0"/>
                </a:spcAft>
                <a:buClr>
                  <a:srgbClr val="000000"/>
                </a:buClr>
                <a:buSzTx/>
                <a:buFontTx/>
                <a:buNone/>
                <a:tabLst/>
                <a:defRPr/>
              </a:pPr>
              <a:t>5</a:t>
            </a:fld>
            <a:endParaRPr kumimoji="0" lang="en-GB"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52556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5 minutes</a:t>
            </a:r>
            <a:br>
              <a:rPr lang="en-GB" b="1" dirty="0"/>
            </a:br>
            <a:br>
              <a:rPr lang="en-GB" b="1" dirty="0"/>
            </a:br>
            <a:r>
              <a:rPr lang="en-GB" b="1" dirty="0"/>
              <a:t>Aim: </a:t>
            </a:r>
            <a:r>
              <a:rPr lang="en-GB" b="0" dirty="0"/>
              <a:t>to practise comprehension of this week’s new vocabulary.</a:t>
            </a:r>
          </a:p>
          <a:p>
            <a:pPr>
              <a:buClr>
                <a:schemeClr val="dk1"/>
              </a:buClr>
              <a:buSzPts val="1200"/>
            </a:pPr>
            <a:endParaRPr lang="en-GB" b="0" dirty="0"/>
          </a:p>
          <a:p>
            <a:pPr>
              <a:buClr>
                <a:schemeClr val="dk1"/>
              </a:buClr>
              <a:buSzPts val="1200"/>
            </a:pPr>
            <a:r>
              <a:rPr lang="en-GB" b="1" dirty="0"/>
              <a:t>Note: </a:t>
            </a:r>
            <a:r>
              <a:rPr lang="en-GB" b="0" dirty="0"/>
              <a:t>on the following slide there is a more challenging version of this activity, without the words at the bottom of the slide.  Without words to choose from the task becomes a written recall activity.</a:t>
            </a:r>
          </a:p>
          <a:p>
            <a:pPr>
              <a:buClr>
                <a:schemeClr val="dk1"/>
              </a:buClr>
              <a:buSzPts val="1200"/>
            </a:pPr>
            <a:endParaRPr lang="en-GB" b="0" dirty="0"/>
          </a:p>
          <a:p>
            <a:pPr>
              <a:buClr>
                <a:schemeClr val="dk1"/>
              </a:buClr>
              <a:buSzPts val="1200"/>
            </a:pPr>
            <a:r>
              <a:rPr lang="en-GB" b="1" dirty="0"/>
              <a:t>Procedure:</a:t>
            </a:r>
            <a:endParaRPr lang="en-GB" dirty="0"/>
          </a:p>
          <a:p>
            <a:pPr marL="241104" indent="-241104" defTabSz="964418">
              <a:buFontTx/>
              <a:buAutoNum type="arabicPeriod"/>
              <a:defRPr/>
            </a:pPr>
            <a:r>
              <a:rPr lang="en-GB" b="0" dirty="0">
                <a:sym typeface="Wingdings" panose="05000000000000000000" pitchFamily="2" charset="2"/>
              </a:rPr>
              <a:t>Explain the task. Ronja is still at the pupils vs teachers football match. </a:t>
            </a:r>
          </a:p>
          <a:p>
            <a:pPr marL="241104" indent="-241104" defTabSz="964418">
              <a:buFontTx/>
              <a:buAutoNum type="arabicPeriod"/>
              <a:defRPr/>
            </a:pPr>
            <a:r>
              <a:rPr lang="en-GB" b="0" dirty="0">
                <a:sym typeface="Wingdings" panose="05000000000000000000" pitchFamily="2" charset="2"/>
              </a:rPr>
              <a:t>Pupils fill in the blanks based on the pictures and grammar of the sentences.</a:t>
            </a:r>
          </a:p>
          <a:p>
            <a:pPr marL="241104" indent="-241104" defTabSz="964418">
              <a:buFontTx/>
              <a:buAutoNum type="arabicPeriod"/>
              <a:defRPr/>
            </a:pPr>
            <a:r>
              <a:rPr lang="en-GB" b="0" dirty="0">
                <a:sym typeface="Wingdings" panose="05000000000000000000" pitchFamily="2" charset="2"/>
              </a:rPr>
              <a:t>Click to reveal answers.</a:t>
            </a:r>
          </a:p>
        </p:txBody>
      </p:sp>
      <p:sp>
        <p:nvSpPr>
          <p:cNvPr id="4" name="Slide Number Placeholder 3"/>
          <p:cNvSpPr>
            <a:spLocks noGrp="1"/>
          </p:cNvSpPr>
          <p:nvPr>
            <p:ph type="sldNum" idx="12"/>
          </p:nvPr>
        </p:nvSpPr>
        <p:spPr/>
        <p:txBody>
          <a:bodyPr/>
          <a:lstStyle/>
          <a:p>
            <a:pPr marL="0" marR="0" lvl="0" indent="0" algn="r" defTabSz="964418"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3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64418" rtl="0" eaLnBrk="1" fontAlgn="auto" latinLnBrk="0" hangingPunct="1">
                <a:lnSpc>
                  <a:spcPct val="100000"/>
                </a:lnSpc>
                <a:spcBef>
                  <a:spcPts val="0"/>
                </a:spcBef>
                <a:spcAft>
                  <a:spcPts val="0"/>
                </a:spcAft>
                <a:buClr>
                  <a:srgbClr val="000000"/>
                </a:buClr>
                <a:buSzTx/>
                <a:buFontTx/>
                <a:buNone/>
                <a:tabLst/>
                <a:defRPr/>
              </a:pPr>
              <a:t>6</a:t>
            </a:fld>
            <a:endParaRPr kumimoji="0" lang="en-GB"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93029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ALTERNATIVE MORE CHALLENGING VERSION OF THE ACTIVITY</a:t>
            </a:r>
            <a:br>
              <a:rPr lang="en-GB" b="1" dirty="0"/>
            </a:br>
            <a:r>
              <a:rPr lang="en-GB" b="1" dirty="0"/>
              <a:t>Timing: 5 minutes</a:t>
            </a:r>
            <a:br>
              <a:rPr lang="en-GB" b="1" dirty="0"/>
            </a:br>
            <a:br>
              <a:rPr lang="en-GB" b="1" dirty="0"/>
            </a:br>
            <a:r>
              <a:rPr lang="en-GB" b="1" dirty="0"/>
              <a:t>Aim: </a:t>
            </a:r>
            <a:r>
              <a:rPr lang="en-GB" b="0" dirty="0"/>
              <a:t>to practise comprehension of this week’s new vocabulary.</a:t>
            </a:r>
          </a:p>
          <a:p>
            <a:pPr>
              <a:buClr>
                <a:schemeClr val="dk1"/>
              </a:buClr>
              <a:buSzPts val="1200"/>
            </a:pPr>
            <a:endParaRPr lang="en-GB" b="0" dirty="0"/>
          </a:p>
          <a:p>
            <a:pPr>
              <a:buClr>
                <a:schemeClr val="dk1"/>
              </a:buClr>
              <a:buSzPts val="1200"/>
            </a:pPr>
            <a:r>
              <a:rPr lang="en-GB" b="1" dirty="0"/>
              <a:t>Procedure:</a:t>
            </a:r>
            <a:endParaRPr lang="en-GB" dirty="0"/>
          </a:p>
          <a:p>
            <a:pPr marL="241104" indent="-241104" defTabSz="964418">
              <a:buFontTx/>
              <a:buAutoNum type="arabicPeriod"/>
              <a:defRPr/>
            </a:pPr>
            <a:r>
              <a:rPr lang="en-GB" b="0" dirty="0">
                <a:sym typeface="Wingdings" panose="05000000000000000000" pitchFamily="2" charset="2"/>
              </a:rPr>
              <a:t>Explain the task. Ronja is still at the pupils vs teachers football match. </a:t>
            </a:r>
          </a:p>
          <a:p>
            <a:pPr marL="241104" indent="-241104" defTabSz="964418">
              <a:buFontTx/>
              <a:buAutoNum type="arabicPeriod"/>
              <a:defRPr/>
            </a:pPr>
            <a:r>
              <a:rPr lang="en-GB" b="0" dirty="0">
                <a:sym typeface="Wingdings" panose="05000000000000000000" pitchFamily="2" charset="2"/>
              </a:rPr>
              <a:t>Pupils fill in the blanks based on the pictures and grammar of the sentences.</a:t>
            </a:r>
          </a:p>
          <a:p>
            <a:pPr marL="241104" indent="-241104" defTabSz="964418">
              <a:buFontTx/>
              <a:buAutoNum type="arabicPeriod"/>
              <a:defRPr/>
            </a:pPr>
            <a:r>
              <a:rPr lang="en-GB" b="0" dirty="0">
                <a:sym typeface="Wingdings" panose="05000000000000000000" pitchFamily="2" charset="2"/>
              </a:rPr>
              <a:t>Click to reveal answers.</a:t>
            </a:r>
          </a:p>
        </p:txBody>
      </p:sp>
      <p:sp>
        <p:nvSpPr>
          <p:cNvPr id="4" name="Slide Number Placeholder 3"/>
          <p:cNvSpPr>
            <a:spLocks noGrp="1"/>
          </p:cNvSpPr>
          <p:nvPr>
            <p:ph type="sldNum" idx="12"/>
          </p:nvPr>
        </p:nvSpPr>
        <p:spPr/>
        <p:txBody>
          <a:bodyPr/>
          <a:lstStyle/>
          <a:p>
            <a:pPr marL="0" marR="0" lvl="0" indent="0" algn="r" defTabSz="964418"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3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64418" rtl="0" eaLnBrk="1" fontAlgn="auto" latinLnBrk="0" hangingPunct="1">
                <a:lnSpc>
                  <a:spcPct val="100000"/>
                </a:lnSpc>
                <a:spcBef>
                  <a:spcPts val="0"/>
                </a:spcBef>
                <a:spcAft>
                  <a:spcPts val="0"/>
                </a:spcAft>
                <a:buClr>
                  <a:srgbClr val="000000"/>
                </a:buClr>
                <a:buSzTx/>
                <a:buFontTx/>
                <a:buNone/>
                <a:tabLst/>
                <a:defRPr/>
              </a:pPr>
              <a:t>7</a:t>
            </a:fld>
            <a:endParaRPr kumimoji="0" lang="en-GB"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88632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a:t>
            </a:r>
            <a:r>
              <a:rPr lang="en-GB" b="0" dirty="0"/>
              <a:t>5 minutes (5 slides)</a:t>
            </a:r>
          </a:p>
          <a:p>
            <a:pPr>
              <a:buClr>
                <a:schemeClr val="dk1"/>
              </a:buClr>
              <a:buSzPts val="1200"/>
            </a:pPr>
            <a:endParaRPr lang="en-GB" b="1" dirty="0"/>
          </a:p>
          <a:p>
            <a:pPr>
              <a:buClr>
                <a:schemeClr val="dk1"/>
              </a:buClr>
              <a:buSzPts val="1200"/>
            </a:pPr>
            <a:r>
              <a:rPr lang="en-GB" b="1" dirty="0"/>
              <a:t>Aim:</a:t>
            </a:r>
            <a:r>
              <a:rPr lang="en-GB" b="0" dirty="0"/>
              <a:t> to practise written or spoken production of masculine and feminine nouns.</a:t>
            </a:r>
          </a:p>
          <a:p>
            <a:pPr>
              <a:buClr>
                <a:schemeClr val="dk1"/>
              </a:buClr>
              <a:buSzPts val="1200"/>
            </a:pPr>
            <a:endParaRPr lang="en-GB" b="0" dirty="0"/>
          </a:p>
          <a:p>
            <a:pPr>
              <a:buClr>
                <a:schemeClr val="dk1"/>
              </a:buClr>
              <a:buSzPts val="1200"/>
            </a:pPr>
            <a:r>
              <a:rPr lang="en-GB" b="1" dirty="0"/>
              <a:t>Procedure:</a:t>
            </a:r>
            <a:br>
              <a:rPr lang="en-GB" b="1" dirty="0"/>
            </a:br>
            <a:r>
              <a:rPr lang="en-GB" b="0" dirty="0"/>
              <a:t>1. Using what they know about how to form feminine person nouns, pupils either write down or chorally suggest the noun to fill the gap.</a:t>
            </a:r>
          </a:p>
          <a:p>
            <a:pPr>
              <a:buClr>
                <a:schemeClr val="dk1"/>
              </a:buClr>
              <a:buSzPts val="1200"/>
            </a:pPr>
            <a:r>
              <a:rPr lang="en-GB" sz="1900" b="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2. Click to reveal answer.</a:t>
            </a:r>
          </a:p>
          <a:p>
            <a:pPr>
              <a:buClr>
                <a:schemeClr val="dk1"/>
              </a:buClr>
              <a:buSzPts val="1200"/>
            </a:pPr>
            <a:r>
              <a:rPr lang="en-GB" sz="1900" b="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3. Click to reveal the following slide.</a:t>
            </a:r>
            <a:endParaRPr lang="en-GB"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idx="12"/>
          </p:nvPr>
        </p:nvSpPr>
        <p:spPr/>
        <p:txBody>
          <a:bodyPr/>
          <a:lstStyle/>
          <a:p>
            <a:pPr marL="0" marR="0" lvl="0" indent="0" algn="r" defTabSz="964418"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3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64418" rtl="0" eaLnBrk="1" fontAlgn="auto" latinLnBrk="0" hangingPunct="1">
                <a:lnSpc>
                  <a:spcPct val="100000"/>
                </a:lnSpc>
                <a:spcBef>
                  <a:spcPts val="0"/>
                </a:spcBef>
                <a:spcAft>
                  <a:spcPts val="0"/>
                </a:spcAft>
                <a:buClr>
                  <a:srgbClr val="000000"/>
                </a:buClr>
                <a:buSzTx/>
                <a:buFontTx/>
                <a:buNone/>
                <a:tabLst/>
                <a:defRPr/>
              </a:pPr>
              <a:t>8</a:t>
            </a:fld>
            <a:endParaRPr kumimoji="0" lang="en-GB"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8696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4"/>
              </a:spcAft>
            </a:pPr>
            <a:r>
              <a:rPr lang="en-GB" sz="19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[2/5]</a:t>
            </a:r>
          </a:p>
        </p:txBody>
      </p:sp>
      <p:sp>
        <p:nvSpPr>
          <p:cNvPr id="4" name="Slide Number Placeholder 3"/>
          <p:cNvSpPr>
            <a:spLocks noGrp="1"/>
          </p:cNvSpPr>
          <p:nvPr>
            <p:ph type="sldNum" idx="12"/>
          </p:nvPr>
        </p:nvSpPr>
        <p:spPr/>
        <p:txBody>
          <a:bodyPr/>
          <a:lstStyle/>
          <a:p>
            <a:pPr marL="0" marR="0" lvl="0" indent="0" algn="r" defTabSz="964418"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3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64418" rtl="0" eaLnBrk="1" fontAlgn="auto" latinLnBrk="0" hangingPunct="1">
                <a:lnSpc>
                  <a:spcPct val="100000"/>
                </a:lnSpc>
                <a:spcBef>
                  <a:spcPts val="0"/>
                </a:spcBef>
                <a:spcAft>
                  <a:spcPts val="0"/>
                </a:spcAft>
                <a:buClr>
                  <a:srgbClr val="000000"/>
                </a:buClr>
                <a:buSzTx/>
                <a:buFontTx/>
                <a:buNone/>
                <a:tabLst/>
                <a:defRPr/>
              </a:pPr>
              <a:t>9</a:t>
            </a:fld>
            <a:endParaRPr kumimoji="0" lang="en-GB"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85775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20579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489909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454426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963411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69743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90562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582039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938855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886448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216372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194146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928782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2274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12347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861434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9754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489206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530851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426049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052415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606676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904431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7137267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83539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2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47403628"/>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4802329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42.wav"/><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0.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audio" Target="../media/audio43.wav"/><Relationship Id="rId4" Type="http://schemas.openxmlformats.org/officeDocument/2006/relationships/audio" Target="../media/audio38.wav"/><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44.wav"/><Relationship Id="rId7" Type="http://schemas.openxmlformats.org/officeDocument/2006/relationships/audio" Target="../media/audio45.wav"/><Relationship Id="rId2" Type="http://schemas.openxmlformats.org/officeDocument/2006/relationships/notesSlide" Target="../notesSlides/notesSlide11.xml"/><Relationship Id="rId1" Type="http://schemas.openxmlformats.org/officeDocument/2006/relationships/slideLayout" Target="../slideLayouts/slideLayout30.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33.png"/><Relationship Id="rId4" Type="http://schemas.openxmlformats.org/officeDocument/2006/relationships/audio" Target="../media/audio38.wav"/><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46.wav"/><Relationship Id="rId7" Type="http://schemas.openxmlformats.org/officeDocument/2006/relationships/audio" Target="../media/audio47.wav"/><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35.png"/><Relationship Id="rId4" Type="http://schemas.openxmlformats.org/officeDocument/2006/relationships/audio" Target="../media/audio38.wav"/><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audio" Target="../media/audio53.wav"/><Relationship Id="rId13" Type="http://schemas.openxmlformats.org/officeDocument/2006/relationships/audio" Target="../media/audio58.wav"/><Relationship Id="rId18" Type="http://schemas.openxmlformats.org/officeDocument/2006/relationships/image" Target="../media/image36.png"/><Relationship Id="rId3" Type="http://schemas.openxmlformats.org/officeDocument/2006/relationships/audio" Target="../media/audio48.wav"/><Relationship Id="rId21" Type="http://schemas.openxmlformats.org/officeDocument/2006/relationships/image" Target="../media/image39.png"/><Relationship Id="rId7" Type="http://schemas.openxmlformats.org/officeDocument/2006/relationships/audio" Target="../media/audio52.wav"/><Relationship Id="rId12" Type="http://schemas.openxmlformats.org/officeDocument/2006/relationships/audio" Target="../media/audio57.wav"/><Relationship Id="rId17" Type="http://schemas.openxmlformats.org/officeDocument/2006/relationships/image" Target="../media/image28.png"/><Relationship Id="rId25" Type="http://schemas.openxmlformats.org/officeDocument/2006/relationships/image" Target="../media/image42.png"/><Relationship Id="rId2" Type="http://schemas.openxmlformats.org/officeDocument/2006/relationships/notesSlide" Target="../notesSlides/notesSlide13.xml"/><Relationship Id="rId16" Type="http://schemas.openxmlformats.org/officeDocument/2006/relationships/audio" Target="../media/audio61.wav"/><Relationship Id="rId20" Type="http://schemas.openxmlformats.org/officeDocument/2006/relationships/image" Target="../media/image38.png"/><Relationship Id="rId1" Type="http://schemas.openxmlformats.org/officeDocument/2006/relationships/slideLayout" Target="../slideLayouts/slideLayout30.xml"/><Relationship Id="rId6" Type="http://schemas.openxmlformats.org/officeDocument/2006/relationships/audio" Target="../media/audio51.wav"/><Relationship Id="rId11" Type="http://schemas.openxmlformats.org/officeDocument/2006/relationships/audio" Target="../media/audio56.wav"/><Relationship Id="rId24" Type="http://schemas.openxmlformats.org/officeDocument/2006/relationships/image" Target="../media/image41.png"/><Relationship Id="rId5" Type="http://schemas.openxmlformats.org/officeDocument/2006/relationships/audio" Target="../media/audio50.wav"/><Relationship Id="rId15" Type="http://schemas.openxmlformats.org/officeDocument/2006/relationships/audio" Target="../media/audio60.wav"/><Relationship Id="rId23" Type="http://schemas.openxmlformats.org/officeDocument/2006/relationships/image" Target="../media/image40.png"/><Relationship Id="rId10" Type="http://schemas.openxmlformats.org/officeDocument/2006/relationships/audio" Target="../media/audio55.wav"/><Relationship Id="rId19" Type="http://schemas.openxmlformats.org/officeDocument/2006/relationships/image" Target="../media/image37.png"/><Relationship Id="rId4" Type="http://schemas.openxmlformats.org/officeDocument/2006/relationships/audio" Target="../media/audio49.wav"/><Relationship Id="rId9" Type="http://schemas.openxmlformats.org/officeDocument/2006/relationships/audio" Target="../media/audio54.wav"/><Relationship Id="rId14" Type="http://schemas.openxmlformats.org/officeDocument/2006/relationships/audio" Target="../media/audio59.wav"/><Relationship Id="rId22"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audio" Target="../media/audio53.wav"/><Relationship Id="rId13" Type="http://schemas.openxmlformats.org/officeDocument/2006/relationships/audio" Target="../media/audio58.wav"/><Relationship Id="rId18" Type="http://schemas.openxmlformats.org/officeDocument/2006/relationships/image" Target="../media/image36.png"/><Relationship Id="rId3" Type="http://schemas.openxmlformats.org/officeDocument/2006/relationships/audio" Target="../media/audio48.wav"/><Relationship Id="rId21" Type="http://schemas.openxmlformats.org/officeDocument/2006/relationships/image" Target="../media/image19.png"/><Relationship Id="rId7" Type="http://schemas.openxmlformats.org/officeDocument/2006/relationships/audio" Target="../media/audio52.wav"/><Relationship Id="rId12" Type="http://schemas.openxmlformats.org/officeDocument/2006/relationships/audio" Target="../media/audio57.wav"/><Relationship Id="rId17" Type="http://schemas.openxmlformats.org/officeDocument/2006/relationships/image" Target="../media/image28.png"/><Relationship Id="rId2" Type="http://schemas.openxmlformats.org/officeDocument/2006/relationships/notesSlide" Target="../notesSlides/notesSlide14.xml"/><Relationship Id="rId16" Type="http://schemas.openxmlformats.org/officeDocument/2006/relationships/audio" Target="../media/audio61.wav"/><Relationship Id="rId20" Type="http://schemas.openxmlformats.org/officeDocument/2006/relationships/image" Target="../media/image39.png"/><Relationship Id="rId1" Type="http://schemas.openxmlformats.org/officeDocument/2006/relationships/slideLayout" Target="../slideLayouts/slideLayout40.xml"/><Relationship Id="rId6" Type="http://schemas.openxmlformats.org/officeDocument/2006/relationships/audio" Target="../media/audio51.wav"/><Relationship Id="rId11" Type="http://schemas.openxmlformats.org/officeDocument/2006/relationships/audio" Target="../media/audio56.wav"/><Relationship Id="rId24" Type="http://schemas.openxmlformats.org/officeDocument/2006/relationships/image" Target="../media/image42.png"/><Relationship Id="rId5" Type="http://schemas.openxmlformats.org/officeDocument/2006/relationships/audio" Target="../media/audio50.wav"/><Relationship Id="rId15" Type="http://schemas.openxmlformats.org/officeDocument/2006/relationships/audio" Target="../media/audio60.wav"/><Relationship Id="rId23" Type="http://schemas.openxmlformats.org/officeDocument/2006/relationships/image" Target="../media/image41.png"/><Relationship Id="rId10" Type="http://schemas.openxmlformats.org/officeDocument/2006/relationships/audio" Target="../media/audio55.wav"/><Relationship Id="rId19" Type="http://schemas.openxmlformats.org/officeDocument/2006/relationships/image" Target="../media/image38.png"/><Relationship Id="rId4" Type="http://schemas.openxmlformats.org/officeDocument/2006/relationships/audio" Target="../media/audio49.wav"/><Relationship Id="rId9" Type="http://schemas.openxmlformats.org/officeDocument/2006/relationships/audio" Target="../media/audio54.wav"/><Relationship Id="rId14" Type="http://schemas.openxmlformats.org/officeDocument/2006/relationships/audio" Target="../media/audio59.wav"/><Relationship Id="rId22"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audio" Target="../media/audio62.wav"/><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audio" Target="../media/audio65.wav"/><Relationship Id="rId13" Type="http://schemas.openxmlformats.org/officeDocument/2006/relationships/audio" Target="../media/audio70.wav"/><Relationship Id="rId18" Type="http://schemas.openxmlformats.org/officeDocument/2006/relationships/audio" Target="../media/audio75.wav"/><Relationship Id="rId3" Type="http://schemas.openxmlformats.org/officeDocument/2006/relationships/audio" Target="../media/audio63.wav"/><Relationship Id="rId21" Type="http://schemas.openxmlformats.org/officeDocument/2006/relationships/audio" Target="../media/audio78.wav"/><Relationship Id="rId7" Type="http://schemas.openxmlformats.org/officeDocument/2006/relationships/audio" Target="../media/audio64.wav"/><Relationship Id="rId12" Type="http://schemas.openxmlformats.org/officeDocument/2006/relationships/audio" Target="../media/audio69.wav"/><Relationship Id="rId17" Type="http://schemas.openxmlformats.org/officeDocument/2006/relationships/audio" Target="../media/audio74.wav"/><Relationship Id="rId2" Type="http://schemas.openxmlformats.org/officeDocument/2006/relationships/notesSlide" Target="../notesSlides/notesSlide16.xml"/><Relationship Id="rId16" Type="http://schemas.openxmlformats.org/officeDocument/2006/relationships/audio" Target="../media/audio73.wav"/><Relationship Id="rId20" Type="http://schemas.openxmlformats.org/officeDocument/2006/relationships/audio" Target="../media/audio77.wav"/><Relationship Id="rId1" Type="http://schemas.openxmlformats.org/officeDocument/2006/relationships/slideLayout" Target="../slideLayouts/slideLayout30.xml"/><Relationship Id="rId6" Type="http://schemas.openxmlformats.org/officeDocument/2006/relationships/image" Target="../media/image45.png"/><Relationship Id="rId11" Type="http://schemas.openxmlformats.org/officeDocument/2006/relationships/audio" Target="../media/audio68.wav"/><Relationship Id="rId24" Type="http://schemas.openxmlformats.org/officeDocument/2006/relationships/audio" Target="../media/audio81.wav"/><Relationship Id="rId5" Type="http://schemas.openxmlformats.org/officeDocument/2006/relationships/image" Target="../media/image44.png"/><Relationship Id="rId15" Type="http://schemas.openxmlformats.org/officeDocument/2006/relationships/audio" Target="../media/audio72.wav"/><Relationship Id="rId23" Type="http://schemas.openxmlformats.org/officeDocument/2006/relationships/audio" Target="../media/audio80.wav"/><Relationship Id="rId10" Type="http://schemas.openxmlformats.org/officeDocument/2006/relationships/audio" Target="../media/audio67.wav"/><Relationship Id="rId19" Type="http://schemas.openxmlformats.org/officeDocument/2006/relationships/audio" Target="../media/audio76.wav"/><Relationship Id="rId4" Type="http://schemas.openxmlformats.org/officeDocument/2006/relationships/image" Target="../media/image43.png"/><Relationship Id="rId9" Type="http://schemas.openxmlformats.org/officeDocument/2006/relationships/audio" Target="../media/audio66.wav"/><Relationship Id="rId14" Type="http://schemas.openxmlformats.org/officeDocument/2006/relationships/audio" Target="../media/audio71.wav"/><Relationship Id="rId22" Type="http://schemas.openxmlformats.org/officeDocument/2006/relationships/audio" Target="../media/audio79.wav"/></Relationships>
</file>

<file path=ppt/slides/_rels/slide1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7.xml"/><Relationship Id="rId1" Type="http://schemas.openxmlformats.org/officeDocument/2006/relationships/slideLayout" Target="../slideLayouts/slideLayout30.xml"/><Relationship Id="rId4" Type="http://schemas.openxmlformats.org/officeDocument/2006/relationships/audio" Target="../media/audio82.wav"/></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7.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gif"/><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7.xml"/><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audio" Target="../media/audio7.wav"/></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6.wav"/><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audio" Target="../media/audio7.wav"/><Relationship Id="rId5" Type="http://schemas.openxmlformats.org/officeDocument/2006/relationships/audio" Target="../media/audio9.wav"/><Relationship Id="rId10" Type="http://schemas.openxmlformats.org/officeDocument/2006/relationships/image" Target="../media/image1.gif"/><Relationship Id="rId4" Type="http://schemas.openxmlformats.org/officeDocument/2006/relationships/audio" Target="../media/audio8.wav"/><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audio" Target="../media/audio15.wav"/><Relationship Id="rId18" Type="http://schemas.openxmlformats.org/officeDocument/2006/relationships/audio" Target="../media/audio20.wav"/><Relationship Id="rId3" Type="http://schemas.openxmlformats.org/officeDocument/2006/relationships/audio" Target="../media/audio10.wav"/><Relationship Id="rId21" Type="http://schemas.openxmlformats.org/officeDocument/2006/relationships/image" Target="../media/image3.png"/><Relationship Id="rId7" Type="http://schemas.openxmlformats.org/officeDocument/2006/relationships/image" Target="../media/image13.svg"/><Relationship Id="rId12" Type="http://schemas.openxmlformats.org/officeDocument/2006/relationships/audio" Target="../media/audio14.wav"/><Relationship Id="rId17" Type="http://schemas.openxmlformats.org/officeDocument/2006/relationships/audio" Target="../media/audio19.wav"/><Relationship Id="rId2" Type="http://schemas.openxmlformats.org/officeDocument/2006/relationships/notesSlide" Target="../notesSlides/notesSlide5.xml"/><Relationship Id="rId16" Type="http://schemas.openxmlformats.org/officeDocument/2006/relationships/audio" Target="../media/audio18.wav"/><Relationship Id="rId20" Type="http://schemas.openxmlformats.org/officeDocument/2006/relationships/audio" Target="../media/audio22.wav"/><Relationship Id="rId1" Type="http://schemas.openxmlformats.org/officeDocument/2006/relationships/slideLayout" Target="../slideLayouts/slideLayout30.xml"/><Relationship Id="rId6" Type="http://schemas.openxmlformats.org/officeDocument/2006/relationships/image" Target="../media/image12.png"/><Relationship Id="rId11" Type="http://schemas.openxmlformats.org/officeDocument/2006/relationships/audio" Target="../media/audio13.wav"/><Relationship Id="rId5" Type="http://schemas.openxmlformats.org/officeDocument/2006/relationships/audio" Target="../media/audio11.wav"/><Relationship Id="rId15" Type="http://schemas.openxmlformats.org/officeDocument/2006/relationships/audio" Target="../media/audio17.wav"/><Relationship Id="rId10" Type="http://schemas.openxmlformats.org/officeDocument/2006/relationships/audio" Target="../media/audio12.wav"/><Relationship Id="rId19" Type="http://schemas.openxmlformats.org/officeDocument/2006/relationships/audio" Target="../media/audio21.wav"/><Relationship Id="rId4" Type="http://schemas.openxmlformats.org/officeDocument/2006/relationships/image" Target="../media/image4.png"/><Relationship Id="rId9" Type="http://schemas.openxmlformats.org/officeDocument/2006/relationships/image" Target="../media/image15.png"/><Relationship Id="rId14" Type="http://schemas.openxmlformats.org/officeDocument/2006/relationships/audio" Target="../media/audio16.wav"/></Relationships>
</file>

<file path=ppt/slides/_rels/slide6.xml.rels><?xml version="1.0" encoding="UTF-8" standalone="yes"?>
<Relationships xmlns="http://schemas.openxmlformats.org/package/2006/relationships"><Relationship Id="rId8" Type="http://schemas.openxmlformats.org/officeDocument/2006/relationships/audio" Target="../media/audio28.wav"/><Relationship Id="rId13" Type="http://schemas.openxmlformats.org/officeDocument/2006/relationships/image" Target="../media/image17.png"/><Relationship Id="rId18" Type="http://schemas.openxmlformats.org/officeDocument/2006/relationships/image" Target="../media/image22.gif"/><Relationship Id="rId26" Type="http://schemas.openxmlformats.org/officeDocument/2006/relationships/audio" Target="../media/audio36.wav"/><Relationship Id="rId3" Type="http://schemas.openxmlformats.org/officeDocument/2006/relationships/audio" Target="../media/audio23.wav"/><Relationship Id="rId21" Type="http://schemas.openxmlformats.org/officeDocument/2006/relationships/audio" Target="../media/audio31.wav"/><Relationship Id="rId7" Type="http://schemas.openxmlformats.org/officeDocument/2006/relationships/audio" Target="../media/audio27.wav"/><Relationship Id="rId12" Type="http://schemas.openxmlformats.org/officeDocument/2006/relationships/image" Target="../media/image16.png"/><Relationship Id="rId17" Type="http://schemas.openxmlformats.org/officeDocument/2006/relationships/image" Target="../media/image21.png"/><Relationship Id="rId25" Type="http://schemas.openxmlformats.org/officeDocument/2006/relationships/audio" Target="../media/audio35.wav"/><Relationship Id="rId2" Type="http://schemas.openxmlformats.org/officeDocument/2006/relationships/notesSlide" Target="../notesSlides/notesSlide6.xml"/><Relationship Id="rId16" Type="http://schemas.openxmlformats.org/officeDocument/2006/relationships/image" Target="../media/image20.png"/><Relationship Id="rId20" Type="http://schemas.openxmlformats.org/officeDocument/2006/relationships/audio" Target="../media/audio30.wav"/><Relationship Id="rId1" Type="http://schemas.openxmlformats.org/officeDocument/2006/relationships/slideLayout" Target="../slideLayouts/slideLayout30.xml"/><Relationship Id="rId6" Type="http://schemas.openxmlformats.org/officeDocument/2006/relationships/audio" Target="../media/audio26.wav"/><Relationship Id="rId11" Type="http://schemas.openxmlformats.org/officeDocument/2006/relationships/image" Target="../media/image13.svg"/><Relationship Id="rId24" Type="http://schemas.openxmlformats.org/officeDocument/2006/relationships/audio" Target="../media/audio34.wav"/><Relationship Id="rId5" Type="http://schemas.openxmlformats.org/officeDocument/2006/relationships/audio" Target="../media/audio25.wav"/><Relationship Id="rId15" Type="http://schemas.openxmlformats.org/officeDocument/2006/relationships/image" Target="../media/image19.png"/><Relationship Id="rId23" Type="http://schemas.openxmlformats.org/officeDocument/2006/relationships/audio" Target="../media/audio33.wav"/><Relationship Id="rId10" Type="http://schemas.openxmlformats.org/officeDocument/2006/relationships/image" Target="../media/image12.png"/><Relationship Id="rId19" Type="http://schemas.openxmlformats.org/officeDocument/2006/relationships/image" Target="../media/image23.jpeg"/><Relationship Id="rId4" Type="http://schemas.openxmlformats.org/officeDocument/2006/relationships/audio" Target="../media/audio24.wav"/><Relationship Id="rId9" Type="http://schemas.openxmlformats.org/officeDocument/2006/relationships/audio" Target="../media/audio29.wav"/><Relationship Id="rId14" Type="http://schemas.openxmlformats.org/officeDocument/2006/relationships/image" Target="../media/image18.png"/><Relationship Id="rId22" Type="http://schemas.openxmlformats.org/officeDocument/2006/relationships/audio" Target="../media/audio32.wav"/></Relationships>
</file>

<file path=ppt/slides/_rels/slide7.xml.rels><?xml version="1.0" encoding="UTF-8" standalone="yes"?>
<Relationships xmlns="http://schemas.openxmlformats.org/package/2006/relationships"><Relationship Id="rId8" Type="http://schemas.openxmlformats.org/officeDocument/2006/relationships/audio" Target="../media/audio28.wav"/><Relationship Id="rId13" Type="http://schemas.openxmlformats.org/officeDocument/2006/relationships/image" Target="../media/image18.png"/><Relationship Id="rId18" Type="http://schemas.openxmlformats.org/officeDocument/2006/relationships/image" Target="../media/image23.jpeg"/><Relationship Id="rId3" Type="http://schemas.openxmlformats.org/officeDocument/2006/relationships/audio" Target="../media/audio23.wav"/><Relationship Id="rId7" Type="http://schemas.openxmlformats.org/officeDocument/2006/relationships/audio" Target="../media/audio27.wav"/><Relationship Id="rId12" Type="http://schemas.openxmlformats.org/officeDocument/2006/relationships/image" Target="../media/image16.png"/><Relationship Id="rId17" Type="http://schemas.openxmlformats.org/officeDocument/2006/relationships/image" Target="../media/image22.gif"/><Relationship Id="rId2" Type="http://schemas.openxmlformats.org/officeDocument/2006/relationships/notesSlide" Target="../notesSlides/notesSlide7.xml"/><Relationship Id="rId16" Type="http://schemas.openxmlformats.org/officeDocument/2006/relationships/image" Target="../media/image21.png"/><Relationship Id="rId20" Type="http://schemas.openxmlformats.org/officeDocument/2006/relationships/image" Target="../media/image25.svg"/><Relationship Id="rId1" Type="http://schemas.openxmlformats.org/officeDocument/2006/relationships/slideLayout" Target="../slideLayouts/slideLayout30.xml"/><Relationship Id="rId6" Type="http://schemas.openxmlformats.org/officeDocument/2006/relationships/audio" Target="../media/audio26.wav"/><Relationship Id="rId11" Type="http://schemas.openxmlformats.org/officeDocument/2006/relationships/image" Target="../media/image13.svg"/><Relationship Id="rId5" Type="http://schemas.openxmlformats.org/officeDocument/2006/relationships/audio" Target="../media/audio25.wav"/><Relationship Id="rId15" Type="http://schemas.openxmlformats.org/officeDocument/2006/relationships/image" Target="../media/image20.png"/><Relationship Id="rId10" Type="http://schemas.openxmlformats.org/officeDocument/2006/relationships/image" Target="../media/image12.png"/><Relationship Id="rId19" Type="http://schemas.openxmlformats.org/officeDocument/2006/relationships/image" Target="../media/image24.png"/><Relationship Id="rId4" Type="http://schemas.openxmlformats.org/officeDocument/2006/relationships/audio" Target="../media/audio24.wav"/><Relationship Id="rId9" Type="http://schemas.openxmlformats.org/officeDocument/2006/relationships/audio" Target="../media/audio29.wav"/><Relationship Id="rId1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37.wav"/><Relationship Id="rId7"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30.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audio" Target="../media/audio38.wav"/><Relationship Id="rId9" Type="http://schemas.openxmlformats.org/officeDocument/2006/relationships/audio" Target="../media/audio39.wav"/></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40.wav"/><Relationship Id="rId7" Type="http://schemas.openxmlformats.org/officeDocument/2006/relationships/audio" Target="../media/audio41.wav"/><Relationship Id="rId2" Type="http://schemas.openxmlformats.org/officeDocument/2006/relationships/notesSlide" Target="../notesSlides/notesSlide9.xml"/><Relationship Id="rId1" Type="http://schemas.openxmlformats.org/officeDocument/2006/relationships/slideLayout" Target="../slideLayouts/slideLayout30.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audio" Target="../media/audio38.wav"/><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D9F09DF2-C99C-4AE5-B878-10333DAF4102}"/>
              </a:ext>
            </a:extLst>
          </p:cNvPr>
          <p:cNvSpPr/>
          <p:nvPr/>
        </p:nvSpPr>
        <p:spPr>
          <a:xfrm>
            <a:off x="0" y="-703"/>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3B3838"/>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744" y="233239"/>
            <a:ext cx="4350984" cy="1325563"/>
          </a:xfrm>
        </p:spPr>
        <p:txBody>
          <a:bodyPr>
            <a:noAutofit/>
          </a:bodyPr>
          <a:lstStyle/>
          <a:p>
            <a:pPr algn="ctr"/>
            <a:r>
              <a:rPr lang="en-GB" sz="4000" b="1" spc="-1" dirty="0">
                <a:solidFill>
                  <a:srgbClr val="3B3838"/>
                </a:solidFill>
                <a:latin typeface="Century Gothic" panose="020B0502020202020204" pitchFamily="34" charset="0"/>
                <a:ea typeface="Century Gothic"/>
              </a:rPr>
              <a:t>Talking about things and things to do</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2</a:t>
            </a:r>
          </a:p>
        </p:txBody>
      </p:sp>
      <p:sp>
        <p:nvSpPr>
          <p:cNvPr id="3" name="CustomShape 2">
            <a:extLst>
              <a:ext uri="{FF2B5EF4-FFF2-40B4-BE49-F238E27FC236}">
                <a16:creationId xmlns:a16="http://schemas.microsoft.com/office/drawing/2014/main" id="{22C24C22-B136-8C7A-9445-5A0438CB5138}"/>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4" name="Picture 3" descr="A cartoon of two women&#10;&#10;Description automatically generated">
            <a:extLst>
              <a:ext uri="{FF2B5EF4-FFF2-40B4-BE49-F238E27FC236}">
                <a16:creationId xmlns:a16="http://schemas.microsoft.com/office/drawing/2014/main" id="{40F03FA4-D27C-0F9D-BFF9-47D7148F18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109" y="1985771"/>
            <a:ext cx="2043786" cy="4120129"/>
          </a:xfrm>
          <a:prstGeom prst="rect">
            <a:avLst/>
          </a:prstGeom>
        </p:spPr>
      </p:pic>
      <p:pic>
        <p:nvPicPr>
          <p:cNvPr id="5" name="Picture 6" descr="Soccer Ball Clipart">
            <a:extLst>
              <a:ext uri="{FF2B5EF4-FFF2-40B4-BE49-F238E27FC236}">
                <a16:creationId xmlns:a16="http://schemas.microsoft.com/office/drawing/2014/main" id="{3DD47311-20F5-DB48-6F1D-FC093C41B76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6283" y="5346254"/>
            <a:ext cx="685824" cy="685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303175"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28" name="TextBox 27">
            <a:hlinkClick r:id="" action="ppaction://noaction">
              <a:snd r:embed="rId4" name="T2_W2F_8.1.wav"/>
            </a:hlinkClick>
            <a:extLst>
              <a:ext uri="{FF2B5EF4-FFF2-40B4-BE49-F238E27FC236}">
                <a16:creationId xmlns:a16="http://schemas.microsoft.com/office/drawing/2014/main" id="{E8D0F3FD-6674-482F-AD86-CC59DF404CE2}"/>
              </a:ext>
            </a:extLst>
          </p:cNvPr>
          <p:cNvSpPr txBox="1"/>
          <p:nvPr/>
        </p:nvSpPr>
        <p:spPr>
          <a:xfrm>
            <a:off x="2838353" y="8654"/>
            <a:ext cx="480840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noProof="0" dirty="0">
                <a:solidFill>
                  <a:srgbClr val="002060"/>
                </a:solidFill>
                <a:latin typeface="Century Gothic" panose="020B0502020202020204" pitchFamily="34" charset="0"/>
                <a:sym typeface="Wingdings" panose="05000000000000000000" pitchFamily="2" charset="2"/>
              </a:rPr>
              <a:t>Ich bin…</a:t>
            </a:r>
            <a:endParaRPr kumimoji="0" lang="en-GB" sz="3600" b="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5" name="Google Shape;167;p2">
            <a:extLst>
              <a:ext uri="{FF2B5EF4-FFF2-40B4-BE49-F238E27FC236}">
                <a16:creationId xmlns:a16="http://schemas.microsoft.com/office/drawing/2014/main" id="{417AD6AF-DC6B-4897-A0D1-741C8E6F512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5" name="Title 2">
            <a:extLst>
              <a:ext uri="{FF2B5EF4-FFF2-40B4-BE49-F238E27FC236}">
                <a16:creationId xmlns:a16="http://schemas.microsoft.com/office/drawing/2014/main" id="{C74BD455-DFF4-4DAC-9AAE-B797AD719538}"/>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schreiben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36" name="Graphic 35" descr="Blackboard">
            <a:extLst>
              <a:ext uri="{FF2B5EF4-FFF2-40B4-BE49-F238E27FC236}">
                <a16:creationId xmlns:a16="http://schemas.microsoft.com/office/drawing/2014/main" id="{0D5644D5-B692-47C1-8975-B05460A66E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19121" y="-110706"/>
            <a:ext cx="1256675" cy="1256675"/>
          </a:xfrm>
          <a:prstGeom prst="rect">
            <a:avLst/>
          </a:prstGeom>
        </p:spPr>
      </p:pic>
      <p:sp>
        <p:nvSpPr>
          <p:cNvPr id="8" name="Title 2">
            <a:extLst>
              <a:ext uri="{FF2B5EF4-FFF2-40B4-BE49-F238E27FC236}">
                <a16:creationId xmlns:a16="http://schemas.microsoft.com/office/drawing/2014/main" id="{F693C63F-E73F-50EB-5584-819B922618B9}"/>
              </a:ext>
            </a:extLst>
          </p:cNvPr>
          <p:cNvSpPr txBox="1">
            <a:spLocks/>
          </p:cNvSpPr>
          <p:nvPr/>
        </p:nvSpPr>
        <p:spPr>
          <a:xfrm>
            <a:off x="9159912" y="1009092"/>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9" name="Group 8">
            <a:extLst>
              <a:ext uri="{FF2B5EF4-FFF2-40B4-BE49-F238E27FC236}">
                <a16:creationId xmlns:a16="http://schemas.microsoft.com/office/drawing/2014/main" id="{8C44659E-DE06-E313-7EC2-DBF173CA4343}"/>
              </a:ext>
            </a:extLst>
          </p:cNvPr>
          <p:cNvGrpSpPr/>
          <p:nvPr/>
        </p:nvGrpSpPr>
        <p:grpSpPr>
          <a:xfrm>
            <a:off x="9159912" y="31531"/>
            <a:ext cx="1316286" cy="754334"/>
            <a:chOff x="10714104" y="160499"/>
            <a:chExt cx="1316286" cy="754334"/>
          </a:xfrm>
        </p:grpSpPr>
        <p:sp>
          <p:nvSpPr>
            <p:cNvPr id="10" name="Speech Bubble: Rectangle with Corners Rounded 9">
              <a:extLst>
                <a:ext uri="{FF2B5EF4-FFF2-40B4-BE49-F238E27FC236}">
                  <a16:creationId xmlns:a16="http://schemas.microsoft.com/office/drawing/2014/main" id="{B6FC1BCD-D23C-E3F3-9971-EF4937925FA7}"/>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1" name="Speech Bubble: Rectangle with Corners Rounded 10">
              <a:extLst>
                <a:ext uri="{FF2B5EF4-FFF2-40B4-BE49-F238E27FC236}">
                  <a16:creationId xmlns:a16="http://schemas.microsoft.com/office/drawing/2014/main" id="{544D26C9-FCF9-DC74-9F78-AE1C98A8E790}"/>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12" name="Picture 11" descr="A picture containing text, reptile&#10;&#10;Description automatically generated">
              <a:extLst>
                <a:ext uri="{FF2B5EF4-FFF2-40B4-BE49-F238E27FC236}">
                  <a16:creationId xmlns:a16="http://schemas.microsoft.com/office/drawing/2014/main" id="{4EAF6D52-D9F4-A60E-081D-451BE6E4DE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13" name="TextBox 12">
              <a:extLst>
                <a:ext uri="{FF2B5EF4-FFF2-40B4-BE49-F238E27FC236}">
                  <a16:creationId xmlns:a16="http://schemas.microsoft.com/office/drawing/2014/main" id="{C1D87A29-B162-D1F7-3537-98E2FD207D27}"/>
                </a:ext>
              </a:extLst>
            </p:cNvPr>
            <p:cNvSpPr txBox="1"/>
            <p:nvPr/>
          </p:nvSpPr>
          <p:spPr>
            <a:xfrm>
              <a:off x="11439650" y="268502"/>
              <a:ext cx="4644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ea typeface="+mn-ea"/>
                  <a:cs typeface="+mn-cs"/>
                </a:rPr>
                <a:t>…</a:t>
              </a:r>
            </a:p>
          </p:txBody>
        </p:sp>
      </p:grpSp>
      <p:pic>
        <p:nvPicPr>
          <p:cNvPr id="5122" name="Picture 2" descr="Free interview speech conference vector">
            <a:extLst>
              <a:ext uri="{FF2B5EF4-FFF2-40B4-BE49-F238E27FC236}">
                <a16:creationId xmlns:a16="http://schemas.microsoft.com/office/drawing/2014/main" id="{A4A8F14C-BDC2-DEE0-252B-A5E0A39BE9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2047" y="2932982"/>
            <a:ext cx="3677405" cy="367485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ree interview speech conference vector">
            <a:extLst>
              <a:ext uri="{FF2B5EF4-FFF2-40B4-BE49-F238E27FC236}">
                <a16:creationId xmlns:a16="http://schemas.microsoft.com/office/drawing/2014/main" id="{795309B5-45C8-DB96-5BFF-13061F8604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96651" y="3184463"/>
            <a:ext cx="4360353" cy="3117115"/>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Oval 4">
            <a:extLst>
              <a:ext uri="{FF2B5EF4-FFF2-40B4-BE49-F238E27FC236}">
                <a16:creationId xmlns:a16="http://schemas.microsoft.com/office/drawing/2014/main" id="{78C2CB4C-5EF0-B290-FF64-40D6FCF564BD}"/>
              </a:ext>
            </a:extLst>
          </p:cNvPr>
          <p:cNvSpPr/>
          <p:nvPr/>
        </p:nvSpPr>
        <p:spPr>
          <a:xfrm>
            <a:off x="1601315" y="1145969"/>
            <a:ext cx="2937721" cy="1270000"/>
          </a:xfrm>
          <a:prstGeom prst="wedgeEllipseCallout">
            <a:avLst>
              <a:gd name="adj1" fmla="val -21094"/>
              <a:gd name="adj2" fmla="val 76085"/>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Journalistin</a:t>
            </a:r>
            <a:endParaRPr lang="en-GB" sz="2800" dirty="0">
              <a:solidFill>
                <a:srgbClr val="002060"/>
              </a:solidFill>
              <a:latin typeface="Century Gothic" panose="020B0502020202020204" pitchFamily="34" charset="0"/>
            </a:endParaRPr>
          </a:p>
        </p:txBody>
      </p:sp>
      <p:sp>
        <p:nvSpPr>
          <p:cNvPr id="3" name="Speech Bubble: Oval 2">
            <a:hlinkClick r:id="" action="ppaction://noaction">
              <a:snd r:embed="rId10" name="T2_W2F_8.6.wav"/>
            </a:hlinkClick>
            <a:extLst>
              <a:ext uri="{FF2B5EF4-FFF2-40B4-BE49-F238E27FC236}">
                <a16:creationId xmlns:a16="http://schemas.microsoft.com/office/drawing/2014/main" id="{CEABC3F9-61B8-015C-71A5-7B0C51FF0DF0}"/>
              </a:ext>
            </a:extLst>
          </p:cNvPr>
          <p:cNvSpPr/>
          <p:nvPr/>
        </p:nvSpPr>
        <p:spPr>
          <a:xfrm>
            <a:off x="6367564" y="1179803"/>
            <a:ext cx="2507735" cy="1270000"/>
          </a:xfrm>
          <a:prstGeom prst="wedgeEllipseCallout">
            <a:avLst>
              <a:gd name="adj1" fmla="val -5881"/>
              <a:gd name="adj2" fmla="val 91707"/>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Journalist</a:t>
            </a:r>
          </a:p>
        </p:txBody>
      </p:sp>
      <p:sp>
        <p:nvSpPr>
          <p:cNvPr id="7" name="Speech Bubble: Oval 6">
            <a:extLst>
              <a:ext uri="{FF2B5EF4-FFF2-40B4-BE49-F238E27FC236}">
                <a16:creationId xmlns:a16="http://schemas.microsoft.com/office/drawing/2014/main" id="{4BA1DB5F-79F4-E6C2-1456-122A570E56FB}"/>
              </a:ext>
            </a:extLst>
          </p:cNvPr>
          <p:cNvSpPr/>
          <p:nvPr/>
        </p:nvSpPr>
        <p:spPr>
          <a:xfrm>
            <a:off x="1601315" y="1156356"/>
            <a:ext cx="2937721" cy="1270000"/>
          </a:xfrm>
          <a:prstGeom prst="wedgeEllipseCallout">
            <a:avLst>
              <a:gd name="adj1" fmla="val -20723"/>
              <a:gd name="adj2" fmla="val 74726"/>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42060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3" name="T2_W2F_8.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303175"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28" name="TextBox 27">
            <a:hlinkClick r:id="" action="ppaction://noaction">
              <a:snd r:embed="rId4" name="T2_W2F_8.1.wav"/>
            </a:hlinkClick>
            <a:extLst>
              <a:ext uri="{FF2B5EF4-FFF2-40B4-BE49-F238E27FC236}">
                <a16:creationId xmlns:a16="http://schemas.microsoft.com/office/drawing/2014/main" id="{E8D0F3FD-6674-482F-AD86-CC59DF404CE2}"/>
              </a:ext>
            </a:extLst>
          </p:cNvPr>
          <p:cNvSpPr txBox="1"/>
          <p:nvPr/>
        </p:nvSpPr>
        <p:spPr>
          <a:xfrm>
            <a:off x="2838353" y="8654"/>
            <a:ext cx="480840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noProof="0" dirty="0">
                <a:solidFill>
                  <a:srgbClr val="002060"/>
                </a:solidFill>
                <a:latin typeface="Century Gothic" panose="020B0502020202020204" pitchFamily="34" charset="0"/>
                <a:sym typeface="Wingdings" panose="05000000000000000000" pitchFamily="2" charset="2"/>
              </a:rPr>
              <a:t>Ich bin…</a:t>
            </a:r>
            <a:endParaRPr kumimoji="0" lang="en-GB" sz="3600" b="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5" name="Google Shape;167;p2">
            <a:extLst>
              <a:ext uri="{FF2B5EF4-FFF2-40B4-BE49-F238E27FC236}">
                <a16:creationId xmlns:a16="http://schemas.microsoft.com/office/drawing/2014/main" id="{417AD6AF-DC6B-4897-A0D1-741C8E6F512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5" name="Title 2">
            <a:extLst>
              <a:ext uri="{FF2B5EF4-FFF2-40B4-BE49-F238E27FC236}">
                <a16:creationId xmlns:a16="http://schemas.microsoft.com/office/drawing/2014/main" id="{C74BD455-DFF4-4DAC-9AAE-B797AD719538}"/>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schreiben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36" name="Graphic 35" descr="Blackboard">
            <a:extLst>
              <a:ext uri="{FF2B5EF4-FFF2-40B4-BE49-F238E27FC236}">
                <a16:creationId xmlns:a16="http://schemas.microsoft.com/office/drawing/2014/main" id="{0D5644D5-B692-47C1-8975-B05460A66E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19121" y="-110706"/>
            <a:ext cx="1256675" cy="1256675"/>
          </a:xfrm>
          <a:prstGeom prst="rect">
            <a:avLst/>
          </a:prstGeom>
        </p:spPr>
      </p:pic>
      <p:sp>
        <p:nvSpPr>
          <p:cNvPr id="5" name="Speech Bubble: Oval 4">
            <a:hlinkClick r:id="" action="ppaction://noaction">
              <a:snd r:embed="rId7" name="T2_W2F_8.9.wav"/>
            </a:hlinkClick>
            <a:extLst>
              <a:ext uri="{FF2B5EF4-FFF2-40B4-BE49-F238E27FC236}">
                <a16:creationId xmlns:a16="http://schemas.microsoft.com/office/drawing/2014/main" id="{78C2CB4C-5EF0-B290-FF64-40D6FCF564BD}"/>
              </a:ext>
            </a:extLst>
          </p:cNvPr>
          <p:cNvSpPr/>
          <p:nvPr/>
        </p:nvSpPr>
        <p:spPr>
          <a:xfrm>
            <a:off x="3460401" y="2794000"/>
            <a:ext cx="2569463" cy="1270000"/>
          </a:xfrm>
          <a:prstGeom prst="wedgeEllipseCallout">
            <a:avLst>
              <a:gd name="adj1" fmla="val -76222"/>
              <a:gd name="adj2" fmla="val -17651"/>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Studentin</a:t>
            </a:r>
            <a:endParaRPr lang="en-GB" sz="2800" dirty="0">
              <a:solidFill>
                <a:srgbClr val="002060"/>
              </a:solidFill>
              <a:latin typeface="Century Gothic" panose="020B0502020202020204" pitchFamily="34" charset="0"/>
            </a:endParaRPr>
          </a:p>
        </p:txBody>
      </p:sp>
      <p:sp>
        <p:nvSpPr>
          <p:cNvPr id="6" name="Speech Bubble: Oval 5">
            <a:extLst>
              <a:ext uri="{FF2B5EF4-FFF2-40B4-BE49-F238E27FC236}">
                <a16:creationId xmlns:a16="http://schemas.microsoft.com/office/drawing/2014/main" id="{B36EFF87-C109-2094-BC80-76133051C207}"/>
              </a:ext>
            </a:extLst>
          </p:cNvPr>
          <p:cNvSpPr/>
          <p:nvPr/>
        </p:nvSpPr>
        <p:spPr>
          <a:xfrm>
            <a:off x="9159912" y="2470313"/>
            <a:ext cx="2233033" cy="1270000"/>
          </a:xfrm>
          <a:prstGeom prst="wedgeEllipseCallout">
            <a:avLst>
              <a:gd name="adj1" fmla="val -76222"/>
              <a:gd name="adj2" fmla="val -17651"/>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Student</a:t>
            </a:r>
          </a:p>
        </p:txBody>
      </p:sp>
      <p:sp>
        <p:nvSpPr>
          <p:cNvPr id="7" name="Speech Bubble: Oval 6">
            <a:extLst>
              <a:ext uri="{FF2B5EF4-FFF2-40B4-BE49-F238E27FC236}">
                <a16:creationId xmlns:a16="http://schemas.microsoft.com/office/drawing/2014/main" id="{4BA1DB5F-79F4-E6C2-1456-122A570E56FB}"/>
              </a:ext>
            </a:extLst>
          </p:cNvPr>
          <p:cNvSpPr/>
          <p:nvPr/>
        </p:nvSpPr>
        <p:spPr>
          <a:xfrm>
            <a:off x="9164462" y="2470313"/>
            <a:ext cx="2233033" cy="1270000"/>
          </a:xfrm>
          <a:prstGeom prst="wedgeEllipseCallout">
            <a:avLst>
              <a:gd name="adj1" fmla="val -76222"/>
              <a:gd name="adj2" fmla="val -17651"/>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a:t>
            </a:r>
          </a:p>
        </p:txBody>
      </p:sp>
      <p:sp>
        <p:nvSpPr>
          <p:cNvPr id="8" name="Title 2">
            <a:extLst>
              <a:ext uri="{FF2B5EF4-FFF2-40B4-BE49-F238E27FC236}">
                <a16:creationId xmlns:a16="http://schemas.microsoft.com/office/drawing/2014/main" id="{F693C63F-E73F-50EB-5584-819B922618B9}"/>
              </a:ext>
            </a:extLst>
          </p:cNvPr>
          <p:cNvSpPr txBox="1">
            <a:spLocks/>
          </p:cNvSpPr>
          <p:nvPr/>
        </p:nvSpPr>
        <p:spPr>
          <a:xfrm>
            <a:off x="9159912" y="1009092"/>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9" name="Group 8">
            <a:extLst>
              <a:ext uri="{FF2B5EF4-FFF2-40B4-BE49-F238E27FC236}">
                <a16:creationId xmlns:a16="http://schemas.microsoft.com/office/drawing/2014/main" id="{8C44659E-DE06-E313-7EC2-DBF173CA4343}"/>
              </a:ext>
            </a:extLst>
          </p:cNvPr>
          <p:cNvGrpSpPr/>
          <p:nvPr/>
        </p:nvGrpSpPr>
        <p:grpSpPr>
          <a:xfrm>
            <a:off x="9159912" y="31531"/>
            <a:ext cx="1316286" cy="754334"/>
            <a:chOff x="10714104" y="160499"/>
            <a:chExt cx="1316286" cy="754334"/>
          </a:xfrm>
        </p:grpSpPr>
        <p:sp>
          <p:nvSpPr>
            <p:cNvPr id="10" name="Speech Bubble: Rectangle with Corners Rounded 9">
              <a:extLst>
                <a:ext uri="{FF2B5EF4-FFF2-40B4-BE49-F238E27FC236}">
                  <a16:creationId xmlns:a16="http://schemas.microsoft.com/office/drawing/2014/main" id="{B6FC1BCD-D23C-E3F3-9971-EF4937925FA7}"/>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1" name="Speech Bubble: Rectangle with Corners Rounded 10">
              <a:extLst>
                <a:ext uri="{FF2B5EF4-FFF2-40B4-BE49-F238E27FC236}">
                  <a16:creationId xmlns:a16="http://schemas.microsoft.com/office/drawing/2014/main" id="{544D26C9-FCF9-DC74-9F78-AE1C98A8E790}"/>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12" name="Picture 11" descr="A picture containing text, reptile&#10;&#10;Description automatically generated">
              <a:extLst>
                <a:ext uri="{FF2B5EF4-FFF2-40B4-BE49-F238E27FC236}">
                  <a16:creationId xmlns:a16="http://schemas.microsoft.com/office/drawing/2014/main" id="{4EAF6D52-D9F4-A60E-081D-451BE6E4DE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13" name="TextBox 12">
              <a:extLst>
                <a:ext uri="{FF2B5EF4-FFF2-40B4-BE49-F238E27FC236}">
                  <a16:creationId xmlns:a16="http://schemas.microsoft.com/office/drawing/2014/main" id="{C1D87A29-B162-D1F7-3537-98E2FD207D27}"/>
                </a:ext>
              </a:extLst>
            </p:cNvPr>
            <p:cNvSpPr txBox="1"/>
            <p:nvPr/>
          </p:nvSpPr>
          <p:spPr>
            <a:xfrm>
              <a:off x="11439650" y="268502"/>
              <a:ext cx="4644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ea typeface="+mn-ea"/>
                  <a:cs typeface="+mn-cs"/>
                </a:rPr>
                <a:t>…</a:t>
              </a:r>
            </a:p>
          </p:txBody>
        </p:sp>
      </p:grpSp>
      <p:pic>
        <p:nvPicPr>
          <p:cNvPr id="6146" name="Picture 2" descr="Free arabian arab girl vector">
            <a:extLst>
              <a:ext uri="{FF2B5EF4-FFF2-40B4-BE49-F238E27FC236}">
                <a16:creationId xmlns:a16="http://schemas.microsoft.com/office/drawing/2014/main" id="{453D5115-7414-C66D-7106-0F2DC79ED5B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2918"/>
          <a:stretch/>
        </p:blipFill>
        <p:spPr bwMode="auto">
          <a:xfrm>
            <a:off x="363119" y="1555054"/>
            <a:ext cx="2380081" cy="480594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Free boy student book vector">
            <a:extLst>
              <a:ext uri="{FF2B5EF4-FFF2-40B4-BE49-F238E27FC236}">
                <a16:creationId xmlns:a16="http://schemas.microsoft.com/office/drawing/2014/main" id="{446AFE63-9ABB-FB1A-CBDF-5F6B4AB82E4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4357" y="1271410"/>
            <a:ext cx="2544793" cy="5089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3" name="T2_W2F_8.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303175"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28" name="TextBox 27">
            <a:hlinkClick r:id="" action="ppaction://noaction">
              <a:snd r:embed="rId4" name="T2_W2F_8.1.wav"/>
            </a:hlinkClick>
            <a:extLst>
              <a:ext uri="{FF2B5EF4-FFF2-40B4-BE49-F238E27FC236}">
                <a16:creationId xmlns:a16="http://schemas.microsoft.com/office/drawing/2014/main" id="{E8D0F3FD-6674-482F-AD86-CC59DF404CE2}"/>
              </a:ext>
            </a:extLst>
          </p:cNvPr>
          <p:cNvSpPr txBox="1"/>
          <p:nvPr/>
        </p:nvSpPr>
        <p:spPr>
          <a:xfrm>
            <a:off x="2838353" y="8654"/>
            <a:ext cx="480840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noProof="0" dirty="0">
                <a:solidFill>
                  <a:srgbClr val="002060"/>
                </a:solidFill>
                <a:latin typeface="Century Gothic" panose="020B0502020202020204" pitchFamily="34" charset="0"/>
                <a:sym typeface="Wingdings" panose="05000000000000000000" pitchFamily="2" charset="2"/>
              </a:rPr>
              <a:t>Ich bin…</a:t>
            </a:r>
            <a:endParaRPr kumimoji="0" lang="en-GB" sz="3600" b="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5" name="Google Shape;167;p2">
            <a:extLst>
              <a:ext uri="{FF2B5EF4-FFF2-40B4-BE49-F238E27FC236}">
                <a16:creationId xmlns:a16="http://schemas.microsoft.com/office/drawing/2014/main" id="{417AD6AF-DC6B-4897-A0D1-741C8E6F512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5" name="Title 2">
            <a:extLst>
              <a:ext uri="{FF2B5EF4-FFF2-40B4-BE49-F238E27FC236}">
                <a16:creationId xmlns:a16="http://schemas.microsoft.com/office/drawing/2014/main" id="{C74BD455-DFF4-4DAC-9AAE-B797AD719538}"/>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schreiben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36" name="Graphic 35" descr="Blackboard">
            <a:extLst>
              <a:ext uri="{FF2B5EF4-FFF2-40B4-BE49-F238E27FC236}">
                <a16:creationId xmlns:a16="http://schemas.microsoft.com/office/drawing/2014/main" id="{0D5644D5-B692-47C1-8975-B05460A66E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19121" y="-110706"/>
            <a:ext cx="1256675" cy="1256675"/>
          </a:xfrm>
          <a:prstGeom prst="rect">
            <a:avLst/>
          </a:prstGeom>
        </p:spPr>
      </p:pic>
      <p:sp>
        <p:nvSpPr>
          <p:cNvPr id="5" name="Speech Bubble: Oval 4">
            <a:hlinkClick r:id="" action="ppaction://noaction">
              <a:snd r:embed="rId7" name="T2_W2F_8.10.wav"/>
            </a:hlinkClick>
            <a:extLst>
              <a:ext uri="{FF2B5EF4-FFF2-40B4-BE49-F238E27FC236}">
                <a16:creationId xmlns:a16="http://schemas.microsoft.com/office/drawing/2014/main" id="{78C2CB4C-5EF0-B290-FF64-40D6FCF564BD}"/>
              </a:ext>
            </a:extLst>
          </p:cNvPr>
          <p:cNvSpPr/>
          <p:nvPr/>
        </p:nvSpPr>
        <p:spPr>
          <a:xfrm>
            <a:off x="3460401" y="2794000"/>
            <a:ext cx="2569463" cy="1270000"/>
          </a:xfrm>
          <a:prstGeom prst="wedgeEllipseCallout">
            <a:avLst>
              <a:gd name="adj1" fmla="val -76222"/>
              <a:gd name="adj2" fmla="val -17651"/>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Designer</a:t>
            </a:r>
          </a:p>
        </p:txBody>
      </p:sp>
      <p:sp>
        <p:nvSpPr>
          <p:cNvPr id="6" name="Speech Bubble: Oval 5">
            <a:extLst>
              <a:ext uri="{FF2B5EF4-FFF2-40B4-BE49-F238E27FC236}">
                <a16:creationId xmlns:a16="http://schemas.microsoft.com/office/drawing/2014/main" id="{B36EFF87-C109-2094-BC80-76133051C207}"/>
              </a:ext>
            </a:extLst>
          </p:cNvPr>
          <p:cNvSpPr/>
          <p:nvPr/>
        </p:nvSpPr>
        <p:spPr>
          <a:xfrm>
            <a:off x="9184735" y="2745151"/>
            <a:ext cx="2878208" cy="1270000"/>
          </a:xfrm>
          <a:prstGeom prst="wedgeEllipseCallout">
            <a:avLst>
              <a:gd name="adj1" fmla="val -76222"/>
              <a:gd name="adj2" fmla="val -17651"/>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Designerin</a:t>
            </a:r>
            <a:endParaRPr lang="en-GB" sz="2800" dirty="0">
              <a:solidFill>
                <a:srgbClr val="002060"/>
              </a:solidFill>
              <a:latin typeface="Century Gothic" panose="020B0502020202020204" pitchFamily="34" charset="0"/>
            </a:endParaRPr>
          </a:p>
        </p:txBody>
      </p:sp>
      <p:sp>
        <p:nvSpPr>
          <p:cNvPr id="7" name="Speech Bubble: Oval 6">
            <a:extLst>
              <a:ext uri="{FF2B5EF4-FFF2-40B4-BE49-F238E27FC236}">
                <a16:creationId xmlns:a16="http://schemas.microsoft.com/office/drawing/2014/main" id="{4BA1DB5F-79F4-E6C2-1456-122A570E56FB}"/>
              </a:ext>
            </a:extLst>
          </p:cNvPr>
          <p:cNvSpPr/>
          <p:nvPr/>
        </p:nvSpPr>
        <p:spPr>
          <a:xfrm>
            <a:off x="9183439" y="2745151"/>
            <a:ext cx="2882860" cy="1270000"/>
          </a:xfrm>
          <a:prstGeom prst="wedgeEllipseCallout">
            <a:avLst>
              <a:gd name="adj1" fmla="val -76222"/>
              <a:gd name="adj2" fmla="val -17651"/>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a:t>
            </a:r>
          </a:p>
        </p:txBody>
      </p:sp>
      <p:sp>
        <p:nvSpPr>
          <p:cNvPr id="8" name="Title 2">
            <a:extLst>
              <a:ext uri="{FF2B5EF4-FFF2-40B4-BE49-F238E27FC236}">
                <a16:creationId xmlns:a16="http://schemas.microsoft.com/office/drawing/2014/main" id="{F693C63F-E73F-50EB-5584-819B922618B9}"/>
              </a:ext>
            </a:extLst>
          </p:cNvPr>
          <p:cNvSpPr txBox="1">
            <a:spLocks/>
          </p:cNvSpPr>
          <p:nvPr/>
        </p:nvSpPr>
        <p:spPr>
          <a:xfrm>
            <a:off x="9159912" y="1009092"/>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9" name="Group 8">
            <a:extLst>
              <a:ext uri="{FF2B5EF4-FFF2-40B4-BE49-F238E27FC236}">
                <a16:creationId xmlns:a16="http://schemas.microsoft.com/office/drawing/2014/main" id="{8C44659E-DE06-E313-7EC2-DBF173CA4343}"/>
              </a:ext>
            </a:extLst>
          </p:cNvPr>
          <p:cNvGrpSpPr/>
          <p:nvPr/>
        </p:nvGrpSpPr>
        <p:grpSpPr>
          <a:xfrm>
            <a:off x="9159912" y="31531"/>
            <a:ext cx="1316286" cy="754334"/>
            <a:chOff x="10714104" y="160499"/>
            <a:chExt cx="1316286" cy="754334"/>
          </a:xfrm>
        </p:grpSpPr>
        <p:sp>
          <p:nvSpPr>
            <p:cNvPr id="10" name="Speech Bubble: Rectangle with Corners Rounded 9">
              <a:extLst>
                <a:ext uri="{FF2B5EF4-FFF2-40B4-BE49-F238E27FC236}">
                  <a16:creationId xmlns:a16="http://schemas.microsoft.com/office/drawing/2014/main" id="{B6FC1BCD-D23C-E3F3-9971-EF4937925FA7}"/>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1" name="Speech Bubble: Rectangle with Corners Rounded 10">
              <a:extLst>
                <a:ext uri="{FF2B5EF4-FFF2-40B4-BE49-F238E27FC236}">
                  <a16:creationId xmlns:a16="http://schemas.microsoft.com/office/drawing/2014/main" id="{544D26C9-FCF9-DC74-9F78-AE1C98A8E790}"/>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12" name="Picture 11" descr="A picture containing text, reptile&#10;&#10;Description automatically generated">
              <a:extLst>
                <a:ext uri="{FF2B5EF4-FFF2-40B4-BE49-F238E27FC236}">
                  <a16:creationId xmlns:a16="http://schemas.microsoft.com/office/drawing/2014/main" id="{4EAF6D52-D9F4-A60E-081D-451BE6E4DE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13" name="TextBox 12">
              <a:extLst>
                <a:ext uri="{FF2B5EF4-FFF2-40B4-BE49-F238E27FC236}">
                  <a16:creationId xmlns:a16="http://schemas.microsoft.com/office/drawing/2014/main" id="{C1D87A29-B162-D1F7-3537-98E2FD207D27}"/>
                </a:ext>
              </a:extLst>
            </p:cNvPr>
            <p:cNvSpPr txBox="1"/>
            <p:nvPr/>
          </p:nvSpPr>
          <p:spPr>
            <a:xfrm>
              <a:off x="11439650" y="268502"/>
              <a:ext cx="4644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ea typeface="+mn-ea"/>
                  <a:cs typeface="+mn-cs"/>
                </a:rPr>
                <a:t>…</a:t>
              </a:r>
            </a:p>
          </p:txBody>
        </p:sp>
      </p:grpSp>
      <p:pic>
        <p:nvPicPr>
          <p:cNvPr id="7170" name="Picture 2" descr="Free desk computer surf vector">
            <a:extLst>
              <a:ext uri="{FF2B5EF4-FFF2-40B4-BE49-F238E27FC236}">
                <a16:creationId xmlns:a16="http://schemas.microsoft.com/office/drawing/2014/main" id="{BC2179D0-9B01-E82F-D06F-7640C9DDC1D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3856" y="2935478"/>
            <a:ext cx="3133214" cy="225704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Free social social network social network service illustration">
            <a:extLst>
              <a:ext uri="{FF2B5EF4-FFF2-40B4-BE49-F238E27FC236}">
                <a16:creationId xmlns:a16="http://schemas.microsoft.com/office/drawing/2014/main" id="{2253EDD4-3601-C406-A1F5-E4BDDE60993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0" y="2673917"/>
            <a:ext cx="3239787" cy="2518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5565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3" name="T2_W2F_8.1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Table 9">
            <a:extLst>
              <a:ext uri="{FF2B5EF4-FFF2-40B4-BE49-F238E27FC236}">
                <a16:creationId xmlns:a16="http://schemas.microsoft.com/office/drawing/2014/main" id="{F4CE80D4-CEBE-48AE-9436-EF4E5BF4C0D6}"/>
              </a:ext>
            </a:extLst>
          </p:cNvPr>
          <p:cNvGraphicFramePr>
            <a:graphicFrameLocks noGrp="1"/>
          </p:cNvGraphicFramePr>
          <p:nvPr/>
        </p:nvGraphicFramePr>
        <p:xfrm>
          <a:off x="2211403" y="1444827"/>
          <a:ext cx="9024044" cy="5139264"/>
        </p:xfrm>
        <a:graphic>
          <a:graphicData uri="http://schemas.openxmlformats.org/drawingml/2006/table">
            <a:tbl>
              <a:tblPr firstRow="1" bandRow="1"/>
              <a:tblGrid>
                <a:gridCol w="252959">
                  <a:extLst>
                    <a:ext uri="{9D8B030D-6E8A-4147-A177-3AD203B41FA5}">
                      <a16:colId xmlns:a16="http://schemas.microsoft.com/office/drawing/2014/main" val="2894444976"/>
                    </a:ext>
                  </a:extLst>
                </a:gridCol>
                <a:gridCol w="2648494">
                  <a:extLst>
                    <a:ext uri="{9D8B030D-6E8A-4147-A177-3AD203B41FA5}">
                      <a16:colId xmlns:a16="http://schemas.microsoft.com/office/drawing/2014/main" val="3753812202"/>
                    </a:ext>
                  </a:extLst>
                </a:gridCol>
                <a:gridCol w="2809762">
                  <a:extLst>
                    <a:ext uri="{9D8B030D-6E8A-4147-A177-3AD203B41FA5}">
                      <a16:colId xmlns:a16="http://schemas.microsoft.com/office/drawing/2014/main" val="4293386852"/>
                    </a:ext>
                  </a:extLst>
                </a:gridCol>
                <a:gridCol w="3312829">
                  <a:extLst>
                    <a:ext uri="{9D8B030D-6E8A-4147-A177-3AD203B41FA5}">
                      <a16:colId xmlns:a16="http://schemas.microsoft.com/office/drawing/2014/main" val="1427192398"/>
                    </a:ext>
                  </a:extLst>
                </a:gridCol>
              </a:tblGrid>
              <a:tr h="642408">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r>
                        <a:rPr lang="en-GB" sz="2800" dirty="0">
                          <a:solidFill>
                            <a:srgbClr val="002060"/>
                          </a:solidFill>
                          <a:latin typeface="Century Gothic" panose="020B0502020202020204" pitchFamily="34" charset="0"/>
                        </a:rPr>
                        <a:t>Person A</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r>
                        <a:rPr lang="en-GB" sz="2800" dirty="0">
                          <a:solidFill>
                            <a:srgbClr val="002060"/>
                          </a:solidFill>
                          <a:latin typeface="Century Gothic" panose="020B0502020202020204" pitchFamily="34" charset="0"/>
                        </a:rPr>
                        <a:t>Person B</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8653342"/>
                  </a:ext>
                </a:extLst>
              </a:tr>
              <a:tr h="6424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1</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7467923"/>
                  </a:ext>
                </a:extLst>
              </a:tr>
              <a:tr h="6424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2</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1486698"/>
                  </a:ext>
                </a:extLst>
              </a:tr>
              <a:tr h="6424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3</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9647613"/>
                  </a:ext>
                </a:extLst>
              </a:tr>
              <a:tr h="6424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4</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593913"/>
                  </a:ext>
                </a:extLst>
              </a:tr>
              <a:tr h="6424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5</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8665873"/>
                  </a:ext>
                </a:extLst>
              </a:tr>
              <a:tr h="642408">
                <a:tc>
                  <a:txBody>
                    <a:bodyPr/>
                    <a:lstStyle/>
                    <a:p>
                      <a:pPr algn="ctr"/>
                      <a:r>
                        <a:rPr lang="en-GB" sz="2800" dirty="0">
                          <a:solidFill>
                            <a:srgbClr val="002060"/>
                          </a:solidFill>
                          <a:latin typeface="Century Gothic" panose="020B0502020202020204" pitchFamily="34" charset="0"/>
                        </a:rPr>
                        <a:t>6</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8559796"/>
                  </a:ext>
                </a:extLst>
              </a:tr>
              <a:tr h="642408">
                <a:tc>
                  <a:txBody>
                    <a:bodyPr/>
                    <a:lstStyle/>
                    <a:p>
                      <a:pPr algn="ctr"/>
                      <a:r>
                        <a:rPr lang="en-GB" sz="2800" dirty="0">
                          <a:solidFill>
                            <a:srgbClr val="002060"/>
                          </a:solidFill>
                          <a:latin typeface="Century Gothic" panose="020B0502020202020204" pitchFamily="34" charset="0"/>
                        </a:rPr>
                        <a:t>7</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0037968"/>
                  </a:ext>
                </a:extLst>
              </a:tr>
            </a:tbl>
          </a:graphicData>
        </a:graphic>
      </p:graphicFrame>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2434389"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 name="Title 2">
            <a:extLst>
              <a:ext uri="{FF2B5EF4-FFF2-40B4-BE49-F238E27FC236}">
                <a16:creationId xmlns:a16="http://schemas.microsoft.com/office/drawing/2014/main" id="{A201A429-64ED-4B7A-94F6-0DC7EAB1D42B}"/>
              </a:ext>
            </a:extLst>
          </p:cNvPr>
          <p:cNvSpPr txBox="1">
            <a:spLocks/>
          </p:cNvSpPr>
          <p:nvPr/>
        </p:nvSpPr>
        <p:spPr>
          <a:xfrm>
            <a:off x="10737630" y="1069266"/>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24" name="Group 23">
            <a:extLst>
              <a:ext uri="{FF2B5EF4-FFF2-40B4-BE49-F238E27FC236}">
                <a16:creationId xmlns:a16="http://schemas.microsoft.com/office/drawing/2014/main" id="{BE4020B0-A2A3-4F68-801E-E9DF382DC02F}"/>
              </a:ext>
            </a:extLst>
          </p:cNvPr>
          <p:cNvGrpSpPr/>
          <p:nvPr/>
        </p:nvGrpSpPr>
        <p:grpSpPr>
          <a:xfrm>
            <a:off x="10737630" y="91705"/>
            <a:ext cx="1316286" cy="754334"/>
            <a:chOff x="10714104" y="160499"/>
            <a:chExt cx="1316286" cy="754334"/>
          </a:xfrm>
        </p:grpSpPr>
        <p:sp>
          <p:nvSpPr>
            <p:cNvPr id="25" name="Speech Bubble: Rectangle with Corners Rounded 24">
              <a:extLst>
                <a:ext uri="{FF2B5EF4-FFF2-40B4-BE49-F238E27FC236}">
                  <a16:creationId xmlns:a16="http://schemas.microsoft.com/office/drawing/2014/main" id="{F4B5CDE5-34C6-427E-BD36-480850F7712A}"/>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26" name="Speech Bubble: Rectangle with Corners Rounded 25">
              <a:extLst>
                <a:ext uri="{FF2B5EF4-FFF2-40B4-BE49-F238E27FC236}">
                  <a16:creationId xmlns:a16="http://schemas.microsoft.com/office/drawing/2014/main" id="{5A07DE71-EF7E-4BB1-9B08-A8CC57BE3E77}"/>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7" name="Picture 26" descr="A picture containing text, reptile&#10;&#10;Description automatically generated">
              <a:extLst>
                <a:ext uri="{FF2B5EF4-FFF2-40B4-BE49-F238E27FC236}">
                  <a16:creationId xmlns:a16="http://schemas.microsoft.com/office/drawing/2014/main" id="{95BB7C96-D5B4-4C5E-BBCE-F7C229BAA64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8" name="TextBox 27">
              <a:extLst>
                <a:ext uri="{FF2B5EF4-FFF2-40B4-BE49-F238E27FC236}">
                  <a16:creationId xmlns:a16="http://schemas.microsoft.com/office/drawing/2014/main" id="{9B2BAC05-D02F-4D9D-A61C-1280A946D181}"/>
                </a:ext>
              </a:extLst>
            </p:cNvPr>
            <p:cNvSpPr txBox="1"/>
            <p:nvPr/>
          </p:nvSpPr>
          <p:spPr>
            <a:xfrm>
              <a:off x="11439650" y="268502"/>
              <a:ext cx="4644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ea typeface="+mn-ea"/>
                  <a:cs typeface="+mn-cs"/>
                </a:rPr>
                <a:t>…</a:t>
              </a:r>
            </a:p>
          </p:txBody>
        </p:sp>
      </p:grpSp>
      <p:pic>
        <p:nvPicPr>
          <p:cNvPr id="20" name="Picture 19">
            <a:extLst>
              <a:ext uri="{FF2B5EF4-FFF2-40B4-BE49-F238E27FC236}">
                <a16:creationId xmlns:a16="http://schemas.microsoft.com/office/drawing/2014/main" id="{79D11A1C-0A7A-474C-B200-ABAE14957AC2}"/>
              </a:ext>
            </a:extLst>
          </p:cNvPr>
          <p:cNvPicPr>
            <a:picLocks noChangeAspect="1"/>
          </p:cNvPicPr>
          <p:nvPr/>
        </p:nvPicPr>
        <p:blipFill>
          <a:blip r:embed="rId18"/>
          <a:stretch>
            <a:fillRect/>
          </a:stretch>
        </p:blipFill>
        <p:spPr>
          <a:xfrm>
            <a:off x="149615" y="1525469"/>
            <a:ext cx="1517794" cy="1542924"/>
          </a:xfrm>
          <a:prstGeom prst="rect">
            <a:avLst/>
          </a:prstGeom>
        </p:spPr>
      </p:pic>
      <p:sp>
        <p:nvSpPr>
          <p:cNvPr id="21" name="TextBox 20">
            <a:extLst>
              <a:ext uri="{FF2B5EF4-FFF2-40B4-BE49-F238E27FC236}">
                <a16:creationId xmlns:a16="http://schemas.microsoft.com/office/drawing/2014/main" id="{625EBF6C-59B2-408C-A9A9-337C34FF1C98}"/>
              </a:ext>
            </a:extLst>
          </p:cNvPr>
          <p:cNvSpPr txBox="1"/>
          <p:nvPr/>
        </p:nvSpPr>
        <p:spPr>
          <a:xfrm>
            <a:off x="2494631" y="2234319"/>
            <a:ext cx="304352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 am green!</a:t>
            </a:r>
          </a:p>
        </p:txBody>
      </p:sp>
      <p:sp>
        <p:nvSpPr>
          <p:cNvPr id="2" name="TextBox 1">
            <a:extLst>
              <a:ext uri="{FF2B5EF4-FFF2-40B4-BE49-F238E27FC236}">
                <a16:creationId xmlns:a16="http://schemas.microsoft.com/office/drawing/2014/main" id="{9A44194E-37F2-4910-AF9F-57D39AFE2983}"/>
              </a:ext>
            </a:extLst>
          </p:cNvPr>
          <p:cNvSpPr txBox="1"/>
          <p:nvPr/>
        </p:nvSpPr>
        <p:spPr>
          <a:xfrm>
            <a:off x="677529" y="551488"/>
            <a:ext cx="11004137" cy="92333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a:ea typeface="+mn-ea"/>
                <a:cs typeface="+mn-cs"/>
              </a:rPr>
              <a:t>Robbie is muddled yet again. Can you help to make German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A translates Robbie’s sentences into German.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a:ea typeface="+mn-ea"/>
                <a:cs typeface="+mn-cs"/>
              </a:rPr>
              <a:t>Person B corrects the sentences by making them negative. </a:t>
            </a: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500E6770-61B0-43BB-A7C1-9EB0E5B899ED}"/>
              </a:ext>
            </a:extLst>
          </p:cNvPr>
          <p:cNvSpPr txBox="1"/>
          <p:nvPr/>
        </p:nvSpPr>
        <p:spPr>
          <a:xfrm>
            <a:off x="5036175" y="2217386"/>
            <a:ext cx="3595055"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Ich bin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grün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9" name="TextBox 38">
            <a:extLst>
              <a:ext uri="{FF2B5EF4-FFF2-40B4-BE49-F238E27FC236}">
                <a16:creationId xmlns:a16="http://schemas.microsoft.com/office/drawing/2014/main" id="{B489556B-E25E-4E40-B5CF-2659A278F138}"/>
              </a:ext>
            </a:extLst>
          </p:cNvPr>
          <p:cNvSpPr txBox="1"/>
          <p:nvPr/>
        </p:nvSpPr>
        <p:spPr>
          <a:xfrm>
            <a:off x="7972834" y="2220715"/>
            <a:ext cx="469757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Ich bin </a:t>
            </a:r>
            <a:r>
              <a:rPr kumimoji="0" lang="en-GB" sz="2400" b="1"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grün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0" name="TextBox 39">
            <a:extLst>
              <a:ext uri="{FF2B5EF4-FFF2-40B4-BE49-F238E27FC236}">
                <a16:creationId xmlns:a16="http://schemas.microsoft.com/office/drawing/2014/main" id="{8B39EE36-85AB-4E1C-9E40-1C163B2784C5}"/>
              </a:ext>
            </a:extLst>
          </p:cNvPr>
          <p:cNvSpPr txBox="1"/>
          <p:nvPr/>
        </p:nvSpPr>
        <p:spPr>
          <a:xfrm>
            <a:off x="2494631" y="2869917"/>
            <a:ext cx="304352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is there!</a:t>
            </a:r>
          </a:p>
        </p:txBody>
      </p:sp>
      <p:sp>
        <p:nvSpPr>
          <p:cNvPr id="41" name="TextBox 40">
            <a:extLst>
              <a:ext uri="{FF2B5EF4-FFF2-40B4-BE49-F238E27FC236}">
                <a16:creationId xmlns:a16="http://schemas.microsoft.com/office/drawing/2014/main" id="{4EFB08C5-0B6F-42FE-9F35-50873751D482}"/>
              </a:ext>
            </a:extLst>
          </p:cNvPr>
          <p:cNvSpPr txBox="1"/>
          <p:nvPr/>
        </p:nvSpPr>
        <p:spPr>
          <a:xfrm>
            <a:off x="5036175" y="2881102"/>
            <a:ext cx="3595055"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da!</a:t>
            </a:r>
          </a:p>
        </p:txBody>
      </p:sp>
      <p:sp>
        <p:nvSpPr>
          <p:cNvPr id="42" name="TextBox 41">
            <a:extLst>
              <a:ext uri="{FF2B5EF4-FFF2-40B4-BE49-F238E27FC236}">
                <a16:creationId xmlns:a16="http://schemas.microsoft.com/office/drawing/2014/main" id="{05031E6C-D517-4406-B6BA-80D98277EF43}"/>
              </a:ext>
            </a:extLst>
          </p:cNvPr>
          <p:cNvSpPr txBox="1"/>
          <p:nvPr/>
        </p:nvSpPr>
        <p:spPr>
          <a:xfrm>
            <a:off x="7972834" y="2870432"/>
            <a:ext cx="3595055"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da!</a:t>
            </a:r>
          </a:p>
        </p:txBody>
      </p:sp>
      <p:sp>
        <p:nvSpPr>
          <p:cNvPr id="44" name="TextBox 43">
            <a:extLst>
              <a:ext uri="{FF2B5EF4-FFF2-40B4-BE49-F238E27FC236}">
                <a16:creationId xmlns:a16="http://schemas.microsoft.com/office/drawing/2014/main" id="{D4B30542-70F7-4077-A594-9784DFB6CC11}"/>
              </a:ext>
            </a:extLst>
          </p:cNvPr>
          <p:cNvSpPr txBox="1"/>
          <p:nvPr/>
        </p:nvSpPr>
        <p:spPr>
          <a:xfrm>
            <a:off x="2494631" y="3521635"/>
            <a:ext cx="304352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is a pupil.</a:t>
            </a:r>
          </a:p>
        </p:txBody>
      </p:sp>
      <p:sp>
        <p:nvSpPr>
          <p:cNvPr id="45" name="TextBox 44">
            <a:extLst>
              <a:ext uri="{FF2B5EF4-FFF2-40B4-BE49-F238E27FC236}">
                <a16:creationId xmlns:a16="http://schemas.microsoft.com/office/drawing/2014/main" id="{AB8AFC76-33C1-4672-AC2B-1C850879DC7B}"/>
              </a:ext>
            </a:extLst>
          </p:cNvPr>
          <p:cNvSpPr txBox="1"/>
          <p:nvPr/>
        </p:nvSpPr>
        <p:spPr>
          <a:xfrm>
            <a:off x="5036175" y="3533867"/>
            <a:ext cx="3344494" cy="43088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Sie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eine</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Schülerin</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6" name="TextBox 45">
            <a:extLst>
              <a:ext uri="{FF2B5EF4-FFF2-40B4-BE49-F238E27FC236}">
                <a16:creationId xmlns:a16="http://schemas.microsoft.com/office/drawing/2014/main" id="{1EC4185C-BC6E-4205-B3FB-4558AC905CC3}"/>
              </a:ext>
            </a:extLst>
          </p:cNvPr>
          <p:cNvSpPr txBox="1"/>
          <p:nvPr/>
        </p:nvSpPr>
        <p:spPr>
          <a:xfrm>
            <a:off x="7972834" y="3537401"/>
            <a:ext cx="3463765" cy="43088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Sie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1"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keine</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Schülerin</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7" name="TextBox 46">
            <a:extLst>
              <a:ext uri="{FF2B5EF4-FFF2-40B4-BE49-F238E27FC236}">
                <a16:creationId xmlns:a16="http://schemas.microsoft.com/office/drawing/2014/main" id="{FE768D12-600F-4E9B-8B5C-2CB71DD74842}"/>
              </a:ext>
            </a:extLst>
          </p:cNvPr>
          <p:cNvSpPr txBox="1"/>
          <p:nvPr/>
        </p:nvSpPr>
        <p:spPr>
          <a:xfrm>
            <a:off x="2494631" y="4147916"/>
            <a:ext cx="304352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That is a man.</a:t>
            </a:r>
          </a:p>
        </p:txBody>
      </p:sp>
      <p:sp>
        <p:nvSpPr>
          <p:cNvPr id="48" name="TextBox 47">
            <a:extLst>
              <a:ext uri="{FF2B5EF4-FFF2-40B4-BE49-F238E27FC236}">
                <a16:creationId xmlns:a16="http://schemas.microsoft.com/office/drawing/2014/main" id="{A96B0200-37F3-4B7C-9DEE-916777693563}"/>
              </a:ext>
            </a:extLst>
          </p:cNvPr>
          <p:cNvSpPr txBox="1"/>
          <p:nvPr/>
        </p:nvSpPr>
        <p:spPr>
          <a:xfrm>
            <a:off x="5036175" y="4124383"/>
            <a:ext cx="2752816"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Mann.</a:t>
            </a:r>
          </a:p>
        </p:txBody>
      </p:sp>
      <p:sp>
        <p:nvSpPr>
          <p:cNvPr id="49" name="TextBox 48">
            <a:extLst>
              <a:ext uri="{FF2B5EF4-FFF2-40B4-BE49-F238E27FC236}">
                <a16:creationId xmlns:a16="http://schemas.microsoft.com/office/drawing/2014/main" id="{B165752D-578A-4F05-97A8-30DA344499CF}"/>
              </a:ext>
            </a:extLst>
          </p:cNvPr>
          <p:cNvSpPr txBox="1"/>
          <p:nvPr/>
        </p:nvSpPr>
        <p:spPr>
          <a:xfrm>
            <a:off x="7972834" y="4139088"/>
            <a:ext cx="2932227"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kein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Mann.</a:t>
            </a:r>
          </a:p>
        </p:txBody>
      </p:sp>
      <p:sp>
        <p:nvSpPr>
          <p:cNvPr id="51" name="TextBox 50">
            <a:extLst>
              <a:ext uri="{FF2B5EF4-FFF2-40B4-BE49-F238E27FC236}">
                <a16:creationId xmlns:a16="http://schemas.microsoft.com/office/drawing/2014/main" id="{8DB27223-E410-4BAD-847B-DB3F95A52848}"/>
              </a:ext>
            </a:extLst>
          </p:cNvPr>
          <p:cNvSpPr txBox="1"/>
          <p:nvPr/>
        </p:nvSpPr>
        <p:spPr>
          <a:xfrm>
            <a:off x="2494631" y="4806605"/>
            <a:ext cx="3043528"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That is England.</a:t>
            </a:r>
          </a:p>
        </p:txBody>
      </p:sp>
      <p:sp>
        <p:nvSpPr>
          <p:cNvPr id="52" name="TextBox 51">
            <a:extLst>
              <a:ext uri="{FF2B5EF4-FFF2-40B4-BE49-F238E27FC236}">
                <a16:creationId xmlns:a16="http://schemas.microsoft.com/office/drawing/2014/main" id="{D9365E98-7A0D-418A-BEA1-1FB241DF79CE}"/>
              </a:ext>
            </a:extLst>
          </p:cNvPr>
          <p:cNvSpPr txBox="1"/>
          <p:nvPr/>
        </p:nvSpPr>
        <p:spPr>
          <a:xfrm>
            <a:off x="5036175" y="4759326"/>
            <a:ext cx="2752816"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England.</a:t>
            </a:r>
          </a:p>
        </p:txBody>
      </p:sp>
      <p:sp>
        <p:nvSpPr>
          <p:cNvPr id="53" name="TextBox 52">
            <a:extLst>
              <a:ext uri="{FF2B5EF4-FFF2-40B4-BE49-F238E27FC236}">
                <a16:creationId xmlns:a16="http://schemas.microsoft.com/office/drawing/2014/main" id="{CF3D821C-9A90-40EA-9993-164B2F72EB30}"/>
              </a:ext>
            </a:extLst>
          </p:cNvPr>
          <p:cNvSpPr txBox="1"/>
          <p:nvPr/>
        </p:nvSpPr>
        <p:spPr>
          <a:xfrm>
            <a:off x="7972834" y="4788805"/>
            <a:ext cx="383197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England.</a:t>
            </a:r>
          </a:p>
        </p:txBody>
      </p:sp>
      <p:sp>
        <p:nvSpPr>
          <p:cNvPr id="54" name="TextBox 53">
            <a:extLst>
              <a:ext uri="{FF2B5EF4-FFF2-40B4-BE49-F238E27FC236}">
                <a16:creationId xmlns:a16="http://schemas.microsoft.com/office/drawing/2014/main" id="{443E8CE6-DFAE-457C-A6D3-492866F10A18}"/>
              </a:ext>
            </a:extLst>
          </p:cNvPr>
          <p:cNvSpPr txBox="1"/>
          <p:nvPr/>
        </p:nvSpPr>
        <p:spPr>
          <a:xfrm>
            <a:off x="2494630" y="5418861"/>
            <a:ext cx="2190547"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That is clear!</a:t>
            </a:r>
          </a:p>
        </p:txBody>
      </p:sp>
      <p:sp>
        <p:nvSpPr>
          <p:cNvPr id="55" name="TextBox 54">
            <a:extLst>
              <a:ext uri="{FF2B5EF4-FFF2-40B4-BE49-F238E27FC236}">
                <a16:creationId xmlns:a16="http://schemas.microsoft.com/office/drawing/2014/main" id="{350E4909-ADCF-4591-8800-1EAF57760759}"/>
              </a:ext>
            </a:extLst>
          </p:cNvPr>
          <p:cNvSpPr txBox="1"/>
          <p:nvPr/>
        </p:nvSpPr>
        <p:spPr>
          <a:xfrm>
            <a:off x="5036175" y="5450276"/>
            <a:ext cx="3595055"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klar</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6" name="TextBox 55">
            <a:extLst>
              <a:ext uri="{FF2B5EF4-FFF2-40B4-BE49-F238E27FC236}">
                <a16:creationId xmlns:a16="http://schemas.microsoft.com/office/drawing/2014/main" id="{3C6A7A34-AA68-4012-86BE-F04DB08829DC}"/>
              </a:ext>
            </a:extLst>
          </p:cNvPr>
          <p:cNvSpPr txBox="1"/>
          <p:nvPr/>
        </p:nvSpPr>
        <p:spPr>
          <a:xfrm>
            <a:off x="7972834" y="5438522"/>
            <a:ext cx="3595055"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klar</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7" name="TextBox 56">
            <a:extLst>
              <a:ext uri="{FF2B5EF4-FFF2-40B4-BE49-F238E27FC236}">
                <a16:creationId xmlns:a16="http://schemas.microsoft.com/office/drawing/2014/main" id="{98D110C1-7C9D-4F28-A311-17CCE9E849BB}"/>
              </a:ext>
            </a:extLst>
          </p:cNvPr>
          <p:cNvSpPr txBox="1"/>
          <p:nvPr/>
        </p:nvSpPr>
        <p:spPr>
          <a:xfrm>
            <a:off x="2494630" y="6079842"/>
            <a:ext cx="2805189" cy="43088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is the player.</a:t>
            </a:r>
          </a:p>
        </p:txBody>
      </p:sp>
      <p:sp>
        <p:nvSpPr>
          <p:cNvPr id="58" name="TextBox 57">
            <a:extLst>
              <a:ext uri="{FF2B5EF4-FFF2-40B4-BE49-F238E27FC236}">
                <a16:creationId xmlns:a16="http://schemas.microsoft.com/office/drawing/2014/main" id="{E2377827-BA39-4D21-AA1A-1DB4CF189D40}"/>
              </a:ext>
            </a:extLst>
          </p:cNvPr>
          <p:cNvSpPr txBox="1"/>
          <p:nvPr/>
        </p:nvSpPr>
        <p:spPr>
          <a:xfrm>
            <a:off x="5036175" y="6071626"/>
            <a:ext cx="3595055"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der Spieler.</a:t>
            </a:r>
          </a:p>
        </p:txBody>
      </p:sp>
      <p:sp>
        <p:nvSpPr>
          <p:cNvPr id="59" name="TextBox 58">
            <a:extLst>
              <a:ext uri="{FF2B5EF4-FFF2-40B4-BE49-F238E27FC236}">
                <a16:creationId xmlns:a16="http://schemas.microsoft.com/office/drawing/2014/main" id="{0E3818CC-E3F2-45D1-B03B-BF81098DBEE6}"/>
              </a:ext>
            </a:extLst>
          </p:cNvPr>
          <p:cNvSpPr txBox="1"/>
          <p:nvPr/>
        </p:nvSpPr>
        <p:spPr>
          <a:xfrm>
            <a:off x="7972834" y="6088240"/>
            <a:ext cx="3595055"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1"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der</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Spieler</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5" name="Picture 4">
            <a:extLst>
              <a:ext uri="{FF2B5EF4-FFF2-40B4-BE49-F238E27FC236}">
                <a16:creationId xmlns:a16="http://schemas.microsoft.com/office/drawing/2014/main" id="{5C1F98A8-565D-4358-835A-C56102F030DC}"/>
              </a:ext>
            </a:extLst>
          </p:cNvPr>
          <p:cNvPicPr>
            <a:picLocks noChangeAspect="1"/>
          </p:cNvPicPr>
          <p:nvPr/>
        </p:nvPicPr>
        <p:blipFill>
          <a:blip r:embed="rId19"/>
          <a:stretch>
            <a:fillRect/>
          </a:stretch>
        </p:blipFill>
        <p:spPr>
          <a:xfrm>
            <a:off x="303479" y="5418861"/>
            <a:ext cx="1619106" cy="1017454"/>
          </a:xfrm>
          <a:prstGeom prst="rect">
            <a:avLst/>
          </a:prstGeom>
        </p:spPr>
      </p:pic>
      <p:pic>
        <p:nvPicPr>
          <p:cNvPr id="61" name="Picture 60">
            <a:extLst>
              <a:ext uri="{FF2B5EF4-FFF2-40B4-BE49-F238E27FC236}">
                <a16:creationId xmlns:a16="http://schemas.microsoft.com/office/drawing/2014/main" id="{C804A479-8B6C-4F3B-B581-AC0C1C7F2261}"/>
              </a:ext>
            </a:extLst>
          </p:cNvPr>
          <p:cNvPicPr>
            <a:picLocks noChangeAspect="1"/>
          </p:cNvPicPr>
          <p:nvPr/>
        </p:nvPicPr>
        <p:blipFill>
          <a:blip r:embed="rId18"/>
          <a:stretch>
            <a:fillRect/>
          </a:stretch>
        </p:blipFill>
        <p:spPr>
          <a:xfrm>
            <a:off x="4394747" y="2133094"/>
            <a:ext cx="531007" cy="539799"/>
          </a:xfrm>
          <a:prstGeom prst="rect">
            <a:avLst/>
          </a:prstGeom>
        </p:spPr>
      </p:pic>
      <p:grpSp>
        <p:nvGrpSpPr>
          <p:cNvPr id="13" name="Group 12">
            <a:extLst>
              <a:ext uri="{FF2B5EF4-FFF2-40B4-BE49-F238E27FC236}">
                <a16:creationId xmlns:a16="http://schemas.microsoft.com/office/drawing/2014/main" id="{1F5EE389-7630-4032-8BCB-38E6A07ADA74}"/>
              </a:ext>
            </a:extLst>
          </p:cNvPr>
          <p:cNvGrpSpPr/>
          <p:nvPr/>
        </p:nvGrpSpPr>
        <p:grpSpPr>
          <a:xfrm>
            <a:off x="4489062" y="2842816"/>
            <a:ext cx="474143" cy="490271"/>
            <a:chOff x="4489062" y="2842816"/>
            <a:chExt cx="474143" cy="490271"/>
          </a:xfrm>
        </p:grpSpPr>
        <p:pic>
          <p:nvPicPr>
            <p:cNvPr id="6" name="Picture 5">
              <a:extLst>
                <a:ext uri="{FF2B5EF4-FFF2-40B4-BE49-F238E27FC236}">
                  <a16:creationId xmlns:a16="http://schemas.microsoft.com/office/drawing/2014/main" id="{5B6C5249-85A9-48FC-A9F2-36656C89BEE9}"/>
                </a:ext>
              </a:extLst>
            </p:cNvPr>
            <p:cNvPicPr>
              <a:picLocks noChangeAspect="1"/>
            </p:cNvPicPr>
            <p:nvPr/>
          </p:nvPicPr>
          <p:blipFill>
            <a:blip r:embed="rId20"/>
            <a:stretch>
              <a:fillRect/>
            </a:stretch>
          </p:blipFill>
          <p:spPr>
            <a:xfrm>
              <a:off x="4489062" y="2842816"/>
              <a:ext cx="470371" cy="490271"/>
            </a:xfrm>
            <a:prstGeom prst="rect">
              <a:avLst/>
            </a:prstGeom>
          </p:spPr>
        </p:pic>
        <p:pic>
          <p:nvPicPr>
            <p:cNvPr id="7" name="Picture 6">
              <a:extLst>
                <a:ext uri="{FF2B5EF4-FFF2-40B4-BE49-F238E27FC236}">
                  <a16:creationId xmlns:a16="http://schemas.microsoft.com/office/drawing/2014/main" id="{96E9300D-485D-4064-989A-E2738E703916}"/>
                </a:ext>
              </a:extLst>
            </p:cNvPr>
            <p:cNvPicPr>
              <a:picLocks noChangeAspect="1"/>
            </p:cNvPicPr>
            <p:nvPr/>
          </p:nvPicPr>
          <p:blipFill>
            <a:blip r:embed="rId21"/>
            <a:stretch>
              <a:fillRect/>
            </a:stretch>
          </p:blipFill>
          <p:spPr>
            <a:xfrm>
              <a:off x="4669176" y="2987115"/>
              <a:ext cx="294029" cy="262804"/>
            </a:xfrm>
            <a:prstGeom prst="rect">
              <a:avLst/>
            </a:prstGeom>
          </p:spPr>
        </p:pic>
      </p:grpSp>
      <p:sp>
        <p:nvSpPr>
          <p:cNvPr id="64" name="Oval Callout 19">
            <a:extLst>
              <a:ext uri="{FF2B5EF4-FFF2-40B4-BE49-F238E27FC236}">
                <a16:creationId xmlns:a16="http://schemas.microsoft.com/office/drawing/2014/main" id="{1AB6E206-1840-447A-99FE-D0F2B99A0DAE}"/>
              </a:ext>
            </a:extLst>
          </p:cNvPr>
          <p:cNvSpPr/>
          <p:nvPr/>
        </p:nvSpPr>
        <p:spPr>
          <a:xfrm>
            <a:off x="8921877" y="2772583"/>
            <a:ext cx="3157921" cy="923330"/>
          </a:xfrm>
          <a:prstGeom prst="wedgeEllipseCallout">
            <a:avLst>
              <a:gd name="adj1" fmla="val -519"/>
              <a:gd name="adj2" fmla="val 175783"/>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FFFFFF"/>
                </a:solidFill>
                <a:effectLst/>
                <a:uLnTx/>
                <a:uFillTx/>
                <a:latin typeface="Century Gothic" panose="020F0302020204030204"/>
                <a:ea typeface="+mn-ea"/>
                <a:cs typeface="+mn-cs"/>
              </a:rPr>
              <a:t>Remember to use ‘</a:t>
            </a:r>
            <a:r>
              <a:rPr kumimoji="0" lang="en-GB" sz="2000" b="1" i="0" u="none" strike="noStrike" kern="0" cap="none" spc="0" normalizeH="0" baseline="0" noProof="0" dirty="0" err="1">
                <a:ln>
                  <a:noFill/>
                </a:ln>
                <a:solidFill>
                  <a:srgbClr val="FFFFFF"/>
                </a:solidFill>
                <a:effectLst/>
                <a:uLnTx/>
                <a:uFillTx/>
                <a:latin typeface="Century Gothic" panose="020F0302020204030204"/>
                <a:ea typeface="+mn-ea"/>
                <a:cs typeface="+mn-cs"/>
              </a:rPr>
              <a:t>nicht</a:t>
            </a:r>
            <a:r>
              <a:rPr kumimoji="0" lang="en-GB" sz="2000" b="1" i="0" u="none" strike="noStrike" kern="0" cap="none" spc="0" normalizeH="0" baseline="0" noProof="0" dirty="0">
                <a:ln>
                  <a:noFill/>
                </a:ln>
                <a:solidFill>
                  <a:srgbClr val="FFFFFF"/>
                </a:solidFill>
                <a:effectLst/>
                <a:uLnTx/>
                <a:uFillTx/>
                <a:latin typeface="Century Gothic" panose="020F0302020204030204"/>
                <a:ea typeface="+mn-ea"/>
                <a:cs typeface="+mn-cs"/>
              </a:rPr>
              <a:t>’ with proper nouns</a:t>
            </a:r>
          </a:p>
        </p:txBody>
      </p:sp>
      <p:sp>
        <p:nvSpPr>
          <p:cNvPr id="65" name="Oval Callout 19">
            <a:extLst>
              <a:ext uri="{FF2B5EF4-FFF2-40B4-BE49-F238E27FC236}">
                <a16:creationId xmlns:a16="http://schemas.microsoft.com/office/drawing/2014/main" id="{2145E4A7-5FAC-49A2-9371-B247AA88A4EA}"/>
              </a:ext>
            </a:extLst>
          </p:cNvPr>
          <p:cNvSpPr/>
          <p:nvPr/>
        </p:nvSpPr>
        <p:spPr>
          <a:xfrm>
            <a:off x="5871359" y="3610353"/>
            <a:ext cx="3773764" cy="1129535"/>
          </a:xfrm>
          <a:prstGeom prst="wedgeEllipseCallout">
            <a:avLst>
              <a:gd name="adj1" fmla="val 62664"/>
              <a:gd name="adj2" fmla="val 192688"/>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FFFFFF"/>
                </a:solidFill>
                <a:effectLst/>
                <a:uLnTx/>
                <a:uFillTx/>
                <a:latin typeface="Century Gothic" panose="020F0302020204030204"/>
                <a:ea typeface="+mn-ea"/>
                <a:cs typeface="+mn-cs"/>
              </a:rPr>
              <a:t>Remember to use ‘</a:t>
            </a:r>
            <a:r>
              <a:rPr kumimoji="0" lang="en-GB" sz="2000" b="1" i="0" u="none" strike="noStrike" kern="0" cap="none" spc="0" normalizeH="0" baseline="0" noProof="0" dirty="0" err="1">
                <a:ln>
                  <a:noFill/>
                </a:ln>
                <a:solidFill>
                  <a:srgbClr val="FFFFFF"/>
                </a:solidFill>
                <a:effectLst/>
                <a:uLnTx/>
                <a:uFillTx/>
                <a:latin typeface="Century Gothic" panose="020F0302020204030204"/>
                <a:ea typeface="+mn-ea"/>
                <a:cs typeface="+mn-cs"/>
              </a:rPr>
              <a:t>nicht</a:t>
            </a:r>
            <a:r>
              <a:rPr kumimoji="0" lang="en-GB" sz="2000" b="1" i="0" u="none" strike="noStrike" kern="0" cap="none" spc="0" normalizeH="0" baseline="0" noProof="0" dirty="0">
                <a:ln>
                  <a:noFill/>
                </a:ln>
                <a:solidFill>
                  <a:srgbClr val="FFFFFF"/>
                </a:solidFill>
                <a:effectLst/>
                <a:uLnTx/>
                <a:uFillTx/>
                <a:latin typeface="Century Gothic" panose="020F0302020204030204"/>
                <a:ea typeface="+mn-ea"/>
                <a:cs typeface="+mn-cs"/>
              </a:rPr>
              <a:t>’ before der/die/das. </a:t>
            </a:r>
          </a:p>
        </p:txBody>
      </p:sp>
      <p:sp>
        <p:nvSpPr>
          <p:cNvPr id="66" name="Oval Callout 19">
            <a:extLst>
              <a:ext uri="{FF2B5EF4-FFF2-40B4-BE49-F238E27FC236}">
                <a16:creationId xmlns:a16="http://schemas.microsoft.com/office/drawing/2014/main" id="{6C7024AA-F269-4405-9AED-CF4A7E3FBAA9}"/>
              </a:ext>
            </a:extLst>
          </p:cNvPr>
          <p:cNvSpPr/>
          <p:nvPr/>
        </p:nvSpPr>
        <p:spPr>
          <a:xfrm>
            <a:off x="6460952" y="224668"/>
            <a:ext cx="4629974" cy="1125719"/>
          </a:xfrm>
          <a:prstGeom prst="wedgeEllipseCallout">
            <a:avLst>
              <a:gd name="adj1" fmla="val 32502"/>
              <a:gd name="adj2" fmla="val 142025"/>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FFFFFF"/>
                </a:solidFill>
                <a:effectLst/>
                <a:uLnTx/>
                <a:uFillTx/>
                <a:latin typeface="Century Gothic" panose="020F0302020204030204"/>
                <a:ea typeface="+mn-ea"/>
                <a:cs typeface="+mn-cs"/>
              </a:rPr>
              <a:t>Grün</a:t>
            </a:r>
            <a:r>
              <a:rPr kumimoji="0" lang="en-GB" sz="2000" b="1" i="0" u="none" strike="noStrike" kern="0" cap="none" spc="0" normalizeH="0" baseline="0" noProof="0" dirty="0">
                <a:ln>
                  <a:noFill/>
                </a:ln>
                <a:solidFill>
                  <a:srgbClr val="FFFFFF"/>
                </a:solidFill>
                <a:effectLst/>
                <a:uLnTx/>
                <a:uFillTx/>
                <a:latin typeface="Century Gothic" panose="020F0302020204030204"/>
                <a:ea typeface="+mn-ea"/>
                <a:cs typeface="+mn-cs"/>
              </a:rPr>
              <a:t> is an adjective so we use </a:t>
            </a:r>
            <a:r>
              <a:rPr kumimoji="0" lang="en-GB" sz="2000" b="1" i="0" u="none" strike="noStrike" kern="0" cap="none" spc="0" normalizeH="0" baseline="0" noProof="0" dirty="0" err="1">
                <a:ln>
                  <a:noFill/>
                </a:ln>
                <a:solidFill>
                  <a:srgbClr val="FFFFFF"/>
                </a:solidFill>
                <a:effectLst/>
                <a:uLnTx/>
                <a:uFillTx/>
                <a:latin typeface="Century Gothic" panose="020F0302020204030204"/>
                <a:ea typeface="+mn-ea"/>
                <a:cs typeface="+mn-cs"/>
              </a:rPr>
              <a:t>nicht</a:t>
            </a:r>
            <a:r>
              <a:rPr kumimoji="0" lang="en-GB" sz="2000" b="1" i="0" u="none" strike="noStrike" kern="0" cap="none" spc="0" normalizeH="0" baseline="0" noProof="0" dirty="0">
                <a:ln>
                  <a:noFill/>
                </a:ln>
                <a:solidFill>
                  <a:srgbClr val="FFFFFF"/>
                </a:solidFill>
                <a:effectLst/>
                <a:uLnTx/>
                <a:uFillTx/>
                <a:latin typeface="Century Gothic" panose="020F0302020204030204"/>
                <a:ea typeface="+mn-ea"/>
                <a:cs typeface="+mn-cs"/>
              </a:rPr>
              <a:t> to make it negative.</a:t>
            </a:r>
          </a:p>
        </p:txBody>
      </p:sp>
      <p:pic>
        <p:nvPicPr>
          <p:cNvPr id="4" name="Picture 2" descr="Free kids students back to school vector">
            <a:extLst>
              <a:ext uri="{FF2B5EF4-FFF2-40B4-BE49-F238E27FC236}">
                <a16:creationId xmlns:a16="http://schemas.microsoft.com/office/drawing/2014/main" id="{278658AA-E1C8-2D1E-30C0-EE2EC8369283}"/>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44181"/>
          <a:stretch/>
        </p:blipFill>
        <p:spPr bwMode="auto">
          <a:xfrm>
            <a:off x="4724247" y="3399732"/>
            <a:ext cx="461566" cy="55555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a:extLst>
              <a:ext uri="{FF2B5EF4-FFF2-40B4-BE49-F238E27FC236}">
                <a16:creationId xmlns:a16="http://schemas.microsoft.com/office/drawing/2014/main" id="{839F0D9D-15C7-4947-8624-894919352E25}"/>
              </a:ext>
            </a:extLst>
          </p:cNvPr>
          <p:cNvPicPr>
            <a:picLocks noChangeAspect="1"/>
          </p:cNvPicPr>
          <p:nvPr/>
        </p:nvPicPr>
        <p:blipFill>
          <a:blip r:embed="rId21"/>
          <a:stretch>
            <a:fillRect/>
          </a:stretch>
        </p:blipFill>
        <p:spPr>
          <a:xfrm>
            <a:off x="4554168" y="3471971"/>
            <a:ext cx="294029" cy="262804"/>
          </a:xfrm>
          <a:prstGeom prst="rect">
            <a:avLst/>
          </a:prstGeom>
        </p:spPr>
      </p:pic>
      <p:pic>
        <p:nvPicPr>
          <p:cNvPr id="15" name="Picture 14">
            <a:extLst>
              <a:ext uri="{FF2B5EF4-FFF2-40B4-BE49-F238E27FC236}">
                <a16:creationId xmlns:a16="http://schemas.microsoft.com/office/drawing/2014/main" id="{E61BBE07-F023-2615-331A-C92EEB41A314}"/>
              </a:ext>
            </a:extLst>
          </p:cNvPr>
          <p:cNvPicPr>
            <a:picLocks noChangeAspect="1"/>
          </p:cNvPicPr>
          <p:nvPr/>
        </p:nvPicPr>
        <p:blipFill>
          <a:blip r:embed="rId23"/>
          <a:stretch>
            <a:fillRect/>
          </a:stretch>
        </p:blipFill>
        <p:spPr>
          <a:xfrm>
            <a:off x="4619300" y="4030167"/>
            <a:ext cx="457793" cy="585748"/>
          </a:xfrm>
          <a:prstGeom prst="rect">
            <a:avLst/>
          </a:prstGeom>
        </p:spPr>
      </p:pic>
      <p:pic>
        <p:nvPicPr>
          <p:cNvPr id="2050" name="Picture 2" descr="Free switzerland country europe vector">
            <a:extLst>
              <a:ext uri="{FF2B5EF4-FFF2-40B4-BE49-F238E27FC236}">
                <a16:creationId xmlns:a16="http://schemas.microsoft.com/office/drawing/2014/main" id="{7CE75625-A50E-4B3A-16B3-CE4FD39D582E}"/>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452812" y="4786003"/>
            <a:ext cx="622732" cy="40038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Shape&#10;&#10;Description automatically generated with low confidence">
            <a:extLst>
              <a:ext uri="{FF2B5EF4-FFF2-40B4-BE49-F238E27FC236}">
                <a16:creationId xmlns:a16="http://schemas.microsoft.com/office/drawing/2014/main" id="{3D45E2A7-5D64-AE7F-D5A0-7F1A3631627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712359" y="5339566"/>
            <a:ext cx="327196" cy="585749"/>
          </a:xfrm>
          <a:prstGeom prst="rect">
            <a:avLst/>
          </a:prstGeom>
        </p:spPr>
      </p:pic>
      <p:pic>
        <p:nvPicPr>
          <p:cNvPr id="19" name="Picture 18">
            <a:extLst>
              <a:ext uri="{FF2B5EF4-FFF2-40B4-BE49-F238E27FC236}">
                <a16:creationId xmlns:a16="http://schemas.microsoft.com/office/drawing/2014/main" id="{D4C33034-0382-5DFC-8E08-C02388B06339}"/>
              </a:ext>
            </a:extLst>
          </p:cNvPr>
          <p:cNvPicPr>
            <a:picLocks noChangeAspect="1"/>
          </p:cNvPicPr>
          <p:nvPr/>
        </p:nvPicPr>
        <p:blipFill>
          <a:blip r:embed="rId21"/>
          <a:stretch>
            <a:fillRect/>
          </a:stretch>
        </p:blipFill>
        <p:spPr>
          <a:xfrm>
            <a:off x="4448416" y="5477960"/>
            <a:ext cx="294029" cy="262804"/>
          </a:xfrm>
          <a:prstGeom prst="rect">
            <a:avLst/>
          </a:prstGeom>
        </p:spPr>
      </p:pic>
      <p:pic>
        <p:nvPicPr>
          <p:cNvPr id="22" name="Picture 2" descr="Free kids students back to school vector">
            <a:extLst>
              <a:ext uri="{FF2B5EF4-FFF2-40B4-BE49-F238E27FC236}">
                <a16:creationId xmlns:a16="http://schemas.microsoft.com/office/drawing/2014/main" id="{1167F5EA-2011-B2FC-A289-819D0A980E86}"/>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160" r="55979"/>
          <a:stretch/>
        </p:blipFill>
        <p:spPr bwMode="auto">
          <a:xfrm>
            <a:off x="4751095" y="5961220"/>
            <a:ext cx="376043" cy="571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678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T2_W2F_13.1.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2_W2F_13.2.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fade">
                                      <p:cBhvr>
                                        <p:cTn id="21" dur="500"/>
                                        <p:tgtEl>
                                          <p:spTgt spid="6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6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0"/>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7"/>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51"/>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54"/>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57"/>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62"/>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4"/>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2050"/>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T2_W2F_13.3.wav"/>
                                        </p:tgtEl>
                                      </p:cMediaNode>
                                    </p:audio>
                                  </p:sub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T2_W2F_13.4.wav"/>
                                        </p:tgtEl>
                                      </p:cMediaNode>
                                    </p:audio>
                                  </p:sub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7" name="T2_W2F_13.5.wav"/>
                                        </p:tgtEl>
                                      </p:cMediaNode>
                                    </p:audio>
                                  </p:sub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8" name="T2_W2F_13.6.wav"/>
                                        </p:tgtEl>
                                      </p:cMediaNode>
                                    </p:audio>
                                  </p:sub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9" name="T2_W2F_13.7.wav"/>
                                        </p:tgtEl>
                                      </p:cMediaNode>
                                    </p:audio>
                                  </p:sub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10" name="T2_W2F_13.8.wav"/>
                                        </p:tgtEl>
                                      </p:cMediaNode>
                                    </p:audio>
                                  </p:sub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11" name="T2_W2F_13.9.wav"/>
                                        </p:tgtEl>
                                      </p:cMediaNode>
                                    </p:audio>
                                  </p:sub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12" name="T2_W2F_13.10.wav"/>
                                        </p:tgtEl>
                                      </p:cMediaNode>
                                    </p:audio>
                                  </p:sub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13" name="T2_W2F_13.11.wav"/>
                                        </p:tgtEl>
                                      </p:cMediaNode>
                                    </p:audio>
                                  </p:sub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14" name="T2_W2F_13.12.wav"/>
                                        </p:tgtEl>
                                      </p:cMediaNode>
                                    </p:audio>
                                  </p:sub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15" name="T2_W2F_13.13.wav"/>
                                        </p:tgtEl>
                                      </p:cMediaNode>
                                    </p:audio>
                                  </p:sub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16" name="T2_W2F_13.14.wav"/>
                                        </p:tgtEl>
                                      </p:cMediaNode>
                                    </p:audio>
                                  </p:sub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64"/>
                                        </p:tgtEl>
                                        <p:attrNameLst>
                                          <p:attrName>style.visibility</p:attrName>
                                        </p:attrNameLst>
                                      </p:cBhvr>
                                      <p:to>
                                        <p:strVal val="visible"/>
                                      </p:to>
                                    </p:set>
                                    <p:animEffect transition="in" filter="fade">
                                      <p:cBhvr>
                                        <p:cTn id="108" dur="500"/>
                                        <p:tgtEl>
                                          <p:spTgt spid="64"/>
                                        </p:tgtEl>
                                      </p:cBhvr>
                                    </p:animEffec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grpId="1" nodeType="clickEffect">
                                  <p:stCondLst>
                                    <p:cond delay="0"/>
                                  </p:stCondLst>
                                  <p:childTnLst>
                                    <p:set>
                                      <p:cBhvr>
                                        <p:cTn id="112" dur="1" fill="hold">
                                          <p:stCondLst>
                                            <p:cond delay="0"/>
                                          </p:stCondLst>
                                        </p:cTn>
                                        <p:tgtEl>
                                          <p:spTgt spid="64"/>
                                        </p:tgtEl>
                                        <p:attrNameLst>
                                          <p:attrName>style.visibility</p:attrName>
                                        </p:attrNameLst>
                                      </p:cBhvr>
                                      <p:to>
                                        <p:strVal val="hidden"/>
                                      </p:to>
                                    </p:set>
                                  </p:childTnLst>
                                </p:cTn>
                              </p:par>
                              <p:par>
                                <p:cTn id="113" presetID="10" presetClass="entr" presetSubtype="0" fill="hold" grpId="0" nodeType="withEffect">
                                  <p:stCondLst>
                                    <p:cond delay="0"/>
                                  </p:stCondLst>
                                  <p:childTnLst>
                                    <p:set>
                                      <p:cBhvr>
                                        <p:cTn id="114" dur="1" fill="hold">
                                          <p:stCondLst>
                                            <p:cond delay="0"/>
                                          </p:stCondLst>
                                        </p:cTn>
                                        <p:tgtEl>
                                          <p:spTgt spid="65"/>
                                        </p:tgtEl>
                                        <p:attrNameLst>
                                          <p:attrName>style.visibility</p:attrName>
                                        </p:attrNameLst>
                                      </p:cBhvr>
                                      <p:to>
                                        <p:strVal val="visible"/>
                                      </p:to>
                                    </p:set>
                                    <p:animEffect transition="in" filter="fade">
                                      <p:cBhvr>
                                        <p:cTn id="115" dur="500"/>
                                        <p:tgtEl>
                                          <p:spTgt spid="65"/>
                                        </p:tgtEl>
                                      </p:cBhvr>
                                    </p:animEffect>
                                  </p:childTnLst>
                                </p:cTn>
                              </p:par>
                            </p:childTnLst>
                          </p:cTn>
                        </p:par>
                      </p:childTnLst>
                    </p:cTn>
                  </p:par>
                  <p:par>
                    <p:cTn id="116" fill="hold">
                      <p:stCondLst>
                        <p:cond delay="indefinite"/>
                      </p:stCondLst>
                      <p:childTnLst>
                        <p:par>
                          <p:cTn id="117" fill="hold">
                            <p:stCondLst>
                              <p:cond delay="0"/>
                            </p:stCondLst>
                            <p:childTnLst>
                              <p:par>
                                <p:cTn id="118" presetID="1" presetClass="exit" presetSubtype="0" fill="hold" grpId="1" nodeType="clickEffect">
                                  <p:stCondLst>
                                    <p:cond delay="0"/>
                                  </p:stCondLst>
                                  <p:childTnLst>
                                    <p:set>
                                      <p:cBhvr>
                                        <p:cTn id="119" dur="1" fill="hold">
                                          <p:stCondLst>
                                            <p:cond delay="0"/>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8" grpId="0"/>
      <p:bldP spid="39" grpId="0"/>
      <p:bldP spid="40" grpId="0"/>
      <p:bldP spid="41" grpId="0"/>
      <p:bldP spid="42" grpId="0"/>
      <p:bldP spid="44" grpId="0"/>
      <p:bldP spid="45" grpId="0"/>
      <p:bldP spid="46" grpId="0"/>
      <p:bldP spid="47" grpId="0"/>
      <p:bldP spid="48" grpId="0"/>
      <p:bldP spid="49" grpId="0"/>
      <p:bldP spid="51" grpId="0"/>
      <p:bldP spid="52" grpId="0"/>
      <p:bldP spid="53" grpId="0"/>
      <p:bldP spid="54" grpId="0"/>
      <p:bldP spid="55" grpId="0"/>
      <p:bldP spid="56" grpId="0"/>
      <p:bldP spid="57" grpId="0"/>
      <p:bldP spid="58" grpId="0"/>
      <p:bldP spid="59" grpId="0"/>
      <p:bldP spid="64" grpId="0" animBg="1"/>
      <p:bldP spid="64" grpId="1" animBg="1"/>
      <p:bldP spid="65" grpId="0" animBg="1"/>
      <p:bldP spid="65" grpId="1" animBg="1"/>
      <p:bldP spid="66" grpId="0" animBg="1"/>
      <p:bldP spid="6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 name="Table 5">
            <a:extLst>
              <a:ext uri="{FF2B5EF4-FFF2-40B4-BE49-F238E27FC236}">
                <a16:creationId xmlns:a16="http://schemas.microsoft.com/office/drawing/2014/main" id="{B0448355-2991-4CE3-A149-58297DF1079A}"/>
              </a:ext>
            </a:extLst>
          </p:cNvPr>
          <p:cNvGraphicFramePr>
            <a:graphicFrameLocks noGrp="1"/>
          </p:cNvGraphicFramePr>
          <p:nvPr>
            <p:extLst>
              <p:ext uri="{D42A27DB-BD31-4B8C-83A1-F6EECF244321}">
                <p14:modId xmlns:p14="http://schemas.microsoft.com/office/powerpoint/2010/main" val="561104291"/>
              </p:ext>
            </p:extLst>
          </p:nvPr>
        </p:nvGraphicFramePr>
        <p:xfrm>
          <a:off x="1111914" y="2288540"/>
          <a:ext cx="10815700" cy="2857454"/>
        </p:xfrm>
        <a:graphic>
          <a:graphicData uri="http://schemas.openxmlformats.org/drawingml/2006/table">
            <a:tbl>
              <a:tblPr firstRow="1" bandRow="1">
                <a:tableStyleId>{5940675A-B579-460E-94D1-54222C63F5DA}</a:tableStyleId>
              </a:tblPr>
              <a:tblGrid>
                <a:gridCol w="3475317">
                  <a:extLst>
                    <a:ext uri="{9D8B030D-6E8A-4147-A177-3AD203B41FA5}">
                      <a16:colId xmlns:a16="http://schemas.microsoft.com/office/drawing/2014/main" val="1793041539"/>
                    </a:ext>
                  </a:extLst>
                </a:gridCol>
                <a:gridCol w="2640883">
                  <a:extLst>
                    <a:ext uri="{9D8B030D-6E8A-4147-A177-3AD203B41FA5}">
                      <a16:colId xmlns:a16="http://schemas.microsoft.com/office/drawing/2014/main" val="4108464527"/>
                    </a:ext>
                  </a:extLst>
                </a:gridCol>
                <a:gridCol w="4699500">
                  <a:extLst>
                    <a:ext uri="{9D8B030D-6E8A-4147-A177-3AD203B41FA5}">
                      <a16:colId xmlns:a16="http://schemas.microsoft.com/office/drawing/2014/main" val="2605482868"/>
                    </a:ext>
                  </a:extLst>
                </a:gridCol>
              </a:tblGrid>
              <a:tr h="1310498">
                <a:tc rowSpan="3">
                  <a:txBody>
                    <a:bodyPr/>
                    <a:lstStyle/>
                    <a:p>
                      <a:pPr algn="ctr"/>
                      <a:r>
                        <a:rPr lang="en-GB" sz="2000" b="0" dirty="0">
                          <a:solidFill>
                            <a:srgbClr val="002060"/>
                          </a:solidFill>
                          <a:latin typeface="Century Gothic" panose="020B0502020202020204" pitchFamily="34" charset="0"/>
                        </a:rPr>
                        <a:t>Ich bin</a:t>
                      </a:r>
                    </a:p>
                    <a:p>
                      <a:pPr algn="ctr"/>
                      <a:r>
                        <a:rPr lang="en-GB" sz="2000" b="0" dirty="0">
                          <a:solidFill>
                            <a:srgbClr val="002060"/>
                          </a:solidFill>
                          <a:latin typeface="Century Gothic" panose="020B0502020202020204" pitchFamily="34" charset="0"/>
                        </a:rPr>
                        <a:t>Du </a:t>
                      </a:r>
                      <a:r>
                        <a:rPr lang="en-GB" sz="2000" b="0" dirty="0" err="1">
                          <a:solidFill>
                            <a:srgbClr val="002060"/>
                          </a:solidFill>
                          <a:latin typeface="Century Gothic" panose="020B0502020202020204" pitchFamily="34" charset="0"/>
                        </a:rPr>
                        <a:t>bist</a:t>
                      </a:r>
                      <a:endParaRPr lang="en-GB" sz="2000" b="0" dirty="0">
                        <a:solidFill>
                          <a:srgbClr val="002060"/>
                        </a:solidFill>
                        <a:latin typeface="Century Gothic" panose="020B0502020202020204" pitchFamily="34" charset="0"/>
                      </a:endParaRPr>
                    </a:p>
                    <a:p>
                      <a:pPr algn="ctr"/>
                      <a:r>
                        <a:rPr lang="en-GB" sz="2000" b="0" dirty="0">
                          <a:solidFill>
                            <a:srgbClr val="002060"/>
                          </a:solidFill>
                          <a:latin typeface="Century Gothic" panose="020B0502020202020204" pitchFamily="34" charset="0"/>
                        </a:rPr>
                        <a:t>Er </a:t>
                      </a:r>
                      <a:r>
                        <a:rPr lang="en-GB" sz="2000" b="0" dirty="0" err="1">
                          <a:solidFill>
                            <a:srgbClr val="002060"/>
                          </a:solidFill>
                          <a:latin typeface="Century Gothic" panose="020B0502020202020204" pitchFamily="34" charset="0"/>
                        </a:rPr>
                        <a:t>ist</a:t>
                      </a:r>
                      <a:endParaRPr lang="en-GB" sz="2000" b="0" dirty="0">
                        <a:solidFill>
                          <a:srgbClr val="002060"/>
                        </a:solidFill>
                        <a:latin typeface="Century Gothic" panose="020B0502020202020204" pitchFamily="34" charset="0"/>
                      </a:endParaRPr>
                    </a:p>
                    <a:p>
                      <a:pPr algn="ctr"/>
                      <a:r>
                        <a:rPr lang="en-GB" sz="2000" b="0" dirty="0">
                          <a:solidFill>
                            <a:srgbClr val="002060"/>
                          </a:solidFill>
                          <a:latin typeface="Century Gothic" panose="020B0502020202020204" pitchFamily="34" charset="0"/>
                        </a:rPr>
                        <a:t>Sie </a:t>
                      </a:r>
                      <a:r>
                        <a:rPr lang="en-GB" sz="2000" b="0" dirty="0" err="1">
                          <a:solidFill>
                            <a:srgbClr val="002060"/>
                          </a:solidFill>
                          <a:latin typeface="Century Gothic" panose="020B0502020202020204" pitchFamily="34" charset="0"/>
                        </a:rPr>
                        <a:t>ist</a:t>
                      </a:r>
                      <a:endParaRPr lang="en-GB" sz="2000" b="0" dirty="0">
                        <a:solidFill>
                          <a:srgbClr val="002060"/>
                        </a:solidFill>
                        <a:latin typeface="Century Gothic" panose="020B0502020202020204" pitchFamily="34" charset="0"/>
                      </a:endParaRPr>
                    </a:p>
                    <a:p>
                      <a:pPr algn="ctr"/>
                      <a:r>
                        <a:rPr lang="en-GB" sz="2000" b="0" dirty="0">
                          <a:solidFill>
                            <a:srgbClr val="002060"/>
                          </a:solidFill>
                          <a:latin typeface="Century Gothic" panose="020B0502020202020204" pitchFamily="34" charset="0"/>
                        </a:rPr>
                        <a:t>Das </a:t>
                      </a:r>
                      <a:r>
                        <a:rPr lang="en-GB" sz="2000" b="0" dirty="0" err="1">
                          <a:solidFill>
                            <a:srgbClr val="002060"/>
                          </a:solidFill>
                          <a:latin typeface="Century Gothic" panose="020B0502020202020204" pitchFamily="34" charset="0"/>
                        </a:rPr>
                        <a:t>ist</a:t>
                      </a:r>
                      <a:endParaRPr lang="en-GB" sz="20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noFill/>
                  </a:tcPr>
                </a:tc>
                <a:tc rowSpan="3">
                  <a:txBody>
                    <a:bodyPr/>
                    <a:lstStyle/>
                    <a:p>
                      <a:pPr algn="ctr"/>
                      <a:r>
                        <a:rPr lang="en-GB" sz="2000" b="0" dirty="0" err="1">
                          <a:solidFill>
                            <a:srgbClr val="002060"/>
                          </a:solidFill>
                          <a:latin typeface="Century Gothic" panose="020B0502020202020204" pitchFamily="34" charset="0"/>
                        </a:rPr>
                        <a:t>nicht</a:t>
                      </a:r>
                      <a:endParaRPr lang="en-GB" sz="2000" b="0" dirty="0">
                        <a:solidFill>
                          <a:srgbClr val="002060"/>
                        </a:solidFill>
                        <a:latin typeface="Century Gothic" panose="020B0502020202020204" pitchFamily="34" charset="0"/>
                      </a:endParaRPr>
                    </a:p>
                    <a:p>
                      <a:pPr algn="ctr"/>
                      <a:r>
                        <a:rPr lang="en-GB" sz="2000" b="0" dirty="0" err="1">
                          <a:solidFill>
                            <a:srgbClr val="002060"/>
                          </a:solidFill>
                          <a:latin typeface="Century Gothic" panose="020B0502020202020204" pitchFamily="34" charset="0"/>
                        </a:rPr>
                        <a:t>ein</a:t>
                      </a:r>
                      <a:br>
                        <a:rPr lang="en-GB" sz="2000" b="0" dirty="0">
                          <a:solidFill>
                            <a:srgbClr val="002060"/>
                          </a:solidFill>
                          <a:latin typeface="Century Gothic" panose="020B0502020202020204" pitchFamily="34" charset="0"/>
                        </a:rPr>
                      </a:br>
                      <a:r>
                        <a:rPr lang="en-GB" sz="2000" b="0" dirty="0">
                          <a:solidFill>
                            <a:srgbClr val="002060"/>
                          </a:solidFill>
                          <a:latin typeface="Century Gothic" panose="020B0502020202020204" pitchFamily="34" charset="0"/>
                        </a:rPr>
                        <a:t>eine</a:t>
                      </a:r>
                    </a:p>
                    <a:p>
                      <a:pPr algn="ctr"/>
                      <a:r>
                        <a:rPr lang="en-GB" sz="2000" b="0" dirty="0" err="1">
                          <a:solidFill>
                            <a:srgbClr val="002060"/>
                          </a:solidFill>
                          <a:latin typeface="Century Gothic" panose="020B0502020202020204" pitchFamily="34" charset="0"/>
                        </a:rPr>
                        <a:t>kein</a:t>
                      </a:r>
                      <a:br>
                        <a:rPr lang="en-GB" sz="2000" b="0" dirty="0">
                          <a:solidFill>
                            <a:srgbClr val="002060"/>
                          </a:solidFill>
                          <a:latin typeface="Century Gothic" panose="020B0502020202020204" pitchFamily="34" charset="0"/>
                        </a:rPr>
                      </a:br>
                      <a:r>
                        <a:rPr lang="en-GB" sz="2000" b="0" dirty="0" err="1">
                          <a:solidFill>
                            <a:srgbClr val="002060"/>
                          </a:solidFill>
                          <a:latin typeface="Century Gothic" panose="020B0502020202020204" pitchFamily="34" charset="0"/>
                        </a:rPr>
                        <a:t>keine</a:t>
                      </a:r>
                      <a:endParaRPr lang="en-GB" sz="2000" b="0" dirty="0">
                        <a:solidFill>
                          <a:srgbClr val="002060"/>
                        </a:solidFill>
                        <a:latin typeface="Century Gothic" panose="020B0502020202020204" pitchFamily="34" charset="0"/>
                      </a:endParaRPr>
                    </a:p>
                    <a:p>
                      <a:pPr algn="ctr"/>
                      <a:r>
                        <a:rPr lang="en-GB" sz="2000" b="0" dirty="0" err="1">
                          <a:solidFill>
                            <a:srgbClr val="002060"/>
                          </a:solidFill>
                          <a:latin typeface="Century Gothic" panose="020B0502020202020204" pitchFamily="34" charset="0"/>
                        </a:rPr>
                        <a:t>nicht</a:t>
                      </a:r>
                      <a:r>
                        <a:rPr lang="en-GB" sz="2000" b="0" dirty="0">
                          <a:solidFill>
                            <a:srgbClr val="002060"/>
                          </a:solidFill>
                          <a:latin typeface="Century Gothic" panose="020B0502020202020204" pitchFamily="34" charset="0"/>
                        </a:rPr>
                        <a:t> der</a:t>
                      </a:r>
                      <a:br>
                        <a:rPr lang="en-GB" sz="2000" b="0" dirty="0">
                          <a:solidFill>
                            <a:srgbClr val="002060"/>
                          </a:solidFill>
                          <a:latin typeface="Century Gothic" panose="020B0502020202020204" pitchFamily="34" charset="0"/>
                        </a:rPr>
                      </a:br>
                      <a:r>
                        <a:rPr lang="en-GB" sz="2000" b="0" dirty="0" err="1">
                          <a:solidFill>
                            <a:srgbClr val="002060"/>
                          </a:solidFill>
                          <a:latin typeface="Century Gothic" panose="020B0502020202020204" pitchFamily="34" charset="0"/>
                        </a:rPr>
                        <a:t>nicht</a:t>
                      </a:r>
                      <a:r>
                        <a:rPr lang="en-GB" sz="2000" b="0" dirty="0">
                          <a:solidFill>
                            <a:srgbClr val="002060"/>
                          </a:solidFill>
                          <a:latin typeface="Century Gothic" panose="020B0502020202020204" pitchFamily="34" charset="0"/>
                        </a:rPr>
                        <a:t> die</a:t>
                      </a:r>
                      <a:br>
                        <a:rPr lang="en-GB" sz="2000" b="0" dirty="0">
                          <a:solidFill>
                            <a:srgbClr val="002060"/>
                          </a:solidFill>
                          <a:latin typeface="Century Gothic" panose="020B0502020202020204" pitchFamily="34" charset="0"/>
                        </a:rPr>
                      </a:br>
                      <a:r>
                        <a:rPr lang="en-GB" sz="2000" b="0" dirty="0" err="1">
                          <a:solidFill>
                            <a:srgbClr val="002060"/>
                          </a:solidFill>
                          <a:latin typeface="Century Gothic" panose="020B0502020202020204" pitchFamily="34" charset="0"/>
                        </a:rPr>
                        <a:t>nicht</a:t>
                      </a:r>
                      <a:r>
                        <a:rPr lang="en-GB" sz="2000" b="0" dirty="0">
                          <a:solidFill>
                            <a:srgbClr val="002060"/>
                          </a:solidFill>
                          <a:latin typeface="Century Gothic" panose="020B0502020202020204" pitchFamily="34" charset="0"/>
                        </a:rPr>
                        <a:t> das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noFill/>
                  </a:tcPr>
                </a:tc>
                <a:tc>
                  <a:txBody>
                    <a:bodyPr/>
                    <a:lstStyle/>
                    <a:p>
                      <a:pPr algn="ctr"/>
                      <a:r>
                        <a:rPr lang="en-GB" sz="2000" b="0" dirty="0" err="1">
                          <a:solidFill>
                            <a:srgbClr val="002060"/>
                          </a:solidFill>
                          <a:latin typeface="Century Gothic" panose="020B0502020202020204" pitchFamily="34" charset="0"/>
                        </a:rPr>
                        <a:t>grün</a:t>
                      </a:r>
                      <a:r>
                        <a:rPr lang="en-GB" sz="2000" b="0" dirty="0">
                          <a:solidFill>
                            <a:srgbClr val="002060"/>
                          </a:solidFill>
                          <a:latin typeface="Century Gothic" panose="020B0502020202020204" pitchFamily="34" charset="0"/>
                        </a:rPr>
                        <a:t>/schwarz/da/</a:t>
                      </a:r>
                      <a:r>
                        <a:rPr lang="en-GB" sz="2000" b="0" dirty="0" err="1">
                          <a:solidFill>
                            <a:srgbClr val="002060"/>
                          </a:solidFill>
                          <a:latin typeface="Century Gothic" panose="020B0502020202020204" pitchFamily="34" charset="0"/>
                        </a:rPr>
                        <a:t>hier</a:t>
                      </a:r>
                      <a:r>
                        <a:rPr lang="en-GB" sz="2000" b="0" dirty="0">
                          <a:solidFill>
                            <a:srgbClr val="002060"/>
                          </a:solidFill>
                          <a:latin typeface="Century Gothic" panose="020B0502020202020204" pitchFamily="34" charset="0"/>
                        </a:rPr>
                        <a:t>/</a:t>
                      </a:r>
                      <a:r>
                        <a:rPr lang="en-GB" sz="2000" b="0" dirty="0" err="1">
                          <a:solidFill>
                            <a:srgbClr val="002060"/>
                          </a:solidFill>
                          <a:latin typeface="Century Gothic" panose="020B0502020202020204" pitchFamily="34" charset="0"/>
                        </a:rPr>
                        <a:t>klar</a:t>
                      </a:r>
                      <a:endParaRPr lang="en-GB" sz="20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noFill/>
                  </a:tcPr>
                </a:tc>
                <a:extLst>
                  <a:ext uri="{0D108BD9-81ED-4DB2-BD59-A6C34878D82A}">
                    <a16:rowId xmlns:a16="http://schemas.microsoft.com/office/drawing/2014/main" val="904299085"/>
                  </a:ext>
                </a:extLst>
              </a:tr>
              <a:tr h="773478">
                <a:tc vMerge="1">
                  <a:txBody>
                    <a:bodyPr/>
                    <a:lstStyle/>
                    <a:p>
                      <a:endParaRPr lang="en-GB"/>
                    </a:p>
                  </a:txBody>
                  <a:tcPr/>
                </a:tc>
                <a:tc vMerge="1">
                  <a:txBody>
                    <a:bodyPr/>
                    <a:lstStyle/>
                    <a:p>
                      <a:endParaRPr lang="en-GB"/>
                    </a:p>
                  </a:txBody>
                  <a:tcPr/>
                </a:tc>
                <a:tc>
                  <a:txBody>
                    <a:bodyPr/>
                    <a:lstStyle/>
                    <a:p>
                      <a:pPr algn="ctr"/>
                      <a:r>
                        <a:rPr lang="en-GB" sz="2000" b="0" dirty="0">
                          <a:solidFill>
                            <a:srgbClr val="002060"/>
                          </a:solidFill>
                          <a:latin typeface="Century Gothic" panose="020B0502020202020204" pitchFamily="34" charset="0"/>
                        </a:rPr>
                        <a:t>England/die Schweiz</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noFill/>
                  </a:tcPr>
                </a:tc>
                <a:extLst>
                  <a:ext uri="{0D108BD9-81ED-4DB2-BD59-A6C34878D82A}">
                    <a16:rowId xmlns:a16="http://schemas.microsoft.com/office/drawing/2014/main" val="3176213737"/>
                  </a:ext>
                </a:extLst>
              </a:tr>
              <a:tr h="773478">
                <a:tc vMerge="1">
                  <a:txBody>
                    <a:bodyPr/>
                    <a:lstStyle/>
                    <a:p>
                      <a:endParaRPr lang="en-GB"/>
                    </a:p>
                  </a:txBody>
                  <a:tcPr/>
                </a:tc>
                <a:tc vMerge="1">
                  <a:txBody>
                    <a:bodyPr/>
                    <a:lstStyle/>
                    <a:p>
                      <a:endParaRPr lang="en-GB"/>
                    </a:p>
                  </a:txBody>
                  <a:tcPr/>
                </a:tc>
                <a:tc>
                  <a:txBody>
                    <a:bodyPr/>
                    <a:lstStyle/>
                    <a:p>
                      <a:pPr algn="ctr"/>
                      <a:r>
                        <a:rPr lang="en-GB" sz="2000" b="0" dirty="0" err="1">
                          <a:solidFill>
                            <a:srgbClr val="002060"/>
                          </a:solidFill>
                          <a:latin typeface="Century Gothic" panose="020B0502020202020204" pitchFamily="34" charset="0"/>
                        </a:rPr>
                        <a:t>Schüler</a:t>
                      </a:r>
                      <a:r>
                        <a:rPr lang="en-GB" sz="2000" b="0" dirty="0">
                          <a:solidFill>
                            <a:srgbClr val="002060"/>
                          </a:solidFill>
                          <a:latin typeface="Century Gothic" panose="020B0502020202020204" pitchFamily="34" charset="0"/>
                        </a:rPr>
                        <a:t>/</a:t>
                      </a:r>
                      <a:r>
                        <a:rPr lang="en-GB" sz="2000" b="0" dirty="0" err="1">
                          <a:solidFill>
                            <a:srgbClr val="002060"/>
                          </a:solidFill>
                          <a:latin typeface="Century Gothic" panose="020B0502020202020204" pitchFamily="34" charset="0"/>
                        </a:rPr>
                        <a:t>Schülerin</a:t>
                      </a:r>
                      <a:r>
                        <a:rPr lang="en-GB" sz="2000" b="0" dirty="0">
                          <a:solidFill>
                            <a:srgbClr val="002060"/>
                          </a:solidFill>
                          <a:latin typeface="Century Gothic" panose="020B0502020202020204" pitchFamily="34" charset="0"/>
                        </a:rPr>
                        <a:t>/Mann/Frau</a:t>
                      </a:r>
                    </a:p>
                    <a:p>
                      <a:pPr algn="ctr"/>
                      <a:r>
                        <a:rPr lang="en-GB" sz="2000" b="0" dirty="0">
                          <a:solidFill>
                            <a:srgbClr val="002060"/>
                          </a:solidFill>
                          <a:latin typeface="Century Gothic" panose="020B0502020202020204" pitchFamily="34" charset="0"/>
                        </a:rPr>
                        <a:t>Spieler/</a:t>
                      </a:r>
                      <a:r>
                        <a:rPr lang="en-GB" sz="2000" b="0" dirty="0" err="1">
                          <a:solidFill>
                            <a:srgbClr val="002060"/>
                          </a:solidFill>
                          <a:latin typeface="Century Gothic" panose="020B0502020202020204" pitchFamily="34" charset="0"/>
                        </a:rPr>
                        <a:t>Spielerin</a:t>
                      </a:r>
                      <a:endParaRPr lang="en-GB" sz="20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noFill/>
                  </a:tcPr>
                </a:tc>
                <a:extLst>
                  <a:ext uri="{0D108BD9-81ED-4DB2-BD59-A6C34878D82A}">
                    <a16:rowId xmlns:a16="http://schemas.microsoft.com/office/drawing/2014/main" val="1367919149"/>
                  </a:ext>
                </a:extLst>
              </a:tr>
            </a:tbl>
          </a:graphicData>
        </a:graphic>
      </p:graphicFrame>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2434389" cy="508891"/>
          </a:xfrm>
        </p:spPr>
        <p:txBody>
          <a:bodyPr>
            <a:normAutofit/>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23" name="Title 2">
            <a:extLst>
              <a:ext uri="{FF2B5EF4-FFF2-40B4-BE49-F238E27FC236}">
                <a16:creationId xmlns:a16="http://schemas.microsoft.com/office/drawing/2014/main" id="{A201A429-64ED-4B7A-94F6-0DC7EAB1D42B}"/>
              </a:ext>
            </a:extLst>
          </p:cNvPr>
          <p:cNvSpPr txBox="1">
            <a:spLocks/>
          </p:cNvSpPr>
          <p:nvPr/>
        </p:nvSpPr>
        <p:spPr>
          <a:xfrm>
            <a:off x="10737630" y="1069266"/>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24" name="Group 23">
            <a:extLst>
              <a:ext uri="{FF2B5EF4-FFF2-40B4-BE49-F238E27FC236}">
                <a16:creationId xmlns:a16="http://schemas.microsoft.com/office/drawing/2014/main" id="{BE4020B0-A2A3-4F68-801E-E9DF382DC02F}"/>
              </a:ext>
            </a:extLst>
          </p:cNvPr>
          <p:cNvGrpSpPr/>
          <p:nvPr/>
        </p:nvGrpSpPr>
        <p:grpSpPr>
          <a:xfrm>
            <a:off x="10737630" y="91705"/>
            <a:ext cx="1316286" cy="754334"/>
            <a:chOff x="10714104" y="160499"/>
            <a:chExt cx="1316286" cy="754334"/>
          </a:xfrm>
        </p:grpSpPr>
        <p:sp>
          <p:nvSpPr>
            <p:cNvPr id="25" name="Speech Bubble: Rectangle with Corners Rounded 24">
              <a:extLst>
                <a:ext uri="{FF2B5EF4-FFF2-40B4-BE49-F238E27FC236}">
                  <a16:creationId xmlns:a16="http://schemas.microsoft.com/office/drawing/2014/main" id="{F4B5CDE5-34C6-427E-BD36-480850F7712A}"/>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26" name="Speech Bubble: Rectangle with Corners Rounded 25">
              <a:extLst>
                <a:ext uri="{FF2B5EF4-FFF2-40B4-BE49-F238E27FC236}">
                  <a16:creationId xmlns:a16="http://schemas.microsoft.com/office/drawing/2014/main" id="{5A07DE71-EF7E-4BB1-9B08-A8CC57BE3E77}"/>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7" name="Picture 26" descr="A picture containing text, reptile&#10;&#10;Description automatically generated">
              <a:extLst>
                <a:ext uri="{FF2B5EF4-FFF2-40B4-BE49-F238E27FC236}">
                  <a16:creationId xmlns:a16="http://schemas.microsoft.com/office/drawing/2014/main" id="{95BB7C96-D5B4-4C5E-BBCE-F7C229BAA64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8" name="TextBox 27">
              <a:extLst>
                <a:ext uri="{FF2B5EF4-FFF2-40B4-BE49-F238E27FC236}">
                  <a16:creationId xmlns:a16="http://schemas.microsoft.com/office/drawing/2014/main" id="{9B2BAC05-D02F-4D9D-A61C-1280A946D181}"/>
                </a:ext>
              </a:extLst>
            </p:cNvPr>
            <p:cNvSpPr txBox="1"/>
            <p:nvPr/>
          </p:nvSpPr>
          <p:spPr>
            <a:xfrm>
              <a:off x="11439650" y="268502"/>
              <a:ext cx="4644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rPr>
                <a:t>…</a:t>
              </a:r>
            </a:p>
          </p:txBody>
        </p:sp>
      </p:grpSp>
      <p:pic>
        <p:nvPicPr>
          <p:cNvPr id="20" name="Picture 19">
            <a:extLst>
              <a:ext uri="{FF2B5EF4-FFF2-40B4-BE49-F238E27FC236}">
                <a16:creationId xmlns:a16="http://schemas.microsoft.com/office/drawing/2014/main" id="{79D11A1C-0A7A-474C-B200-ABAE14957AC2}"/>
              </a:ext>
            </a:extLst>
          </p:cNvPr>
          <p:cNvPicPr>
            <a:picLocks noChangeAspect="1"/>
          </p:cNvPicPr>
          <p:nvPr/>
        </p:nvPicPr>
        <p:blipFill>
          <a:blip r:embed="rId18"/>
          <a:stretch>
            <a:fillRect/>
          </a:stretch>
        </p:blipFill>
        <p:spPr>
          <a:xfrm>
            <a:off x="404641" y="4267697"/>
            <a:ext cx="1490082" cy="1514752"/>
          </a:xfrm>
          <a:prstGeom prst="rect">
            <a:avLst/>
          </a:prstGeom>
        </p:spPr>
      </p:pic>
      <p:sp>
        <p:nvSpPr>
          <p:cNvPr id="21" name="TextBox 20">
            <a:extLst>
              <a:ext uri="{FF2B5EF4-FFF2-40B4-BE49-F238E27FC236}">
                <a16:creationId xmlns:a16="http://schemas.microsoft.com/office/drawing/2014/main" id="{625EBF6C-59B2-408C-A9A9-337C34FF1C98}"/>
              </a:ext>
            </a:extLst>
          </p:cNvPr>
          <p:cNvSpPr txBox="1"/>
          <p:nvPr/>
        </p:nvSpPr>
        <p:spPr>
          <a:xfrm>
            <a:off x="1268629" y="6061685"/>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I am green!</a:t>
            </a:r>
          </a:p>
        </p:txBody>
      </p:sp>
      <p:sp>
        <p:nvSpPr>
          <p:cNvPr id="38" name="TextBox 37">
            <a:extLst>
              <a:ext uri="{FF2B5EF4-FFF2-40B4-BE49-F238E27FC236}">
                <a16:creationId xmlns:a16="http://schemas.microsoft.com/office/drawing/2014/main" id="{500E6770-61B0-43BB-A7C1-9EB0E5B899ED}"/>
              </a:ext>
            </a:extLst>
          </p:cNvPr>
          <p:cNvSpPr txBox="1"/>
          <p:nvPr/>
        </p:nvSpPr>
        <p:spPr>
          <a:xfrm>
            <a:off x="4797283" y="6075308"/>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Ich bin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grün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39" name="TextBox 38">
            <a:extLst>
              <a:ext uri="{FF2B5EF4-FFF2-40B4-BE49-F238E27FC236}">
                <a16:creationId xmlns:a16="http://schemas.microsoft.com/office/drawing/2014/main" id="{B489556B-E25E-4E40-B5CF-2659A278F138}"/>
              </a:ext>
            </a:extLst>
          </p:cNvPr>
          <p:cNvSpPr txBox="1"/>
          <p:nvPr/>
        </p:nvSpPr>
        <p:spPr>
          <a:xfrm>
            <a:off x="7367370" y="6068298"/>
            <a:ext cx="46975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Ich bin </a:t>
            </a:r>
            <a:r>
              <a:rPr kumimoji="0" lang="en-GB" sz="2400" b="1" i="0" u="sng" strike="noStrike" kern="1200" cap="none" spc="0" normalizeH="0" baseline="0" noProof="0" dirty="0" err="1">
                <a:ln>
                  <a:noFill/>
                </a:ln>
                <a:solidFill>
                  <a:srgbClr val="002060"/>
                </a:solidFill>
                <a:effectLst/>
                <a:uLnTx/>
                <a:uFillTx/>
                <a:latin typeface="Century Gothic" panose="020B0502020202020204" pitchFamily="34" charset="0"/>
              </a:rPr>
              <a:t>nicht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grün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40" name="TextBox 39">
            <a:extLst>
              <a:ext uri="{FF2B5EF4-FFF2-40B4-BE49-F238E27FC236}">
                <a16:creationId xmlns:a16="http://schemas.microsoft.com/office/drawing/2014/main" id="{8B39EE36-85AB-4E1C-9E40-1C163B2784C5}"/>
              </a:ext>
            </a:extLst>
          </p:cNvPr>
          <p:cNvSpPr txBox="1"/>
          <p:nvPr/>
        </p:nvSpPr>
        <p:spPr>
          <a:xfrm>
            <a:off x="1268629" y="6061685"/>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She is there!</a:t>
            </a:r>
          </a:p>
        </p:txBody>
      </p:sp>
      <p:sp>
        <p:nvSpPr>
          <p:cNvPr id="41" name="TextBox 40">
            <a:extLst>
              <a:ext uri="{FF2B5EF4-FFF2-40B4-BE49-F238E27FC236}">
                <a16:creationId xmlns:a16="http://schemas.microsoft.com/office/drawing/2014/main" id="{4EFB08C5-0B6F-42FE-9F35-50873751D482}"/>
              </a:ext>
            </a:extLst>
          </p:cNvPr>
          <p:cNvSpPr txBox="1"/>
          <p:nvPr/>
        </p:nvSpPr>
        <p:spPr>
          <a:xfrm>
            <a:off x="4797283" y="6075308"/>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Sie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ist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da!</a:t>
            </a:r>
          </a:p>
        </p:txBody>
      </p:sp>
      <p:sp>
        <p:nvSpPr>
          <p:cNvPr id="42" name="TextBox 41">
            <a:extLst>
              <a:ext uri="{FF2B5EF4-FFF2-40B4-BE49-F238E27FC236}">
                <a16:creationId xmlns:a16="http://schemas.microsoft.com/office/drawing/2014/main" id="{05031E6C-D517-4406-B6BA-80D98277EF43}"/>
              </a:ext>
            </a:extLst>
          </p:cNvPr>
          <p:cNvSpPr txBox="1"/>
          <p:nvPr/>
        </p:nvSpPr>
        <p:spPr>
          <a:xfrm>
            <a:off x="7918629" y="6068298"/>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Sie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ist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nicht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da!</a:t>
            </a:r>
          </a:p>
        </p:txBody>
      </p:sp>
      <p:sp>
        <p:nvSpPr>
          <p:cNvPr id="44" name="TextBox 43">
            <a:extLst>
              <a:ext uri="{FF2B5EF4-FFF2-40B4-BE49-F238E27FC236}">
                <a16:creationId xmlns:a16="http://schemas.microsoft.com/office/drawing/2014/main" id="{D4B30542-70F7-4077-A594-9784DFB6CC11}"/>
              </a:ext>
            </a:extLst>
          </p:cNvPr>
          <p:cNvSpPr txBox="1"/>
          <p:nvPr/>
        </p:nvSpPr>
        <p:spPr>
          <a:xfrm>
            <a:off x="1268629" y="6061685"/>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She is a pupil.</a:t>
            </a:r>
          </a:p>
        </p:txBody>
      </p:sp>
      <p:sp>
        <p:nvSpPr>
          <p:cNvPr id="45" name="TextBox 44">
            <a:extLst>
              <a:ext uri="{FF2B5EF4-FFF2-40B4-BE49-F238E27FC236}">
                <a16:creationId xmlns:a16="http://schemas.microsoft.com/office/drawing/2014/main" id="{AB8AFC76-33C1-4672-AC2B-1C850879DC7B}"/>
              </a:ext>
            </a:extLst>
          </p:cNvPr>
          <p:cNvSpPr txBox="1"/>
          <p:nvPr/>
        </p:nvSpPr>
        <p:spPr>
          <a:xfrm>
            <a:off x="4922563" y="6075308"/>
            <a:ext cx="334449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rPr>
              <a:t>Sie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rPr>
              <a:t>ist</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rPr>
              <a:t>eine</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rPr>
              <a:t>Schülerin</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46" name="TextBox 45">
            <a:extLst>
              <a:ext uri="{FF2B5EF4-FFF2-40B4-BE49-F238E27FC236}">
                <a16:creationId xmlns:a16="http://schemas.microsoft.com/office/drawing/2014/main" id="{1EC4185C-BC6E-4205-B3FB-4558AC905CC3}"/>
              </a:ext>
            </a:extLst>
          </p:cNvPr>
          <p:cNvSpPr txBox="1"/>
          <p:nvPr/>
        </p:nvSpPr>
        <p:spPr>
          <a:xfrm>
            <a:off x="7984274" y="6068298"/>
            <a:ext cx="3463765"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rPr>
              <a:t>Sie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rPr>
              <a:t>ist</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rPr>
              <a:t>keine</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rPr>
              <a:t>Schülerin</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47" name="TextBox 46">
            <a:extLst>
              <a:ext uri="{FF2B5EF4-FFF2-40B4-BE49-F238E27FC236}">
                <a16:creationId xmlns:a16="http://schemas.microsoft.com/office/drawing/2014/main" id="{FE768D12-600F-4E9B-8B5C-2CB71DD74842}"/>
              </a:ext>
            </a:extLst>
          </p:cNvPr>
          <p:cNvSpPr txBox="1"/>
          <p:nvPr/>
        </p:nvSpPr>
        <p:spPr>
          <a:xfrm>
            <a:off x="1268629" y="6061685"/>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That is a man.</a:t>
            </a:r>
          </a:p>
        </p:txBody>
      </p:sp>
      <p:sp>
        <p:nvSpPr>
          <p:cNvPr id="48" name="TextBox 47">
            <a:extLst>
              <a:ext uri="{FF2B5EF4-FFF2-40B4-BE49-F238E27FC236}">
                <a16:creationId xmlns:a16="http://schemas.microsoft.com/office/drawing/2014/main" id="{A96B0200-37F3-4B7C-9DEE-916777693563}"/>
              </a:ext>
            </a:extLst>
          </p:cNvPr>
          <p:cNvSpPr txBox="1"/>
          <p:nvPr/>
        </p:nvSpPr>
        <p:spPr>
          <a:xfrm>
            <a:off x="5218402" y="6075308"/>
            <a:ext cx="27528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Das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ist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ein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Mann.</a:t>
            </a:r>
          </a:p>
        </p:txBody>
      </p:sp>
      <p:sp>
        <p:nvSpPr>
          <p:cNvPr id="49" name="TextBox 48">
            <a:extLst>
              <a:ext uri="{FF2B5EF4-FFF2-40B4-BE49-F238E27FC236}">
                <a16:creationId xmlns:a16="http://schemas.microsoft.com/office/drawing/2014/main" id="{B165752D-578A-4F05-97A8-30DA344499CF}"/>
              </a:ext>
            </a:extLst>
          </p:cNvPr>
          <p:cNvSpPr txBox="1"/>
          <p:nvPr/>
        </p:nvSpPr>
        <p:spPr>
          <a:xfrm>
            <a:off x="8250043" y="6068298"/>
            <a:ext cx="293222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Das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ist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kein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Mann.</a:t>
            </a:r>
          </a:p>
        </p:txBody>
      </p:sp>
      <p:sp>
        <p:nvSpPr>
          <p:cNvPr id="51" name="TextBox 50">
            <a:extLst>
              <a:ext uri="{FF2B5EF4-FFF2-40B4-BE49-F238E27FC236}">
                <a16:creationId xmlns:a16="http://schemas.microsoft.com/office/drawing/2014/main" id="{8DB27223-E410-4BAD-847B-DB3F95A52848}"/>
              </a:ext>
            </a:extLst>
          </p:cNvPr>
          <p:cNvSpPr txBox="1"/>
          <p:nvPr/>
        </p:nvSpPr>
        <p:spPr>
          <a:xfrm>
            <a:off x="1268629" y="6061685"/>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That is England.</a:t>
            </a:r>
          </a:p>
        </p:txBody>
      </p:sp>
      <p:sp>
        <p:nvSpPr>
          <p:cNvPr id="52" name="TextBox 51">
            <a:extLst>
              <a:ext uri="{FF2B5EF4-FFF2-40B4-BE49-F238E27FC236}">
                <a16:creationId xmlns:a16="http://schemas.microsoft.com/office/drawing/2014/main" id="{D9365E98-7A0D-418A-BEA1-1FB241DF79CE}"/>
              </a:ext>
            </a:extLst>
          </p:cNvPr>
          <p:cNvSpPr txBox="1"/>
          <p:nvPr/>
        </p:nvSpPr>
        <p:spPr>
          <a:xfrm>
            <a:off x="5218402" y="6075308"/>
            <a:ext cx="27528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Das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ist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England.</a:t>
            </a:r>
          </a:p>
        </p:txBody>
      </p:sp>
      <p:sp>
        <p:nvSpPr>
          <p:cNvPr id="53" name="TextBox 52">
            <a:extLst>
              <a:ext uri="{FF2B5EF4-FFF2-40B4-BE49-F238E27FC236}">
                <a16:creationId xmlns:a16="http://schemas.microsoft.com/office/drawing/2014/main" id="{CF3D821C-9A90-40EA-9993-164B2F72EB30}"/>
              </a:ext>
            </a:extLst>
          </p:cNvPr>
          <p:cNvSpPr txBox="1"/>
          <p:nvPr/>
        </p:nvSpPr>
        <p:spPr>
          <a:xfrm>
            <a:off x="7800169" y="6068298"/>
            <a:ext cx="38319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Das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ist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nicht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England.</a:t>
            </a:r>
          </a:p>
        </p:txBody>
      </p:sp>
      <p:sp>
        <p:nvSpPr>
          <p:cNvPr id="54" name="TextBox 53">
            <a:extLst>
              <a:ext uri="{FF2B5EF4-FFF2-40B4-BE49-F238E27FC236}">
                <a16:creationId xmlns:a16="http://schemas.microsoft.com/office/drawing/2014/main" id="{443E8CE6-DFAE-457C-A6D3-492866F10A18}"/>
              </a:ext>
            </a:extLst>
          </p:cNvPr>
          <p:cNvSpPr txBox="1"/>
          <p:nvPr/>
        </p:nvSpPr>
        <p:spPr>
          <a:xfrm>
            <a:off x="1772405" y="6061685"/>
            <a:ext cx="258750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That is clear!</a:t>
            </a:r>
          </a:p>
        </p:txBody>
      </p:sp>
      <p:sp>
        <p:nvSpPr>
          <p:cNvPr id="55" name="TextBox 54">
            <a:extLst>
              <a:ext uri="{FF2B5EF4-FFF2-40B4-BE49-F238E27FC236}">
                <a16:creationId xmlns:a16="http://schemas.microsoft.com/office/drawing/2014/main" id="{350E4909-ADCF-4591-8800-1EAF57760759}"/>
              </a:ext>
            </a:extLst>
          </p:cNvPr>
          <p:cNvSpPr txBox="1"/>
          <p:nvPr/>
        </p:nvSpPr>
        <p:spPr>
          <a:xfrm>
            <a:off x="4797283" y="6075308"/>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Das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ist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klar</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56" name="TextBox 55">
            <a:extLst>
              <a:ext uri="{FF2B5EF4-FFF2-40B4-BE49-F238E27FC236}">
                <a16:creationId xmlns:a16="http://schemas.microsoft.com/office/drawing/2014/main" id="{3C6A7A34-AA68-4012-86BE-F04DB08829DC}"/>
              </a:ext>
            </a:extLst>
          </p:cNvPr>
          <p:cNvSpPr txBox="1"/>
          <p:nvPr/>
        </p:nvSpPr>
        <p:spPr>
          <a:xfrm>
            <a:off x="7918629" y="6068298"/>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Das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ist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nicht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klar</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58" name="TextBox 57">
            <a:extLst>
              <a:ext uri="{FF2B5EF4-FFF2-40B4-BE49-F238E27FC236}">
                <a16:creationId xmlns:a16="http://schemas.microsoft.com/office/drawing/2014/main" id="{E2377827-BA39-4D21-AA1A-1DB4CF189D40}"/>
              </a:ext>
            </a:extLst>
          </p:cNvPr>
          <p:cNvSpPr txBox="1"/>
          <p:nvPr/>
        </p:nvSpPr>
        <p:spPr>
          <a:xfrm>
            <a:off x="4797283" y="6075308"/>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Er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ist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der Spieler.</a:t>
            </a:r>
          </a:p>
        </p:txBody>
      </p:sp>
      <p:sp>
        <p:nvSpPr>
          <p:cNvPr id="59" name="TextBox 58">
            <a:extLst>
              <a:ext uri="{FF2B5EF4-FFF2-40B4-BE49-F238E27FC236}">
                <a16:creationId xmlns:a16="http://schemas.microsoft.com/office/drawing/2014/main" id="{0E3818CC-E3F2-45D1-B03B-BF81098DBEE6}"/>
              </a:ext>
            </a:extLst>
          </p:cNvPr>
          <p:cNvSpPr txBox="1"/>
          <p:nvPr/>
        </p:nvSpPr>
        <p:spPr>
          <a:xfrm>
            <a:off x="7918629" y="6068298"/>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Er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ist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nicht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der Spieler.</a:t>
            </a:r>
          </a:p>
        </p:txBody>
      </p:sp>
      <p:sp>
        <p:nvSpPr>
          <p:cNvPr id="37" name="TextBox 36">
            <a:extLst>
              <a:ext uri="{FF2B5EF4-FFF2-40B4-BE49-F238E27FC236}">
                <a16:creationId xmlns:a16="http://schemas.microsoft.com/office/drawing/2014/main" id="{8F0BA445-7A6B-4446-813C-F10934C5B824}"/>
              </a:ext>
            </a:extLst>
          </p:cNvPr>
          <p:cNvSpPr txBox="1"/>
          <p:nvPr/>
        </p:nvSpPr>
        <p:spPr>
          <a:xfrm>
            <a:off x="396822" y="945177"/>
            <a:ext cx="9572016" cy="92333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a:rPr>
              <a:t>Robbie is muddled yet again. Can you help to make German sentences?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rPr>
              <a:t>Translate Robbie’s English sentence into German.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1" i="0" u="none" strike="noStrike" kern="1200" cap="none" spc="0" normalizeH="0" baseline="0" noProof="0" dirty="0">
                <a:ln>
                  <a:noFill/>
                </a:ln>
                <a:solidFill>
                  <a:srgbClr val="002060"/>
                </a:solidFill>
                <a:effectLst/>
                <a:uLnTx/>
                <a:uFillTx/>
                <a:latin typeface="Century Gothic"/>
              </a:rPr>
              <a:t>Make the sentence negative to make it true!</a:t>
            </a:r>
          </a:p>
        </p:txBody>
      </p:sp>
      <p:grpSp>
        <p:nvGrpSpPr>
          <p:cNvPr id="61" name="Group 60">
            <a:extLst>
              <a:ext uri="{FF2B5EF4-FFF2-40B4-BE49-F238E27FC236}">
                <a16:creationId xmlns:a16="http://schemas.microsoft.com/office/drawing/2014/main" id="{F2D013D8-92B1-4549-BEF4-93BAC584E8D5}"/>
              </a:ext>
            </a:extLst>
          </p:cNvPr>
          <p:cNvGrpSpPr/>
          <p:nvPr/>
        </p:nvGrpSpPr>
        <p:grpSpPr>
          <a:xfrm>
            <a:off x="4460921" y="5970551"/>
            <a:ext cx="474143" cy="490271"/>
            <a:chOff x="4489062" y="2842816"/>
            <a:chExt cx="474143" cy="490271"/>
          </a:xfrm>
        </p:grpSpPr>
        <p:pic>
          <p:nvPicPr>
            <p:cNvPr id="62" name="Picture 61">
              <a:extLst>
                <a:ext uri="{FF2B5EF4-FFF2-40B4-BE49-F238E27FC236}">
                  <a16:creationId xmlns:a16="http://schemas.microsoft.com/office/drawing/2014/main" id="{E6903FF1-5A5F-4824-8B34-0B40C9679E28}"/>
                </a:ext>
              </a:extLst>
            </p:cNvPr>
            <p:cNvPicPr>
              <a:picLocks noChangeAspect="1"/>
            </p:cNvPicPr>
            <p:nvPr/>
          </p:nvPicPr>
          <p:blipFill>
            <a:blip r:embed="rId19"/>
            <a:stretch>
              <a:fillRect/>
            </a:stretch>
          </p:blipFill>
          <p:spPr>
            <a:xfrm>
              <a:off x="4489062" y="2842816"/>
              <a:ext cx="470371" cy="490271"/>
            </a:xfrm>
            <a:prstGeom prst="rect">
              <a:avLst/>
            </a:prstGeom>
          </p:spPr>
        </p:pic>
        <p:pic>
          <p:nvPicPr>
            <p:cNvPr id="63" name="Picture 62">
              <a:extLst>
                <a:ext uri="{FF2B5EF4-FFF2-40B4-BE49-F238E27FC236}">
                  <a16:creationId xmlns:a16="http://schemas.microsoft.com/office/drawing/2014/main" id="{1F70490C-1808-475D-98F6-2D02DFA04C6E}"/>
                </a:ext>
              </a:extLst>
            </p:cNvPr>
            <p:cNvPicPr>
              <a:picLocks noChangeAspect="1"/>
            </p:cNvPicPr>
            <p:nvPr/>
          </p:nvPicPr>
          <p:blipFill>
            <a:blip r:embed="rId20"/>
            <a:stretch>
              <a:fillRect/>
            </a:stretch>
          </p:blipFill>
          <p:spPr>
            <a:xfrm>
              <a:off x="4669176" y="2987115"/>
              <a:ext cx="294029" cy="262804"/>
            </a:xfrm>
            <a:prstGeom prst="rect">
              <a:avLst/>
            </a:prstGeom>
          </p:spPr>
        </p:pic>
      </p:grpSp>
      <p:sp>
        <p:nvSpPr>
          <p:cNvPr id="71" name="Rectangle: Rounded Corners 70">
            <a:extLst>
              <a:ext uri="{FF2B5EF4-FFF2-40B4-BE49-F238E27FC236}">
                <a16:creationId xmlns:a16="http://schemas.microsoft.com/office/drawing/2014/main" id="{0F77E179-4F91-4BCF-AF18-5DC466BC0663}"/>
              </a:ext>
            </a:extLst>
          </p:cNvPr>
          <p:cNvSpPr/>
          <p:nvPr/>
        </p:nvSpPr>
        <p:spPr>
          <a:xfrm>
            <a:off x="2374284" y="2918402"/>
            <a:ext cx="996446"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Rectangle: Rounded Corners 71">
            <a:extLst>
              <a:ext uri="{FF2B5EF4-FFF2-40B4-BE49-F238E27FC236}">
                <a16:creationId xmlns:a16="http://schemas.microsoft.com/office/drawing/2014/main" id="{CAA881A8-6CA7-4D76-8830-22B8FD665B2E}"/>
              </a:ext>
            </a:extLst>
          </p:cNvPr>
          <p:cNvSpPr/>
          <p:nvPr/>
        </p:nvSpPr>
        <p:spPr>
          <a:xfrm>
            <a:off x="7899900" y="2738513"/>
            <a:ext cx="686762"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Rounded Corners 72">
            <a:extLst>
              <a:ext uri="{FF2B5EF4-FFF2-40B4-BE49-F238E27FC236}">
                <a16:creationId xmlns:a16="http://schemas.microsoft.com/office/drawing/2014/main" id="{3135D42F-D137-44B0-8ACF-5D424D111C90}"/>
              </a:ext>
            </a:extLst>
          </p:cNvPr>
          <p:cNvSpPr/>
          <p:nvPr/>
        </p:nvSpPr>
        <p:spPr>
          <a:xfrm>
            <a:off x="5454890" y="2495035"/>
            <a:ext cx="928468"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Callout 19">
            <a:extLst>
              <a:ext uri="{FF2B5EF4-FFF2-40B4-BE49-F238E27FC236}">
                <a16:creationId xmlns:a16="http://schemas.microsoft.com/office/drawing/2014/main" id="{95F41AB0-AA6A-4CFF-A10F-50DBFC676F6E}"/>
              </a:ext>
            </a:extLst>
          </p:cNvPr>
          <p:cNvSpPr/>
          <p:nvPr/>
        </p:nvSpPr>
        <p:spPr>
          <a:xfrm>
            <a:off x="5723260" y="209122"/>
            <a:ext cx="4629974" cy="1125719"/>
          </a:xfrm>
          <a:prstGeom prst="wedgeEllipseCallout">
            <a:avLst>
              <a:gd name="adj1" fmla="val 3122"/>
              <a:gd name="adj2" fmla="val 178678"/>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0" dirty="0">
                <a:solidFill>
                  <a:prstClr val="white"/>
                </a:solidFill>
                <a:latin typeface="Century Gothic" panose="020F0302020204030204"/>
              </a:rPr>
              <a:t>G</a:t>
            </a: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rün</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 is an adjective so we use </a:t>
            </a: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nicht</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 to make it negative.</a:t>
            </a:r>
          </a:p>
        </p:txBody>
      </p:sp>
      <p:sp>
        <p:nvSpPr>
          <p:cNvPr id="76" name="Oval Callout 19">
            <a:extLst>
              <a:ext uri="{FF2B5EF4-FFF2-40B4-BE49-F238E27FC236}">
                <a16:creationId xmlns:a16="http://schemas.microsoft.com/office/drawing/2014/main" id="{EE18C15C-3E18-4866-A642-68703A8C47EB}"/>
              </a:ext>
            </a:extLst>
          </p:cNvPr>
          <p:cNvSpPr/>
          <p:nvPr/>
        </p:nvSpPr>
        <p:spPr>
          <a:xfrm>
            <a:off x="8586662" y="1452709"/>
            <a:ext cx="3313599" cy="1075787"/>
          </a:xfrm>
          <a:prstGeom prst="wedgeEllipseCallout">
            <a:avLst>
              <a:gd name="adj1" fmla="val -21810"/>
              <a:gd name="adj2" fmla="val 171795"/>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Remember to use ‘</a:t>
            </a: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nicht</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 with proper nouns</a:t>
            </a:r>
          </a:p>
        </p:txBody>
      </p:sp>
      <p:sp>
        <p:nvSpPr>
          <p:cNvPr id="84" name="TextBox 83">
            <a:extLst>
              <a:ext uri="{FF2B5EF4-FFF2-40B4-BE49-F238E27FC236}">
                <a16:creationId xmlns:a16="http://schemas.microsoft.com/office/drawing/2014/main" id="{349F5415-BED5-4A3F-84B1-CA434BF09BAC}"/>
              </a:ext>
            </a:extLst>
          </p:cNvPr>
          <p:cNvSpPr txBox="1"/>
          <p:nvPr/>
        </p:nvSpPr>
        <p:spPr>
          <a:xfrm>
            <a:off x="1268629" y="6061685"/>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He is the player.</a:t>
            </a:r>
          </a:p>
        </p:txBody>
      </p:sp>
      <p:pic>
        <p:nvPicPr>
          <p:cNvPr id="7" name="Picture 6">
            <a:extLst>
              <a:ext uri="{FF2B5EF4-FFF2-40B4-BE49-F238E27FC236}">
                <a16:creationId xmlns:a16="http://schemas.microsoft.com/office/drawing/2014/main" id="{BD181FFF-D978-718A-D031-F6E9ED094CB2}"/>
              </a:ext>
            </a:extLst>
          </p:cNvPr>
          <p:cNvPicPr>
            <a:picLocks noChangeAspect="1"/>
          </p:cNvPicPr>
          <p:nvPr/>
        </p:nvPicPr>
        <p:blipFill>
          <a:blip r:embed="rId18"/>
          <a:stretch>
            <a:fillRect/>
          </a:stretch>
        </p:blipFill>
        <p:spPr>
          <a:xfrm>
            <a:off x="4432489" y="5970551"/>
            <a:ext cx="531007" cy="539799"/>
          </a:xfrm>
          <a:prstGeom prst="rect">
            <a:avLst/>
          </a:prstGeom>
        </p:spPr>
      </p:pic>
      <p:pic>
        <p:nvPicPr>
          <p:cNvPr id="11" name="Picture 2" descr="Free kids students back to school vector">
            <a:extLst>
              <a:ext uri="{FF2B5EF4-FFF2-40B4-BE49-F238E27FC236}">
                <a16:creationId xmlns:a16="http://schemas.microsoft.com/office/drawing/2014/main" id="{0495857F-8D9C-5B8C-7F08-5055BE891A3D}"/>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44181"/>
          <a:stretch/>
        </p:blipFill>
        <p:spPr bwMode="auto">
          <a:xfrm>
            <a:off x="4467209" y="5970551"/>
            <a:ext cx="461566" cy="5555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8EC7BB0-10A6-46AF-2F20-CCD4502BC600}"/>
              </a:ext>
            </a:extLst>
          </p:cNvPr>
          <p:cNvPicPr>
            <a:picLocks noChangeAspect="1"/>
          </p:cNvPicPr>
          <p:nvPr/>
        </p:nvPicPr>
        <p:blipFill>
          <a:blip r:embed="rId20"/>
          <a:stretch>
            <a:fillRect/>
          </a:stretch>
        </p:blipFill>
        <p:spPr>
          <a:xfrm>
            <a:off x="4386626" y="5970551"/>
            <a:ext cx="294029" cy="262804"/>
          </a:xfrm>
          <a:prstGeom prst="rect">
            <a:avLst/>
          </a:prstGeom>
        </p:spPr>
      </p:pic>
      <p:pic>
        <p:nvPicPr>
          <p:cNvPr id="13" name="Picture 12">
            <a:extLst>
              <a:ext uri="{FF2B5EF4-FFF2-40B4-BE49-F238E27FC236}">
                <a16:creationId xmlns:a16="http://schemas.microsoft.com/office/drawing/2014/main" id="{6A0112D4-57DB-CCA9-D55C-D0AC0545F3A2}"/>
              </a:ext>
            </a:extLst>
          </p:cNvPr>
          <p:cNvPicPr>
            <a:picLocks noChangeAspect="1"/>
          </p:cNvPicPr>
          <p:nvPr/>
        </p:nvPicPr>
        <p:blipFill>
          <a:blip r:embed="rId22"/>
          <a:stretch>
            <a:fillRect/>
          </a:stretch>
        </p:blipFill>
        <p:spPr>
          <a:xfrm>
            <a:off x="4469096" y="5970551"/>
            <a:ext cx="457793" cy="585748"/>
          </a:xfrm>
          <a:prstGeom prst="rect">
            <a:avLst/>
          </a:prstGeom>
        </p:spPr>
      </p:pic>
      <p:pic>
        <p:nvPicPr>
          <p:cNvPr id="14" name="Picture 2" descr="Free switzerland country europe vector">
            <a:extLst>
              <a:ext uri="{FF2B5EF4-FFF2-40B4-BE49-F238E27FC236}">
                <a16:creationId xmlns:a16="http://schemas.microsoft.com/office/drawing/2014/main" id="{188E6405-D31C-C4D3-E266-CB7F10E7FD4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386626" y="5970551"/>
            <a:ext cx="622732" cy="4003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Shape&#10;&#10;Description automatically generated with low confidence">
            <a:extLst>
              <a:ext uri="{FF2B5EF4-FFF2-40B4-BE49-F238E27FC236}">
                <a16:creationId xmlns:a16="http://schemas.microsoft.com/office/drawing/2014/main" id="{132D796B-7388-48E1-9361-4FCFCA67ED8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534394" y="5970551"/>
            <a:ext cx="327196" cy="585749"/>
          </a:xfrm>
          <a:prstGeom prst="rect">
            <a:avLst/>
          </a:prstGeom>
        </p:spPr>
      </p:pic>
      <p:pic>
        <p:nvPicPr>
          <p:cNvPr id="16" name="Picture 15">
            <a:extLst>
              <a:ext uri="{FF2B5EF4-FFF2-40B4-BE49-F238E27FC236}">
                <a16:creationId xmlns:a16="http://schemas.microsoft.com/office/drawing/2014/main" id="{BD55CECC-B521-1895-B4EC-AE43025ECE96}"/>
              </a:ext>
            </a:extLst>
          </p:cNvPr>
          <p:cNvPicPr>
            <a:picLocks noChangeAspect="1"/>
          </p:cNvPicPr>
          <p:nvPr/>
        </p:nvPicPr>
        <p:blipFill>
          <a:blip r:embed="rId20"/>
          <a:stretch>
            <a:fillRect/>
          </a:stretch>
        </p:blipFill>
        <p:spPr>
          <a:xfrm>
            <a:off x="4356661" y="5970551"/>
            <a:ext cx="294029" cy="262804"/>
          </a:xfrm>
          <a:prstGeom prst="rect">
            <a:avLst/>
          </a:prstGeom>
        </p:spPr>
      </p:pic>
      <p:pic>
        <p:nvPicPr>
          <p:cNvPr id="18" name="Picture 2" descr="Free kids students back to school vector">
            <a:extLst>
              <a:ext uri="{FF2B5EF4-FFF2-40B4-BE49-F238E27FC236}">
                <a16:creationId xmlns:a16="http://schemas.microsoft.com/office/drawing/2014/main" id="{ED80EDA3-0856-4993-BFFD-00AEB3D8159E}"/>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160" r="55979"/>
          <a:stretch/>
        </p:blipFill>
        <p:spPr bwMode="auto">
          <a:xfrm>
            <a:off x="4509971" y="5970551"/>
            <a:ext cx="376043" cy="571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68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wipe(left)">
                                      <p:cBhvr>
                                        <p:cTn id="13" dur="500"/>
                                        <p:tgtEl>
                                          <p:spTgt spid="7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2"/>
                                        </p:tgtEl>
                                        <p:attrNameLst>
                                          <p:attrName>style.visibility</p:attrName>
                                        </p:attrNameLst>
                                      </p:cBhvr>
                                      <p:to>
                                        <p:strVal val="visible"/>
                                      </p:to>
                                    </p:set>
                                    <p:animEffect transition="in" filter="wipe(left)">
                                      <p:cBhvr>
                                        <p:cTn id="18" dur="500"/>
                                        <p:tgtEl>
                                          <p:spTgt spid="72"/>
                                        </p:tgtEl>
                                      </p:cBhvr>
                                    </p:animEffect>
                                  </p:childTnLst>
                                  <p:subTnLst>
                                    <p:audio>
                                      <p:cMediaNode>
                                        <p:cTn display="0" masterRel="sameClick">
                                          <p:stCondLst>
                                            <p:cond evt="begin" delay="0">
                                              <p:tn val="16"/>
                                            </p:cond>
                                          </p:stCondLst>
                                          <p:endCondLst>
                                            <p:cond evt="onStopAudio" delay="0">
                                              <p:tgtEl>
                                                <p:sldTgt/>
                                              </p:tgtEl>
                                            </p:cond>
                                          </p:endCondLst>
                                        </p:cTn>
                                        <p:tgtEl>
                                          <p:sndTgt r:embed="rId3" name="T2_W2F_13.1.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animEffect transition="in" filter="wipe(left)">
                                      <p:cBhvr>
                                        <p:cTn id="27" dur="500"/>
                                        <p:tgtEl>
                                          <p:spTgt spid="73"/>
                                        </p:tgtEl>
                                      </p:cBhvr>
                                    </p:animEffect>
                                  </p:childTnLst>
                                  <p:subTnLst>
                                    <p:audio>
                                      <p:cMediaNode>
                                        <p:cTn display="0" masterRel="sameClick">
                                          <p:stCondLst>
                                            <p:cond evt="begin" delay="0">
                                              <p:tn val="25"/>
                                            </p:cond>
                                          </p:stCondLst>
                                          <p:endCondLst>
                                            <p:cond evt="onStopAudio" delay="0">
                                              <p:tgtEl>
                                                <p:sldTgt/>
                                              </p:tgtEl>
                                            </p:cond>
                                          </p:endCondLst>
                                        </p:cTn>
                                        <p:tgtEl>
                                          <p:sndTgt r:embed="rId4" name="T2_W2F_13.2.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4"/>
                                        </p:tgtEl>
                                        <p:attrNameLst>
                                          <p:attrName>style.visibility</p:attrName>
                                        </p:attrNameLst>
                                      </p:cBhvr>
                                      <p:to>
                                        <p:strVal val="visible"/>
                                      </p:to>
                                    </p:set>
                                    <p:animEffect transition="in" filter="fade">
                                      <p:cBhvr>
                                        <p:cTn id="32" dur="500"/>
                                        <p:tgtEl>
                                          <p:spTgt spid="74"/>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1"/>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7"/>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38"/>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39"/>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74"/>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71"/>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72"/>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7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5" name="T2_W2F_13.3.wav"/>
                                        </p:tgtEl>
                                      </p:cMediaNode>
                                    </p:audio>
                                  </p:sub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6" name="T2_W2F_13.4.wav"/>
                                        </p:tgtEl>
                                      </p:cMediaNode>
                                    </p:audio>
                                  </p:sub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40"/>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41"/>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61"/>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42"/>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1"/>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7" name="T2_W2F_13.5.wav"/>
                                        </p:tgtEl>
                                      </p:cMediaNode>
                                    </p:audio>
                                  </p:sub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8" name="T2_W2F_13.6.wav"/>
                                        </p:tgtEl>
                                      </p:cMediaNode>
                                    </p:audio>
                                  </p:sub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44"/>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45"/>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46"/>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11"/>
                                        </p:tgtEl>
                                        <p:attrNameLst>
                                          <p:attrName>style.visibility</p:attrName>
                                        </p:attrNameLst>
                                      </p:cBhvr>
                                      <p:to>
                                        <p:strVal val="hidden"/>
                                      </p:to>
                                    </p:set>
                                  </p:childTnLst>
                                </p:cTn>
                              </p:par>
                              <p:par>
                                <p:cTn id="105" presetID="1" presetClass="exit" presetSubtype="0" fill="hold" nodeType="withEffect">
                                  <p:stCondLst>
                                    <p:cond delay="0"/>
                                  </p:stCondLst>
                                  <p:childTnLst>
                                    <p:set>
                                      <p:cBhvr>
                                        <p:cTn id="106" dur="1" fill="hold">
                                          <p:stCondLst>
                                            <p:cond delay="0"/>
                                          </p:stCondLst>
                                        </p:cTn>
                                        <p:tgtEl>
                                          <p:spTgt spid="12"/>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7"/>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3"/>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9" name="T2_W2F_13.7.wav"/>
                                        </p:tgtEl>
                                      </p:cMediaNode>
                                    </p:audio>
                                  </p:sub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10" name="T2_W2F_13.8.wav"/>
                                        </p:tgtEl>
                                      </p:cMediaNode>
                                    </p:audio>
                                  </p:subTnLst>
                                </p:cTn>
                              </p:par>
                            </p:childTnLst>
                          </p:cTn>
                        </p:par>
                      </p:childTnLst>
                    </p:cTn>
                  </p:par>
                  <p:par>
                    <p:cTn id="121" fill="hold">
                      <p:stCondLst>
                        <p:cond delay="indefinite"/>
                      </p:stCondLst>
                      <p:childTnLst>
                        <p:par>
                          <p:cTn id="122" fill="hold">
                            <p:stCondLst>
                              <p:cond delay="0"/>
                            </p:stCondLst>
                            <p:childTnLst>
                              <p:par>
                                <p:cTn id="123" presetID="1" presetClass="exit" presetSubtype="0" fill="hold" grpId="1" nodeType="clickEffect">
                                  <p:stCondLst>
                                    <p:cond delay="0"/>
                                  </p:stCondLst>
                                  <p:childTnLst>
                                    <p:set>
                                      <p:cBhvr>
                                        <p:cTn id="124" dur="1" fill="hold">
                                          <p:stCondLst>
                                            <p:cond delay="0"/>
                                          </p:stCondLst>
                                        </p:cTn>
                                        <p:tgtEl>
                                          <p:spTgt spid="47"/>
                                        </p:tgtEl>
                                        <p:attrNameLst>
                                          <p:attrName>style.visibility</p:attrName>
                                        </p:attrNameLst>
                                      </p:cBhvr>
                                      <p:to>
                                        <p:strVal val="hidden"/>
                                      </p:to>
                                    </p:set>
                                  </p:childTnLst>
                                </p:cTn>
                              </p:par>
                              <p:par>
                                <p:cTn id="125" presetID="1" presetClass="exit" presetSubtype="0" fill="hold" grpId="1" nodeType="withEffect">
                                  <p:stCondLst>
                                    <p:cond delay="0"/>
                                  </p:stCondLst>
                                  <p:childTnLst>
                                    <p:set>
                                      <p:cBhvr>
                                        <p:cTn id="126" dur="1" fill="hold">
                                          <p:stCondLst>
                                            <p:cond delay="0"/>
                                          </p:stCondLst>
                                        </p:cTn>
                                        <p:tgtEl>
                                          <p:spTgt spid="48"/>
                                        </p:tgtEl>
                                        <p:attrNameLst>
                                          <p:attrName>style.visibility</p:attrName>
                                        </p:attrNameLst>
                                      </p:cBhvr>
                                      <p:to>
                                        <p:strVal val="hidden"/>
                                      </p:to>
                                    </p:set>
                                  </p:childTnLst>
                                </p:cTn>
                              </p:par>
                              <p:par>
                                <p:cTn id="127" presetID="1" presetClass="exit" presetSubtype="0" fill="hold" nodeType="withEffect">
                                  <p:stCondLst>
                                    <p:cond delay="0"/>
                                  </p:stCondLst>
                                  <p:childTnLst>
                                    <p:set>
                                      <p:cBhvr>
                                        <p:cTn id="128" dur="1" fill="hold">
                                          <p:stCondLst>
                                            <p:cond delay="0"/>
                                          </p:stCondLst>
                                        </p:cTn>
                                        <p:tgtEl>
                                          <p:spTgt spid="13"/>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49"/>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51"/>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14"/>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139"/>
                                            </p:cond>
                                          </p:stCondLst>
                                          <p:endCondLst>
                                            <p:cond evt="onStopAudio" delay="0">
                                              <p:tgtEl>
                                                <p:sldTgt/>
                                              </p:tgtEl>
                                            </p:cond>
                                          </p:endCondLst>
                                        </p:cTn>
                                        <p:tgtEl>
                                          <p:sndTgt r:embed="rId11" name="T2_W2F_13.9.wav"/>
                                        </p:tgtEl>
                                      </p:cMediaNode>
                                    </p:audio>
                                  </p:sub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43"/>
                                            </p:cond>
                                          </p:stCondLst>
                                          <p:endCondLst>
                                            <p:cond evt="onStopAudio" delay="0">
                                              <p:tgtEl>
                                                <p:sldTgt/>
                                              </p:tgtEl>
                                            </p:cond>
                                          </p:endCondLst>
                                        </p:cTn>
                                        <p:tgtEl>
                                          <p:sndTgt r:embed="rId12" name="T2_W2F_13.10.wav"/>
                                        </p:tgtEl>
                                      </p:cMediaNode>
                                    </p:audio>
                                  </p:sub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76"/>
                                        </p:tgtEl>
                                        <p:attrNameLst>
                                          <p:attrName>style.visibility</p:attrName>
                                        </p:attrNameLst>
                                      </p:cBhvr>
                                      <p:to>
                                        <p:strVal val="visible"/>
                                      </p:to>
                                    </p:set>
                                    <p:animEffect transition="in" filter="fade">
                                      <p:cBhvr>
                                        <p:cTn id="149" dur="500"/>
                                        <p:tgtEl>
                                          <p:spTgt spid="76"/>
                                        </p:tgtEl>
                                      </p:cBhvr>
                                    </p:animEffect>
                                  </p:childTnLst>
                                </p:cTn>
                              </p:par>
                            </p:childTnLst>
                          </p:cTn>
                        </p:par>
                      </p:childTnLst>
                    </p:cTn>
                  </p:par>
                  <p:par>
                    <p:cTn id="150" fill="hold">
                      <p:stCondLst>
                        <p:cond delay="indefinite"/>
                      </p:stCondLst>
                      <p:childTnLst>
                        <p:par>
                          <p:cTn id="151" fill="hold">
                            <p:stCondLst>
                              <p:cond delay="0"/>
                            </p:stCondLst>
                            <p:childTnLst>
                              <p:par>
                                <p:cTn id="152" presetID="1" presetClass="exit" presetSubtype="0" fill="hold" grpId="1" nodeType="clickEffect">
                                  <p:stCondLst>
                                    <p:cond delay="0"/>
                                  </p:stCondLst>
                                  <p:childTnLst>
                                    <p:set>
                                      <p:cBhvr>
                                        <p:cTn id="153" dur="1" fill="hold">
                                          <p:stCondLst>
                                            <p:cond delay="0"/>
                                          </p:stCondLst>
                                        </p:cTn>
                                        <p:tgtEl>
                                          <p:spTgt spid="76"/>
                                        </p:tgtEl>
                                        <p:attrNameLst>
                                          <p:attrName>style.visibility</p:attrName>
                                        </p:attrNameLst>
                                      </p:cBhvr>
                                      <p:to>
                                        <p:strVal val="hidden"/>
                                      </p:to>
                                    </p:set>
                                  </p:childTnLst>
                                </p:cTn>
                              </p:par>
                            </p:childTnLst>
                          </p:cTn>
                        </p:par>
                      </p:childTnLst>
                    </p:cTn>
                  </p:par>
                  <p:par>
                    <p:cTn id="154" fill="hold">
                      <p:stCondLst>
                        <p:cond delay="indefinite"/>
                      </p:stCondLst>
                      <p:childTnLst>
                        <p:par>
                          <p:cTn id="155" fill="hold">
                            <p:stCondLst>
                              <p:cond delay="0"/>
                            </p:stCondLst>
                            <p:childTnLst>
                              <p:par>
                                <p:cTn id="156" presetID="1" presetClass="exit" presetSubtype="0" fill="hold" grpId="1" nodeType="clickEffect">
                                  <p:stCondLst>
                                    <p:cond delay="0"/>
                                  </p:stCondLst>
                                  <p:childTnLst>
                                    <p:set>
                                      <p:cBhvr>
                                        <p:cTn id="157" dur="1" fill="hold">
                                          <p:stCondLst>
                                            <p:cond delay="0"/>
                                          </p:stCondLst>
                                        </p:cTn>
                                        <p:tgtEl>
                                          <p:spTgt spid="51"/>
                                        </p:tgtEl>
                                        <p:attrNameLst>
                                          <p:attrName>style.visibility</p:attrName>
                                        </p:attrNameLst>
                                      </p:cBhvr>
                                      <p:to>
                                        <p:strVal val="hidden"/>
                                      </p:to>
                                    </p:set>
                                  </p:childTnLst>
                                </p:cTn>
                              </p:par>
                              <p:par>
                                <p:cTn id="158" presetID="1" presetClass="exit" presetSubtype="0" fill="hold" grpId="1" nodeType="withEffect">
                                  <p:stCondLst>
                                    <p:cond delay="0"/>
                                  </p:stCondLst>
                                  <p:childTnLst>
                                    <p:set>
                                      <p:cBhvr>
                                        <p:cTn id="159" dur="1" fill="hold">
                                          <p:stCondLst>
                                            <p:cond delay="0"/>
                                          </p:stCondLst>
                                        </p:cTn>
                                        <p:tgtEl>
                                          <p:spTgt spid="52"/>
                                        </p:tgtEl>
                                        <p:attrNameLst>
                                          <p:attrName>style.visibility</p:attrName>
                                        </p:attrNameLst>
                                      </p:cBhvr>
                                      <p:to>
                                        <p:strVal val="hidden"/>
                                      </p:to>
                                    </p:set>
                                  </p:childTnLst>
                                </p:cTn>
                              </p:par>
                              <p:par>
                                <p:cTn id="160" presetID="1" presetClass="exit" presetSubtype="0" fill="hold" nodeType="withEffect">
                                  <p:stCondLst>
                                    <p:cond delay="0"/>
                                  </p:stCondLst>
                                  <p:childTnLst>
                                    <p:set>
                                      <p:cBhvr>
                                        <p:cTn id="161" dur="1" fill="hold">
                                          <p:stCondLst>
                                            <p:cond delay="0"/>
                                          </p:stCondLst>
                                        </p:cTn>
                                        <p:tgtEl>
                                          <p:spTgt spid="14"/>
                                        </p:tgtEl>
                                        <p:attrNameLst>
                                          <p:attrName>style.visibility</p:attrName>
                                        </p:attrNameLst>
                                      </p:cBhvr>
                                      <p:to>
                                        <p:strVal val="hidden"/>
                                      </p:to>
                                    </p:set>
                                  </p:childTnLst>
                                </p:cTn>
                              </p:par>
                              <p:par>
                                <p:cTn id="162" presetID="1" presetClass="exit" presetSubtype="0" fill="hold" grpId="1" nodeType="withEffect">
                                  <p:stCondLst>
                                    <p:cond delay="0"/>
                                  </p:stCondLst>
                                  <p:childTnLst>
                                    <p:set>
                                      <p:cBhvr>
                                        <p:cTn id="163" dur="1" fill="hold">
                                          <p:stCondLst>
                                            <p:cond delay="0"/>
                                          </p:stCondLst>
                                        </p:cTn>
                                        <p:tgtEl>
                                          <p:spTgt spid="53"/>
                                        </p:tgtEl>
                                        <p:attrNameLst>
                                          <p:attrName>style.visibility</p:attrName>
                                        </p:attrNameLst>
                                      </p:cBhvr>
                                      <p:to>
                                        <p:strVal val="hidden"/>
                                      </p:to>
                                    </p:set>
                                  </p:childTnLst>
                                </p:cTn>
                              </p:par>
                            </p:childTnLst>
                          </p:cTn>
                        </p:par>
                      </p:childTnLst>
                    </p:cTn>
                  </p:par>
                  <p:par>
                    <p:cTn id="164" fill="hold">
                      <p:stCondLst>
                        <p:cond delay="indefinite"/>
                      </p:stCondLst>
                      <p:childTnLst>
                        <p:par>
                          <p:cTn id="165" fill="hold">
                            <p:stCondLst>
                              <p:cond delay="0"/>
                            </p:stCondLst>
                            <p:childTnLst>
                              <p:par>
                                <p:cTn id="166" presetID="1" presetClass="entr" presetSubtype="0" fill="hold" grpId="0" nodeType="clickEffect">
                                  <p:stCondLst>
                                    <p:cond delay="0"/>
                                  </p:stCondLst>
                                  <p:childTnLst>
                                    <p:set>
                                      <p:cBhvr>
                                        <p:cTn id="167" dur="1" fill="hold">
                                          <p:stCondLst>
                                            <p:cond delay="0"/>
                                          </p:stCondLst>
                                        </p:cTn>
                                        <p:tgtEl>
                                          <p:spTgt spid="54"/>
                                        </p:tgtEl>
                                        <p:attrNameLst>
                                          <p:attrName>style.visibility</p:attrName>
                                        </p:attrNameLst>
                                      </p:cBhvr>
                                      <p:to>
                                        <p:strVal val="visible"/>
                                      </p:to>
                                    </p:set>
                                  </p:childTnLst>
                                </p:cTn>
                              </p:par>
                              <p:par>
                                <p:cTn id="168" presetID="1" presetClass="entr" presetSubtype="0" fill="hold" nodeType="withEffect">
                                  <p:stCondLst>
                                    <p:cond delay="0"/>
                                  </p:stCondLst>
                                  <p:childTnLst>
                                    <p:set>
                                      <p:cBhvr>
                                        <p:cTn id="169" dur="1" fill="hold">
                                          <p:stCondLst>
                                            <p:cond delay="0"/>
                                          </p:stCondLst>
                                        </p:cTn>
                                        <p:tgtEl>
                                          <p:spTgt spid="15"/>
                                        </p:tgtEl>
                                        <p:attrNameLst>
                                          <p:attrName>style.visibility</p:attrName>
                                        </p:attrNameLst>
                                      </p:cBhvr>
                                      <p:to>
                                        <p:strVal val="visible"/>
                                      </p:to>
                                    </p:set>
                                  </p:childTnLst>
                                </p:cTn>
                              </p:par>
                              <p:par>
                                <p:cTn id="170" presetID="1" presetClass="entr" presetSubtype="0" fill="hold" nodeType="withEffect">
                                  <p:stCondLst>
                                    <p:cond delay="0"/>
                                  </p:stCondLst>
                                  <p:childTnLst>
                                    <p:set>
                                      <p:cBhvr>
                                        <p:cTn id="171" dur="1" fill="hold">
                                          <p:stCondLst>
                                            <p:cond delay="0"/>
                                          </p:stCondLst>
                                        </p:cTn>
                                        <p:tgtEl>
                                          <p:spTgt spid="16"/>
                                        </p:tgtEl>
                                        <p:attrNameLst>
                                          <p:attrName>style.visibility</p:attrName>
                                        </p:attrNameLst>
                                      </p:cBhvr>
                                      <p:to>
                                        <p:strVal val="visible"/>
                                      </p:to>
                                    </p:set>
                                  </p:childTnLst>
                                </p:cTn>
                              </p:par>
                            </p:childTnLst>
                          </p:cTn>
                        </p:par>
                      </p:childTnLst>
                    </p:cTn>
                  </p:par>
                  <p:par>
                    <p:cTn id="172" fill="hold">
                      <p:stCondLst>
                        <p:cond delay="indefinite"/>
                      </p:stCondLst>
                      <p:childTnLst>
                        <p:par>
                          <p:cTn id="173" fill="hold">
                            <p:stCondLst>
                              <p:cond delay="0"/>
                            </p:stCondLst>
                            <p:childTnLst>
                              <p:par>
                                <p:cTn id="174" presetID="1" presetClass="entr" presetSubtype="0" fill="hold" grpId="0" nodeType="clickEffect">
                                  <p:stCondLst>
                                    <p:cond delay="0"/>
                                  </p:stCondLst>
                                  <p:childTnLst>
                                    <p:set>
                                      <p:cBhvr>
                                        <p:cTn id="175"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74"/>
                                            </p:cond>
                                          </p:stCondLst>
                                          <p:endCondLst>
                                            <p:cond evt="onStopAudio" delay="0">
                                              <p:tgtEl>
                                                <p:sldTgt/>
                                              </p:tgtEl>
                                            </p:cond>
                                          </p:endCondLst>
                                        </p:cTn>
                                        <p:tgtEl>
                                          <p:sndTgt r:embed="rId13" name="T2_W2F_13.11.wav"/>
                                        </p:tgtEl>
                                      </p:cMediaNode>
                                    </p:audio>
                                  </p:subTnLst>
                                </p:cTn>
                              </p:par>
                            </p:childTnLst>
                          </p:cTn>
                        </p:par>
                      </p:childTnLst>
                    </p:cTn>
                  </p:par>
                  <p:par>
                    <p:cTn id="176" fill="hold">
                      <p:stCondLst>
                        <p:cond delay="indefinite"/>
                      </p:stCondLst>
                      <p:childTnLst>
                        <p:par>
                          <p:cTn id="177" fill="hold">
                            <p:stCondLst>
                              <p:cond delay="0"/>
                            </p:stCondLst>
                            <p:childTnLst>
                              <p:par>
                                <p:cTn id="178" presetID="1" presetClass="entr" presetSubtype="0" fill="hold" grpId="0" nodeType="clickEffect">
                                  <p:stCondLst>
                                    <p:cond delay="0"/>
                                  </p:stCondLst>
                                  <p:childTnLst>
                                    <p:set>
                                      <p:cBhvr>
                                        <p:cTn id="179"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78"/>
                                            </p:cond>
                                          </p:stCondLst>
                                          <p:endCondLst>
                                            <p:cond evt="onStopAudio" delay="0">
                                              <p:tgtEl>
                                                <p:sldTgt/>
                                              </p:tgtEl>
                                            </p:cond>
                                          </p:endCondLst>
                                        </p:cTn>
                                        <p:tgtEl>
                                          <p:sndTgt r:embed="rId14" name="T2_W2F_13.12.wav"/>
                                        </p:tgtEl>
                                      </p:cMediaNode>
                                    </p:audio>
                                  </p:subTnLst>
                                </p:cTn>
                              </p:par>
                            </p:childTnLst>
                          </p:cTn>
                        </p:par>
                      </p:childTnLst>
                    </p:cTn>
                  </p:par>
                  <p:par>
                    <p:cTn id="180" fill="hold">
                      <p:stCondLst>
                        <p:cond delay="indefinite"/>
                      </p:stCondLst>
                      <p:childTnLst>
                        <p:par>
                          <p:cTn id="181" fill="hold">
                            <p:stCondLst>
                              <p:cond delay="0"/>
                            </p:stCondLst>
                            <p:childTnLst>
                              <p:par>
                                <p:cTn id="182" presetID="1" presetClass="exit" presetSubtype="0" fill="hold" grpId="1" nodeType="clickEffect">
                                  <p:stCondLst>
                                    <p:cond delay="0"/>
                                  </p:stCondLst>
                                  <p:childTnLst>
                                    <p:set>
                                      <p:cBhvr>
                                        <p:cTn id="183" dur="1" fill="hold">
                                          <p:stCondLst>
                                            <p:cond delay="0"/>
                                          </p:stCondLst>
                                        </p:cTn>
                                        <p:tgtEl>
                                          <p:spTgt spid="54"/>
                                        </p:tgtEl>
                                        <p:attrNameLst>
                                          <p:attrName>style.visibility</p:attrName>
                                        </p:attrNameLst>
                                      </p:cBhvr>
                                      <p:to>
                                        <p:strVal val="hidden"/>
                                      </p:to>
                                    </p:set>
                                  </p:childTnLst>
                                </p:cTn>
                              </p:par>
                              <p:par>
                                <p:cTn id="184" presetID="1" presetClass="exit" presetSubtype="0" fill="hold" grpId="1" nodeType="withEffect">
                                  <p:stCondLst>
                                    <p:cond delay="0"/>
                                  </p:stCondLst>
                                  <p:childTnLst>
                                    <p:set>
                                      <p:cBhvr>
                                        <p:cTn id="185" dur="1" fill="hold">
                                          <p:stCondLst>
                                            <p:cond delay="0"/>
                                          </p:stCondLst>
                                        </p:cTn>
                                        <p:tgtEl>
                                          <p:spTgt spid="55"/>
                                        </p:tgtEl>
                                        <p:attrNameLst>
                                          <p:attrName>style.visibility</p:attrName>
                                        </p:attrNameLst>
                                      </p:cBhvr>
                                      <p:to>
                                        <p:strVal val="hidden"/>
                                      </p:to>
                                    </p:set>
                                  </p:childTnLst>
                                </p:cTn>
                              </p:par>
                              <p:par>
                                <p:cTn id="186" presetID="1" presetClass="exit" presetSubtype="0" fill="hold" grpId="1" nodeType="withEffect">
                                  <p:stCondLst>
                                    <p:cond delay="0"/>
                                  </p:stCondLst>
                                  <p:childTnLst>
                                    <p:set>
                                      <p:cBhvr>
                                        <p:cTn id="187" dur="1" fill="hold">
                                          <p:stCondLst>
                                            <p:cond delay="0"/>
                                          </p:stCondLst>
                                        </p:cTn>
                                        <p:tgtEl>
                                          <p:spTgt spid="56"/>
                                        </p:tgtEl>
                                        <p:attrNameLst>
                                          <p:attrName>style.visibility</p:attrName>
                                        </p:attrNameLst>
                                      </p:cBhvr>
                                      <p:to>
                                        <p:strVal val="hidden"/>
                                      </p:to>
                                    </p:set>
                                  </p:childTnLst>
                                </p:cTn>
                              </p:par>
                              <p:par>
                                <p:cTn id="188" presetID="1" presetClass="exit" presetSubtype="0" fill="hold" nodeType="withEffect">
                                  <p:stCondLst>
                                    <p:cond delay="0"/>
                                  </p:stCondLst>
                                  <p:childTnLst>
                                    <p:set>
                                      <p:cBhvr>
                                        <p:cTn id="189" dur="1" fill="hold">
                                          <p:stCondLst>
                                            <p:cond delay="0"/>
                                          </p:stCondLst>
                                        </p:cTn>
                                        <p:tgtEl>
                                          <p:spTgt spid="15"/>
                                        </p:tgtEl>
                                        <p:attrNameLst>
                                          <p:attrName>style.visibility</p:attrName>
                                        </p:attrNameLst>
                                      </p:cBhvr>
                                      <p:to>
                                        <p:strVal val="hidden"/>
                                      </p:to>
                                    </p:set>
                                  </p:childTnLst>
                                </p:cTn>
                              </p:par>
                              <p:par>
                                <p:cTn id="190" presetID="1" presetClass="exit" presetSubtype="0" fill="hold" nodeType="withEffect">
                                  <p:stCondLst>
                                    <p:cond delay="0"/>
                                  </p:stCondLst>
                                  <p:childTnLst>
                                    <p:set>
                                      <p:cBhvr>
                                        <p:cTn id="191" dur="1" fill="hold">
                                          <p:stCondLst>
                                            <p:cond delay="0"/>
                                          </p:stCondLst>
                                        </p:cTn>
                                        <p:tgtEl>
                                          <p:spTgt spid="16"/>
                                        </p:tgtEl>
                                        <p:attrNameLst>
                                          <p:attrName>style.visibility</p:attrName>
                                        </p:attrNameLst>
                                      </p:cBhvr>
                                      <p:to>
                                        <p:strVal val="hidden"/>
                                      </p:to>
                                    </p:set>
                                  </p:childTnLst>
                                </p:cTn>
                              </p:par>
                            </p:childTnLst>
                          </p:cTn>
                        </p:par>
                      </p:childTnLst>
                    </p:cTn>
                  </p:par>
                  <p:par>
                    <p:cTn id="192" fill="hold">
                      <p:stCondLst>
                        <p:cond delay="indefinite"/>
                      </p:stCondLst>
                      <p:childTnLst>
                        <p:par>
                          <p:cTn id="193" fill="hold">
                            <p:stCondLst>
                              <p:cond delay="0"/>
                            </p:stCondLst>
                            <p:childTnLst>
                              <p:par>
                                <p:cTn id="194" presetID="1" presetClass="entr" presetSubtype="0" fill="hold" grpId="0" nodeType="clickEffect">
                                  <p:stCondLst>
                                    <p:cond delay="0"/>
                                  </p:stCondLst>
                                  <p:childTnLst>
                                    <p:set>
                                      <p:cBhvr>
                                        <p:cTn id="195" dur="1" fill="hold">
                                          <p:stCondLst>
                                            <p:cond delay="0"/>
                                          </p:stCondLst>
                                        </p:cTn>
                                        <p:tgtEl>
                                          <p:spTgt spid="84"/>
                                        </p:tgtEl>
                                        <p:attrNameLst>
                                          <p:attrName>style.visibility</p:attrName>
                                        </p:attrNameLst>
                                      </p:cBhvr>
                                      <p:to>
                                        <p:strVal val="visible"/>
                                      </p:to>
                                    </p:set>
                                  </p:childTnLst>
                                </p:cTn>
                              </p:par>
                              <p:par>
                                <p:cTn id="196" presetID="1" presetClass="entr" presetSubtype="0" fill="hold" nodeType="withEffect">
                                  <p:stCondLst>
                                    <p:cond delay="0"/>
                                  </p:stCondLst>
                                  <p:childTnLst>
                                    <p:set>
                                      <p:cBhvr>
                                        <p:cTn id="197" dur="1" fill="hold">
                                          <p:stCondLst>
                                            <p:cond delay="0"/>
                                          </p:stCondLst>
                                        </p:cTn>
                                        <p:tgtEl>
                                          <p:spTgt spid="18"/>
                                        </p:tgtEl>
                                        <p:attrNameLst>
                                          <p:attrName>style.visibility</p:attrName>
                                        </p:attrNameLst>
                                      </p:cBhvr>
                                      <p:to>
                                        <p:strVal val="visible"/>
                                      </p:to>
                                    </p:set>
                                  </p:childTnLst>
                                </p:cTn>
                              </p:par>
                            </p:childTnLst>
                          </p:cTn>
                        </p:par>
                      </p:childTnLst>
                    </p:cTn>
                  </p:par>
                  <p:par>
                    <p:cTn id="198" fill="hold">
                      <p:stCondLst>
                        <p:cond delay="indefinite"/>
                      </p:stCondLst>
                      <p:childTnLst>
                        <p:par>
                          <p:cTn id="199" fill="hold">
                            <p:stCondLst>
                              <p:cond delay="0"/>
                            </p:stCondLst>
                            <p:childTnLst>
                              <p:par>
                                <p:cTn id="200" presetID="1" presetClass="entr" presetSubtype="0" fill="hold" grpId="0" nodeType="clickEffect">
                                  <p:stCondLst>
                                    <p:cond delay="0"/>
                                  </p:stCondLst>
                                  <p:childTnLst>
                                    <p:set>
                                      <p:cBhvr>
                                        <p:cTn id="201"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00"/>
                                            </p:cond>
                                          </p:stCondLst>
                                          <p:endCondLst>
                                            <p:cond evt="onStopAudio" delay="0">
                                              <p:tgtEl>
                                                <p:sldTgt/>
                                              </p:tgtEl>
                                            </p:cond>
                                          </p:endCondLst>
                                        </p:cTn>
                                        <p:tgtEl>
                                          <p:sndTgt r:embed="rId15" name="T2_W2F_13.13.wav"/>
                                        </p:tgtEl>
                                      </p:cMediaNode>
                                    </p:audio>
                                  </p:subTnLst>
                                </p:cTn>
                              </p:par>
                            </p:childTnLst>
                          </p:cTn>
                        </p:par>
                      </p:childTnLst>
                    </p:cTn>
                  </p:par>
                  <p:par>
                    <p:cTn id="202" fill="hold">
                      <p:stCondLst>
                        <p:cond delay="indefinite"/>
                      </p:stCondLst>
                      <p:childTnLst>
                        <p:par>
                          <p:cTn id="203" fill="hold">
                            <p:stCondLst>
                              <p:cond delay="0"/>
                            </p:stCondLst>
                            <p:childTnLst>
                              <p:par>
                                <p:cTn id="204" presetID="1" presetClass="entr" presetSubtype="0" fill="hold" grpId="0" nodeType="clickEffect">
                                  <p:stCondLst>
                                    <p:cond delay="0"/>
                                  </p:stCondLst>
                                  <p:childTnLst>
                                    <p:set>
                                      <p:cBhvr>
                                        <p:cTn id="205"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204"/>
                                            </p:cond>
                                          </p:stCondLst>
                                          <p:endCondLst>
                                            <p:cond evt="onStopAudio" delay="0">
                                              <p:tgtEl>
                                                <p:sldTgt/>
                                              </p:tgtEl>
                                            </p:cond>
                                          </p:endCondLst>
                                        </p:cTn>
                                        <p:tgtEl>
                                          <p:sndTgt r:embed="rId16" name="T2_W2F_13.14.wav"/>
                                        </p:tgtEl>
                                      </p:cMediaNode>
                                    </p:audio>
                                  </p:subTnLst>
                                </p:cTn>
                              </p:par>
                            </p:childTnLst>
                          </p:cTn>
                        </p:par>
                      </p:childTnLst>
                    </p:cTn>
                  </p:par>
                  <p:par>
                    <p:cTn id="206" fill="hold">
                      <p:stCondLst>
                        <p:cond delay="indefinite"/>
                      </p:stCondLst>
                      <p:childTnLst>
                        <p:par>
                          <p:cTn id="207" fill="hold">
                            <p:stCondLst>
                              <p:cond delay="0"/>
                            </p:stCondLst>
                            <p:childTnLst>
                              <p:par>
                                <p:cTn id="208" presetID="1" presetClass="exit" presetSubtype="0" fill="hold" grpId="1" nodeType="clickEffect">
                                  <p:stCondLst>
                                    <p:cond delay="0"/>
                                  </p:stCondLst>
                                  <p:childTnLst>
                                    <p:set>
                                      <p:cBhvr>
                                        <p:cTn id="209" dur="1" fill="hold">
                                          <p:stCondLst>
                                            <p:cond delay="0"/>
                                          </p:stCondLst>
                                        </p:cTn>
                                        <p:tgtEl>
                                          <p:spTgt spid="84"/>
                                        </p:tgtEl>
                                        <p:attrNameLst>
                                          <p:attrName>style.visibility</p:attrName>
                                        </p:attrNameLst>
                                      </p:cBhvr>
                                      <p:to>
                                        <p:strVal val="hidden"/>
                                      </p:to>
                                    </p:set>
                                  </p:childTnLst>
                                </p:cTn>
                              </p:par>
                              <p:par>
                                <p:cTn id="210" presetID="1" presetClass="exit" presetSubtype="0" fill="hold" grpId="1" nodeType="withEffect">
                                  <p:stCondLst>
                                    <p:cond delay="0"/>
                                  </p:stCondLst>
                                  <p:childTnLst>
                                    <p:set>
                                      <p:cBhvr>
                                        <p:cTn id="211" dur="1" fill="hold">
                                          <p:stCondLst>
                                            <p:cond delay="0"/>
                                          </p:stCondLst>
                                        </p:cTn>
                                        <p:tgtEl>
                                          <p:spTgt spid="58"/>
                                        </p:tgtEl>
                                        <p:attrNameLst>
                                          <p:attrName>style.visibility</p:attrName>
                                        </p:attrNameLst>
                                      </p:cBhvr>
                                      <p:to>
                                        <p:strVal val="hidden"/>
                                      </p:to>
                                    </p:set>
                                  </p:childTnLst>
                                </p:cTn>
                              </p:par>
                              <p:par>
                                <p:cTn id="212" presetID="1" presetClass="exit" presetSubtype="0" fill="hold" grpId="1" nodeType="withEffect">
                                  <p:stCondLst>
                                    <p:cond delay="0"/>
                                  </p:stCondLst>
                                  <p:childTnLst>
                                    <p:set>
                                      <p:cBhvr>
                                        <p:cTn id="213" dur="1" fill="hold">
                                          <p:stCondLst>
                                            <p:cond delay="0"/>
                                          </p:stCondLst>
                                        </p:cTn>
                                        <p:tgtEl>
                                          <p:spTgt spid="59"/>
                                        </p:tgtEl>
                                        <p:attrNameLst>
                                          <p:attrName>style.visibility</p:attrName>
                                        </p:attrNameLst>
                                      </p:cBhvr>
                                      <p:to>
                                        <p:strVal val="hidden"/>
                                      </p:to>
                                    </p:set>
                                  </p:childTnLst>
                                </p:cTn>
                              </p:par>
                              <p:par>
                                <p:cTn id="214" presetID="1" presetClass="exit" presetSubtype="0" fill="hold" nodeType="withEffect">
                                  <p:stCondLst>
                                    <p:cond delay="0"/>
                                  </p:stCondLst>
                                  <p:childTnLst>
                                    <p:set>
                                      <p:cBhvr>
                                        <p:cTn id="215"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38" grpId="0"/>
      <p:bldP spid="38" grpId="1"/>
      <p:bldP spid="39" grpId="0"/>
      <p:bldP spid="39" grpId="1"/>
      <p:bldP spid="40" grpId="0"/>
      <p:bldP spid="40" grpId="1"/>
      <p:bldP spid="41" grpId="0"/>
      <p:bldP spid="41" grpId="1"/>
      <p:bldP spid="42" grpId="0"/>
      <p:bldP spid="42" grpId="1"/>
      <p:bldP spid="44" grpId="0"/>
      <p:bldP spid="44" grpId="1"/>
      <p:bldP spid="45" grpId="0"/>
      <p:bldP spid="45" grpId="1"/>
      <p:bldP spid="46" grpId="0"/>
      <p:bldP spid="46" grpId="1"/>
      <p:bldP spid="47" grpId="0"/>
      <p:bldP spid="47" grpId="1"/>
      <p:bldP spid="48" grpId="0"/>
      <p:bldP spid="48" grpId="1"/>
      <p:bldP spid="49" grpId="0"/>
      <p:bldP spid="49" grpId="1"/>
      <p:bldP spid="51" grpId="0"/>
      <p:bldP spid="51" grpId="1"/>
      <p:bldP spid="52" grpId="0"/>
      <p:bldP spid="52" grpId="1"/>
      <p:bldP spid="53" grpId="0"/>
      <p:bldP spid="53" grpId="1"/>
      <p:bldP spid="54" grpId="0"/>
      <p:bldP spid="54" grpId="1"/>
      <p:bldP spid="55" grpId="0"/>
      <p:bldP spid="55" grpId="1"/>
      <p:bldP spid="56" grpId="0"/>
      <p:bldP spid="56" grpId="1"/>
      <p:bldP spid="58" grpId="0"/>
      <p:bldP spid="58" grpId="1"/>
      <p:bldP spid="59" grpId="0"/>
      <p:bldP spid="59" grpId="1"/>
      <p:bldP spid="71" grpId="0" animBg="1"/>
      <p:bldP spid="71" grpId="1" animBg="1"/>
      <p:bldP spid="72" grpId="0" animBg="1"/>
      <p:bldP spid="72" grpId="1" animBg="1"/>
      <p:bldP spid="73" grpId="0" animBg="1"/>
      <p:bldP spid="73" grpId="1" animBg="1"/>
      <p:bldP spid="74" grpId="0" animBg="1"/>
      <p:bldP spid="74" grpId="1" animBg="1"/>
      <p:bldP spid="76" grpId="0" animBg="1"/>
      <p:bldP spid="76" grpId="1" animBg="1"/>
      <p:bldP spid="84" grpId="0"/>
      <p:bldP spid="8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750091864"/>
              </p:ext>
            </p:extLst>
          </p:nvPr>
        </p:nvGraphicFramePr>
        <p:xfrm>
          <a:off x="504702" y="1229428"/>
          <a:ext cx="9810698" cy="5168388"/>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Person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ein</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eine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a:t>
                      </a:r>
                      <a:r>
                        <a:rPr lang="en-GB" sz="2400" b="1" dirty="0" err="1">
                          <a:solidFill>
                            <a:srgbClr val="00B0F0"/>
                          </a:solidFill>
                          <a:latin typeface="Century Gothic" panose="020B0502020202020204" pitchFamily="34" charset="0"/>
                        </a:rPr>
                        <a:t>Farbe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der 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klar</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oder</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92D050"/>
                          </a:solidFill>
                          <a:latin typeface="Century Gothic" panose="020B0502020202020204" pitchFamily="34" charset="0"/>
                        </a:rPr>
                        <a:t>die </a:t>
                      </a:r>
                      <a:r>
                        <a:rPr lang="en-GB" sz="2000" b="1" dirty="0" err="1">
                          <a:solidFill>
                            <a:srgbClr val="92D050"/>
                          </a:solidFill>
                          <a:latin typeface="Century Gothic" panose="020B0502020202020204" pitchFamily="34" charset="0"/>
                        </a:rPr>
                        <a:t>Hausaufgabe</a:t>
                      </a:r>
                      <a:endParaRPr lang="en-GB" sz="20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Mann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Spieler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a:t>
                      </a:r>
                      <a:r>
                        <a:rPr lang="en-GB" sz="2400" b="1" dirty="0" err="1">
                          <a:solidFill>
                            <a:srgbClr val="92D050"/>
                          </a:solidFill>
                          <a:latin typeface="Century Gothic" panose="020B0502020202020204" pitchFamily="34" charset="0"/>
                        </a:rPr>
                        <a:t>Kleidung</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nicht</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wahr</a:t>
                      </a:r>
                      <a:r>
                        <a:rPr lang="en-GB" sz="2400" b="1" dirty="0">
                          <a:solidFill>
                            <a:srgbClr val="92D05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Text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Frau</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total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a:t>
                      </a:r>
                      <a:r>
                        <a:rPr lang="en-GB" sz="2400" b="1" dirty="0" err="1">
                          <a:solidFill>
                            <a:srgbClr val="FF3399"/>
                          </a:solidFill>
                          <a:latin typeface="Century Gothic" panose="020B0502020202020204" pitchFamily="34" charset="0"/>
                        </a:rPr>
                        <a:t>Spielerin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der </a:t>
                      </a:r>
                      <a:r>
                        <a:rPr lang="en-GB" sz="2400" b="1" dirty="0" err="1">
                          <a:solidFill>
                            <a:srgbClr val="FF3399"/>
                          </a:solidFill>
                          <a:latin typeface="Century Gothic" panose="020B0502020202020204" pitchFamily="34" charset="0"/>
                        </a:rPr>
                        <a:t>Schüler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Herr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a:t>
                      </a:r>
                      <a:r>
                        <a:rPr lang="en-GB" sz="2400" b="1" dirty="0" err="1">
                          <a:solidFill>
                            <a:srgbClr val="FF3399"/>
                          </a:solidFill>
                          <a:latin typeface="Century Gothic" panose="020B0502020202020204" pitchFamily="34" charset="0"/>
                        </a:rPr>
                        <a:t>Schülerin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hlinkClick r:id="" action="ppaction://noaction">
              <a:snd r:embed="rId3" name="T2_W2F_15.1.wav"/>
            </a:hlinkClick>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3184099"/>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665" y="1436848"/>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698482" y="5091592"/>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246059" y="5914968"/>
            <a:ext cx="24477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[male] pupil</a:t>
            </a:r>
          </a:p>
        </p:txBody>
      </p:sp>
      <p:sp>
        <p:nvSpPr>
          <p:cNvPr id="59" name="TextBox 58">
            <a:extLst>
              <a:ext uri="{FF2B5EF4-FFF2-40B4-BE49-F238E27FC236}">
                <a16:creationId xmlns:a16="http://schemas.microsoft.com/office/drawing/2014/main" id="{5EAB8AEE-2EFB-4FCD-B290-9EBB073016C9}"/>
              </a:ext>
            </a:extLst>
          </p:cNvPr>
          <p:cNvSpPr txBox="1"/>
          <p:nvPr/>
        </p:nvSpPr>
        <p:spPr>
          <a:xfrm>
            <a:off x="4653397" y="5902144"/>
            <a:ext cx="29731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Mr</a:t>
            </a:r>
          </a:p>
        </p:txBody>
      </p:sp>
      <p:sp>
        <p:nvSpPr>
          <p:cNvPr id="60" name="TextBox 59">
            <a:extLst>
              <a:ext uri="{FF2B5EF4-FFF2-40B4-BE49-F238E27FC236}">
                <a16:creationId xmlns:a16="http://schemas.microsoft.com/office/drawing/2014/main" id="{D18B8898-B477-43E3-BE8C-9D0576976DA9}"/>
              </a:ext>
            </a:extLst>
          </p:cNvPr>
          <p:cNvSpPr txBox="1"/>
          <p:nvPr/>
        </p:nvSpPr>
        <p:spPr>
          <a:xfrm>
            <a:off x="7561324" y="5914968"/>
            <a:ext cx="4125974"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9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[female] pupil</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173645" y="5083494"/>
            <a:ext cx="25729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woman, </a:t>
            </a:r>
            <a:r>
              <a:rPr kumimoji="0" lang="en-GB" sz="1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Mrs,Ms</a:t>
            </a:r>
            <a:endParaRPr kumimoji="0" lang="en-GB" sz="1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2" name="TextBox 61">
            <a:extLst>
              <a:ext uri="{FF2B5EF4-FFF2-40B4-BE49-F238E27FC236}">
                <a16:creationId xmlns:a16="http://schemas.microsoft.com/office/drawing/2014/main" id="{E34A5B3A-1E1D-4D72-9D2C-CEF166467DEF}"/>
              </a:ext>
            </a:extLst>
          </p:cNvPr>
          <p:cNvSpPr txBox="1"/>
          <p:nvPr/>
        </p:nvSpPr>
        <p:spPr>
          <a:xfrm>
            <a:off x="4630677" y="505249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totally</a:t>
            </a:r>
          </a:p>
        </p:txBody>
      </p:sp>
      <p:sp>
        <p:nvSpPr>
          <p:cNvPr id="63" name="TextBox 62">
            <a:extLst>
              <a:ext uri="{FF2B5EF4-FFF2-40B4-BE49-F238E27FC236}">
                <a16:creationId xmlns:a16="http://schemas.microsoft.com/office/drawing/2014/main" id="{4288424B-C932-4547-A012-B49F40F7D00B}"/>
              </a:ext>
            </a:extLst>
          </p:cNvPr>
          <p:cNvSpPr txBox="1"/>
          <p:nvPr/>
        </p:nvSpPr>
        <p:spPr>
          <a:xfrm>
            <a:off x="7561324" y="5063697"/>
            <a:ext cx="35200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[female] player</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246060" y="4197514"/>
            <a:ext cx="22430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clothing</a:t>
            </a:r>
          </a:p>
        </p:txBody>
      </p:sp>
      <p:sp>
        <p:nvSpPr>
          <p:cNvPr id="65" name="TextBox 64">
            <a:extLst>
              <a:ext uri="{FF2B5EF4-FFF2-40B4-BE49-F238E27FC236}">
                <a16:creationId xmlns:a16="http://schemas.microsoft.com/office/drawing/2014/main" id="{14BEB3B8-B887-4DEB-A486-6CD05DC01D9A}"/>
              </a:ext>
            </a:extLst>
          </p:cNvPr>
          <p:cNvSpPr txBox="1"/>
          <p:nvPr/>
        </p:nvSpPr>
        <p:spPr>
          <a:xfrm>
            <a:off x="4614481" y="4258152"/>
            <a:ext cx="32972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Isn’t it? Isn’t that right?</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626562" y="4202367"/>
            <a:ext cx="25195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text</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159793" y="3366479"/>
            <a:ext cx="26638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homework</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599676" y="334995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man</a:t>
            </a:r>
          </a:p>
        </p:txBody>
      </p:sp>
      <p:sp>
        <p:nvSpPr>
          <p:cNvPr id="69" name="TextBox 68">
            <a:extLst>
              <a:ext uri="{FF2B5EF4-FFF2-40B4-BE49-F238E27FC236}">
                <a16:creationId xmlns:a16="http://schemas.microsoft.com/office/drawing/2014/main" id="{5C29C5FA-AFAC-4818-90A1-7B59F3E335C7}"/>
              </a:ext>
            </a:extLst>
          </p:cNvPr>
          <p:cNvSpPr txBox="1"/>
          <p:nvPr/>
        </p:nvSpPr>
        <p:spPr>
          <a:xfrm>
            <a:off x="7610654" y="3410544"/>
            <a:ext cx="27243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[male]</a:t>
            </a:r>
            <a:r>
              <a:rPr kumimoji="0" lang="en-GB" sz="20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player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246058" y="241190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place</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639487" y="243843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clear</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647602" y="246026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or</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173645" y="1601426"/>
            <a:ext cx="22430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person</a:t>
            </a:r>
          </a:p>
        </p:txBody>
      </p:sp>
      <p:sp>
        <p:nvSpPr>
          <p:cNvPr id="74" name="TextBox 73">
            <a:extLst>
              <a:ext uri="{FF2B5EF4-FFF2-40B4-BE49-F238E27FC236}">
                <a16:creationId xmlns:a16="http://schemas.microsoft.com/office/drawing/2014/main" id="{85556096-252E-4BFA-8C9B-3147737202F6}"/>
              </a:ext>
            </a:extLst>
          </p:cNvPr>
          <p:cNvSpPr txBox="1"/>
          <p:nvPr/>
        </p:nvSpPr>
        <p:spPr>
          <a:xfrm>
            <a:off x="4639487" y="1585208"/>
            <a:ext cx="32722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a/an (m), a/an (f)</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610654" y="1589840"/>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colour</a:t>
            </a:r>
          </a:p>
        </p:txBody>
      </p:sp>
    </p:spTree>
    <p:extLst>
      <p:ext uri="{BB962C8B-B14F-4D97-AF65-F5344CB8AC3E}">
        <p14:creationId xmlns:p14="http://schemas.microsoft.com/office/powerpoint/2010/main" val="1917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043358443"/>
              </p:ext>
            </p:extLst>
          </p:nvPr>
        </p:nvGraphicFramePr>
        <p:xfrm>
          <a:off x="383856" y="815915"/>
          <a:ext cx="10079232" cy="5168388"/>
        </p:xfrm>
        <a:graphic>
          <a:graphicData uri="http://schemas.openxmlformats.org/drawingml/2006/table">
            <a:tbl>
              <a:tblPr firstRow="1" bandRow="1"/>
              <a:tblGrid>
                <a:gridCol w="1775684">
                  <a:extLst>
                    <a:ext uri="{9D8B030D-6E8A-4147-A177-3AD203B41FA5}">
                      <a16:colId xmlns:a16="http://schemas.microsoft.com/office/drawing/2014/main" val="1203737284"/>
                    </a:ext>
                  </a:extLst>
                </a:gridCol>
                <a:gridCol w="2723745">
                  <a:extLst>
                    <a:ext uri="{9D8B030D-6E8A-4147-A177-3AD203B41FA5}">
                      <a16:colId xmlns:a16="http://schemas.microsoft.com/office/drawing/2014/main" val="1810222861"/>
                    </a:ext>
                  </a:extLst>
                </a:gridCol>
                <a:gridCol w="2742311">
                  <a:extLst>
                    <a:ext uri="{9D8B030D-6E8A-4147-A177-3AD203B41FA5}">
                      <a16:colId xmlns:a16="http://schemas.microsoft.com/office/drawing/2014/main" val="274413866"/>
                    </a:ext>
                  </a:extLst>
                </a:gridCol>
                <a:gridCol w="283749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clear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or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B0F0"/>
                          </a:solidFill>
                          <a:latin typeface="Century Gothic" panose="020B0502020202020204" pitchFamily="34" charset="0"/>
                        </a:rPr>
                        <a:t>a/an (m), a/an (f)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colour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place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thing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92D050"/>
                          </a:solidFill>
                          <a:latin typeface="Century Gothic" panose="020B0502020202020204" pitchFamily="34" charset="0"/>
                        </a:rPr>
                        <a:t>(the) [female] pupil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1800" b="1" dirty="0">
                          <a:solidFill>
                            <a:srgbClr val="92D050"/>
                          </a:solidFill>
                          <a:latin typeface="Century Gothic" panose="020B0502020202020204" pitchFamily="34" charset="0"/>
                        </a:rPr>
                        <a:t>Isn’t it? Isn’t that right?</a:t>
                      </a:r>
                    </a:p>
                    <a:p>
                      <a:endParaRPr lang="en-GB" sz="20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clothing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text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[male] pupil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homework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FF3399"/>
                          </a:solidFill>
                          <a:latin typeface="Century Gothic" panose="020B0502020202020204" pitchFamily="34" charset="0"/>
                        </a:rPr>
                        <a:t>totally</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FF3399"/>
                          </a:solidFill>
                          <a:latin typeface="Century Gothic" panose="020B0502020202020204" pitchFamily="34" charset="0"/>
                        </a:rPr>
                        <a:t>(the) [male] player</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FF3399"/>
                          </a:solidFill>
                          <a:latin typeface="Century Gothic" panose="020B0502020202020204" pitchFamily="34" charset="0"/>
                        </a:rPr>
                        <a:t>Mr</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1800" b="1" dirty="0">
                          <a:solidFill>
                            <a:srgbClr val="FF3399"/>
                          </a:solidFill>
                          <a:latin typeface="Century Gothic" panose="020B0502020202020204" pitchFamily="34" charset="0"/>
                        </a:rPr>
                        <a:t>(the) woman, Mrs, Ms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FF3399"/>
                          </a:solidFill>
                          <a:latin typeface="Century Gothic" panose="020B0502020202020204" pitchFamily="34" charset="0"/>
                        </a:rPr>
                        <a:t>(the) man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1800" b="1" dirty="0">
                          <a:solidFill>
                            <a:srgbClr val="FF3399"/>
                          </a:solidFill>
                          <a:latin typeface="Century Gothic" panose="020B0502020202020204" pitchFamily="34" charset="0"/>
                        </a:rPr>
                        <a:t>(the) [female] player</a:t>
                      </a:r>
                    </a:p>
                    <a:p>
                      <a:endParaRPr lang="en-GB" sz="20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2_W2F_15.2.wav"/>
            </a:hlinkClick>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99165" y="-339060"/>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618156" y="4669357"/>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36598" y="53156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549394" y="346831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579107" y="176076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8" name="TextBox 57">
            <a:hlinkClick r:id="" action="ppaction://noaction">
              <a:snd r:embed="rId7" name="T2_W2F_15.3.wav"/>
            </a:hlinkClick>
            <a:extLst>
              <a:ext uri="{FF2B5EF4-FFF2-40B4-BE49-F238E27FC236}">
                <a16:creationId xmlns:a16="http://schemas.microsoft.com/office/drawing/2014/main" id="{EF239C35-C144-491F-AEA8-CD145B46436E}"/>
              </a:ext>
            </a:extLst>
          </p:cNvPr>
          <p:cNvSpPr txBox="1"/>
          <p:nvPr/>
        </p:nvSpPr>
        <p:spPr>
          <a:xfrm>
            <a:off x="2154774" y="547059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Frau</a:t>
            </a:r>
          </a:p>
        </p:txBody>
      </p:sp>
      <p:sp>
        <p:nvSpPr>
          <p:cNvPr id="59" name="TextBox 58">
            <a:hlinkClick r:id="" action="ppaction://noaction">
              <a:snd r:embed="rId8" name="T2_W2F_15.4.wav"/>
            </a:hlinkClick>
            <a:extLst>
              <a:ext uri="{FF2B5EF4-FFF2-40B4-BE49-F238E27FC236}">
                <a16:creationId xmlns:a16="http://schemas.microsoft.com/office/drawing/2014/main" id="{5EAB8AEE-2EFB-4FCD-B290-9EBB073016C9}"/>
              </a:ext>
            </a:extLst>
          </p:cNvPr>
          <p:cNvSpPr txBox="1"/>
          <p:nvPr/>
        </p:nvSpPr>
        <p:spPr>
          <a:xfrm>
            <a:off x="4910468" y="5446166"/>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a:t>
            </a:r>
            <a:r>
              <a:rPr lang="en-GB" sz="2400" kern="0" dirty="0">
                <a:solidFill>
                  <a:srgbClr val="002060"/>
                </a:solidFill>
                <a:latin typeface="Century Gothic" panose="020B0502020202020204" pitchFamily="34" charset="0"/>
                <a:cs typeface="Arial"/>
                <a:sym typeface="Arial"/>
              </a:rPr>
              <a:t>Mann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0" name="TextBox 59">
            <a:hlinkClick r:id="" action="ppaction://noaction">
              <a:snd r:embed="rId9" name="T2_W2F_15.5.wav"/>
            </a:hlinkClick>
            <a:extLst>
              <a:ext uri="{FF2B5EF4-FFF2-40B4-BE49-F238E27FC236}">
                <a16:creationId xmlns:a16="http://schemas.microsoft.com/office/drawing/2014/main" id="{D18B8898-B477-43E3-BE8C-9D0576976DA9}"/>
              </a:ext>
            </a:extLst>
          </p:cNvPr>
          <p:cNvSpPr txBox="1"/>
          <p:nvPr/>
        </p:nvSpPr>
        <p:spPr>
          <a:xfrm>
            <a:off x="7625396" y="5469381"/>
            <a:ext cx="36062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Spielerin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1" name="TextBox 60">
            <a:hlinkClick r:id="" action="ppaction://noaction">
              <a:snd r:embed="rId10" name="T2_W2F_15.6.wav"/>
            </a:hlinkClick>
            <a:extLst>
              <a:ext uri="{FF2B5EF4-FFF2-40B4-BE49-F238E27FC236}">
                <a16:creationId xmlns:a16="http://schemas.microsoft.com/office/drawing/2014/main" id="{6A8195D3-7F81-44C0-B3C4-7AA5F73FDFE2}"/>
              </a:ext>
            </a:extLst>
          </p:cNvPr>
          <p:cNvSpPr txBox="1"/>
          <p:nvPr/>
        </p:nvSpPr>
        <p:spPr>
          <a:xfrm>
            <a:off x="2194720" y="464739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total</a:t>
            </a:r>
          </a:p>
        </p:txBody>
      </p:sp>
      <p:sp>
        <p:nvSpPr>
          <p:cNvPr id="62" name="TextBox 61">
            <a:hlinkClick r:id="" action="ppaction://noaction">
              <a:snd r:embed="rId11" name="T2_W2F_15.7.wav"/>
            </a:hlinkClick>
            <a:extLst>
              <a:ext uri="{FF2B5EF4-FFF2-40B4-BE49-F238E27FC236}">
                <a16:creationId xmlns:a16="http://schemas.microsoft.com/office/drawing/2014/main" id="{E34A5B3A-1E1D-4D72-9D2C-CEF166467DEF}"/>
              </a:ext>
            </a:extLst>
          </p:cNvPr>
          <p:cNvSpPr txBox="1"/>
          <p:nvPr/>
        </p:nvSpPr>
        <p:spPr>
          <a:xfrm>
            <a:off x="4871059" y="466183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a:t>
            </a:r>
            <a:r>
              <a:rPr lang="en-GB" sz="2400" kern="0" dirty="0">
                <a:solidFill>
                  <a:srgbClr val="002060"/>
                </a:solidFill>
                <a:latin typeface="Century Gothic" panose="020B0502020202020204" pitchFamily="34" charset="0"/>
                <a:cs typeface="Arial"/>
                <a:sym typeface="Arial"/>
              </a:rPr>
              <a:t>Spieler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3" name="TextBox 62">
            <a:hlinkClick r:id="" action="ppaction://noaction">
              <a:snd r:embed="rId12" name="T2_W2F_15.8.wav"/>
            </a:hlinkClick>
            <a:extLst>
              <a:ext uri="{FF2B5EF4-FFF2-40B4-BE49-F238E27FC236}">
                <a16:creationId xmlns:a16="http://schemas.microsoft.com/office/drawing/2014/main" id="{4288424B-C932-4547-A012-B49F40F7D00B}"/>
              </a:ext>
            </a:extLst>
          </p:cNvPr>
          <p:cNvSpPr txBox="1"/>
          <p:nvPr/>
        </p:nvSpPr>
        <p:spPr>
          <a:xfrm>
            <a:off x="7608828" y="4674324"/>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Herr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4" name="TextBox 63">
            <a:hlinkClick r:id="" action="ppaction://noaction">
              <a:snd r:embed="rId13" name="T2_W2F_15.9.wav"/>
            </a:hlinkClick>
            <a:extLst>
              <a:ext uri="{FF2B5EF4-FFF2-40B4-BE49-F238E27FC236}">
                <a16:creationId xmlns:a16="http://schemas.microsoft.com/office/drawing/2014/main" id="{24EF90E7-D847-4795-BDB5-8402724F776D}"/>
              </a:ext>
            </a:extLst>
          </p:cNvPr>
          <p:cNvSpPr txBox="1"/>
          <p:nvPr/>
        </p:nvSpPr>
        <p:spPr>
          <a:xfrm>
            <a:off x="2154774" y="379181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er Text</a:t>
            </a:r>
          </a:p>
        </p:txBody>
      </p:sp>
      <p:sp>
        <p:nvSpPr>
          <p:cNvPr id="65" name="TextBox 64">
            <a:hlinkClick r:id="" action="ppaction://noaction">
              <a:snd r:embed="rId14" name="T2_W2F_15.10.wav"/>
            </a:hlinkClick>
            <a:extLst>
              <a:ext uri="{FF2B5EF4-FFF2-40B4-BE49-F238E27FC236}">
                <a16:creationId xmlns:a16="http://schemas.microsoft.com/office/drawing/2014/main" id="{14BEB3B8-B887-4DEB-A486-6CD05DC01D9A}"/>
              </a:ext>
            </a:extLst>
          </p:cNvPr>
          <p:cNvSpPr txBox="1"/>
          <p:nvPr/>
        </p:nvSpPr>
        <p:spPr>
          <a:xfrm>
            <a:off x="4897768" y="379846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der </a:t>
            </a:r>
            <a:r>
              <a:rPr lang="en-GB" sz="2400" kern="0" dirty="0" err="1">
                <a:solidFill>
                  <a:srgbClr val="002060"/>
                </a:solidFill>
                <a:latin typeface="Century Gothic" panose="020B0502020202020204" pitchFamily="34" charset="0"/>
                <a:cs typeface="Arial"/>
                <a:sym typeface="Arial"/>
              </a:rPr>
              <a:t>Schüler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6" name="TextBox 65">
            <a:hlinkClick r:id="" action="ppaction://noaction">
              <a:snd r:embed="rId15" name="T2_W2F_15.11.wav"/>
            </a:hlinkClick>
            <a:extLst>
              <a:ext uri="{FF2B5EF4-FFF2-40B4-BE49-F238E27FC236}">
                <a16:creationId xmlns:a16="http://schemas.microsoft.com/office/drawing/2014/main" id="{9A77445A-237C-48F8-B46C-8170B7D37559}"/>
              </a:ext>
            </a:extLst>
          </p:cNvPr>
          <p:cNvSpPr txBox="1"/>
          <p:nvPr/>
        </p:nvSpPr>
        <p:spPr>
          <a:xfrm>
            <a:off x="7621528" y="3794134"/>
            <a:ext cx="29368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Hausaufgabe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7" name="TextBox 66">
            <a:hlinkClick r:id="" action="ppaction://noaction">
              <a:snd r:embed="rId16" name="T2_W2F_15.12.wav"/>
            </a:hlinkClick>
            <a:extLst>
              <a:ext uri="{FF2B5EF4-FFF2-40B4-BE49-F238E27FC236}">
                <a16:creationId xmlns:a16="http://schemas.microsoft.com/office/drawing/2014/main" id="{2A9D9F22-C351-4596-BB7D-87AE8D30A74E}"/>
              </a:ext>
            </a:extLst>
          </p:cNvPr>
          <p:cNvSpPr txBox="1"/>
          <p:nvPr/>
        </p:nvSpPr>
        <p:spPr>
          <a:xfrm>
            <a:off x="2118329" y="2950265"/>
            <a:ext cx="22889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Schülerin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8" name="TextBox 67">
            <a:hlinkClick r:id="" action="ppaction://noaction">
              <a:snd r:embed="rId17" name="T2_W2F_15.13.wav"/>
            </a:hlinkClick>
            <a:extLst>
              <a:ext uri="{FF2B5EF4-FFF2-40B4-BE49-F238E27FC236}">
                <a16:creationId xmlns:a16="http://schemas.microsoft.com/office/drawing/2014/main" id="{171C234B-E1D8-4BA7-9BB6-CEE92AB173E3}"/>
              </a:ext>
            </a:extLst>
          </p:cNvPr>
          <p:cNvSpPr txBox="1"/>
          <p:nvPr/>
        </p:nvSpPr>
        <p:spPr>
          <a:xfrm>
            <a:off x="4910468" y="2950456"/>
            <a:ext cx="25582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nicht</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wahr</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69" name="TextBox 68">
            <a:hlinkClick r:id="" action="ppaction://noaction">
              <a:snd r:embed="rId18" name="T2_W2F_15.14.wav"/>
            </a:hlinkClick>
            <a:extLst>
              <a:ext uri="{FF2B5EF4-FFF2-40B4-BE49-F238E27FC236}">
                <a16:creationId xmlns:a16="http://schemas.microsoft.com/office/drawing/2014/main" id="{5C29C5FA-AFAC-4818-90A1-7B59F3E335C7}"/>
              </a:ext>
            </a:extLst>
          </p:cNvPr>
          <p:cNvSpPr txBox="1"/>
          <p:nvPr/>
        </p:nvSpPr>
        <p:spPr>
          <a:xfrm>
            <a:off x="7671933" y="293844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Kleidung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hlinkClick r:id="" action="ppaction://noaction">
              <a:snd r:embed="rId19" name="T2_W2F_15.15.wav"/>
            </a:hlinkClick>
            <a:extLst>
              <a:ext uri="{FF2B5EF4-FFF2-40B4-BE49-F238E27FC236}">
                <a16:creationId xmlns:a16="http://schemas.microsoft.com/office/drawing/2014/main" id="{3BD33182-986E-45CA-86E6-40DC81B590C8}"/>
              </a:ext>
            </a:extLst>
          </p:cNvPr>
          <p:cNvSpPr txBox="1"/>
          <p:nvPr/>
        </p:nvSpPr>
        <p:spPr>
          <a:xfrm>
            <a:off x="2120419" y="204894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Farbe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1" name="TextBox 70">
            <a:hlinkClick r:id="" action="ppaction://noaction">
              <a:snd r:embed="rId20" name="T2_W2F_15.16.wav"/>
            </a:hlinkClick>
            <a:extLst>
              <a:ext uri="{FF2B5EF4-FFF2-40B4-BE49-F238E27FC236}">
                <a16:creationId xmlns:a16="http://schemas.microsoft.com/office/drawing/2014/main" id="{D4662F6F-BB7A-440E-99DB-3FEB806B34CB}"/>
              </a:ext>
            </a:extLst>
          </p:cNvPr>
          <p:cNvSpPr txBox="1"/>
          <p:nvPr/>
        </p:nvSpPr>
        <p:spPr>
          <a:xfrm>
            <a:off x="4885223" y="205372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Ort</a:t>
            </a:r>
          </a:p>
        </p:txBody>
      </p:sp>
      <p:sp>
        <p:nvSpPr>
          <p:cNvPr id="72" name="TextBox 71">
            <a:hlinkClick r:id="" action="ppaction://noaction">
              <a:snd r:embed="rId21" name="T2_W2F_15.17.wav"/>
            </a:hlinkClick>
            <a:extLst>
              <a:ext uri="{FF2B5EF4-FFF2-40B4-BE49-F238E27FC236}">
                <a16:creationId xmlns:a16="http://schemas.microsoft.com/office/drawing/2014/main" id="{80DD82C3-D3C7-45A3-B5A4-90223E7359A7}"/>
              </a:ext>
            </a:extLst>
          </p:cNvPr>
          <p:cNvSpPr txBox="1"/>
          <p:nvPr/>
        </p:nvSpPr>
        <p:spPr>
          <a:xfrm>
            <a:off x="7619223" y="208576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as</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Ding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3" name="TextBox 72">
            <a:hlinkClick r:id="" action="ppaction://noaction">
              <a:snd r:embed="rId22" name="T2_W2F_15.18.wav"/>
            </a:hlinkClick>
            <a:extLst>
              <a:ext uri="{FF2B5EF4-FFF2-40B4-BE49-F238E27FC236}">
                <a16:creationId xmlns:a16="http://schemas.microsoft.com/office/drawing/2014/main" id="{40541C7D-B0CC-4C45-9347-2F6A8921779D}"/>
              </a:ext>
            </a:extLst>
          </p:cNvPr>
          <p:cNvSpPr txBox="1"/>
          <p:nvPr/>
        </p:nvSpPr>
        <p:spPr>
          <a:xfrm>
            <a:off x="2154774" y="121427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klar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4" name="TextBox 73">
            <a:hlinkClick r:id="" action="ppaction://noaction">
              <a:snd r:embed="rId23" name="T2_W2F_15.19.wav"/>
            </a:hlinkClick>
            <a:extLst>
              <a:ext uri="{FF2B5EF4-FFF2-40B4-BE49-F238E27FC236}">
                <a16:creationId xmlns:a16="http://schemas.microsoft.com/office/drawing/2014/main" id="{85556096-252E-4BFA-8C9B-3147737202F6}"/>
              </a:ext>
            </a:extLst>
          </p:cNvPr>
          <p:cNvSpPr txBox="1"/>
          <p:nvPr/>
        </p:nvSpPr>
        <p:spPr>
          <a:xfrm>
            <a:off x="4896718" y="121927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oder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5" name="TextBox 74">
            <a:hlinkClick r:id="" action="ppaction://noaction">
              <a:snd r:embed="rId24" name="T2_W2F_15.20.wav"/>
            </a:hlinkClick>
            <a:extLst>
              <a:ext uri="{FF2B5EF4-FFF2-40B4-BE49-F238E27FC236}">
                <a16:creationId xmlns:a16="http://schemas.microsoft.com/office/drawing/2014/main" id="{B56FCEEC-BBC0-447D-8197-5467071F582A}"/>
              </a:ext>
            </a:extLst>
          </p:cNvPr>
          <p:cNvSpPr txBox="1"/>
          <p:nvPr/>
        </p:nvSpPr>
        <p:spPr>
          <a:xfrm>
            <a:off x="7615025" y="1216826"/>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ein</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eine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415667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396883160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B30818-0D9F-B75B-DCCF-D058247631B9}"/>
              </a:ext>
            </a:extLst>
          </p:cNvPr>
          <p:cNvPicPr>
            <a:picLocks noChangeAspect="1"/>
          </p:cNvPicPr>
          <p:nvPr/>
        </p:nvPicPr>
        <p:blipFill>
          <a:blip r:embed="rId3"/>
          <a:stretch>
            <a:fillRect/>
          </a:stretch>
        </p:blipFill>
        <p:spPr>
          <a:xfrm rot="16200000">
            <a:off x="-2066654" y="2568611"/>
            <a:ext cx="6472467" cy="1757353"/>
          </a:xfrm>
          <a:prstGeom prst="rect">
            <a:avLst/>
          </a:prstGeom>
        </p:spPr>
      </p:pic>
      <p:pic>
        <p:nvPicPr>
          <p:cNvPr id="4" name="Picture 3">
            <a:extLst>
              <a:ext uri="{FF2B5EF4-FFF2-40B4-BE49-F238E27FC236}">
                <a16:creationId xmlns:a16="http://schemas.microsoft.com/office/drawing/2014/main" id="{C122D4B1-44A3-E2A3-53FC-15588B531D8D}"/>
              </a:ext>
            </a:extLst>
          </p:cNvPr>
          <p:cNvPicPr>
            <a:picLocks noChangeAspect="1"/>
          </p:cNvPicPr>
          <p:nvPr/>
        </p:nvPicPr>
        <p:blipFill>
          <a:blip r:embed="rId3"/>
          <a:stretch>
            <a:fillRect/>
          </a:stretch>
        </p:blipFill>
        <p:spPr>
          <a:xfrm rot="16200000">
            <a:off x="358457" y="2568611"/>
            <a:ext cx="6472467" cy="1757353"/>
          </a:xfrm>
          <a:prstGeom prst="rect">
            <a:avLst/>
          </a:prstGeom>
        </p:spPr>
      </p:pic>
      <p:pic>
        <p:nvPicPr>
          <p:cNvPr id="5" name="Picture 4">
            <a:extLst>
              <a:ext uri="{FF2B5EF4-FFF2-40B4-BE49-F238E27FC236}">
                <a16:creationId xmlns:a16="http://schemas.microsoft.com/office/drawing/2014/main" id="{198C5114-0C80-B955-D3B8-2A79712B77B1}"/>
              </a:ext>
            </a:extLst>
          </p:cNvPr>
          <p:cNvPicPr>
            <a:picLocks noChangeAspect="1"/>
          </p:cNvPicPr>
          <p:nvPr/>
        </p:nvPicPr>
        <p:blipFill>
          <a:blip r:embed="rId3"/>
          <a:stretch>
            <a:fillRect/>
          </a:stretch>
        </p:blipFill>
        <p:spPr>
          <a:xfrm rot="16200000">
            <a:off x="2783568" y="2568611"/>
            <a:ext cx="6472467" cy="1757353"/>
          </a:xfrm>
          <a:prstGeom prst="rect">
            <a:avLst/>
          </a:prstGeom>
        </p:spPr>
      </p:pic>
      <p:pic>
        <p:nvPicPr>
          <p:cNvPr id="6" name="Picture 5">
            <a:extLst>
              <a:ext uri="{FF2B5EF4-FFF2-40B4-BE49-F238E27FC236}">
                <a16:creationId xmlns:a16="http://schemas.microsoft.com/office/drawing/2014/main" id="{4502612D-394B-D559-A712-3872467BB9E5}"/>
              </a:ext>
            </a:extLst>
          </p:cNvPr>
          <p:cNvPicPr>
            <a:picLocks noChangeAspect="1"/>
          </p:cNvPicPr>
          <p:nvPr/>
        </p:nvPicPr>
        <p:blipFill>
          <a:blip r:embed="rId3"/>
          <a:stretch>
            <a:fillRect/>
          </a:stretch>
        </p:blipFill>
        <p:spPr>
          <a:xfrm rot="16200000">
            <a:off x="5208679" y="2568611"/>
            <a:ext cx="6472467" cy="1757353"/>
          </a:xfrm>
          <a:prstGeom prst="rect">
            <a:avLst/>
          </a:prstGeom>
        </p:spPr>
      </p:pic>
      <p:pic>
        <p:nvPicPr>
          <p:cNvPr id="7" name="Picture 6">
            <a:extLst>
              <a:ext uri="{FF2B5EF4-FFF2-40B4-BE49-F238E27FC236}">
                <a16:creationId xmlns:a16="http://schemas.microsoft.com/office/drawing/2014/main" id="{E1F81B80-C0B5-9FB9-05AA-71D63A89122B}"/>
              </a:ext>
            </a:extLst>
          </p:cNvPr>
          <p:cNvPicPr>
            <a:picLocks noChangeAspect="1"/>
          </p:cNvPicPr>
          <p:nvPr/>
        </p:nvPicPr>
        <p:blipFill>
          <a:blip r:embed="rId3"/>
          <a:stretch>
            <a:fillRect/>
          </a:stretch>
        </p:blipFill>
        <p:spPr>
          <a:xfrm rot="16200000">
            <a:off x="7633788" y="2568611"/>
            <a:ext cx="6472467" cy="1757353"/>
          </a:xfrm>
          <a:prstGeom prst="rect">
            <a:avLst/>
          </a:prstGeom>
        </p:spPr>
      </p:pic>
    </p:spTree>
    <p:extLst>
      <p:ext uri="{BB962C8B-B14F-4D97-AF65-F5344CB8AC3E}">
        <p14:creationId xmlns:p14="http://schemas.microsoft.com/office/powerpoint/2010/main" val="3133811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827282637"/>
              </p:ext>
            </p:extLst>
          </p:nvPr>
        </p:nvGraphicFramePr>
        <p:xfrm>
          <a:off x="504702" y="1229428"/>
          <a:ext cx="9810698" cy="5168388"/>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Person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ein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eine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Farbe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klar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oder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die </a:t>
                      </a:r>
                      <a:r>
                        <a:rPr lang="en-GB" sz="2000" b="1" dirty="0" err="1">
                          <a:solidFill>
                            <a:srgbClr val="002060"/>
                          </a:solidFill>
                          <a:latin typeface="Century Gothic" panose="020B0502020202020204" pitchFamily="34" charset="0"/>
                        </a:rPr>
                        <a:t>Hausaufgabe</a:t>
                      </a:r>
                      <a:endParaRPr lang="en-GB" sz="20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Mann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Spieler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Kleidung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nicht</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wahr</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Text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Frau</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total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Spielerin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a:t>
                      </a:r>
                      <a:r>
                        <a:rPr lang="en-GB" sz="2400" b="1" dirty="0" err="1">
                          <a:solidFill>
                            <a:srgbClr val="002060"/>
                          </a:solidFill>
                          <a:latin typeface="Century Gothic" panose="020B0502020202020204" pitchFamily="34" charset="0"/>
                        </a:rPr>
                        <a:t>Schüler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Herr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Schülerin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3184099"/>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665" y="1436848"/>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98482" y="5091592"/>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676602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3">
            <a:extLst>
              <a:ext uri="{FF2B5EF4-FFF2-40B4-BE49-F238E27FC236}">
                <a16:creationId xmlns:a16="http://schemas.microsoft.com/office/drawing/2014/main" id="{D111730B-C800-4100-889C-E3B46D9B57C9}"/>
              </a:ext>
            </a:extLst>
          </p:cNvPr>
          <p:cNvSpPr/>
          <p:nvPr/>
        </p:nvSpPr>
        <p:spPr>
          <a:xfrm>
            <a:off x="4928176" y="1165124"/>
            <a:ext cx="262989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5355791" y="3344904"/>
            <a:ext cx="1999202"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w</a:t>
            </a:r>
            <a:r>
              <a:rPr kumimoji="0" lang="en-GB" sz="88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o </a:t>
            </a:r>
            <a:endParaRPr kumimoji="0" lang="en-GB" sz="88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7" name="T2_W2_2.1.wav"/>
            </a:hlinkClick>
            <a:extLst>
              <a:ext uri="{FF2B5EF4-FFF2-40B4-BE49-F238E27FC236}">
                <a16:creationId xmlns:a16="http://schemas.microsoft.com/office/drawing/2014/main" id="{6DC42178-501A-44BF-9149-1C679CF37202}"/>
              </a:ext>
            </a:extLst>
          </p:cNvPr>
          <p:cNvSpPr txBox="1"/>
          <p:nvPr/>
        </p:nvSpPr>
        <p:spPr>
          <a:xfrm>
            <a:off x="0" y="-267906"/>
            <a:ext cx="366023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a:ea typeface="+mn-ea"/>
                <a:cs typeface="+mn-cs"/>
              </a:rPr>
              <a:t>long</a:t>
            </a:r>
            <a:r>
              <a:rPr kumimoji="0" lang="en-GB" sz="96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9600" b="0" i="0" u="none" strike="noStrike" kern="1200" cap="none" spc="0" normalizeH="0" baseline="0" noProof="0" dirty="0">
                <a:ln>
                  <a:noFill/>
                </a:ln>
                <a:solidFill>
                  <a:srgbClr val="FF0066"/>
                </a:solidFill>
                <a:effectLst/>
                <a:uLnTx/>
                <a:uFillTx/>
                <a:latin typeface="Century Gothic"/>
                <a:ea typeface="+mn-ea"/>
                <a:cs typeface="+mn-cs"/>
              </a:rPr>
              <a:t>o</a:t>
            </a:r>
            <a:r>
              <a:rPr kumimoji="0" lang="en-GB" sz="9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nvGrpSpPr>
          <p:cNvPr id="8" name="Group 7" descr="family under a roof">
            <a:extLst>
              <a:ext uri="{FF2B5EF4-FFF2-40B4-BE49-F238E27FC236}">
                <a16:creationId xmlns:a16="http://schemas.microsoft.com/office/drawing/2014/main" id="{06A844E8-8CD2-40DE-A381-3F1E75B9D267}"/>
              </a:ext>
            </a:extLst>
          </p:cNvPr>
          <p:cNvGrpSpPr/>
          <p:nvPr/>
        </p:nvGrpSpPr>
        <p:grpSpPr>
          <a:xfrm>
            <a:off x="1103678" y="2782396"/>
            <a:ext cx="2339379" cy="1145306"/>
            <a:chOff x="989435" y="1774138"/>
            <a:chExt cx="2339379" cy="1145306"/>
          </a:xfrm>
        </p:grpSpPr>
        <p:pic>
          <p:nvPicPr>
            <p:cNvPr id="9" name="Picture 8">
              <a:extLst>
                <a:ext uri="{FF2B5EF4-FFF2-40B4-BE49-F238E27FC236}">
                  <a16:creationId xmlns:a16="http://schemas.microsoft.com/office/drawing/2014/main" id="{66FE7CE2-FC89-45EB-A2D6-3FEC5CFB57C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9435" y="1774138"/>
              <a:ext cx="2339379" cy="795389"/>
            </a:xfrm>
            <a:prstGeom prst="rect">
              <a:avLst/>
            </a:prstGeom>
          </p:spPr>
        </p:pic>
        <p:pic>
          <p:nvPicPr>
            <p:cNvPr id="10" name="Picture 9">
              <a:extLst>
                <a:ext uri="{FF2B5EF4-FFF2-40B4-BE49-F238E27FC236}">
                  <a16:creationId xmlns:a16="http://schemas.microsoft.com/office/drawing/2014/main" id="{4F0C0361-EBFD-4DA2-BAD7-019C427B2F1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74247" y="2219609"/>
              <a:ext cx="969748" cy="699835"/>
            </a:xfrm>
            <a:prstGeom prst="rect">
              <a:avLst/>
            </a:prstGeom>
          </p:spPr>
        </p:pic>
      </p:grpSp>
      <p:grpSp>
        <p:nvGrpSpPr>
          <p:cNvPr id="15" name="Group 14" descr="a milllion">
            <a:extLst>
              <a:ext uri="{FF2B5EF4-FFF2-40B4-BE49-F238E27FC236}">
                <a16:creationId xmlns:a16="http://schemas.microsoft.com/office/drawing/2014/main" id="{CD34D9AA-C973-4440-9132-9FDFD0520CEF}"/>
              </a:ext>
            </a:extLst>
          </p:cNvPr>
          <p:cNvGrpSpPr/>
          <p:nvPr/>
        </p:nvGrpSpPr>
        <p:grpSpPr>
          <a:xfrm>
            <a:off x="8826019" y="3344904"/>
            <a:ext cx="2757468" cy="543914"/>
            <a:chOff x="4726453" y="5567916"/>
            <a:chExt cx="2757468" cy="543914"/>
          </a:xfrm>
        </p:grpSpPr>
        <p:pic>
          <p:nvPicPr>
            <p:cNvPr id="16" name="Picture 15">
              <a:extLst>
                <a:ext uri="{FF2B5EF4-FFF2-40B4-BE49-F238E27FC236}">
                  <a16:creationId xmlns:a16="http://schemas.microsoft.com/office/drawing/2014/main" id="{669B0BD4-B099-48A2-B538-42859AF4AE4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26453" y="5587634"/>
              <a:ext cx="367203" cy="524196"/>
            </a:xfrm>
            <a:prstGeom prst="rect">
              <a:avLst/>
            </a:prstGeom>
          </p:spPr>
        </p:pic>
        <p:pic>
          <p:nvPicPr>
            <p:cNvPr id="17" name="Picture 16">
              <a:extLst>
                <a:ext uri="{FF2B5EF4-FFF2-40B4-BE49-F238E27FC236}">
                  <a16:creationId xmlns:a16="http://schemas.microsoft.com/office/drawing/2014/main" id="{773435E0-75B9-478B-A8EA-36A11694509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25434" y="5587634"/>
              <a:ext cx="360423" cy="514890"/>
            </a:xfrm>
            <a:prstGeom prst="rect">
              <a:avLst/>
            </a:prstGeom>
          </p:spPr>
        </p:pic>
        <p:pic>
          <p:nvPicPr>
            <p:cNvPr id="18" name="Picture 17">
              <a:extLst>
                <a:ext uri="{FF2B5EF4-FFF2-40B4-BE49-F238E27FC236}">
                  <a16:creationId xmlns:a16="http://schemas.microsoft.com/office/drawing/2014/main" id="{54B084E0-BF7C-4F84-AFD1-B077461FC1A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34482" y="5587634"/>
              <a:ext cx="360423" cy="514890"/>
            </a:xfrm>
            <a:prstGeom prst="rect">
              <a:avLst/>
            </a:prstGeom>
          </p:spPr>
        </p:pic>
        <p:pic>
          <p:nvPicPr>
            <p:cNvPr id="19" name="Picture 18">
              <a:extLst>
                <a:ext uri="{FF2B5EF4-FFF2-40B4-BE49-F238E27FC236}">
                  <a16:creationId xmlns:a16="http://schemas.microsoft.com/office/drawing/2014/main" id="{0B1D5860-12F5-474F-8C34-E4EAC1F913F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43530" y="5582129"/>
              <a:ext cx="360423" cy="514890"/>
            </a:xfrm>
            <a:prstGeom prst="rect">
              <a:avLst/>
            </a:prstGeom>
          </p:spPr>
        </p:pic>
        <p:pic>
          <p:nvPicPr>
            <p:cNvPr id="20" name="Picture 19">
              <a:extLst>
                <a:ext uri="{FF2B5EF4-FFF2-40B4-BE49-F238E27FC236}">
                  <a16:creationId xmlns:a16="http://schemas.microsoft.com/office/drawing/2014/main" id="{EE9E2A36-DF99-4308-914C-C5924DD1DAA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35731" y="5582789"/>
              <a:ext cx="360423" cy="514890"/>
            </a:xfrm>
            <a:prstGeom prst="rect">
              <a:avLst/>
            </a:prstGeom>
          </p:spPr>
        </p:pic>
        <p:pic>
          <p:nvPicPr>
            <p:cNvPr id="21" name="Picture 20">
              <a:extLst>
                <a:ext uri="{FF2B5EF4-FFF2-40B4-BE49-F238E27FC236}">
                  <a16:creationId xmlns:a16="http://schemas.microsoft.com/office/drawing/2014/main" id="{56EA0CB6-7038-46BF-A39E-D044D11ED89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26627" y="5567916"/>
              <a:ext cx="360423" cy="514890"/>
            </a:xfrm>
            <a:prstGeom prst="rect">
              <a:avLst/>
            </a:prstGeom>
          </p:spPr>
        </p:pic>
        <p:pic>
          <p:nvPicPr>
            <p:cNvPr id="22" name="Picture 21">
              <a:extLst>
                <a:ext uri="{FF2B5EF4-FFF2-40B4-BE49-F238E27FC236}">
                  <a16:creationId xmlns:a16="http://schemas.microsoft.com/office/drawing/2014/main" id="{47BC1747-9E18-4F59-B10C-6FFD81B863A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23498" y="5567916"/>
              <a:ext cx="360423" cy="514890"/>
            </a:xfrm>
            <a:prstGeom prst="rect">
              <a:avLst/>
            </a:prstGeom>
          </p:spPr>
        </p:pic>
      </p:grpSp>
      <p:pic>
        <p:nvPicPr>
          <p:cNvPr id="23" name="Picture 22" descr="girl searching">
            <a:extLst>
              <a:ext uri="{FF2B5EF4-FFF2-40B4-BE49-F238E27FC236}">
                <a16:creationId xmlns:a16="http://schemas.microsoft.com/office/drawing/2014/main" id="{7443DB96-1621-43E0-A5E8-4B1D13195A8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73988" y="1455616"/>
            <a:ext cx="2052137" cy="1744243"/>
          </a:xfrm>
          <a:prstGeom prst="rect">
            <a:avLst/>
          </a:prstGeom>
        </p:spPr>
      </p:pic>
      <p:sp>
        <p:nvSpPr>
          <p:cNvPr id="24" name="CustomShape 2">
            <a:extLst>
              <a:ext uri="{FF2B5EF4-FFF2-40B4-BE49-F238E27FC236}">
                <a16:creationId xmlns:a16="http://schemas.microsoft.com/office/drawing/2014/main" id="{2508D7AB-1618-4BEA-A0B9-5AD77D26BF3B}"/>
              </a:ext>
            </a:extLst>
          </p:cNvPr>
          <p:cNvSpPr/>
          <p:nvPr/>
        </p:nvSpPr>
        <p:spPr>
          <a:xfrm>
            <a:off x="224821" y="4028029"/>
            <a:ext cx="42681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w</a:t>
            </a:r>
            <a:r>
              <a:rPr kumimoji="0" lang="en-GB" sz="80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o</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hnen</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CustomShape 2">
            <a:extLst>
              <a:ext uri="{FF2B5EF4-FFF2-40B4-BE49-F238E27FC236}">
                <a16:creationId xmlns:a16="http://schemas.microsoft.com/office/drawing/2014/main" id="{789BFD5B-F24C-427D-9B4B-DC596AD3F339}"/>
              </a:ext>
            </a:extLst>
          </p:cNvPr>
          <p:cNvSpPr/>
          <p:nvPr/>
        </p:nvSpPr>
        <p:spPr>
          <a:xfrm>
            <a:off x="8244991" y="4028029"/>
            <a:ext cx="4075445"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Milli</a:t>
            </a:r>
            <a:r>
              <a:rPr kumimoji="0" lang="en-GB" sz="80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o</a:t>
            </a: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3563379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3_2.2.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1_W3_2.3.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subTnLst>
                                    <p:audio>
                                      <p:cMediaNode mute="1">
                                        <p:cTn display="0" masterRel="sameClick">
                                          <p:stCondLst>
                                            <p:cond evt="begin" delay="0">
                                              <p:tn val="19"/>
                                            </p:cond>
                                          </p:stCondLst>
                                          <p:endCondLst>
                                            <p:cond evt="onStopAudio" delay="0">
                                              <p:tgtEl>
                                                <p:sldTgt/>
                                              </p:tgtEl>
                                            </p:cond>
                                          </p:endCondLst>
                                        </p:cTn>
                                        <p:tgtEl>
                                          <p:sndTgt r:embed="rId5" name="wohnen.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entr"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6" name="T1_W3_2.4.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4246792041"/>
              </p:ext>
            </p:extLst>
          </p:nvPr>
        </p:nvGraphicFramePr>
        <p:xfrm>
          <a:off x="383856" y="815915"/>
          <a:ext cx="10079232" cy="5168388"/>
        </p:xfrm>
        <a:graphic>
          <a:graphicData uri="http://schemas.openxmlformats.org/drawingml/2006/table">
            <a:tbl>
              <a:tblPr firstRow="1" bandRow="1"/>
              <a:tblGrid>
                <a:gridCol w="1775684">
                  <a:extLst>
                    <a:ext uri="{9D8B030D-6E8A-4147-A177-3AD203B41FA5}">
                      <a16:colId xmlns:a16="http://schemas.microsoft.com/office/drawing/2014/main" val="1203737284"/>
                    </a:ext>
                  </a:extLst>
                </a:gridCol>
                <a:gridCol w="2723745">
                  <a:extLst>
                    <a:ext uri="{9D8B030D-6E8A-4147-A177-3AD203B41FA5}">
                      <a16:colId xmlns:a16="http://schemas.microsoft.com/office/drawing/2014/main" val="1810222861"/>
                    </a:ext>
                  </a:extLst>
                </a:gridCol>
                <a:gridCol w="2742311">
                  <a:extLst>
                    <a:ext uri="{9D8B030D-6E8A-4147-A177-3AD203B41FA5}">
                      <a16:colId xmlns:a16="http://schemas.microsoft.com/office/drawing/2014/main" val="274413866"/>
                    </a:ext>
                  </a:extLst>
                </a:gridCol>
                <a:gridCol w="283749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clear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or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a/an (m), a/an (f)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colour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place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thing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(the) [female] pupil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1800" b="1" dirty="0">
                          <a:solidFill>
                            <a:srgbClr val="002060"/>
                          </a:solidFill>
                          <a:latin typeface="Century Gothic" panose="020B0502020202020204" pitchFamily="34" charset="0"/>
                        </a:rPr>
                        <a:t>Isn’t it? Isn’t that right?</a:t>
                      </a:r>
                    </a:p>
                    <a:p>
                      <a:endParaRPr lang="en-GB" sz="20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clothing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text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[male] pupil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homework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totally</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(the) [male] player</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Mr</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1800" b="1" dirty="0">
                          <a:solidFill>
                            <a:srgbClr val="002060"/>
                          </a:solidFill>
                          <a:latin typeface="Century Gothic" panose="020B0502020202020204" pitchFamily="34" charset="0"/>
                        </a:rPr>
                        <a:t>(the) woman, Mrs, Ms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(the) man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1800" b="1" dirty="0">
                          <a:solidFill>
                            <a:srgbClr val="002060"/>
                          </a:solidFill>
                          <a:latin typeface="Century Gothic" panose="020B0502020202020204" pitchFamily="34" charset="0"/>
                        </a:rPr>
                        <a:t>(the) [female] player</a:t>
                      </a:r>
                    </a:p>
                    <a:p>
                      <a:endParaRPr lang="en-GB" sz="20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99165" y="-339060"/>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18156" y="4669357"/>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36598" y="53156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549394" y="346831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579107" y="176076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895107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2_W2_3.1.wav"/>
            </a:hlinkClick>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6600" b="0" i="0" u="none" strike="noStrike" kern="1200" cap="none" spc="0" normalizeH="0" baseline="0" noProof="0" dirty="0">
                <a:ln>
                  <a:noFill/>
                </a:ln>
                <a:solidFill>
                  <a:srgbClr val="FF0066"/>
                </a:solidFill>
                <a:effectLst/>
                <a:uLnTx/>
                <a:uFillTx/>
                <a:latin typeface="Century Gothic"/>
                <a:ea typeface="+mn-ea"/>
                <a:cs typeface="+mn-cs"/>
              </a:rPr>
              <a:t>ö</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426408" y="4499086"/>
            <a:ext cx="2969082"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ö</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nig</a:t>
            </a:r>
          </a:p>
        </p:txBody>
      </p:sp>
      <p:sp>
        <p:nvSpPr>
          <p:cNvPr id="2" name="TextBox 1">
            <a:extLst>
              <a:ext uri="{FF2B5EF4-FFF2-40B4-BE49-F238E27FC236}">
                <a16:creationId xmlns:a16="http://schemas.microsoft.com/office/drawing/2014/main" id="{4114456F-E438-4A13-8EE5-3ABD2CD5732F}"/>
              </a:ext>
            </a:extLst>
          </p:cNvPr>
          <p:cNvSpPr txBox="1"/>
          <p:nvPr/>
        </p:nvSpPr>
        <p:spPr>
          <a:xfrm>
            <a:off x="4756626" y="5574162"/>
            <a:ext cx="23086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[king]</a:t>
            </a:r>
          </a:p>
        </p:txBody>
      </p:sp>
      <p:pic>
        <p:nvPicPr>
          <p:cNvPr id="6" name="Picture 5" descr="Icon&#10;&#10;Description automatically generated">
            <a:extLst>
              <a:ext uri="{FF2B5EF4-FFF2-40B4-BE49-F238E27FC236}">
                <a16:creationId xmlns:a16="http://schemas.microsoft.com/office/drawing/2014/main" id="{0206E492-951E-4BF4-BA32-1910E165B4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0764" y="1395962"/>
            <a:ext cx="2467145" cy="3142234"/>
          </a:xfrm>
          <a:prstGeom prst="rect">
            <a:avLst/>
          </a:prstGeom>
        </p:spPr>
      </p:pic>
      <p:sp>
        <p:nvSpPr>
          <p:cNvPr id="12" name="Oval Callout 19">
            <a:extLst>
              <a:ext uri="{FF2B5EF4-FFF2-40B4-BE49-F238E27FC236}">
                <a16:creationId xmlns:a16="http://schemas.microsoft.com/office/drawing/2014/main" id="{17F5AEC1-BA62-4BAD-8373-60CBEC26455B}"/>
              </a:ext>
            </a:extLst>
          </p:cNvPr>
          <p:cNvSpPr/>
          <p:nvPr/>
        </p:nvSpPr>
        <p:spPr>
          <a:xfrm>
            <a:off x="295146" y="628369"/>
            <a:ext cx="4871259" cy="3273915"/>
          </a:xfrm>
          <a:prstGeom prst="wedgeEllipseCallout">
            <a:avLst>
              <a:gd name="adj1" fmla="val 49374"/>
              <a:gd name="adj2" fmla="val 75977"/>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To make the ö sound, say the letter ‘e’ and then round your lips as tightly as possible. Check your partner’s lips. Are they rounded?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2_W2_3.2.wav"/>
                                        </p:tgtEl>
                                      </p:cMediaNode>
                                    </p:audio>
                                  </p:sub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2" grpId="0"/>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4930038" y="1440506"/>
            <a:ext cx="3136479"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6" name="T2_W2_3.1.wav"/>
            </a:hlinkClick>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6600" b="0" i="0" u="none" strike="noStrike" kern="1200" cap="none" spc="0" normalizeH="0" baseline="0" noProof="0" dirty="0">
                <a:ln>
                  <a:noFill/>
                </a:ln>
                <a:solidFill>
                  <a:srgbClr val="FF0066"/>
                </a:solidFill>
                <a:effectLst/>
                <a:uLnTx/>
                <a:uFillTx/>
                <a:latin typeface="Century Gothic"/>
                <a:ea typeface="+mn-ea"/>
                <a:cs typeface="+mn-cs"/>
              </a:rPr>
              <a:t>ö</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3" name="Rectangle 12">
            <a:extLst>
              <a:ext uri="{FF2B5EF4-FFF2-40B4-BE49-F238E27FC236}">
                <a16:creationId xmlns:a16="http://schemas.microsoft.com/office/drawing/2014/main" id="{BF71338C-E215-4961-8C6D-3DBF1EF527DE}"/>
              </a:ext>
            </a:extLst>
          </p:cNvPr>
          <p:cNvSpPr/>
          <p:nvPr/>
        </p:nvSpPr>
        <p:spPr>
          <a:xfrm>
            <a:off x="166698" y="3818567"/>
            <a:ext cx="4730782" cy="120032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Ö</a:t>
            </a:r>
            <a:r>
              <a:rPr kumimoji="0" lang="en-GB" sz="7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sterreich</a:t>
            </a: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329C63AD-083B-4532-A95D-D8EAC77C5B7A}"/>
              </a:ext>
            </a:extLst>
          </p:cNvPr>
          <p:cNvSpPr txBox="1"/>
          <p:nvPr/>
        </p:nvSpPr>
        <p:spPr>
          <a:xfrm>
            <a:off x="1370567" y="4830889"/>
            <a:ext cx="23086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[Austria]</a:t>
            </a:r>
          </a:p>
        </p:txBody>
      </p:sp>
      <p:sp>
        <p:nvSpPr>
          <p:cNvPr id="28" name="Rectangle 27">
            <a:extLst>
              <a:ext uri="{FF2B5EF4-FFF2-40B4-BE49-F238E27FC236}">
                <a16:creationId xmlns:a16="http://schemas.microsoft.com/office/drawing/2014/main" id="{2EE7C624-5CC4-424F-B133-B95C55814F3F}"/>
              </a:ext>
            </a:extLst>
          </p:cNvPr>
          <p:cNvSpPr/>
          <p:nvPr/>
        </p:nvSpPr>
        <p:spPr>
          <a:xfrm>
            <a:off x="8474247" y="3848600"/>
            <a:ext cx="3459600"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ö</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rter</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67BBE959-936A-4822-A441-3214443FEF72}"/>
              </a:ext>
            </a:extLst>
          </p:cNvPr>
          <p:cNvSpPr txBox="1"/>
          <p:nvPr/>
        </p:nvSpPr>
        <p:spPr>
          <a:xfrm>
            <a:off x="9009708" y="4871362"/>
            <a:ext cx="24773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[words]</a:t>
            </a:r>
          </a:p>
        </p:txBody>
      </p:sp>
      <p:sp>
        <p:nvSpPr>
          <p:cNvPr id="23" name="Rectangle 22">
            <a:extLst>
              <a:ext uri="{FF2B5EF4-FFF2-40B4-BE49-F238E27FC236}">
                <a16:creationId xmlns:a16="http://schemas.microsoft.com/office/drawing/2014/main" id="{F5423E80-40B8-4E2B-B784-FC9074719F8C}"/>
              </a:ext>
            </a:extLst>
          </p:cNvPr>
          <p:cNvSpPr/>
          <p:nvPr/>
        </p:nvSpPr>
        <p:spPr>
          <a:xfrm>
            <a:off x="4949611" y="3840310"/>
            <a:ext cx="2969082"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ö</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nig</a:t>
            </a:r>
          </a:p>
        </p:txBody>
      </p:sp>
      <p:sp>
        <p:nvSpPr>
          <p:cNvPr id="25" name="TextBox 24">
            <a:extLst>
              <a:ext uri="{FF2B5EF4-FFF2-40B4-BE49-F238E27FC236}">
                <a16:creationId xmlns:a16="http://schemas.microsoft.com/office/drawing/2014/main" id="{15B61593-7787-4F83-ABCC-8AA7470D8B77}"/>
              </a:ext>
            </a:extLst>
          </p:cNvPr>
          <p:cNvSpPr txBox="1"/>
          <p:nvPr/>
        </p:nvSpPr>
        <p:spPr>
          <a:xfrm>
            <a:off x="5218454" y="4830889"/>
            <a:ext cx="23086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[king]</a:t>
            </a:r>
          </a:p>
        </p:txBody>
      </p:sp>
      <p:pic>
        <p:nvPicPr>
          <p:cNvPr id="30" name="Picture 29" descr="Icon&#10;&#10;Description automatically generated">
            <a:extLst>
              <a:ext uri="{FF2B5EF4-FFF2-40B4-BE49-F238E27FC236}">
                <a16:creationId xmlns:a16="http://schemas.microsoft.com/office/drawing/2014/main" id="{C4920561-3009-414D-BEF3-2104412666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41079" y="1773887"/>
            <a:ext cx="1840312" cy="2343880"/>
          </a:xfrm>
          <a:prstGeom prst="rect">
            <a:avLst/>
          </a:prstGeom>
        </p:spPr>
      </p:pic>
      <p:pic>
        <p:nvPicPr>
          <p:cNvPr id="31" name="Picture 30">
            <a:extLst>
              <a:ext uri="{FF2B5EF4-FFF2-40B4-BE49-F238E27FC236}">
                <a16:creationId xmlns:a16="http://schemas.microsoft.com/office/drawing/2014/main" id="{CDEDC634-1335-49A8-A815-76612D670EC8}"/>
              </a:ext>
            </a:extLst>
          </p:cNvPr>
          <p:cNvPicPr>
            <a:picLocks noChangeAspect="1"/>
          </p:cNvPicPr>
          <p:nvPr/>
        </p:nvPicPr>
        <p:blipFill>
          <a:blip r:embed="rId9"/>
          <a:stretch>
            <a:fillRect/>
          </a:stretch>
        </p:blipFill>
        <p:spPr>
          <a:xfrm>
            <a:off x="9029390" y="2018188"/>
            <a:ext cx="2633376" cy="1830412"/>
          </a:xfrm>
          <a:prstGeom prst="rect">
            <a:avLst/>
          </a:prstGeom>
        </p:spPr>
      </p:pic>
      <p:pic>
        <p:nvPicPr>
          <p:cNvPr id="32" name="Picture 31" descr="Map&#10;&#10;Description automatically generated">
            <a:extLst>
              <a:ext uri="{FF2B5EF4-FFF2-40B4-BE49-F238E27FC236}">
                <a16:creationId xmlns:a16="http://schemas.microsoft.com/office/drawing/2014/main" id="{DB56A353-B851-42DC-91EF-D409A4EA46D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84509" y="1544987"/>
            <a:ext cx="2096462" cy="2684942"/>
          </a:xfrm>
          <a:prstGeom prst="rect">
            <a:avLst/>
          </a:prstGeom>
        </p:spPr>
      </p:pic>
      <p:cxnSp>
        <p:nvCxnSpPr>
          <p:cNvPr id="8" name="Straight Arrow Connector 7">
            <a:extLst>
              <a:ext uri="{FF2B5EF4-FFF2-40B4-BE49-F238E27FC236}">
                <a16:creationId xmlns:a16="http://schemas.microsoft.com/office/drawing/2014/main" id="{B7CBE37A-6A22-42A1-B098-45FC6CE5CD04}"/>
              </a:ext>
            </a:extLst>
          </p:cNvPr>
          <p:cNvCxnSpPr>
            <a:cxnSpLocks/>
          </p:cNvCxnSpPr>
          <p:nvPr/>
        </p:nvCxnSpPr>
        <p:spPr>
          <a:xfrm flipH="1" flipV="1">
            <a:off x="2861188" y="3588393"/>
            <a:ext cx="751690" cy="313471"/>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536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2_3.2.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T2_W2_3.3.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5" name="T2_W2_3.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p:bldP spid="27" grpId="0"/>
      <p:bldP spid="28" grpId="0"/>
      <p:bldP spid="29" grpId="0"/>
      <p:bldP spid="23"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 name="Rectangle 5">
            <a:extLst>
              <a:ext uri="{FF2B5EF4-FFF2-40B4-BE49-F238E27FC236}">
                <a16:creationId xmlns:a16="http://schemas.microsoft.com/office/drawing/2014/main" id="{67F195E3-B4A8-4B57-84B5-E286C7573A0E}"/>
              </a:ext>
            </a:extLst>
          </p:cNvPr>
          <p:cNvSpPr/>
          <p:nvPr/>
        </p:nvSpPr>
        <p:spPr>
          <a:xfrm>
            <a:off x="3012083" y="32868"/>
            <a:ext cx="248404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8" name="TextBox 17">
            <a:extLst>
              <a:ext uri="{FF2B5EF4-FFF2-40B4-BE49-F238E27FC236}">
                <a16:creationId xmlns:a16="http://schemas.microsoft.com/office/drawing/2014/main" id="{FC9F4A2B-5EC2-40CF-BF22-6B4064085EF3}"/>
              </a:ext>
            </a:extLst>
          </p:cNvPr>
          <p:cNvSpPr txBox="1"/>
          <p:nvPr/>
        </p:nvSpPr>
        <p:spPr>
          <a:xfrm>
            <a:off x="175425" y="707657"/>
            <a:ext cx="11004137"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It’s match time! Who is on the ball?</a:t>
            </a:r>
          </a:p>
        </p:txBody>
      </p:sp>
      <p:sp>
        <p:nvSpPr>
          <p:cNvPr id="43" name="CustomShape 3">
            <a:extLst>
              <a:ext uri="{FF2B5EF4-FFF2-40B4-BE49-F238E27FC236}">
                <a16:creationId xmlns:a16="http://schemas.microsoft.com/office/drawing/2014/main" id="{7EB54E4E-EC8F-9E7A-649B-6553DFD8A0DA}"/>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4" name="Title 4">
            <a:extLst>
              <a:ext uri="{FF2B5EF4-FFF2-40B4-BE49-F238E27FC236}">
                <a16:creationId xmlns:a16="http://schemas.microsoft.com/office/drawing/2014/main" id="{CB90ADC5-AA70-B3FC-9672-A27FE06411F9}"/>
              </a:ext>
            </a:extLst>
          </p:cNvPr>
          <p:cNvSpPr txBox="1">
            <a:spLocks/>
          </p:cNvSpPr>
          <p:nvPr/>
        </p:nvSpPr>
        <p:spPr>
          <a:xfrm>
            <a:off x="10428216" y="1165124"/>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grpSp>
        <p:nvGrpSpPr>
          <p:cNvPr id="45" name="Group 44">
            <a:extLst>
              <a:ext uri="{FF2B5EF4-FFF2-40B4-BE49-F238E27FC236}">
                <a16:creationId xmlns:a16="http://schemas.microsoft.com/office/drawing/2014/main" id="{9C042EE2-1F66-1B80-2E14-33FF7520EB26}"/>
              </a:ext>
            </a:extLst>
          </p:cNvPr>
          <p:cNvGrpSpPr/>
          <p:nvPr/>
        </p:nvGrpSpPr>
        <p:grpSpPr>
          <a:xfrm>
            <a:off x="10396437" y="189956"/>
            <a:ext cx="1537410" cy="941869"/>
            <a:chOff x="10396437" y="189956"/>
            <a:chExt cx="1537410" cy="941869"/>
          </a:xfrm>
        </p:grpSpPr>
        <p:pic>
          <p:nvPicPr>
            <p:cNvPr id="46" name="Picture 45" descr="Logo, icon&#10;&#10;Description automatically generated">
              <a:extLst>
                <a:ext uri="{FF2B5EF4-FFF2-40B4-BE49-F238E27FC236}">
                  <a16:creationId xmlns:a16="http://schemas.microsoft.com/office/drawing/2014/main" id="{CBF1F151-41A9-A085-B043-7AF059D403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47" name="Speech Bubble: Oval 46">
              <a:extLst>
                <a:ext uri="{FF2B5EF4-FFF2-40B4-BE49-F238E27FC236}">
                  <a16:creationId xmlns:a16="http://schemas.microsoft.com/office/drawing/2014/main" id="{157FDFAC-BA53-1D19-F50B-178944BAD5B4}"/>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Arial"/>
                  <a:ea typeface="+mn-ea"/>
                  <a:cs typeface="+mn-cs"/>
                </a:rPr>
                <a:t>…</a:t>
              </a:r>
            </a:p>
          </p:txBody>
        </p:sp>
      </p:grpSp>
      <p:sp>
        <p:nvSpPr>
          <p:cNvPr id="51" name="Speech Bubble: Rectangle with Corners Rounded 50">
            <a:hlinkClick r:id="" action="ppaction://noaction">
              <a:snd r:embed="rId5" name="T2_W2F_5.1.wav"/>
            </a:hlinkClick>
            <a:extLst>
              <a:ext uri="{FF2B5EF4-FFF2-40B4-BE49-F238E27FC236}">
                <a16:creationId xmlns:a16="http://schemas.microsoft.com/office/drawing/2014/main" id="{2C7810AD-1771-C15C-E976-12A7ED1CC258}"/>
              </a:ext>
            </a:extLst>
          </p:cNvPr>
          <p:cNvSpPr/>
          <p:nvPr/>
        </p:nvSpPr>
        <p:spPr>
          <a:xfrm>
            <a:off x="3829044" y="111545"/>
            <a:ext cx="2484045" cy="559823"/>
          </a:xfrm>
          <a:prstGeom prst="wedgeRoundRectCallout">
            <a:avLst>
              <a:gd name="adj1" fmla="val -57266"/>
              <a:gd name="adj2" fmla="val -8637"/>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Wo</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der Ball?</a:t>
            </a:r>
          </a:p>
        </p:txBody>
      </p:sp>
      <p:pic>
        <p:nvPicPr>
          <p:cNvPr id="52" name="Graphic 51" descr="Teacher">
            <a:extLst>
              <a:ext uri="{FF2B5EF4-FFF2-40B4-BE49-F238E27FC236}">
                <a16:creationId xmlns:a16="http://schemas.microsoft.com/office/drawing/2014/main" id="{73E46169-AF15-85C5-2C8A-0C20675F4D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29967" y="-33264"/>
            <a:ext cx="816961" cy="938928"/>
          </a:xfrm>
          <a:prstGeom prst="rect">
            <a:avLst/>
          </a:prstGeom>
        </p:spPr>
      </p:pic>
      <p:pic>
        <p:nvPicPr>
          <p:cNvPr id="3" name="Picture 2" descr="Diagram, shape&#10;&#10;Description automatically generated">
            <a:extLst>
              <a:ext uri="{FF2B5EF4-FFF2-40B4-BE49-F238E27FC236}">
                <a16:creationId xmlns:a16="http://schemas.microsoft.com/office/drawing/2014/main" id="{021C5BBE-68CE-1102-30D8-A9670BFA77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2815753" y="-544899"/>
            <a:ext cx="5499492" cy="9009286"/>
          </a:xfrm>
          <a:prstGeom prst="rect">
            <a:avLst/>
          </a:prstGeom>
        </p:spPr>
      </p:pic>
      <p:pic>
        <p:nvPicPr>
          <p:cNvPr id="11" name="Picture 10" descr="A picture containing text, shirt&#10;&#10;Description automatically generated">
            <a:extLst>
              <a:ext uri="{FF2B5EF4-FFF2-40B4-BE49-F238E27FC236}">
                <a16:creationId xmlns:a16="http://schemas.microsoft.com/office/drawing/2014/main" id="{41C21CE8-2D3C-5A4A-8769-D965006E9689}"/>
              </a:ext>
            </a:extLst>
          </p:cNvPr>
          <p:cNvPicPr>
            <a:picLocks noChangeAspect="1"/>
          </p:cNvPicPr>
          <p:nvPr/>
        </p:nvPicPr>
        <p:blipFill rotWithShape="1">
          <a:blip r:embed="rId9">
            <a:extLst>
              <a:ext uri="{28A0092B-C50C-407E-A947-70E740481C1C}">
                <a14:useLocalDpi xmlns:a14="http://schemas.microsoft.com/office/drawing/2010/main" val="0"/>
              </a:ext>
            </a:extLst>
          </a:blip>
          <a:srcRect r="55317"/>
          <a:stretch/>
        </p:blipFill>
        <p:spPr>
          <a:xfrm>
            <a:off x="2440612" y="1486228"/>
            <a:ext cx="818344" cy="880426"/>
          </a:xfrm>
          <a:prstGeom prst="rect">
            <a:avLst/>
          </a:prstGeom>
        </p:spPr>
      </p:pic>
      <p:pic>
        <p:nvPicPr>
          <p:cNvPr id="13" name="Picture 12" descr="A picture containing text, shirt&#10;&#10;Description automatically generated">
            <a:extLst>
              <a:ext uri="{FF2B5EF4-FFF2-40B4-BE49-F238E27FC236}">
                <a16:creationId xmlns:a16="http://schemas.microsoft.com/office/drawing/2014/main" id="{07E52D88-B4E7-FFB2-93B5-3BC643F582CD}"/>
              </a:ext>
            </a:extLst>
          </p:cNvPr>
          <p:cNvPicPr>
            <a:picLocks noChangeAspect="1"/>
          </p:cNvPicPr>
          <p:nvPr/>
        </p:nvPicPr>
        <p:blipFill rotWithShape="1">
          <a:blip r:embed="rId9">
            <a:extLst>
              <a:ext uri="{28A0092B-C50C-407E-A947-70E740481C1C}">
                <a14:useLocalDpi xmlns:a14="http://schemas.microsoft.com/office/drawing/2010/main" val="0"/>
              </a:ext>
            </a:extLst>
          </a:blip>
          <a:srcRect r="55317"/>
          <a:stretch/>
        </p:blipFill>
        <p:spPr>
          <a:xfrm>
            <a:off x="5046463" y="1618433"/>
            <a:ext cx="818344" cy="880426"/>
          </a:xfrm>
          <a:prstGeom prst="rect">
            <a:avLst/>
          </a:prstGeom>
        </p:spPr>
      </p:pic>
      <p:pic>
        <p:nvPicPr>
          <p:cNvPr id="14" name="Picture 13" descr="A picture containing text, shirt&#10;&#10;Description automatically generated">
            <a:extLst>
              <a:ext uri="{FF2B5EF4-FFF2-40B4-BE49-F238E27FC236}">
                <a16:creationId xmlns:a16="http://schemas.microsoft.com/office/drawing/2014/main" id="{719174F6-1611-39EA-046D-96BC42593755}"/>
              </a:ext>
            </a:extLst>
          </p:cNvPr>
          <p:cNvPicPr>
            <a:picLocks noChangeAspect="1"/>
          </p:cNvPicPr>
          <p:nvPr/>
        </p:nvPicPr>
        <p:blipFill rotWithShape="1">
          <a:blip r:embed="rId9">
            <a:extLst>
              <a:ext uri="{28A0092B-C50C-407E-A947-70E740481C1C}">
                <a14:useLocalDpi xmlns:a14="http://schemas.microsoft.com/office/drawing/2010/main" val="0"/>
              </a:ext>
            </a:extLst>
          </a:blip>
          <a:srcRect r="55317"/>
          <a:stretch/>
        </p:blipFill>
        <p:spPr>
          <a:xfrm>
            <a:off x="7737214" y="1818488"/>
            <a:ext cx="818344" cy="880426"/>
          </a:xfrm>
          <a:prstGeom prst="rect">
            <a:avLst/>
          </a:prstGeom>
        </p:spPr>
      </p:pic>
      <p:pic>
        <p:nvPicPr>
          <p:cNvPr id="19" name="Picture 18" descr="A picture containing text, shirt&#10;&#10;Description automatically generated">
            <a:extLst>
              <a:ext uri="{FF2B5EF4-FFF2-40B4-BE49-F238E27FC236}">
                <a16:creationId xmlns:a16="http://schemas.microsoft.com/office/drawing/2014/main" id="{E1E3F879-5E3B-6813-7208-3271DC85D364}"/>
              </a:ext>
            </a:extLst>
          </p:cNvPr>
          <p:cNvPicPr>
            <a:picLocks noChangeAspect="1"/>
          </p:cNvPicPr>
          <p:nvPr/>
        </p:nvPicPr>
        <p:blipFill rotWithShape="1">
          <a:blip r:embed="rId9">
            <a:extLst>
              <a:ext uri="{28A0092B-C50C-407E-A947-70E740481C1C}">
                <a14:useLocalDpi xmlns:a14="http://schemas.microsoft.com/office/drawing/2010/main" val="0"/>
              </a:ext>
            </a:extLst>
          </a:blip>
          <a:srcRect r="55317"/>
          <a:stretch/>
        </p:blipFill>
        <p:spPr>
          <a:xfrm>
            <a:off x="3863802" y="3314692"/>
            <a:ext cx="818344" cy="880426"/>
          </a:xfrm>
          <a:prstGeom prst="rect">
            <a:avLst/>
          </a:prstGeom>
        </p:spPr>
      </p:pic>
      <p:pic>
        <p:nvPicPr>
          <p:cNvPr id="20" name="Picture 19" descr="A picture containing text, shirt&#10;&#10;Description automatically generated">
            <a:extLst>
              <a:ext uri="{FF2B5EF4-FFF2-40B4-BE49-F238E27FC236}">
                <a16:creationId xmlns:a16="http://schemas.microsoft.com/office/drawing/2014/main" id="{248B8724-AA87-CC23-CD2A-B0852B3D4211}"/>
              </a:ext>
            </a:extLst>
          </p:cNvPr>
          <p:cNvPicPr>
            <a:picLocks noChangeAspect="1"/>
          </p:cNvPicPr>
          <p:nvPr/>
        </p:nvPicPr>
        <p:blipFill rotWithShape="1">
          <a:blip r:embed="rId9">
            <a:extLst>
              <a:ext uri="{28A0092B-C50C-407E-A947-70E740481C1C}">
                <a14:useLocalDpi xmlns:a14="http://schemas.microsoft.com/office/drawing/2010/main" val="0"/>
              </a:ext>
            </a:extLst>
          </a:blip>
          <a:srcRect r="55317"/>
          <a:stretch/>
        </p:blipFill>
        <p:spPr>
          <a:xfrm>
            <a:off x="6311137" y="3164748"/>
            <a:ext cx="818344" cy="880426"/>
          </a:xfrm>
          <a:prstGeom prst="rect">
            <a:avLst/>
          </a:prstGeom>
        </p:spPr>
      </p:pic>
      <p:pic>
        <p:nvPicPr>
          <p:cNvPr id="21" name="Picture 20" descr="A picture containing text, shirt&#10;&#10;Description automatically generated">
            <a:extLst>
              <a:ext uri="{FF2B5EF4-FFF2-40B4-BE49-F238E27FC236}">
                <a16:creationId xmlns:a16="http://schemas.microsoft.com/office/drawing/2014/main" id="{1E28DE9F-099E-6478-0F47-41BB31486237}"/>
              </a:ext>
            </a:extLst>
          </p:cNvPr>
          <p:cNvPicPr>
            <a:picLocks noChangeAspect="1"/>
          </p:cNvPicPr>
          <p:nvPr/>
        </p:nvPicPr>
        <p:blipFill rotWithShape="1">
          <a:blip r:embed="rId9">
            <a:extLst>
              <a:ext uri="{28A0092B-C50C-407E-A947-70E740481C1C}">
                <a14:useLocalDpi xmlns:a14="http://schemas.microsoft.com/office/drawing/2010/main" val="0"/>
              </a:ext>
            </a:extLst>
          </a:blip>
          <a:srcRect r="55317"/>
          <a:stretch/>
        </p:blipFill>
        <p:spPr>
          <a:xfrm>
            <a:off x="8182813" y="3301871"/>
            <a:ext cx="818344" cy="880426"/>
          </a:xfrm>
          <a:prstGeom prst="rect">
            <a:avLst/>
          </a:prstGeom>
        </p:spPr>
      </p:pic>
      <p:pic>
        <p:nvPicPr>
          <p:cNvPr id="22" name="Picture 21" descr="A picture containing text, shirt&#10;&#10;Description automatically generated">
            <a:extLst>
              <a:ext uri="{FF2B5EF4-FFF2-40B4-BE49-F238E27FC236}">
                <a16:creationId xmlns:a16="http://schemas.microsoft.com/office/drawing/2014/main" id="{5D887B02-537D-863B-8B0E-6967488EB9F2}"/>
              </a:ext>
            </a:extLst>
          </p:cNvPr>
          <p:cNvPicPr>
            <a:picLocks noChangeAspect="1"/>
          </p:cNvPicPr>
          <p:nvPr/>
        </p:nvPicPr>
        <p:blipFill rotWithShape="1">
          <a:blip r:embed="rId9">
            <a:extLst>
              <a:ext uri="{28A0092B-C50C-407E-A947-70E740481C1C}">
                <a14:useLocalDpi xmlns:a14="http://schemas.microsoft.com/office/drawing/2010/main" val="0"/>
              </a:ext>
            </a:extLst>
          </a:blip>
          <a:srcRect r="55317"/>
          <a:stretch/>
        </p:blipFill>
        <p:spPr>
          <a:xfrm>
            <a:off x="2906965" y="4219795"/>
            <a:ext cx="818344" cy="880426"/>
          </a:xfrm>
          <a:prstGeom prst="rect">
            <a:avLst/>
          </a:prstGeom>
        </p:spPr>
      </p:pic>
      <p:pic>
        <p:nvPicPr>
          <p:cNvPr id="23" name="Picture 22" descr="A picture containing text, shirt&#10;&#10;Description automatically generated">
            <a:extLst>
              <a:ext uri="{FF2B5EF4-FFF2-40B4-BE49-F238E27FC236}">
                <a16:creationId xmlns:a16="http://schemas.microsoft.com/office/drawing/2014/main" id="{E4FAB4BB-5891-3ABE-A950-F2A5A5421961}"/>
              </a:ext>
            </a:extLst>
          </p:cNvPr>
          <p:cNvPicPr>
            <a:picLocks noChangeAspect="1"/>
          </p:cNvPicPr>
          <p:nvPr/>
        </p:nvPicPr>
        <p:blipFill rotWithShape="1">
          <a:blip r:embed="rId9">
            <a:extLst>
              <a:ext uri="{28A0092B-C50C-407E-A947-70E740481C1C}">
                <a14:useLocalDpi xmlns:a14="http://schemas.microsoft.com/office/drawing/2010/main" val="0"/>
              </a:ext>
            </a:extLst>
          </a:blip>
          <a:srcRect r="55317"/>
          <a:stretch/>
        </p:blipFill>
        <p:spPr>
          <a:xfrm>
            <a:off x="5046463" y="4660008"/>
            <a:ext cx="818344" cy="880426"/>
          </a:xfrm>
          <a:prstGeom prst="rect">
            <a:avLst/>
          </a:prstGeom>
        </p:spPr>
      </p:pic>
      <p:pic>
        <p:nvPicPr>
          <p:cNvPr id="24" name="Picture 23" descr="A picture containing text, shirt&#10;&#10;Description automatically generated">
            <a:extLst>
              <a:ext uri="{FF2B5EF4-FFF2-40B4-BE49-F238E27FC236}">
                <a16:creationId xmlns:a16="http://schemas.microsoft.com/office/drawing/2014/main" id="{11979881-868B-E2A2-906F-1F193F953248}"/>
              </a:ext>
            </a:extLst>
          </p:cNvPr>
          <p:cNvPicPr>
            <a:picLocks noChangeAspect="1"/>
          </p:cNvPicPr>
          <p:nvPr/>
        </p:nvPicPr>
        <p:blipFill rotWithShape="1">
          <a:blip r:embed="rId9">
            <a:extLst>
              <a:ext uri="{28A0092B-C50C-407E-A947-70E740481C1C}">
                <a14:useLocalDpi xmlns:a14="http://schemas.microsoft.com/office/drawing/2010/main" val="0"/>
              </a:ext>
            </a:extLst>
          </a:blip>
          <a:srcRect r="55317"/>
          <a:stretch/>
        </p:blipFill>
        <p:spPr>
          <a:xfrm>
            <a:off x="6848280" y="5061142"/>
            <a:ext cx="818344" cy="880426"/>
          </a:xfrm>
          <a:prstGeom prst="rect">
            <a:avLst/>
          </a:prstGeom>
        </p:spPr>
      </p:pic>
      <p:pic>
        <p:nvPicPr>
          <p:cNvPr id="25" name="Picture 24" descr="A picture containing text, shirt&#10;&#10;Description automatically generated">
            <a:extLst>
              <a:ext uri="{FF2B5EF4-FFF2-40B4-BE49-F238E27FC236}">
                <a16:creationId xmlns:a16="http://schemas.microsoft.com/office/drawing/2014/main" id="{EC1922B9-628A-8373-9DAD-91A13829FCC9}"/>
              </a:ext>
            </a:extLst>
          </p:cNvPr>
          <p:cNvPicPr>
            <a:picLocks noChangeAspect="1"/>
          </p:cNvPicPr>
          <p:nvPr/>
        </p:nvPicPr>
        <p:blipFill rotWithShape="1">
          <a:blip r:embed="rId9">
            <a:extLst>
              <a:ext uri="{28A0092B-C50C-407E-A947-70E740481C1C}">
                <a14:useLocalDpi xmlns:a14="http://schemas.microsoft.com/office/drawing/2010/main" val="0"/>
              </a:ext>
            </a:extLst>
          </a:blip>
          <a:srcRect r="55317"/>
          <a:stretch/>
        </p:blipFill>
        <p:spPr>
          <a:xfrm>
            <a:off x="8567833" y="4891718"/>
            <a:ext cx="818344" cy="880426"/>
          </a:xfrm>
          <a:prstGeom prst="rect">
            <a:avLst/>
          </a:prstGeom>
        </p:spPr>
      </p:pic>
      <p:pic>
        <p:nvPicPr>
          <p:cNvPr id="26" name="Picture 25" descr="A picture containing text, shirt&#10;&#10;Description automatically generated">
            <a:extLst>
              <a:ext uri="{FF2B5EF4-FFF2-40B4-BE49-F238E27FC236}">
                <a16:creationId xmlns:a16="http://schemas.microsoft.com/office/drawing/2014/main" id="{AD4F5980-EBB6-ECC0-B24B-943108595898}"/>
              </a:ext>
            </a:extLst>
          </p:cNvPr>
          <p:cNvPicPr>
            <a:picLocks noChangeAspect="1"/>
          </p:cNvPicPr>
          <p:nvPr/>
        </p:nvPicPr>
        <p:blipFill rotWithShape="1">
          <a:blip r:embed="rId9">
            <a:extLst>
              <a:ext uri="{28A0092B-C50C-407E-A947-70E740481C1C}">
                <a14:useLocalDpi xmlns:a14="http://schemas.microsoft.com/office/drawing/2010/main" val="0"/>
              </a:ext>
            </a:extLst>
          </a:blip>
          <a:srcRect r="55317"/>
          <a:stretch/>
        </p:blipFill>
        <p:spPr>
          <a:xfrm>
            <a:off x="2134883" y="5364631"/>
            <a:ext cx="818344" cy="880426"/>
          </a:xfrm>
          <a:prstGeom prst="rect">
            <a:avLst/>
          </a:prstGeom>
        </p:spPr>
      </p:pic>
      <p:sp>
        <p:nvSpPr>
          <p:cNvPr id="27" name="TextBox 26">
            <a:hlinkClick r:id="" action="ppaction://noaction">
              <a:snd r:embed="rId10" name="T2_W2F_5.3.wav"/>
            </a:hlinkClick>
            <a:extLst>
              <a:ext uri="{FF2B5EF4-FFF2-40B4-BE49-F238E27FC236}">
                <a16:creationId xmlns:a16="http://schemas.microsoft.com/office/drawing/2014/main" id="{36F0D06E-FA50-BD54-1E9F-DF07FBAB4B84}"/>
              </a:ext>
            </a:extLst>
          </p:cNvPr>
          <p:cNvSpPr txBox="1"/>
          <p:nvPr/>
        </p:nvSpPr>
        <p:spPr>
          <a:xfrm>
            <a:off x="4898475" y="2365769"/>
            <a:ext cx="1082348" cy="400110"/>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Konrad</a:t>
            </a:r>
          </a:p>
        </p:txBody>
      </p:sp>
      <p:sp>
        <p:nvSpPr>
          <p:cNvPr id="28" name="TextBox 27">
            <a:hlinkClick r:id="" action="ppaction://noaction">
              <a:snd r:embed="rId11" name="T2_W2F_5.2.wav"/>
            </a:hlinkClick>
            <a:extLst>
              <a:ext uri="{FF2B5EF4-FFF2-40B4-BE49-F238E27FC236}">
                <a16:creationId xmlns:a16="http://schemas.microsoft.com/office/drawing/2014/main" id="{D0F1968F-7145-2F9A-0ACD-ED830D1B0E3B}"/>
              </a:ext>
            </a:extLst>
          </p:cNvPr>
          <p:cNvSpPr txBox="1"/>
          <p:nvPr/>
        </p:nvSpPr>
        <p:spPr>
          <a:xfrm>
            <a:off x="2281089" y="2247087"/>
            <a:ext cx="1082348"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Käthe</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9" name="TextBox 28">
            <a:hlinkClick r:id="" action="ppaction://noaction">
              <a:snd r:embed="rId12" name="T2_W2F_5.4.wav"/>
            </a:hlinkClick>
            <a:extLst>
              <a:ext uri="{FF2B5EF4-FFF2-40B4-BE49-F238E27FC236}">
                <a16:creationId xmlns:a16="http://schemas.microsoft.com/office/drawing/2014/main" id="{1BEE9E10-4C85-0ADB-83B7-A60B01C21EC2}"/>
              </a:ext>
            </a:extLst>
          </p:cNvPr>
          <p:cNvSpPr txBox="1"/>
          <p:nvPr/>
        </p:nvSpPr>
        <p:spPr>
          <a:xfrm>
            <a:off x="7343620" y="2572519"/>
            <a:ext cx="1547219" cy="400110"/>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rPr>
              <a:t>Frau </a:t>
            </a:r>
            <a:r>
              <a:rPr kumimoji="0" lang="en-GB" sz="2000" b="1" i="0" u="none" strike="noStrike" kern="1200" cap="none" spc="0" normalizeH="0" baseline="0" noProof="0" dirty="0" err="1">
                <a:ln>
                  <a:noFill/>
                </a:ln>
                <a:solidFill>
                  <a:srgbClr val="115076"/>
                </a:solidFill>
                <a:effectLst/>
                <a:uLnTx/>
                <a:uFillTx/>
                <a:latin typeface="Century Gothic" panose="020F0302020204030204"/>
              </a:rPr>
              <a:t>Möller</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1" name="TextBox 30">
            <a:hlinkClick r:id="" action="ppaction://noaction">
              <a:snd r:embed="rId13" name="T2_W2F_5.9.wav"/>
            </a:hlinkClick>
            <a:extLst>
              <a:ext uri="{FF2B5EF4-FFF2-40B4-BE49-F238E27FC236}">
                <a16:creationId xmlns:a16="http://schemas.microsoft.com/office/drawing/2014/main" id="{155A397F-9AEB-DA44-BC4F-F15E68D0D378}"/>
              </a:ext>
            </a:extLst>
          </p:cNvPr>
          <p:cNvSpPr txBox="1"/>
          <p:nvPr/>
        </p:nvSpPr>
        <p:spPr>
          <a:xfrm>
            <a:off x="2092451" y="6109357"/>
            <a:ext cx="989374" cy="400110"/>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Karola</a:t>
            </a:r>
          </a:p>
        </p:txBody>
      </p:sp>
      <p:sp>
        <p:nvSpPr>
          <p:cNvPr id="32" name="TextBox 31">
            <a:hlinkClick r:id="" action="ppaction://noaction">
              <a:snd r:embed="rId14" name="T2_W2F_5.5.wav"/>
            </a:hlinkClick>
            <a:extLst>
              <a:ext uri="{FF2B5EF4-FFF2-40B4-BE49-F238E27FC236}">
                <a16:creationId xmlns:a16="http://schemas.microsoft.com/office/drawing/2014/main" id="{4E542EAC-23EB-DAB4-6584-0C6CFCA41E4B}"/>
              </a:ext>
            </a:extLst>
          </p:cNvPr>
          <p:cNvSpPr txBox="1"/>
          <p:nvPr/>
        </p:nvSpPr>
        <p:spPr>
          <a:xfrm>
            <a:off x="2948521" y="4861087"/>
            <a:ext cx="758542" cy="400110"/>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Götz</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3" name="TextBox 32">
            <a:hlinkClick r:id="" action="ppaction://noaction">
              <a:snd r:embed="rId15" name="T2_W2F_5.6.wav"/>
            </a:hlinkClick>
            <a:extLst>
              <a:ext uri="{FF2B5EF4-FFF2-40B4-BE49-F238E27FC236}">
                <a16:creationId xmlns:a16="http://schemas.microsoft.com/office/drawing/2014/main" id="{88AE19FF-2558-ECB6-E19A-F6CD366D981B}"/>
              </a:ext>
            </a:extLst>
          </p:cNvPr>
          <p:cNvSpPr txBox="1"/>
          <p:nvPr/>
        </p:nvSpPr>
        <p:spPr>
          <a:xfrm>
            <a:off x="3973644" y="4026361"/>
            <a:ext cx="979755" cy="400110"/>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Bärbel</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4" name="TextBox 33">
            <a:hlinkClick r:id="" action="ppaction://noaction">
              <a:snd r:embed="rId16" name="T2_W2F_5.10.wav"/>
            </a:hlinkClick>
            <a:extLst>
              <a:ext uri="{FF2B5EF4-FFF2-40B4-BE49-F238E27FC236}">
                <a16:creationId xmlns:a16="http://schemas.microsoft.com/office/drawing/2014/main" id="{EBC4D8B5-17DB-A491-804D-6273275EE60C}"/>
              </a:ext>
            </a:extLst>
          </p:cNvPr>
          <p:cNvSpPr txBox="1"/>
          <p:nvPr/>
        </p:nvSpPr>
        <p:spPr>
          <a:xfrm>
            <a:off x="4884052" y="5475385"/>
            <a:ext cx="1111203" cy="400110"/>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latin typeface="Century Gothic" panose="020F0302020204030204"/>
              </a:rPr>
              <a:t>Norbert</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6" name="TextBox 35">
            <a:hlinkClick r:id="" action="ppaction://noaction">
              <a:snd r:embed="rId17" name="T2_W2F_5.7.wav"/>
            </a:hlinkClick>
            <a:extLst>
              <a:ext uri="{FF2B5EF4-FFF2-40B4-BE49-F238E27FC236}">
                <a16:creationId xmlns:a16="http://schemas.microsoft.com/office/drawing/2014/main" id="{6DDA9620-3131-C319-0997-3BB142295060}"/>
              </a:ext>
            </a:extLst>
          </p:cNvPr>
          <p:cNvSpPr txBox="1"/>
          <p:nvPr/>
        </p:nvSpPr>
        <p:spPr>
          <a:xfrm>
            <a:off x="5857959" y="3948318"/>
            <a:ext cx="1819730" cy="400110"/>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rPr>
              <a:t>Herr </a:t>
            </a:r>
            <a:r>
              <a:rPr kumimoji="0" lang="en-GB" sz="2000" b="1" i="0" u="none" strike="noStrike" kern="1200" cap="none" spc="0" normalizeH="0" baseline="0" noProof="0" dirty="0" err="1">
                <a:ln>
                  <a:noFill/>
                </a:ln>
                <a:solidFill>
                  <a:srgbClr val="115076"/>
                </a:solidFill>
                <a:effectLst/>
                <a:uLnTx/>
                <a:uFillTx/>
                <a:latin typeface="Century Gothic" panose="020F0302020204030204"/>
              </a:rPr>
              <a:t>Fähnrich</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7" name="TextBox 36">
            <a:hlinkClick r:id="" action="ppaction://noaction">
              <a:snd r:embed="rId18" name="T2_W2F_5.11.wav"/>
            </a:hlinkClick>
            <a:extLst>
              <a:ext uri="{FF2B5EF4-FFF2-40B4-BE49-F238E27FC236}">
                <a16:creationId xmlns:a16="http://schemas.microsoft.com/office/drawing/2014/main" id="{B2C289B5-71B4-D256-496D-5AC58766C54C}"/>
              </a:ext>
            </a:extLst>
          </p:cNvPr>
          <p:cNvSpPr txBox="1"/>
          <p:nvPr/>
        </p:nvSpPr>
        <p:spPr>
          <a:xfrm>
            <a:off x="6327037" y="5862094"/>
            <a:ext cx="1846980" cy="400110"/>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Frau Dorfman</a:t>
            </a:r>
          </a:p>
        </p:txBody>
      </p:sp>
      <p:sp>
        <p:nvSpPr>
          <p:cNvPr id="38" name="TextBox 37">
            <a:hlinkClick r:id="" action="ppaction://noaction">
              <a:snd r:embed="rId19" name="T2_W2F_5.12.wav"/>
            </a:hlinkClick>
            <a:extLst>
              <a:ext uri="{FF2B5EF4-FFF2-40B4-BE49-F238E27FC236}">
                <a16:creationId xmlns:a16="http://schemas.microsoft.com/office/drawing/2014/main" id="{E020F332-DDE5-37C5-E90D-80D0FE01D938}"/>
              </a:ext>
            </a:extLst>
          </p:cNvPr>
          <p:cNvSpPr txBox="1"/>
          <p:nvPr/>
        </p:nvSpPr>
        <p:spPr>
          <a:xfrm>
            <a:off x="8307817" y="5709247"/>
            <a:ext cx="1316387" cy="400110"/>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Herr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Döhl</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9" name="TextBox 38">
            <a:hlinkClick r:id="" action="ppaction://noaction">
              <a:snd r:embed="rId20" name="T2_W2F_5.8.wav"/>
            </a:hlinkClick>
            <a:extLst>
              <a:ext uri="{FF2B5EF4-FFF2-40B4-BE49-F238E27FC236}">
                <a16:creationId xmlns:a16="http://schemas.microsoft.com/office/drawing/2014/main" id="{337B581A-9F6A-E188-179C-9684EF32664D}"/>
              </a:ext>
            </a:extLst>
          </p:cNvPr>
          <p:cNvSpPr txBox="1"/>
          <p:nvPr/>
        </p:nvSpPr>
        <p:spPr>
          <a:xfrm>
            <a:off x="7832494" y="4139535"/>
            <a:ext cx="1710726" cy="400110"/>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Herr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Böhmer</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41" name="Picture 6" descr="Soccer Ball Clipart">
            <a:extLst>
              <a:ext uri="{FF2B5EF4-FFF2-40B4-BE49-F238E27FC236}">
                <a16:creationId xmlns:a16="http://schemas.microsoft.com/office/drawing/2014/main" id="{35F07362-C79E-2997-BB52-90F690F9F540}"/>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739849" y="3473939"/>
            <a:ext cx="720000"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40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91667E-6 2.22222E-6 L -0.10169 0.24143 " pathEditMode="relative" rAng="0" ptsTypes="AA">
                                      <p:cBhvr>
                                        <p:cTn id="6" dur="1000" fill="hold"/>
                                        <p:tgtEl>
                                          <p:spTgt spid="41"/>
                                        </p:tgtEl>
                                        <p:attrNameLst>
                                          <p:attrName>ppt_x</p:attrName>
                                          <p:attrName>ppt_y</p:attrName>
                                        </p:attrNameLst>
                                      </p:cBhvr>
                                      <p:rCtr x="-5091" y="12060"/>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10169 0.24143 L 0.04935 0.2199 " pathEditMode="relative" rAng="0" ptsTypes="AA">
                                      <p:cBhvr>
                                        <p:cTn id="10" dur="1000" fill="hold"/>
                                        <p:tgtEl>
                                          <p:spTgt spid="41"/>
                                        </p:tgtEl>
                                        <p:attrNameLst>
                                          <p:attrName>ppt_x</p:attrName>
                                          <p:attrName>ppt_y</p:attrName>
                                        </p:attrNameLst>
                                      </p:cBhvr>
                                      <p:rCtr x="6953" y="-394"/>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0.04935 0.21991 L -0.09974 -0.02917 " pathEditMode="relative" rAng="0" ptsTypes="AA">
                                      <p:cBhvr>
                                        <p:cTn id="14" dur="1000" fill="hold"/>
                                        <p:tgtEl>
                                          <p:spTgt spid="41"/>
                                        </p:tgtEl>
                                        <p:attrNameLst>
                                          <p:attrName>ppt_x</p:attrName>
                                          <p:attrName>ppt_y</p:attrName>
                                        </p:attrNameLst>
                                      </p:cBhvr>
                                      <p:rCtr x="-7461" y="-12454"/>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09974 -0.02917 L -0.03554 -0.20857 " pathEditMode="relative" rAng="0" ptsTypes="AA">
                                      <p:cBhvr>
                                        <p:cTn id="18" dur="1000" fill="hold"/>
                                        <p:tgtEl>
                                          <p:spTgt spid="41"/>
                                        </p:tgtEl>
                                        <p:attrNameLst>
                                          <p:attrName>ppt_x</p:attrName>
                                          <p:attrName>ppt_y</p:attrName>
                                        </p:attrNameLst>
                                      </p:cBhvr>
                                      <p:rCtr x="3203" y="-8981"/>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0.03554 -0.20857 L -0.27369 0.16644 " pathEditMode="relative" rAng="0" ptsTypes="AA">
                                      <p:cBhvr>
                                        <p:cTn id="22" dur="1000" fill="hold"/>
                                        <p:tgtEl>
                                          <p:spTgt spid="41"/>
                                        </p:tgtEl>
                                        <p:attrNameLst>
                                          <p:attrName>ppt_x</p:attrName>
                                          <p:attrName>ppt_y</p:attrName>
                                        </p:attrNameLst>
                                      </p:cBhvr>
                                      <p:rCtr x="-11849" y="19954"/>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27369 0.16643 L -0.49883 0.28264 " pathEditMode="relative" rAng="0" ptsTypes="AA">
                                      <p:cBhvr>
                                        <p:cTn id="26" dur="1000" fill="hold"/>
                                        <p:tgtEl>
                                          <p:spTgt spid="41"/>
                                        </p:tgtEl>
                                        <p:attrNameLst>
                                          <p:attrName>ppt_x</p:attrName>
                                          <p:attrName>ppt_y</p:attrName>
                                        </p:attrNameLst>
                                      </p:cBhvr>
                                      <p:rCtr x="-11263" y="5810"/>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0.49883 0.28264 L -0.38724 -0.29375 " pathEditMode="relative" rAng="0" ptsTypes="AA">
                                      <p:cBhvr>
                                        <p:cTn id="30" dur="1000" fill="hold"/>
                                        <p:tgtEl>
                                          <p:spTgt spid="41"/>
                                        </p:tgtEl>
                                        <p:attrNameLst>
                                          <p:attrName>ppt_x</p:attrName>
                                          <p:attrName>ppt_y</p:attrName>
                                        </p:attrNameLst>
                                      </p:cBhvr>
                                      <p:rCtr x="5573" y="-28819"/>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0.38724 -0.29375 L -0.44935 0.11967 " pathEditMode="relative" rAng="0" ptsTypes="AA">
                                      <p:cBhvr>
                                        <p:cTn id="34" dur="1000" fill="hold"/>
                                        <p:tgtEl>
                                          <p:spTgt spid="41"/>
                                        </p:tgtEl>
                                        <p:attrNameLst>
                                          <p:attrName>ppt_x</p:attrName>
                                          <p:attrName>ppt_y</p:attrName>
                                        </p:attrNameLst>
                                      </p:cBhvr>
                                      <p:rCtr x="-3151" y="20208"/>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0.44935 0.11967 L -0.26914 -0.22755 " pathEditMode="relative" rAng="0" ptsTypes="AA">
                                      <p:cBhvr>
                                        <p:cTn id="38" dur="1000" fill="hold"/>
                                        <p:tgtEl>
                                          <p:spTgt spid="41"/>
                                        </p:tgtEl>
                                        <p:attrNameLst>
                                          <p:attrName>ppt_x</p:attrName>
                                          <p:attrName>ppt_y</p:attrName>
                                        </p:attrNameLst>
                                      </p:cBhvr>
                                      <p:rCtr x="9010" y="-17361"/>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0.26914 -0.22755 L -0.35703 -0.01041 " pathEditMode="relative" rAng="0" ptsTypes="AA">
                                      <p:cBhvr>
                                        <p:cTn id="42" dur="1000" fill="hold"/>
                                        <p:tgtEl>
                                          <p:spTgt spid="41"/>
                                        </p:tgtEl>
                                        <p:attrNameLst>
                                          <p:attrName>ppt_x</p:attrName>
                                          <p:attrName>ppt_y</p:attrName>
                                        </p:attrNameLst>
                                      </p:cBhvr>
                                      <p:rCtr x="-4583" y="11042"/>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0.35703 -0.01042 L -0.53346 0.03287 " pathEditMode="relative" rAng="0" ptsTypes="AA">
                                      <p:cBhvr>
                                        <p:cTn id="46" dur="500" fill="hold"/>
                                        <p:tgtEl>
                                          <p:spTgt spid="41"/>
                                        </p:tgtEl>
                                        <p:attrNameLst>
                                          <p:attrName>ppt_x</p:attrName>
                                          <p:attrName>ppt_y</p:attrName>
                                        </p:attrNameLst>
                                      </p:cBhvr>
                                      <p:rCtr x="-8828" y="2153"/>
                                    </p:animMotion>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36" name="Speech Bubble: Rectangle with Corners Rounded 35">
            <a:extLst>
              <a:ext uri="{FF2B5EF4-FFF2-40B4-BE49-F238E27FC236}">
                <a16:creationId xmlns:a16="http://schemas.microsoft.com/office/drawing/2014/main" id="{9C7F51F2-5AF2-42F7-868B-CD0BB7BBDA0B}"/>
              </a:ext>
            </a:extLst>
          </p:cNvPr>
          <p:cNvSpPr/>
          <p:nvPr/>
        </p:nvSpPr>
        <p:spPr>
          <a:xfrm>
            <a:off x="3712279" y="152745"/>
            <a:ext cx="3170302" cy="559823"/>
          </a:xfrm>
          <a:prstGeom prst="wedgeRoundRectCallout">
            <a:avLst>
              <a:gd name="adj1" fmla="val -52368"/>
              <a:gd name="adj2" fmla="val 14477"/>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7" name="Graphic 36" descr="Teacher">
            <a:extLst>
              <a:ext uri="{FF2B5EF4-FFF2-40B4-BE49-F238E27FC236}">
                <a16:creationId xmlns:a16="http://schemas.microsoft.com/office/drawing/2014/main" id="{85CADE36-5BB7-46DA-9F21-9DA71E9FC39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15492" y="-68014"/>
            <a:ext cx="816961" cy="938928"/>
          </a:xfrm>
          <a:prstGeom prst="rect">
            <a:avLst/>
          </a:prstGeom>
        </p:spPr>
      </p:pic>
      <p:sp>
        <p:nvSpPr>
          <p:cNvPr id="38" name="TextBox 37">
            <a:extLst>
              <a:ext uri="{FF2B5EF4-FFF2-40B4-BE49-F238E27FC236}">
                <a16:creationId xmlns:a16="http://schemas.microsoft.com/office/drawing/2014/main" id="{C7E5FAE2-89CE-4D27-B044-DE28F91B7E30}"/>
              </a:ext>
            </a:extLst>
          </p:cNvPr>
          <p:cNvSpPr txBox="1"/>
          <p:nvPr/>
        </p:nvSpPr>
        <p:spPr>
          <a:xfrm>
            <a:off x="3803515" y="237959"/>
            <a:ext cx="3079066"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What</a:t>
            </a: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can </a:t>
            </a:r>
            <a:r>
              <a:rPr kumimoji="0" lang="fr-FR"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Ronja</a:t>
            </a: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see</a:t>
            </a: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6" name="Picture 5">
            <a:extLst>
              <a:ext uri="{FF2B5EF4-FFF2-40B4-BE49-F238E27FC236}">
                <a16:creationId xmlns:a16="http://schemas.microsoft.com/office/drawing/2014/main" id="{794AC193-88CB-4BD2-971B-0127289E239B}"/>
              </a:ext>
            </a:extLst>
          </p:cNvPr>
          <p:cNvPicPr>
            <a:picLocks noChangeAspect="1"/>
          </p:cNvPicPr>
          <p:nvPr/>
        </p:nvPicPr>
        <p:blipFill>
          <a:blip r:embed="rId12"/>
          <a:stretch>
            <a:fillRect/>
          </a:stretch>
        </p:blipFill>
        <p:spPr>
          <a:xfrm>
            <a:off x="84574" y="115364"/>
            <a:ext cx="536494" cy="493819"/>
          </a:xfrm>
          <a:prstGeom prst="rect">
            <a:avLst/>
          </a:prstGeom>
        </p:spPr>
      </p:pic>
      <p:sp>
        <p:nvSpPr>
          <p:cNvPr id="8" name="Title 2">
            <a:extLst>
              <a:ext uri="{FF2B5EF4-FFF2-40B4-BE49-F238E27FC236}">
                <a16:creationId xmlns:a16="http://schemas.microsoft.com/office/drawing/2014/main" id="{2BE69799-F9A3-44DB-A435-2C2C5E6B80F6}"/>
              </a:ext>
            </a:extLst>
          </p:cNvPr>
          <p:cNvSpPr txBox="1">
            <a:spLocks/>
          </p:cNvSpPr>
          <p:nvPr/>
        </p:nvSpPr>
        <p:spPr>
          <a:xfrm>
            <a:off x="11245010" y="899844"/>
            <a:ext cx="766122" cy="374973"/>
          </a:xfrm>
          <a:prstGeom prst="rect">
            <a:avLst/>
          </a:prstGeom>
          <a:solidFill>
            <a:srgbClr val="2E94AF"/>
          </a:solidFill>
          <a:ln>
            <a:noFill/>
          </a:ln>
        </p:spPr>
        <p:txBody>
          <a:bodyPr spcFirstLastPara="1" wrap="square" lIns="91425" tIns="45700" rIns="91425" bIns="45700" anchor="ctr" anchorCtr="0">
            <a:normAutofit fontScale="850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lesen</a:t>
            </a:r>
            <a:endParaRPr lang="en-GB" sz="2000" b="1" kern="0" dirty="0">
              <a:solidFill>
                <a:schemeClr val="bg1"/>
              </a:solidFill>
              <a:latin typeface="Century Gothic" panose="020B0502020202020204" pitchFamily="34" charset="0"/>
            </a:endParaRPr>
          </a:p>
        </p:txBody>
      </p:sp>
      <p:pic>
        <p:nvPicPr>
          <p:cNvPr id="9" name="Picture 8" descr="Icon&#10;&#10;Description automatically generated">
            <a:extLst>
              <a:ext uri="{FF2B5EF4-FFF2-40B4-BE49-F238E27FC236}">
                <a16:creationId xmlns:a16="http://schemas.microsoft.com/office/drawing/2014/main" id="{0DD6A245-E56F-6A6F-D7DC-A7194BAFC03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11" name="Rectangle: Rounded Corners 10">
            <a:extLst>
              <a:ext uri="{FF2B5EF4-FFF2-40B4-BE49-F238E27FC236}">
                <a16:creationId xmlns:a16="http://schemas.microsoft.com/office/drawing/2014/main" id="{7871A2D2-FE17-E2D2-83CA-92CF501A79D4}"/>
              </a:ext>
            </a:extLst>
          </p:cNvPr>
          <p:cNvSpPr/>
          <p:nvPr/>
        </p:nvSpPr>
        <p:spPr>
          <a:xfrm>
            <a:off x="7873141" y="1950565"/>
            <a:ext cx="3470787" cy="474113"/>
          </a:xfrm>
          <a:prstGeom prst="roundRect">
            <a:avLst/>
          </a:prstGeom>
          <a:solidFill>
            <a:srgbClr val="FFD319"/>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Hallo,  </a:t>
            </a:r>
            <a:r>
              <a:rPr lang="en-GB" sz="2400" b="1" dirty="0">
                <a:solidFill>
                  <a:srgbClr val="002060"/>
                </a:solidFill>
                <a:latin typeface="Century Gothic" panose="020B0502020202020204" pitchFamily="34" charset="0"/>
              </a:rPr>
              <a:t>Herr </a:t>
            </a:r>
            <a:r>
              <a:rPr lang="en-GB" sz="2400" dirty="0">
                <a:solidFill>
                  <a:srgbClr val="002060"/>
                </a:solidFill>
                <a:latin typeface="Century Gothic" panose="020B0502020202020204" pitchFamily="34" charset="0"/>
              </a:rPr>
              <a:t> Lehmann!</a:t>
            </a:r>
          </a:p>
        </p:txBody>
      </p:sp>
      <p:sp>
        <p:nvSpPr>
          <p:cNvPr id="13" name="Rectangle: Rounded Corners 12">
            <a:extLst>
              <a:ext uri="{FF2B5EF4-FFF2-40B4-BE49-F238E27FC236}">
                <a16:creationId xmlns:a16="http://schemas.microsoft.com/office/drawing/2014/main" id="{75FC3D0B-8F69-A604-B10C-82D5DD23869D}"/>
              </a:ext>
            </a:extLst>
          </p:cNvPr>
          <p:cNvSpPr/>
          <p:nvPr/>
        </p:nvSpPr>
        <p:spPr>
          <a:xfrm>
            <a:off x="304328" y="4580350"/>
            <a:ext cx="2847128" cy="474113"/>
          </a:xfrm>
          <a:prstGeom prst="roundRect">
            <a:avLst/>
          </a:prstGeom>
          <a:solidFill>
            <a:srgbClr val="FFD319"/>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Hier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ein</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Spieler</a:t>
            </a:r>
          </a:p>
        </p:txBody>
      </p:sp>
      <p:sp>
        <p:nvSpPr>
          <p:cNvPr id="14" name="Rectangle: Rounded Corners 13">
            <a:extLst>
              <a:ext uri="{FF2B5EF4-FFF2-40B4-BE49-F238E27FC236}">
                <a16:creationId xmlns:a16="http://schemas.microsoft.com/office/drawing/2014/main" id="{B1E3C0CD-8B2F-37B2-941C-DF64DC2346C9}"/>
              </a:ext>
            </a:extLst>
          </p:cNvPr>
          <p:cNvSpPr/>
          <p:nvPr/>
        </p:nvSpPr>
        <p:spPr>
          <a:xfrm>
            <a:off x="4594406" y="2830230"/>
            <a:ext cx="3470787" cy="474113"/>
          </a:xfrm>
          <a:prstGeom prst="roundRect">
            <a:avLst/>
          </a:prstGeom>
          <a:solidFill>
            <a:srgbClr val="FFD319"/>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Du </a:t>
            </a:r>
            <a:r>
              <a:rPr lang="en-GB" sz="2400" dirty="0" err="1">
                <a:solidFill>
                  <a:srgbClr val="002060"/>
                </a:solidFill>
                <a:latin typeface="Century Gothic" panose="020B0502020202020204" pitchFamily="34" charset="0"/>
              </a:rPr>
              <a:t>bist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eine</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Spielerin</a:t>
            </a:r>
            <a:endParaRPr lang="en-GB" sz="2400" b="1" dirty="0">
              <a:solidFill>
                <a:srgbClr val="002060"/>
              </a:solidFill>
              <a:latin typeface="Century Gothic" panose="020B0502020202020204" pitchFamily="34" charset="0"/>
            </a:endParaRPr>
          </a:p>
        </p:txBody>
      </p:sp>
      <p:sp>
        <p:nvSpPr>
          <p:cNvPr id="15" name="Rectangle: Rounded Corners 14">
            <a:extLst>
              <a:ext uri="{FF2B5EF4-FFF2-40B4-BE49-F238E27FC236}">
                <a16:creationId xmlns:a16="http://schemas.microsoft.com/office/drawing/2014/main" id="{90C5F080-BED5-4EAB-CA19-02965E18DC1F}"/>
              </a:ext>
            </a:extLst>
          </p:cNvPr>
          <p:cNvSpPr/>
          <p:nvPr/>
        </p:nvSpPr>
        <p:spPr>
          <a:xfrm>
            <a:off x="6156603" y="5505148"/>
            <a:ext cx="3931294" cy="474113"/>
          </a:xfrm>
          <a:prstGeom prst="roundRect">
            <a:avLst/>
          </a:prstGeom>
          <a:solidFill>
            <a:srgbClr val="FFD319"/>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Das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total</a:t>
            </a:r>
            <a:r>
              <a:rPr lang="en-GB" sz="2400" dirty="0">
                <a:solidFill>
                  <a:srgbClr val="002060"/>
                </a:solidFill>
                <a:latin typeface="Century Gothic" panose="020B0502020202020204" pitchFamily="34" charset="0"/>
              </a:rPr>
              <a:t>  wunderbar!</a:t>
            </a:r>
          </a:p>
        </p:txBody>
      </p:sp>
      <p:sp>
        <p:nvSpPr>
          <p:cNvPr id="16" name="Rectangle: Rounded Corners 15">
            <a:extLst>
              <a:ext uri="{FF2B5EF4-FFF2-40B4-BE49-F238E27FC236}">
                <a16:creationId xmlns:a16="http://schemas.microsoft.com/office/drawing/2014/main" id="{D83AFBA6-DB81-CDE7-509A-F410F68CF04F}"/>
              </a:ext>
            </a:extLst>
          </p:cNvPr>
          <p:cNvSpPr/>
          <p:nvPr/>
        </p:nvSpPr>
        <p:spPr>
          <a:xfrm>
            <a:off x="3242699" y="5374807"/>
            <a:ext cx="2717141" cy="474113"/>
          </a:xfrm>
          <a:prstGeom prst="roundRect">
            <a:avLst/>
          </a:prstGeom>
          <a:solidFill>
            <a:srgbClr val="FFD319"/>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Er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ein</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Schüler</a:t>
            </a:r>
            <a:endParaRPr lang="en-GB" sz="2400" b="1" dirty="0">
              <a:solidFill>
                <a:srgbClr val="002060"/>
              </a:solidFill>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id="{A3E1BA1A-F255-9E2E-29F8-91AAA45792EB}"/>
              </a:ext>
            </a:extLst>
          </p:cNvPr>
          <p:cNvSpPr/>
          <p:nvPr/>
        </p:nvSpPr>
        <p:spPr>
          <a:xfrm>
            <a:off x="445305" y="2289066"/>
            <a:ext cx="3358210" cy="474113"/>
          </a:xfrm>
          <a:prstGeom prst="roundRect">
            <a:avLst/>
          </a:prstGeom>
          <a:solidFill>
            <a:srgbClr val="FFD319"/>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Hallo,  </a:t>
            </a:r>
            <a:r>
              <a:rPr lang="en-GB" sz="2400" b="1" dirty="0">
                <a:solidFill>
                  <a:srgbClr val="002060"/>
                </a:solidFill>
                <a:latin typeface="Century Gothic" panose="020B0502020202020204" pitchFamily="34" charset="0"/>
              </a:rPr>
              <a:t>Frau </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Fuhre</a:t>
            </a:r>
            <a:r>
              <a:rPr lang="en-GB" sz="2400" dirty="0">
                <a:solidFill>
                  <a:srgbClr val="002060"/>
                </a:solidFill>
                <a:latin typeface="Century Gothic" panose="020B0502020202020204" pitchFamily="34" charset="0"/>
              </a:rPr>
              <a:t>!</a:t>
            </a:r>
          </a:p>
        </p:txBody>
      </p:sp>
      <p:pic>
        <p:nvPicPr>
          <p:cNvPr id="18" name="Picture 17" descr="A picture containing text, vector graphics, clipart&#10;&#10;Description automatically generated">
            <a:extLst>
              <a:ext uri="{FF2B5EF4-FFF2-40B4-BE49-F238E27FC236}">
                <a16:creationId xmlns:a16="http://schemas.microsoft.com/office/drawing/2014/main" id="{961768DA-A40B-06FA-7D4B-2F9CB102F81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79493" y="767259"/>
            <a:ext cx="1016022" cy="1409001"/>
          </a:xfrm>
          <a:prstGeom prst="rect">
            <a:avLst/>
          </a:prstGeom>
        </p:spPr>
      </p:pic>
      <p:pic>
        <p:nvPicPr>
          <p:cNvPr id="19" name="Picture 2" descr="Free kids students back to school vector">
            <a:extLst>
              <a:ext uri="{FF2B5EF4-FFF2-40B4-BE49-F238E27FC236}">
                <a16:creationId xmlns:a16="http://schemas.microsoft.com/office/drawing/2014/main" id="{27A6F02E-0B44-13F2-EF7A-3AECA18F84A4}"/>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60" r="55979"/>
          <a:stretch/>
        </p:blipFill>
        <p:spPr bwMode="auto">
          <a:xfrm>
            <a:off x="4051119" y="3423369"/>
            <a:ext cx="1246311" cy="189522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Free soccer football sports vector">
            <a:extLst>
              <a:ext uri="{FF2B5EF4-FFF2-40B4-BE49-F238E27FC236}">
                <a16:creationId xmlns:a16="http://schemas.microsoft.com/office/drawing/2014/main" id="{72D3B9BF-17D1-0C67-BDEF-9C6A12769B0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68686" y="3018175"/>
            <a:ext cx="1106468" cy="152762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Free girl soccer player vector">
            <a:extLst>
              <a:ext uri="{FF2B5EF4-FFF2-40B4-BE49-F238E27FC236}">
                <a16:creationId xmlns:a16="http://schemas.microsoft.com/office/drawing/2014/main" id="{2AAE25B7-9E49-DCE8-C822-5A4579C2877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509397" y="800140"/>
            <a:ext cx="1731411" cy="191410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Free kids students back to school vector">
            <a:extLst>
              <a:ext uri="{FF2B5EF4-FFF2-40B4-BE49-F238E27FC236}">
                <a16:creationId xmlns:a16="http://schemas.microsoft.com/office/drawing/2014/main" id="{98625A6C-1CFF-456C-0597-5E7112E82C28}"/>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44181"/>
          <a:stretch/>
        </p:blipFill>
        <p:spPr bwMode="auto">
          <a:xfrm>
            <a:off x="10159418" y="2678947"/>
            <a:ext cx="1246311" cy="150010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cartoon of a person&#10;&#10;Description automatically generated">
            <a:extLst>
              <a:ext uri="{FF2B5EF4-FFF2-40B4-BE49-F238E27FC236}">
                <a16:creationId xmlns:a16="http://schemas.microsoft.com/office/drawing/2014/main" id="{EBEB609B-2E0C-8F88-6DF2-D51AB0266027}"/>
              </a:ext>
            </a:extLst>
          </p:cNvPr>
          <p:cNvPicPr>
            <a:picLocks noChangeAspect="1"/>
          </p:cNvPicPr>
          <p:nvPr/>
        </p:nvPicPr>
        <p:blipFill rotWithShape="1">
          <a:blip r:embed="rId18">
            <a:extLst>
              <a:ext uri="{28A0092B-C50C-407E-A947-70E740481C1C}">
                <a14:useLocalDpi xmlns:a14="http://schemas.microsoft.com/office/drawing/2010/main" val="0"/>
              </a:ext>
            </a:extLst>
          </a:blip>
          <a:srcRect b="72693"/>
          <a:stretch/>
        </p:blipFill>
        <p:spPr>
          <a:xfrm>
            <a:off x="8718177" y="165906"/>
            <a:ext cx="1871622" cy="1698803"/>
          </a:xfrm>
          <a:prstGeom prst="rect">
            <a:avLst/>
          </a:prstGeom>
        </p:spPr>
      </p:pic>
      <p:pic>
        <p:nvPicPr>
          <p:cNvPr id="1030" name="Picture 6" descr="Free cup winner gold illustration">
            <a:extLst>
              <a:ext uri="{FF2B5EF4-FFF2-40B4-BE49-F238E27FC236}">
                <a16:creationId xmlns:a16="http://schemas.microsoft.com/office/drawing/2014/main" id="{53047127-58A0-86CB-A1E7-E9C3DBC5264E}"/>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t="5557" r="10270"/>
          <a:stretch/>
        </p:blipFill>
        <p:spPr bwMode="auto">
          <a:xfrm>
            <a:off x="6727385" y="3385627"/>
            <a:ext cx="1990792" cy="2095392"/>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hlinkClick r:id="" action="ppaction://noaction">
              <a:snd r:embed="rId20" name="T2_W2F_6.8.wav"/>
            </a:hlinkClick>
            <a:extLst>
              <a:ext uri="{FF2B5EF4-FFF2-40B4-BE49-F238E27FC236}">
                <a16:creationId xmlns:a16="http://schemas.microsoft.com/office/drawing/2014/main" id="{67A7AB1B-0F52-8D4A-67AC-4C3AEB7CD3CD}"/>
              </a:ext>
            </a:extLst>
          </p:cNvPr>
          <p:cNvSpPr/>
          <p:nvPr/>
        </p:nvSpPr>
        <p:spPr>
          <a:xfrm>
            <a:off x="352393" y="6134442"/>
            <a:ext cx="1269721" cy="474113"/>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Century Gothic" panose="020B0502020202020204" pitchFamily="34" charset="0"/>
              </a:rPr>
              <a:t>Spieler</a:t>
            </a:r>
          </a:p>
        </p:txBody>
      </p:sp>
      <p:sp>
        <p:nvSpPr>
          <p:cNvPr id="26" name="Rectangle: Rounded Corners 25">
            <a:hlinkClick r:id="" action="ppaction://noaction">
              <a:snd r:embed="rId21" name="T2_W2F_6.9.wav"/>
            </a:hlinkClick>
            <a:extLst>
              <a:ext uri="{FF2B5EF4-FFF2-40B4-BE49-F238E27FC236}">
                <a16:creationId xmlns:a16="http://schemas.microsoft.com/office/drawing/2014/main" id="{34CDA124-C031-6E00-41DC-C331F954B9C0}"/>
              </a:ext>
            </a:extLst>
          </p:cNvPr>
          <p:cNvSpPr/>
          <p:nvPr/>
        </p:nvSpPr>
        <p:spPr>
          <a:xfrm>
            <a:off x="2008398" y="6134442"/>
            <a:ext cx="894207" cy="474113"/>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Century Gothic" panose="020B0502020202020204" pitchFamily="34" charset="0"/>
              </a:rPr>
              <a:t>Herr</a:t>
            </a:r>
          </a:p>
        </p:txBody>
      </p:sp>
      <p:sp>
        <p:nvSpPr>
          <p:cNvPr id="27" name="Rectangle: Rounded Corners 26">
            <a:hlinkClick r:id="" action="ppaction://noaction">
              <a:snd r:embed="rId22" name="T2_W2F_6.10.wav"/>
            </a:hlinkClick>
            <a:extLst>
              <a:ext uri="{FF2B5EF4-FFF2-40B4-BE49-F238E27FC236}">
                <a16:creationId xmlns:a16="http://schemas.microsoft.com/office/drawing/2014/main" id="{283F90B3-ED2A-B25A-D519-7B2D313218A2}"/>
              </a:ext>
            </a:extLst>
          </p:cNvPr>
          <p:cNvSpPr/>
          <p:nvPr/>
        </p:nvSpPr>
        <p:spPr>
          <a:xfrm>
            <a:off x="3288889" y="6134442"/>
            <a:ext cx="894207" cy="474113"/>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Century Gothic" panose="020B0502020202020204" pitchFamily="34" charset="0"/>
              </a:rPr>
              <a:t>Frau</a:t>
            </a:r>
          </a:p>
        </p:txBody>
      </p:sp>
      <p:sp>
        <p:nvSpPr>
          <p:cNvPr id="28" name="Rectangle: Rounded Corners 27">
            <a:hlinkClick r:id="" action="ppaction://noaction">
              <a:snd r:embed="rId23" name="T2_W2F_6.11.wav"/>
            </a:hlinkClick>
            <a:extLst>
              <a:ext uri="{FF2B5EF4-FFF2-40B4-BE49-F238E27FC236}">
                <a16:creationId xmlns:a16="http://schemas.microsoft.com/office/drawing/2014/main" id="{A4B03724-0E42-A7DE-E966-27A6C65BFBFC}"/>
              </a:ext>
            </a:extLst>
          </p:cNvPr>
          <p:cNvSpPr/>
          <p:nvPr/>
        </p:nvSpPr>
        <p:spPr>
          <a:xfrm>
            <a:off x="4569380" y="6134442"/>
            <a:ext cx="1089285" cy="474113"/>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Century Gothic" panose="020B0502020202020204" pitchFamily="34" charset="0"/>
              </a:rPr>
              <a:t>total</a:t>
            </a:r>
          </a:p>
        </p:txBody>
      </p:sp>
      <p:sp>
        <p:nvSpPr>
          <p:cNvPr id="30" name="Rectangle: Rounded Corners 29">
            <a:hlinkClick r:id="" action="ppaction://noaction">
              <a:snd r:embed="rId24" name="T2_W2F_6.12.wav"/>
            </a:hlinkClick>
            <a:extLst>
              <a:ext uri="{FF2B5EF4-FFF2-40B4-BE49-F238E27FC236}">
                <a16:creationId xmlns:a16="http://schemas.microsoft.com/office/drawing/2014/main" id="{5611F15B-B31C-D933-2609-B36F56953888}"/>
              </a:ext>
            </a:extLst>
          </p:cNvPr>
          <p:cNvSpPr/>
          <p:nvPr/>
        </p:nvSpPr>
        <p:spPr>
          <a:xfrm>
            <a:off x="6044949" y="6134442"/>
            <a:ext cx="1405486" cy="474113"/>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bg1"/>
                </a:solidFill>
                <a:latin typeface="Century Gothic" panose="020B0502020202020204" pitchFamily="34" charset="0"/>
              </a:rPr>
              <a:t>Schüler</a:t>
            </a:r>
            <a:endParaRPr lang="en-GB" sz="2400" dirty="0">
              <a:solidFill>
                <a:schemeClr val="bg1"/>
              </a:solidFill>
              <a:latin typeface="Century Gothic" panose="020B0502020202020204" pitchFamily="34" charset="0"/>
            </a:endParaRPr>
          </a:p>
        </p:txBody>
      </p:sp>
      <p:sp>
        <p:nvSpPr>
          <p:cNvPr id="31" name="Rectangle: Rounded Corners 30">
            <a:hlinkClick r:id="" action="ppaction://noaction">
              <a:snd r:embed="rId25" name="T2_W2F_6.13.wav"/>
            </a:hlinkClick>
            <a:extLst>
              <a:ext uri="{FF2B5EF4-FFF2-40B4-BE49-F238E27FC236}">
                <a16:creationId xmlns:a16="http://schemas.microsoft.com/office/drawing/2014/main" id="{704641C5-84A1-316D-714C-A4B24CCBAC8D}"/>
              </a:ext>
            </a:extLst>
          </p:cNvPr>
          <p:cNvSpPr/>
          <p:nvPr/>
        </p:nvSpPr>
        <p:spPr>
          <a:xfrm>
            <a:off x="7836719" y="6134442"/>
            <a:ext cx="1762917" cy="474113"/>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bg1"/>
                </a:solidFill>
                <a:latin typeface="Century Gothic" panose="020B0502020202020204" pitchFamily="34" charset="0"/>
              </a:rPr>
              <a:t>Spielerin</a:t>
            </a:r>
            <a:endParaRPr lang="en-GB" sz="2400" dirty="0">
              <a:solidFill>
                <a:schemeClr val="bg1"/>
              </a:solidFill>
              <a:latin typeface="Century Gothic" panose="020B0502020202020204" pitchFamily="34" charset="0"/>
            </a:endParaRPr>
          </a:p>
        </p:txBody>
      </p:sp>
      <p:sp>
        <p:nvSpPr>
          <p:cNvPr id="32" name="Rectangle: Rounded Corners 31">
            <a:hlinkClick r:id="" action="ppaction://noaction">
              <a:snd r:embed="rId26" name="T2_W2F_6.14.wav"/>
            </a:hlinkClick>
            <a:extLst>
              <a:ext uri="{FF2B5EF4-FFF2-40B4-BE49-F238E27FC236}">
                <a16:creationId xmlns:a16="http://schemas.microsoft.com/office/drawing/2014/main" id="{A874682B-2412-380C-339B-67580F312BC5}"/>
              </a:ext>
            </a:extLst>
          </p:cNvPr>
          <p:cNvSpPr/>
          <p:nvPr/>
        </p:nvSpPr>
        <p:spPr>
          <a:xfrm>
            <a:off x="9985918" y="6134442"/>
            <a:ext cx="1825602" cy="474113"/>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bg1"/>
                </a:solidFill>
                <a:latin typeface="Century Gothic" panose="020B0502020202020204" pitchFamily="34" charset="0"/>
              </a:rPr>
              <a:t>Schülerin</a:t>
            </a:r>
            <a:endParaRPr lang="en-GB" sz="2400" dirty="0">
              <a:solidFill>
                <a:schemeClr val="bg1"/>
              </a:solidFill>
              <a:latin typeface="Century Gothic" panose="020B0502020202020204" pitchFamily="34" charset="0"/>
            </a:endParaRPr>
          </a:p>
        </p:txBody>
      </p:sp>
      <p:sp>
        <p:nvSpPr>
          <p:cNvPr id="33" name="Rectangle 32">
            <a:extLst>
              <a:ext uri="{FF2B5EF4-FFF2-40B4-BE49-F238E27FC236}">
                <a16:creationId xmlns:a16="http://schemas.microsoft.com/office/drawing/2014/main" id="{6B16E489-2C21-64FC-7CE0-EA15F823F8F4}"/>
              </a:ext>
            </a:extLst>
          </p:cNvPr>
          <p:cNvSpPr/>
          <p:nvPr/>
        </p:nvSpPr>
        <p:spPr>
          <a:xfrm>
            <a:off x="2590787" y="2321572"/>
            <a:ext cx="884049" cy="404543"/>
          </a:xfrm>
          <a:prstGeom prst="rect">
            <a:avLst/>
          </a:prstGeom>
          <a:solidFill>
            <a:srgbClr val="FFD3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__1__</a:t>
            </a:r>
          </a:p>
        </p:txBody>
      </p:sp>
      <p:sp>
        <p:nvSpPr>
          <p:cNvPr id="34" name="Rectangle 33">
            <a:extLst>
              <a:ext uri="{FF2B5EF4-FFF2-40B4-BE49-F238E27FC236}">
                <a16:creationId xmlns:a16="http://schemas.microsoft.com/office/drawing/2014/main" id="{54E1210D-2D7A-6596-953E-E0F89A77CA45}"/>
              </a:ext>
            </a:extLst>
          </p:cNvPr>
          <p:cNvSpPr/>
          <p:nvPr/>
        </p:nvSpPr>
        <p:spPr>
          <a:xfrm>
            <a:off x="6588912" y="2865014"/>
            <a:ext cx="1287135" cy="404543"/>
          </a:xfrm>
          <a:prstGeom prst="rect">
            <a:avLst/>
          </a:prstGeom>
          <a:solidFill>
            <a:srgbClr val="FFD3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__2__</a:t>
            </a:r>
          </a:p>
        </p:txBody>
      </p:sp>
      <p:sp>
        <p:nvSpPr>
          <p:cNvPr id="35" name="Rectangle 34">
            <a:extLst>
              <a:ext uri="{FF2B5EF4-FFF2-40B4-BE49-F238E27FC236}">
                <a16:creationId xmlns:a16="http://schemas.microsoft.com/office/drawing/2014/main" id="{24606FDB-F3DD-F1E7-5A9F-CF6CD3E2855A}"/>
              </a:ext>
            </a:extLst>
          </p:cNvPr>
          <p:cNvSpPr/>
          <p:nvPr/>
        </p:nvSpPr>
        <p:spPr>
          <a:xfrm>
            <a:off x="8862452" y="2013517"/>
            <a:ext cx="851820" cy="404543"/>
          </a:xfrm>
          <a:prstGeom prst="rect">
            <a:avLst/>
          </a:prstGeom>
          <a:solidFill>
            <a:srgbClr val="FFD3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__3__</a:t>
            </a:r>
          </a:p>
        </p:txBody>
      </p:sp>
      <p:sp>
        <p:nvSpPr>
          <p:cNvPr id="39" name="Rectangle 38">
            <a:extLst>
              <a:ext uri="{FF2B5EF4-FFF2-40B4-BE49-F238E27FC236}">
                <a16:creationId xmlns:a16="http://schemas.microsoft.com/office/drawing/2014/main" id="{0B1D0293-742D-3C0E-B7D6-ED9390585D1F}"/>
              </a:ext>
            </a:extLst>
          </p:cNvPr>
          <p:cNvSpPr/>
          <p:nvPr/>
        </p:nvSpPr>
        <p:spPr>
          <a:xfrm>
            <a:off x="1985407" y="4613187"/>
            <a:ext cx="1033096" cy="404543"/>
          </a:xfrm>
          <a:prstGeom prst="rect">
            <a:avLst/>
          </a:prstGeom>
          <a:solidFill>
            <a:srgbClr val="FFD3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__4__</a:t>
            </a:r>
          </a:p>
        </p:txBody>
      </p:sp>
      <p:sp>
        <p:nvSpPr>
          <p:cNvPr id="40" name="Rectangle 39">
            <a:extLst>
              <a:ext uri="{FF2B5EF4-FFF2-40B4-BE49-F238E27FC236}">
                <a16:creationId xmlns:a16="http://schemas.microsoft.com/office/drawing/2014/main" id="{7F56193E-A8BF-539F-9C4C-FEC05F63CDAA}"/>
              </a:ext>
            </a:extLst>
          </p:cNvPr>
          <p:cNvSpPr/>
          <p:nvPr/>
        </p:nvSpPr>
        <p:spPr>
          <a:xfrm>
            <a:off x="4661129" y="5414881"/>
            <a:ext cx="1169400" cy="404543"/>
          </a:xfrm>
          <a:prstGeom prst="rect">
            <a:avLst/>
          </a:prstGeom>
          <a:solidFill>
            <a:srgbClr val="FFD3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__5__</a:t>
            </a:r>
          </a:p>
        </p:txBody>
      </p:sp>
      <p:sp>
        <p:nvSpPr>
          <p:cNvPr id="43" name="Rectangle 42">
            <a:extLst>
              <a:ext uri="{FF2B5EF4-FFF2-40B4-BE49-F238E27FC236}">
                <a16:creationId xmlns:a16="http://schemas.microsoft.com/office/drawing/2014/main" id="{BA3C9A79-8781-BA1B-E899-241777F276D7}"/>
              </a:ext>
            </a:extLst>
          </p:cNvPr>
          <p:cNvSpPr/>
          <p:nvPr/>
        </p:nvSpPr>
        <p:spPr>
          <a:xfrm>
            <a:off x="7261851" y="5524812"/>
            <a:ext cx="839929" cy="404543"/>
          </a:xfrm>
          <a:prstGeom prst="rect">
            <a:avLst/>
          </a:prstGeom>
          <a:solidFill>
            <a:srgbClr val="FFD3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__6__</a:t>
            </a:r>
          </a:p>
        </p:txBody>
      </p:sp>
      <p:sp>
        <p:nvSpPr>
          <p:cNvPr id="46" name="Rectangle: Rounded Corners 45">
            <a:extLst>
              <a:ext uri="{FF2B5EF4-FFF2-40B4-BE49-F238E27FC236}">
                <a16:creationId xmlns:a16="http://schemas.microsoft.com/office/drawing/2014/main" id="{A45A85ED-614F-8A28-EC7A-1C0259953D12}"/>
              </a:ext>
            </a:extLst>
          </p:cNvPr>
          <p:cNvSpPr/>
          <p:nvPr/>
        </p:nvSpPr>
        <p:spPr>
          <a:xfrm>
            <a:off x="8718177" y="4295193"/>
            <a:ext cx="3365666" cy="474113"/>
          </a:xfrm>
          <a:prstGeom prst="roundRect">
            <a:avLst/>
          </a:prstGeom>
          <a:solidFill>
            <a:srgbClr val="FFD319"/>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Das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eine</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Schülerin</a:t>
            </a:r>
            <a:endParaRPr lang="en-GB" sz="2400" b="1" dirty="0">
              <a:solidFill>
                <a:srgbClr val="002060"/>
              </a:solidFill>
              <a:latin typeface="Century Gothic" panose="020B0502020202020204" pitchFamily="34" charset="0"/>
            </a:endParaRPr>
          </a:p>
        </p:txBody>
      </p:sp>
      <p:sp>
        <p:nvSpPr>
          <p:cNvPr id="47" name="Rectangle 46">
            <a:extLst>
              <a:ext uri="{FF2B5EF4-FFF2-40B4-BE49-F238E27FC236}">
                <a16:creationId xmlns:a16="http://schemas.microsoft.com/office/drawing/2014/main" id="{049ADD58-F5FE-045F-49EB-40BE32F3CD9F}"/>
              </a:ext>
            </a:extLst>
          </p:cNvPr>
          <p:cNvSpPr/>
          <p:nvPr/>
        </p:nvSpPr>
        <p:spPr>
          <a:xfrm>
            <a:off x="10536020" y="4344701"/>
            <a:ext cx="1469165" cy="404543"/>
          </a:xfrm>
          <a:prstGeom prst="rect">
            <a:avLst/>
          </a:prstGeom>
          <a:solidFill>
            <a:srgbClr val="FFD3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__7__</a:t>
            </a:r>
          </a:p>
        </p:txBody>
      </p:sp>
    </p:spTree>
    <p:extLst>
      <p:ext uri="{BB962C8B-B14F-4D97-AF65-F5344CB8AC3E}">
        <p14:creationId xmlns:p14="http://schemas.microsoft.com/office/powerpoint/2010/main" val="17362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T2_W2F_6.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4" name="T2_W2F_6.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5" name="T2_W2F_6.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6" name="T2_W2F_6.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7" name="T2_W2F_6.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8" name="T2_W2F_6.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9" name="T2_W2F_6.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9" grpId="0" animBg="1"/>
      <p:bldP spid="40" grpId="0" animBg="1"/>
      <p:bldP spid="43" grpId="0" animBg="1"/>
      <p:bldP spid="4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36" name="Speech Bubble: Rectangle with Corners Rounded 35">
            <a:extLst>
              <a:ext uri="{FF2B5EF4-FFF2-40B4-BE49-F238E27FC236}">
                <a16:creationId xmlns:a16="http://schemas.microsoft.com/office/drawing/2014/main" id="{9C7F51F2-5AF2-42F7-868B-CD0BB7BBDA0B}"/>
              </a:ext>
            </a:extLst>
          </p:cNvPr>
          <p:cNvSpPr/>
          <p:nvPr/>
        </p:nvSpPr>
        <p:spPr>
          <a:xfrm>
            <a:off x="3712279" y="152745"/>
            <a:ext cx="3170302" cy="559823"/>
          </a:xfrm>
          <a:prstGeom prst="wedgeRoundRectCallout">
            <a:avLst>
              <a:gd name="adj1" fmla="val -52368"/>
              <a:gd name="adj2" fmla="val 14477"/>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7" name="Graphic 36" descr="Teacher">
            <a:extLst>
              <a:ext uri="{FF2B5EF4-FFF2-40B4-BE49-F238E27FC236}">
                <a16:creationId xmlns:a16="http://schemas.microsoft.com/office/drawing/2014/main" id="{85CADE36-5BB7-46DA-9F21-9DA71E9FC39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15492" y="-68014"/>
            <a:ext cx="816961" cy="938928"/>
          </a:xfrm>
          <a:prstGeom prst="rect">
            <a:avLst/>
          </a:prstGeom>
        </p:spPr>
      </p:pic>
      <p:sp>
        <p:nvSpPr>
          <p:cNvPr id="38" name="TextBox 37">
            <a:extLst>
              <a:ext uri="{FF2B5EF4-FFF2-40B4-BE49-F238E27FC236}">
                <a16:creationId xmlns:a16="http://schemas.microsoft.com/office/drawing/2014/main" id="{C7E5FAE2-89CE-4D27-B044-DE28F91B7E30}"/>
              </a:ext>
            </a:extLst>
          </p:cNvPr>
          <p:cNvSpPr txBox="1"/>
          <p:nvPr/>
        </p:nvSpPr>
        <p:spPr>
          <a:xfrm>
            <a:off x="3803515" y="237959"/>
            <a:ext cx="3079066"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What</a:t>
            </a: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can </a:t>
            </a:r>
            <a:r>
              <a:rPr kumimoji="0" lang="fr-FR"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Ronja</a:t>
            </a: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see</a:t>
            </a: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6" name="Picture 5">
            <a:extLst>
              <a:ext uri="{FF2B5EF4-FFF2-40B4-BE49-F238E27FC236}">
                <a16:creationId xmlns:a16="http://schemas.microsoft.com/office/drawing/2014/main" id="{794AC193-88CB-4BD2-971B-0127289E239B}"/>
              </a:ext>
            </a:extLst>
          </p:cNvPr>
          <p:cNvPicPr>
            <a:picLocks noChangeAspect="1"/>
          </p:cNvPicPr>
          <p:nvPr/>
        </p:nvPicPr>
        <p:blipFill>
          <a:blip r:embed="rId12"/>
          <a:stretch>
            <a:fillRect/>
          </a:stretch>
        </p:blipFill>
        <p:spPr>
          <a:xfrm>
            <a:off x="84574" y="115364"/>
            <a:ext cx="536494" cy="493819"/>
          </a:xfrm>
          <a:prstGeom prst="rect">
            <a:avLst/>
          </a:prstGeom>
        </p:spPr>
      </p:pic>
      <p:sp>
        <p:nvSpPr>
          <p:cNvPr id="11" name="Rectangle: Rounded Corners 10">
            <a:extLst>
              <a:ext uri="{FF2B5EF4-FFF2-40B4-BE49-F238E27FC236}">
                <a16:creationId xmlns:a16="http://schemas.microsoft.com/office/drawing/2014/main" id="{7871A2D2-FE17-E2D2-83CA-92CF501A79D4}"/>
              </a:ext>
            </a:extLst>
          </p:cNvPr>
          <p:cNvSpPr/>
          <p:nvPr/>
        </p:nvSpPr>
        <p:spPr>
          <a:xfrm>
            <a:off x="7873141" y="1950565"/>
            <a:ext cx="3470787" cy="474113"/>
          </a:xfrm>
          <a:prstGeom prst="roundRect">
            <a:avLst/>
          </a:prstGeom>
          <a:solidFill>
            <a:srgbClr val="FFD319"/>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Hallo,  </a:t>
            </a:r>
            <a:r>
              <a:rPr lang="en-GB" sz="2400" b="1" dirty="0">
                <a:solidFill>
                  <a:srgbClr val="002060"/>
                </a:solidFill>
                <a:latin typeface="Century Gothic" panose="020B0502020202020204" pitchFamily="34" charset="0"/>
              </a:rPr>
              <a:t>Herr </a:t>
            </a:r>
            <a:r>
              <a:rPr lang="en-GB" sz="2400" dirty="0">
                <a:solidFill>
                  <a:srgbClr val="002060"/>
                </a:solidFill>
                <a:latin typeface="Century Gothic" panose="020B0502020202020204" pitchFamily="34" charset="0"/>
              </a:rPr>
              <a:t> Lehmann!</a:t>
            </a:r>
          </a:p>
        </p:txBody>
      </p:sp>
      <p:sp>
        <p:nvSpPr>
          <p:cNvPr id="12" name="Rectangle: Rounded Corners 11">
            <a:extLst>
              <a:ext uri="{FF2B5EF4-FFF2-40B4-BE49-F238E27FC236}">
                <a16:creationId xmlns:a16="http://schemas.microsoft.com/office/drawing/2014/main" id="{B46D9A36-72DF-9A51-22A5-6C7A94759729}"/>
              </a:ext>
            </a:extLst>
          </p:cNvPr>
          <p:cNvSpPr/>
          <p:nvPr/>
        </p:nvSpPr>
        <p:spPr>
          <a:xfrm>
            <a:off x="8718177" y="4295193"/>
            <a:ext cx="3365666" cy="474113"/>
          </a:xfrm>
          <a:prstGeom prst="roundRect">
            <a:avLst/>
          </a:prstGeom>
          <a:solidFill>
            <a:srgbClr val="FFD319"/>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Das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eine</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Schülerin</a:t>
            </a:r>
            <a:endParaRPr lang="en-GB" sz="2400" b="1" dirty="0">
              <a:solidFill>
                <a:srgbClr val="002060"/>
              </a:solidFill>
              <a:latin typeface="Century Gothic" panose="020B0502020202020204" pitchFamily="34" charset="0"/>
            </a:endParaRPr>
          </a:p>
        </p:txBody>
      </p:sp>
      <p:sp>
        <p:nvSpPr>
          <p:cNvPr id="13" name="Rectangle: Rounded Corners 12">
            <a:extLst>
              <a:ext uri="{FF2B5EF4-FFF2-40B4-BE49-F238E27FC236}">
                <a16:creationId xmlns:a16="http://schemas.microsoft.com/office/drawing/2014/main" id="{75FC3D0B-8F69-A604-B10C-82D5DD23869D}"/>
              </a:ext>
            </a:extLst>
          </p:cNvPr>
          <p:cNvSpPr/>
          <p:nvPr/>
        </p:nvSpPr>
        <p:spPr>
          <a:xfrm>
            <a:off x="304328" y="4580350"/>
            <a:ext cx="2847128" cy="474113"/>
          </a:xfrm>
          <a:prstGeom prst="roundRect">
            <a:avLst/>
          </a:prstGeom>
          <a:solidFill>
            <a:srgbClr val="FFD319"/>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Hier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ein</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Spieler</a:t>
            </a:r>
          </a:p>
        </p:txBody>
      </p:sp>
      <p:sp>
        <p:nvSpPr>
          <p:cNvPr id="14" name="Rectangle: Rounded Corners 13">
            <a:extLst>
              <a:ext uri="{FF2B5EF4-FFF2-40B4-BE49-F238E27FC236}">
                <a16:creationId xmlns:a16="http://schemas.microsoft.com/office/drawing/2014/main" id="{B1E3C0CD-8B2F-37B2-941C-DF64DC2346C9}"/>
              </a:ext>
            </a:extLst>
          </p:cNvPr>
          <p:cNvSpPr/>
          <p:nvPr/>
        </p:nvSpPr>
        <p:spPr>
          <a:xfrm>
            <a:off x="4594406" y="2830230"/>
            <a:ext cx="3470787" cy="474113"/>
          </a:xfrm>
          <a:prstGeom prst="roundRect">
            <a:avLst/>
          </a:prstGeom>
          <a:solidFill>
            <a:srgbClr val="FFD319"/>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Du </a:t>
            </a:r>
            <a:r>
              <a:rPr lang="en-GB" sz="2400" dirty="0" err="1">
                <a:solidFill>
                  <a:srgbClr val="002060"/>
                </a:solidFill>
                <a:latin typeface="Century Gothic" panose="020B0502020202020204" pitchFamily="34" charset="0"/>
              </a:rPr>
              <a:t>bist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eine</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Spielerin</a:t>
            </a:r>
            <a:endParaRPr lang="en-GB" sz="2400" b="1" dirty="0">
              <a:solidFill>
                <a:srgbClr val="002060"/>
              </a:solidFill>
              <a:latin typeface="Century Gothic" panose="020B0502020202020204" pitchFamily="34" charset="0"/>
            </a:endParaRPr>
          </a:p>
        </p:txBody>
      </p:sp>
      <p:sp>
        <p:nvSpPr>
          <p:cNvPr id="15" name="Rectangle: Rounded Corners 14">
            <a:extLst>
              <a:ext uri="{FF2B5EF4-FFF2-40B4-BE49-F238E27FC236}">
                <a16:creationId xmlns:a16="http://schemas.microsoft.com/office/drawing/2014/main" id="{90C5F080-BED5-4EAB-CA19-02965E18DC1F}"/>
              </a:ext>
            </a:extLst>
          </p:cNvPr>
          <p:cNvSpPr/>
          <p:nvPr/>
        </p:nvSpPr>
        <p:spPr>
          <a:xfrm>
            <a:off x="6156603" y="5505148"/>
            <a:ext cx="3931294" cy="474113"/>
          </a:xfrm>
          <a:prstGeom prst="roundRect">
            <a:avLst/>
          </a:prstGeom>
          <a:solidFill>
            <a:srgbClr val="FFD319"/>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Das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total</a:t>
            </a:r>
            <a:r>
              <a:rPr lang="en-GB" sz="2400" dirty="0">
                <a:solidFill>
                  <a:srgbClr val="002060"/>
                </a:solidFill>
                <a:latin typeface="Century Gothic" panose="020B0502020202020204" pitchFamily="34" charset="0"/>
              </a:rPr>
              <a:t>  wunderbar!</a:t>
            </a:r>
          </a:p>
        </p:txBody>
      </p:sp>
      <p:sp>
        <p:nvSpPr>
          <p:cNvPr id="16" name="Rectangle: Rounded Corners 15">
            <a:extLst>
              <a:ext uri="{FF2B5EF4-FFF2-40B4-BE49-F238E27FC236}">
                <a16:creationId xmlns:a16="http://schemas.microsoft.com/office/drawing/2014/main" id="{D83AFBA6-DB81-CDE7-509A-F410F68CF04F}"/>
              </a:ext>
            </a:extLst>
          </p:cNvPr>
          <p:cNvSpPr/>
          <p:nvPr/>
        </p:nvSpPr>
        <p:spPr>
          <a:xfrm>
            <a:off x="3242699" y="5374807"/>
            <a:ext cx="2717141" cy="474113"/>
          </a:xfrm>
          <a:prstGeom prst="roundRect">
            <a:avLst/>
          </a:prstGeom>
          <a:solidFill>
            <a:srgbClr val="FFD319"/>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Er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ein</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Schüler</a:t>
            </a:r>
            <a:endParaRPr lang="en-GB" sz="2400" b="1" dirty="0">
              <a:solidFill>
                <a:srgbClr val="002060"/>
              </a:solidFill>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id="{A3E1BA1A-F255-9E2E-29F8-91AAA45792EB}"/>
              </a:ext>
            </a:extLst>
          </p:cNvPr>
          <p:cNvSpPr/>
          <p:nvPr/>
        </p:nvSpPr>
        <p:spPr>
          <a:xfrm>
            <a:off x="686018" y="2265467"/>
            <a:ext cx="3002972" cy="474113"/>
          </a:xfrm>
          <a:prstGeom prst="roundRect">
            <a:avLst/>
          </a:prstGeom>
          <a:solidFill>
            <a:srgbClr val="FFD319"/>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Hallo,  </a:t>
            </a:r>
            <a:r>
              <a:rPr lang="en-GB" sz="2400" b="1" dirty="0">
                <a:solidFill>
                  <a:srgbClr val="002060"/>
                </a:solidFill>
                <a:latin typeface="Century Gothic" panose="020B0502020202020204" pitchFamily="34" charset="0"/>
              </a:rPr>
              <a:t>Frau </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Fuhre</a:t>
            </a:r>
            <a:r>
              <a:rPr lang="en-GB" sz="2400" dirty="0">
                <a:solidFill>
                  <a:srgbClr val="002060"/>
                </a:solidFill>
                <a:latin typeface="Century Gothic" panose="020B0502020202020204" pitchFamily="34" charset="0"/>
              </a:rPr>
              <a:t>!</a:t>
            </a:r>
          </a:p>
        </p:txBody>
      </p:sp>
      <p:pic>
        <p:nvPicPr>
          <p:cNvPr id="18" name="Picture 17" descr="A picture containing text, vector graphics, clipart&#10;&#10;Description automatically generated">
            <a:extLst>
              <a:ext uri="{FF2B5EF4-FFF2-40B4-BE49-F238E27FC236}">
                <a16:creationId xmlns:a16="http://schemas.microsoft.com/office/drawing/2014/main" id="{961768DA-A40B-06FA-7D4B-2F9CB102F81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79493" y="767259"/>
            <a:ext cx="1016022" cy="1409001"/>
          </a:xfrm>
          <a:prstGeom prst="rect">
            <a:avLst/>
          </a:prstGeom>
        </p:spPr>
      </p:pic>
      <p:pic>
        <p:nvPicPr>
          <p:cNvPr id="19" name="Picture 2" descr="Free kids students back to school vector">
            <a:extLst>
              <a:ext uri="{FF2B5EF4-FFF2-40B4-BE49-F238E27FC236}">
                <a16:creationId xmlns:a16="http://schemas.microsoft.com/office/drawing/2014/main" id="{27A6F02E-0B44-13F2-EF7A-3AECA18F84A4}"/>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60" r="55979"/>
          <a:stretch/>
        </p:blipFill>
        <p:spPr bwMode="auto">
          <a:xfrm>
            <a:off x="4051119" y="3423369"/>
            <a:ext cx="1246311" cy="189522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Free soccer football sports vector">
            <a:extLst>
              <a:ext uri="{FF2B5EF4-FFF2-40B4-BE49-F238E27FC236}">
                <a16:creationId xmlns:a16="http://schemas.microsoft.com/office/drawing/2014/main" id="{72D3B9BF-17D1-0C67-BDEF-9C6A12769B0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68686" y="3018175"/>
            <a:ext cx="1106468" cy="152762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Free girl soccer player vector">
            <a:extLst>
              <a:ext uri="{FF2B5EF4-FFF2-40B4-BE49-F238E27FC236}">
                <a16:creationId xmlns:a16="http://schemas.microsoft.com/office/drawing/2014/main" id="{2AAE25B7-9E49-DCE8-C822-5A4579C2877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09397" y="800140"/>
            <a:ext cx="1731411" cy="191410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Free kids students back to school vector">
            <a:extLst>
              <a:ext uri="{FF2B5EF4-FFF2-40B4-BE49-F238E27FC236}">
                <a16:creationId xmlns:a16="http://schemas.microsoft.com/office/drawing/2014/main" id="{98625A6C-1CFF-456C-0597-5E7112E82C28}"/>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44181"/>
          <a:stretch/>
        </p:blipFill>
        <p:spPr bwMode="auto">
          <a:xfrm>
            <a:off x="10159418" y="2678947"/>
            <a:ext cx="1246311" cy="150010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cartoon of a person&#10;&#10;Description automatically generated">
            <a:extLst>
              <a:ext uri="{FF2B5EF4-FFF2-40B4-BE49-F238E27FC236}">
                <a16:creationId xmlns:a16="http://schemas.microsoft.com/office/drawing/2014/main" id="{EBEB609B-2E0C-8F88-6DF2-D51AB0266027}"/>
              </a:ext>
            </a:extLst>
          </p:cNvPr>
          <p:cNvPicPr>
            <a:picLocks noChangeAspect="1"/>
          </p:cNvPicPr>
          <p:nvPr/>
        </p:nvPicPr>
        <p:blipFill rotWithShape="1">
          <a:blip r:embed="rId17">
            <a:extLst>
              <a:ext uri="{28A0092B-C50C-407E-A947-70E740481C1C}">
                <a14:useLocalDpi xmlns:a14="http://schemas.microsoft.com/office/drawing/2010/main" val="0"/>
              </a:ext>
            </a:extLst>
          </a:blip>
          <a:srcRect b="72693"/>
          <a:stretch/>
        </p:blipFill>
        <p:spPr>
          <a:xfrm>
            <a:off x="8718177" y="165906"/>
            <a:ext cx="1871622" cy="1698803"/>
          </a:xfrm>
          <a:prstGeom prst="rect">
            <a:avLst/>
          </a:prstGeom>
        </p:spPr>
      </p:pic>
      <p:pic>
        <p:nvPicPr>
          <p:cNvPr id="1030" name="Picture 6" descr="Free cup winner gold illustration">
            <a:extLst>
              <a:ext uri="{FF2B5EF4-FFF2-40B4-BE49-F238E27FC236}">
                <a16:creationId xmlns:a16="http://schemas.microsoft.com/office/drawing/2014/main" id="{53047127-58A0-86CB-A1E7-E9C3DBC5264E}"/>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5557" r="15213"/>
          <a:stretch/>
        </p:blipFill>
        <p:spPr bwMode="auto">
          <a:xfrm>
            <a:off x="6727385" y="3385627"/>
            <a:ext cx="1881157" cy="2095392"/>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6B16E489-2C21-64FC-7CE0-EA15F823F8F4}"/>
              </a:ext>
            </a:extLst>
          </p:cNvPr>
          <p:cNvSpPr/>
          <p:nvPr/>
        </p:nvSpPr>
        <p:spPr>
          <a:xfrm>
            <a:off x="2638493" y="2313621"/>
            <a:ext cx="884049" cy="404543"/>
          </a:xfrm>
          <a:prstGeom prst="rect">
            <a:avLst/>
          </a:prstGeom>
          <a:solidFill>
            <a:srgbClr val="FFD3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__1__</a:t>
            </a:r>
          </a:p>
        </p:txBody>
      </p:sp>
      <p:sp>
        <p:nvSpPr>
          <p:cNvPr id="34" name="Rectangle 33">
            <a:extLst>
              <a:ext uri="{FF2B5EF4-FFF2-40B4-BE49-F238E27FC236}">
                <a16:creationId xmlns:a16="http://schemas.microsoft.com/office/drawing/2014/main" id="{54E1210D-2D7A-6596-953E-E0F89A77CA45}"/>
              </a:ext>
            </a:extLst>
          </p:cNvPr>
          <p:cNvSpPr/>
          <p:nvPr/>
        </p:nvSpPr>
        <p:spPr>
          <a:xfrm>
            <a:off x="6588912" y="2865014"/>
            <a:ext cx="1287135" cy="404543"/>
          </a:xfrm>
          <a:prstGeom prst="rect">
            <a:avLst/>
          </a:prstGeom>
          <a:solidFill>
            <a:srgbClr val="FFD3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__2__</a:t>
            </a:r>
          </a:p>
        </p:txBody>
      </p:sp>
      <p:sp>
        <p:nvSpPr>
          <p:cNvPr id="35" name="Rectangle 34">
            <a:extLst>
              <a:ext uri="{FF2B5EF4-FFF2-40B4-BE49-F238E27FC236}">
                <a16:creationId xmlns:a16="http://schemas.microsoft.com/office/drawing/2014/main" id="{24606FDB-F3DD-F1E7-5A9F-CF6CD3E2855A}"/>
              </a:ext>
            </a:extLst>
          </p:cNvPr>
          <p:cNvSpPr/>
          <p:nvPr/>
        </p:nvSpPr>
        <p:spPr>
          <a:xfrm>
            <a:off x="8862452" y="2013517"/>
            <a:ext cx="851820" cy="404543"/>
          </a:xfrm>
          <a:prstGeom prst="rect">
            <a:avLst/>
          </a:prstGeom>
          <a:solidFill>
            <a:srgbClr val="FFD3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__3__</a:t>
            </a:r>
          </a:p>
        </p:txBody>
      </p:sp>
      <p:sp>
        <p:nvSpPr>
          <p:cNvPr id="39" name="Rectangle 38">
            <a:extLst>
              <a:ext uri="{FF2B5EF4-FFF2-40B4-BE49-F238E27FC236}">
                <a16:creationId xmlns:a16="http://schemas.microsoft.com/office/drawing/2014/main" id="{0B1D0293-742D-3C0E-B7D6-ED9390585D1F}"/>
              </a:ext>
            </a:extLst>
          </p:cNvPr>
          <p:cNvSpPr/>
          <p:nvPr/>
        </p:nvSpPr>
        <p:spPr>
          <a:xfrm>
            <a:off x="1985407" y="4613187"/>
            <a:ext cx="1033096" cy="404543"/>
          </a:xfrm>
          <a:prstGeom prst="rect">
            <a:avLst/>
          </a:prstGeom>
          <a:solidFill>
            <a:srgbClr val="FFD3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__4__</a:t>
            </a:r>
          </a:p>
        </p:txBody>
      </p:sp>
      <p:sp>
        <p:nvSpPr>
          <p:cNvPr id="40" name="Rectangle 39">
            <a:extLst>
              <a:ext uri="{FF2B5EF4-FFF2-40B4-BE49-F238E27FC236}">
                <a16:creationId xmlns:a16="http://schemas.microsoft.com/office/drawing/2014/main" id="{7F56193E-A8BF-539F-9C4C-FEC05F63CDAA}"/>
              </a:ext>
            </a:extLst>
          </p:cNvPr>
          <p:cNvSpPr/>
          <p:nvPr/>
        </p:nvSpPr>
        <p:spPr>
          <a:xfrm>
            <a:off x="4661129" y="5414881"/>
            <a:ext cx="1169400" cy="404543"/>
          </a:xfrm>
          <a:prstGeom prst="rect">
            <a:avLst/>
          </a:prstGeom>
          <a:solidFill>
            <a:srgbClr val="FFD3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__5__</a:t>
            </a:r>
          </a:p>
        </p:txBody>
      </p:sp>
      <p:sp>
        <p:nvSpPr>
          <p:cNvPr id="43" name="Rectangle 42">
            <a:extLst>
              <a:ext uri="{FF2B5EF4-FFF2-40B4-BE49-F238E27FC236}">
                <a16:creationId xmlns:a16="http://schemas.microsoft.com/office/drawing/2014/main" id="{BA3C9A79-8781-BA1B-E899-241777F276D7}"/>
              </a:ext>
            </a:extLst>
          </p:cNvPr>
          <p:cNvSpPr/>
          <p:nvPr/>
        </p:nvSpPr>
        <p:spPr>
          <a:xfrm>
            <a:off x="7261851" y="5524812"/>
            <a:ext cx="839929" cy="404543"/>
          </a:xfrm>
          <a:prstGeom prst="rect">
            <a:avLst/>
          </a:prstGeom>
          <a:solidFill>
            <a:srgbClr val="FFD3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__6__</a:t>
            </a:r>
          </a:p>
        </p:txBody>
      </p:sp>
      <p:sp>
        <p:nvSpPr>
          <p:cNvPr id="45" name="Rectangle 44">
            <a:extLst>
              <a:ext uri="{FF2B5EF4-FFF2-40B4-BE49-F238E27FC236}">
                <a16:creationId xmlns:a16="http://schemas.microsoft.com/office/drawing/2014/main" id="{703BFE0C-6258-8E95-E20A-14103B67A932}"/>
              </a:ext>
            </a:extLst>
          </p:cNvPr>
          <p:cNvSpPr/>
          <p:nvPr/>
        </p:nvSpPr>
        <p:spPr>
          <a:xfrm>
            <a:off x="10536020" y="4344701"/>
            <a:ext cx="1469165" cy="404543"/>
          </a:xfrm>
          <a:prstGeom prst="rect">
            <a:avLst/>
          </a:prstGeom>
          <a:solidFill>
            <a:srgbClr val="FFD3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__7__</a:t>
            </a:r>
          </a:p>
        </p:txBody>
      </p:sp>
      <p:sp>
        <p:nvSpPr>
          <p:cNvPr id="30" name="Title 2">
            <a:extLst>
              <a:ext uri="{FF2B5EF4-FFF2-40B4-BE49-F238E27FC236}">
                <a16:creationId xmlns:a16="http://schemas.microsoft.com/office/drawing/2014/main" id="{009F0C47-E73A-4108-9FFD-9F602769F594}"/>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schreiben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31" name="Graphic 30" descr="Blackboard">
            <a:extLst>
              <a:ext uri="{FF2B5EF4-FFF2-40B4-BE49-F238E27FC236}">
                <a16:creationId xmlns:a16="http://schemas.microsoft.com/office/drawing/2014/main" id="{B5C29ACB-5A84-4651-BA1D-EEF1AEB65E1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919121" y="-110706"/>
            <a:ext cx="1256675" cy="1256675"/>
          </a:xfrm>
          <a:prstGeom prst="rect">
            <a:avLst/>
          </a:prstGeom>
        </p:spPr>
      </p:pic>
    </p:spTree>
    <p:extLst>
      <p:ext uri="{BB962C8B-B14F-4D97-AF65-F5344CB8AC3E}">
        <p14:creationId xmlns:p14="http://schemas.microsoft.com/office/powerpoint/2010/main" val="143726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T2_W2F_6.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4" name="T2_W2F_6.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5" name="T2_W2F_6.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6" name="T2_W2F_6.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7" name="T2_W2F_6.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8" name="T2_W2F_6.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9" name="T2_W2F_6.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9" grpId="0" animBg="1"/>
      <p:bldP spid="40" grpId="0" animBg="1"/>
      <p:bldP spid="43" grpId="0" animBg="1"/>
      <p:bldP spid="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303175"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28" name="TextBox 27">
            <a:hlinkClick r:id="" action="ppaction://noaction">
              <a:snd r:embed="rId4" name="T2_W2F_8.1.wav"/>
            </a:hlinkClick>
            <a:extLst>
              <a:ext uri="{FF2B5EF4-FFF2-40B4-BE49-F238E27FC236}">
                <a16:creationId xmlns:a16="http://schemas.microsoft.com/office/drawing/2014/main" id="{E8D0F3FD-6674-482F-AD86-CC59DF404CE2}"/>
              </a:ext>
            </a:extLst>
          </p:cNvPr>
          <p:cNvSpPr txBox="1"/>
          <p:nvPr/>
        </p:nvSpPr>
        <p:spPr>
          <a:xfrm>
            <a:off x="2838353" y="8654"/>
            <a:ext cx="480840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noProof="0" dirty="0">
                <a:solidFill>
                  <a:srgbClr val="002060"/>
                </a:solidFill>
                <a:latin typeface="Century Gothic" panose="020B0502020202020204" pitchFamily="34" charset="0"/>
                <a:sym typeface="Wingdings" panose="05000000000000000000" pitchFamily="2" charset="2"/>
              </a:rPr>
              <a:t>Ich bin…</a:t>
            </a:r>
            <a:endParaRPr kumimoji="0" lang="en-GB" sz="3600" b="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5" name="Google Shape;167;p2">
            <a:extLst>
              <a:ext uri="{FF2B5EF4-FFF2-40B4-BE49-F238E27FC236}">
                <a16:creationId xmlns:a16="http://schemas.microsoft.com/office/drawing/2014/main" id="{417AD6AF-DC6B-4897-A0D1-741C8E6F512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5" name="Title 2">
            <a:extLst>
              <a:ext uri="{FF2B5EF4-FFF2-40B4-BE49-F238E27FC236}">
                <a16:creationId xmlns:a16="http://schemas.microsoft.com/office/drawing/2014/main" id="{C74BD455-DFF4-4DAC-9AAE-B797AD719538}"/>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schreiben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36" name="Graphic 35" descr="Blackboard">
            <a:extLst>
              <a:ext uri="{FF2B5EF4-FFF2-40B4-BE49-F238E27FC236}">
                <a16:creationId xmlns:a16="http://schemas.microsoft.com/office/drawing/2014/main" id="{0D5644D5-B692-47C1-8975-B05460A66E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19121" y="-110706"/>
            <a:ext cx="1256675" cy="1256675"/>
          </a:xfrm>
          <a:prstGeom prst="rect">
            <a:avLst/>
          </a:prstGeom>
        </p:spPr>
      </p:pic>
      <p:pic>
        <p:nvPicPr>
          <p:cNvPr id="2050" name="Picture 2" descr="Free ai generated woman pilot illustration">
            <a:extLst>
              <a:ext uri="{FF2B5EF4-FFF2-40B4-BE49-F238E27FC236}">
                <a16:creationId xmlns:a16="http://schemas.microsoft.com/office/drawing/2014/main" id="{AD55448A-1889-2851-30BF-E5BCB2000C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1888528"/>
            <a:ext cx="2984740" cy="418906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airline badge cap illustration">
            <a:extLst>
              <a:ext uri="{FF2B5EF4-FFF2-40B4-BE49-F238E27FC236}">
                <a16:creationId xmlns:a16="http://schemas.microsoft.com/office/drawing/2014/main" id="{DA5B8723-7CF0-34E5-E7BB-87DB30CC3C1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4318" r="16413"/>
          <a:stretch/>
        </p:blipFill>
        <p:spPr bwMode="auto">
          <a:xfrm>
            <a:off x="634109" y="1888528"/>
            <a:ext cx="2900994" cy="4188055"/>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Oval 4">
            <a:hlinkClick r:id="" action="ppaction://noaction">
              <a:snd r:embed="rId9" name="T2_W2F_8.2.wav"/>
            </a:hlinkClick>
            <a:extLst>
              <a:ext uri="{FF2B5EF4-FFF2-40B4-BE49-F238E27FC236}">
                <a16:creationId xmlns:a16="http://schemas.microsoft.com/office/drawing/2014/main" id="{78C2CB4C-5EF0-B290-FF64-40D6FCF564BD}"/>
              </a:ext>
            </a:extLst>
          </p:cNvPr>
          <p:cNvSpPr/>
          <p:nvPr/>
        </p:nvSpPr>
        <p:spPr>
          <a:xfrm>
            <a:off x="3425895" y="2201330"/>
            <a:ext cx="2233033" cy="1270000"/>
          </a:xfrm>
          <a:prstGeom prst="wedgeEllipseCallout">
            <a:avLst>
              <a:gd name="adj1" fmla="val -76222"/>
              <a:gd name="adj2" fmla="val -17651"/>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Pilot</a:t>
            </a:r>
          </a:p>
        </p:txBody>
      </p:sp>
      <p:sp>
        <p:nvSpPr>
          <p:cNvPr id="6" name="Speech Bubble: Oval 5">
            <a:extLst>
              <a:ext uri="{FF2B5EF4-FFF2-40B4-BE49-F238E27FC236}">
                <a16:creationId xmlns:a16="http://schemas.microsoft.com/office/drawing/2014/main" id="{B36EFF87-C109-2094-BC80-76133051C207}"/>
              </a:ext>
            </a:extLst>
          </p:cNvPr>
          <p:cNvSpPr/>
          <p:nvPr/>
        </p:nvSpPr>
        <p:spPr>
          <a:xfrm>
            <a:off x="9080740" y="2129443"/>
            <a:ext cx="2233033" cy="1270000"/>
          </a:xfrm>
          <a:prstGeom prst="wedgeEllipseCallout">
            <a:avLst>
              <a:gd name="adj1" fmla="val -76222"/>
              <a:gd name="adj2" fmla="val -17651"/>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Pilotin</a:t>
            </a:r>
            <a:endParaRPr lang="en-GB" sz="2800" dirty="0">
              <a:solidFill>
                <a:srgbClr val="002060"/>
              </a:solidFill>
              <a:latin typeface="Century Gothic" panose="020B0502020202020204" pitchFamily="34" charset="0"/>
            </a:endParaRPr>
          </a:p>
        </p:txBody>
      </p:sp>
      <p:sp>
        <p:nvSpPr>
          <p:cNvPr id="7" name="Speech Bubble: Oval 6">
            <a:extLst>
              <a:ext uri="{FF2B5EF4-FFF2-40B4-BE49-F238E27FC236}">
                <a16:creationId xmlns:a16="http://schemas.microsoft.com/office/drawing/2014/main" id="{4BA1DB5F-79F4-E6C2-1456-122A570E56FB}"/>
              </a:ext>
            </a:extLst>
          </p:cNvPr>
          <p:cNvSpPr/>
          <p:nvPr/>
        </p:nvSpPr>
        <p:spPr>
          <a:xfrm>
            <a:off x="9080740" y="2129443"/>
            <a:ext cx="2233033" cy="1270000"/>
          </a:xfrm>
          <a:prstGeom prst="wedgeEllipseCallout">
            <a:avLst>
              <a:gd name="adj1" fmla="val -76222"/>
              <a:gd name="adj2" fmla="val -17651"/>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a:t>
            </a:r>
          </a:p>
        </p:txBody>
      </p:sp>
      <p:sp>
        <p:nvSpPr>
          <p:cNvPr id="8" name="Title 2">
            <a:extLst>
              <a:ext uri="{FF2B5EF4-FFF2-40B4-BE49-F238E27FC236}">
                <a16:creationId xmlns:a16="http://schemas.microsoft.com/office/drawing/2014/main" id="{F693C63F-E73F-50EB-5584-819B922618B9}"/>
              </a:ext>
            </a:extLst>
          </p:cNvPr>
          <p:cNvSpPr txBox="1">
            <a:spLocks/>
          </p:cNvSpPr>
          <p:nvPr/>
        </p:nvSpPr>
        <p:spPr>
          <a:xfrm>
            <a:off x="9159912" y="1009092"/>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9" name="Group 8">
            <a:extLst>
              <a:ext uri="{FF2B5EF4-FFF2-40B4-BE49-F238E27FC236}">
                <a16:creationId xmlns:a16="http://schemas.microsoft.com/office/drawing/2014/main" id="{8C44659E-DE06-E313-7EC2-DBF173CA4343}"/>
              </a:ext>
            </a:extLst>
          </p:cNvPr>
          <p:cNvGrpSpPr/>
          <p:nvPr/>
        </p:nvGrpSpPr>
        <p:grpSpPr>
          <a:xfrm>
            <a:off x="9159912" y="31531"/>
            <a:ext cx="1316286" cy="754334"/>
            <a:chOff x="10714104" y="160499"/>
            <a:chExt cx="1316286" cy="754334"/>
          </a:xfrm>
        </p:grpSpPr>
        <p:sp>
          <p:nvSpPr>
            <p:cNvPr id="10" name="Speech Bubble: Rectangle with Corners Rounded 9">
              <a:extLst>
                <a:ext uri="{FF2B5EF4-FFF2-40B4-BE49-F238E27FC236}">
                  <a16:creationId xmlns:a16="http://schemas.microsoft.com/office/drawing/2014/main" id="{B6FC1BCD-D23C-E3F3-9971-EF4937925FA7}"/>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1" name="Speech Bubble: Rectangle with Corners Rounded 10">
              <a:extLst>
                <a:ext uri="{FF2B5EF4-FFF2-40B4-BE49-F238E27FC236}">
                  <a16:creationId xmlns:a16="http://schemas.microsoft.com/office/drawing/2014/main" id="{544D26C9-FCF9-DC74-9F78-AE1C98A8E790}"/>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12" name="Picture 11" descr="A picture containing text, reptile&#10;&#10;Description automatically generated">
              <a:extLst>
                <a:ext uri="{FF2B5EF4-FFF2-40B4-BE49-F238E27FC236}">
                  <a16:creationId xmlns:a16="http://schemas.microsoft.com/office/drawing/2014/main" id="{4EAF6D52-D9F4-A60E-081D-451BE6E4DE9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13" name="TextBox 12">
              <a:extLst>
                <a:ext uri="{FF2B5EF4-FFF2-40B4-BE49-F238E27FC236}">
                  <a16:creationId xmlns:a16="http://schemas.microsoft.com/office/drawing/2014/main" id="{C1D87A29-B162-D1F7-3537-98E2FD207D27}"/>
                </a:ext>
              </a:extLst>
            </p:cNvPr>
            <p:cNvSpPr txBox="1"/>
            <p:nvPr/>
          </p:nvSpPr>
          <p:spPr>
            <a:xfrm>
              <a:off x="11439650" y="268502"/>
              <a:ext cx="4644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ea typeface="+mn-ea"/>
                  <a:cs typeface="+mn-cs"/>
                </a:rPr>
                <a:t>…</a:t>
              </a:r>
            </a:p>
          </p:txBody>
        </p:sp>
      </p:grpSp>
    </p:spTree>
    <p:extLst>
      <p:ext uri="{BB962C8B-B14F-4D97-AF65-F5344CB8AC3E}">
        <p14:creationId xmlns:p14="http://schemas.microsoft.com/office/powerpoint/2010/main" val="219290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3" name="T2_W2F_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303175"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28" name="TextBox 27">
            <a:hlinkClick r:id="" action="ppaction://noaction">
              <a:snd r:embed="rId4" name="T2_W2F_8.1.wav"/>
            </a:hlinkClick>
            <a:extLst>
              <a:ext uri="{FF2B5EF4-FFF2-40B4-BE49-F238E27FC236}">
                <a16:creationId xmlns:a16="http://schemas.microsoft.com/office/drawing/2014/main" id="{E8D0F3FD-6674-482F-AD86-CC59DF404CE2}"/>
              </a:ext>
            </a:extLst>
          </p:cNvPr>
          <p:cNvSpPr txBox="1"/>
          <p:nvPr/>
        </p:nvSpPr>
        <p:spPr>
          <a:xfrm>
            <a:off x="2838353" y="8654"/>
            <a:ext cx="480840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noProof="0" dirty="0">
                <a:solidFill>
                  <a:srgbClr val="002060"/>
                </a:solidFill>
                <a:latin typeface="Century Gothic" panose="020B0502020202020204" pitchFamily="34" charset="0"/>
                <a:sym typeface="Wingdings" panose="05000000000000000000" pitchFamily="2" charset="2"/>
              </a:rPr>
              <a:t>Ich bin…</a:t>
            </a:r>
            <a:endParaRPr kumimoji="0" lang="en-GB" sz="3600" b="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5" name="Google Shape;167;p2">
            <a:extLst>
              <a:ext uri="{FF2B5EF4-FFF2-40B4-BE49-F238E27FC236}">
                <a16:creationId xmlns:a16="http://schemas.microsoft.com/office/drawing/2014/main" id="{417AD6AF-DC6B-4897-A0D1-741C8E6F512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5" name="Title 2">
            <a:extLst>
              <a:ext uri="{FF2B5EF4-FFF2-40B4-BE49-F238E27FC236}">
                <a16:creationId xmlns:a16="http://schemas.microsoft.com/office/drawing/2014/main" id="{C74BD455-DFF4-4DAC-9AAE-B797AD719538}"/>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schreiben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36" name="Graphic 35" descr="Blackboard">
            <a:extLst>
              <a:ext uri="{FF2B5EF4-FFF2-40B4-BE49-F238E27FC236}">
                <a16:creationId xmlns:a16="http://schemas.microsoft.com/office/drawing/2014/main" id="{0D5644D5-B692-47C1-8975-B05460A66E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19121" y="-110706"/>
            <a:ext cx="1256675" cy="1256675"/>
          </a:xfrm>
          <a:prstGeom prst="rect">
            <a:avLst/>
          </a:prstGeom>
        </p:spPr>
      </p:pic>
      <p:sp>
        <p:nvSpPr>
          <p:cNvPr id="5" name="Speech Bubble: Oval 4">
            <a:extLst>
              <a:ext uri="{FF2B5EF4-FFF2-40B4-BE49-F238E27FC236}">
                <a16:creationId xmlns:a16="http://schemas.microsoft.com/office/drawing/2014/main" id="{78C2CB4C-5EF0-B290-FF64-40D6FCF564BD}"/>
              </a:ext>
            </a:extLst>
          </p:cNvPr>
          <p:cNvSpPr/>
          <p:nvPr/>
        </p:nvSpPr>
        <p:spPr>
          <a:xfrm>
            <a:off x="3548144" y="2296221"/>
            <a:ext cx="2233033" cy="1270000"/>
          </a:xfrm>
          <a:prstGeom prst="wedgeEllipseCallout">
            <a:avLst>
              <a:gd name="adj1" fmla="val -60770"/>
              <a:gd name="adj2" fmla="val 21745"/>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Tourist</a:t>
            </a:r>
          </a:p>
        </p:txBody>
      </p:sp>
      <p:sp>
        <p:nvSpPr>
          <p:cNvPr id="6" name="Speech Bubble: Oval 5">
            <a:hlinkClick r:id="" action="ppaction://noaction">
              <a:snd r:embed="rId7" name="T2_W2F_8.5.wav"/>
            </a:hlinkClick>
            <a:extLst>
              <a:ext uri="{FF2B5EF4-FFF2-40B4-BE49-F238E27FC236}">
                <a16:creationId xmlns:a16="http://schemas.microsoft.com/office/drawing/2014/main" id="{B36EFF87-C109-2094-BC80-76133051C207}"/>
              </a:ext>
            </a:extLst>
          </p:cNvPr>
          <p:cNvSpPr/>
          <p:nvPr/>
        </p:nvSpPr>
        <p:spPr>
          <a:xfrm>
            <a:off x="9080740" y="2129443"/>
            <a:ext cx="2233033" cy="1270000"/>
          </a:xfrm>
          <a:prstGeom prst="wedgeEllipseCallout">
            <a:avLst>
              <a:gd name="adj1" fmla="val -76222"/>
              <a:gd name="adj2" fmla="val -17651"/>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Touristin</a:t>
            </a:r>
            <a:endParaRPr lang="en-GB" sz="2800" dirty="0">
              <a:solidFill>
                <a:srgbClr val="002060"/>
              </a:solidFill>
              <a:latin typeface="Century Gothic" panose="020B0502020202020204" pitchFamily="34" charset="0"/>
            </a:endParaRPr>
          </a:p>
        </p:txBody>
      </p:sp>
      <p:sp>
        <p:nvSpPr>
          <p:cNvPr id="7" name="Speech Bubble: Oval 6">
            <a:extLst>
              <a:ext uri="{FF2B5EF4-FFF2-40B4-BE49-F238E27FC236}">
                <a16:creationId xmlns:a16="http://schemas.microsoft.com/office/drawing/2014/main" id="{4BA1DB5F-79F4-E6C2-1456-122A570E56FB}"/>
              </a:ext>
            </a:extLst>
          </p:cNvPr>
          <p:cNvSpPr/>
          <p:nvPr/>
        </p:nvSpPr>
        <p:spPr>
          <a:xfrm>
            <a:off x="3537715" y="2296221"/>
            <a:ext cx="2233033" cy="1270000"/>
          </a:xfrm>
          <a:prstGeom prst="wedgeEllipseCallout">
            <a:avLst>
              <a:gd name="adj1" fmla="val -59997"/>
              <a:gd name="adj2" fmla="val 20387"/>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a:t>
            </a:r>
          </a:p>
        </p:txBody>
      </p:sp>
      <p:sp>
        <p:nvSpPr>
          <p:cNvPr id="8" name="Title 2">
            <a:extLst>
              <a:ext uri="{FF2B5EF4-FFF2-40B4-BE49-F238E27FC236}">
                <a16:creationId xmlns:a16="http://schemas.microsoft.com/office/drawing/2014/main" id="{F693C63F-E73F-50EB-5584-819B922618B9}"/>
              </a:ext>
            </a:extLst>
          </p:cNvPr>
          <p:cNvSpPr txBox="1">
            <a:spLocks/>
          </p:cNvSpPr>
          <p:nvPr/>
        </p:nvSpPr>
        <p:spPr>
          <a:xfrm>
            <a:off x="9159912" y="1009092"/>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9" name="Group 8">
            <a:extLst>
              <a:ext uri="{FF2B5EF4-FFF2-40B4-BE49-F238E27FC236}">
                <a16:creationId xmlns:a16="http://schemas.microsoft.com/office/drawing/2014/main" id="{8C44659E-DE06-E313-7EC2-DBF173CA4343}"/>
              </a:ext>
            </a:extLst>
          </p:cNvPr>
          <p:cNvGrpSpPr/>
          <p:nvPr/>
        </p:nvGrpSpPr>
        <p:grpSpPr>
          <a:xfrm>
            <a:off x="9159912" y="31531"/>
            <a:ext cx="1316286" cy="754334"/>
            <a:chOff x="10714104" y="160499"/>
            <a:chExt cx="1316286" cy="754334"/>
          </a:xfrm>
        </p:grpSpPr>
        <p:sp>
          <p:nvSpPr>
            <p:cNvPr id="10" name="Speech Bubble: Rectangle with Corners Rounded 9">
              <a:extLst>
                <a:ext uri="{FF2B5EF4-FFF2-40B4-BE49-F238E27FC236}">
                  <a16:creationId xmlns:a16="http://schemas.microsoft.com/office/drawing/2014/main" id="{B6FC1BCD-D23C-E3F3-9971-EF4937925FA7}"/>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1" name="Speech Bubble: Rectangle with Corners Rounded 10">
              <a:extLst>
                <a:ext uri="{FF2B5EF4-FFF2-40B4-BE49-F238E27FC236}">
                  <a16:creationId xmlns:a16="http://schemas.microsoft.com/office/drawing/2014/main" id="{544D26C9-FCF9-DC74-9F78-AE1C98A8E790}"/>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12" name="Picture 11" descr="A picture containing text, reptile&#10;&#10;Description automatically generated">
              <a:extLst>
                <a:ext uri="{FF2B5EF4-FFF2-40B4-BE49-F238E27FC236}">
                  <a16:creationId xmlns:a16="http://schemas.microsoft.com/office/drawing/2014/main" id="{4EAF6D52-D9F4-A60E-081D-451BE6E4DE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13" name="TextBox 12">
              <a:extLst>
                <a:ext uri="{FF2B5EF4-FFF2-40B4-BE49-F238E27FC236}">
                  <a16:creationId xmlns:a16="http://schemas.microsoft.com/office/drawing/2014/main" id="{C1D87A29-B162-D1F7-3537-98E2FD207D27}"/>
                </a:ext>
              </a:extLst>
            </p:cNvPr>
            <p:cNvSpPr txBox="1"/>
            <p:nvPr/>
          </p:nvSpPr>
          <p:spPr>
            <a:xfrm>
              <a:off x="11439650" y="268502"/>
              <a:ext cx="4644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ea typeface="+mn-ea"/>
                  <a:cs typeface="+mn-cs"/>
                </a:rPr>
                <a:t>…</a:t>
              </a:r>
            </a:p>
          </p:txBody>
        </p:sp>
      </p:grpSp>
      <p:pic>
        <p:nvPicPr>
          <p:cNvPr id="4098" name="Picture 2" descr="Free man woman flower background vector">
            <a:extLst>
              <a:ext uri="{FF2B5EF4-FFF2-40B4-BE49-F238E27FC236}">
                <a16:creationId xmlns:a16="http://schemas.microsoft.com/office/drawing/2014/main" id="{41DBC619-B807-B324-0EB9-E477F92C223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 r="48363"/>
          <a:stretch/>
        </p:blipFill>
        <p:spPr bwMode="auto">
          <a:xfrm>
            <a:off x="316419" y="1321354"/>
            <a:ext cx="3349807" cy="41561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Free man woman flower background vector">
            <a:extLst>
              <a:ext uri="{FF2B5EF4-FFF2-40B4-BE49-F238E27FC236}">
                <a16:creationId xmlns:a16="http://schemas.microsoft.com/office/drawing/2014/main" id="{F3C0F752-2C0B-6879-C8A5-4FD3D687D83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2150" r="-1084"/>
          <a:stretch/>
        </p:blipFill>
        <p:spPr bwMode="auto">
          <a:xfrm>
            <a:off x="5911656" y="1278465"/>
            <a:ext cx="3349808" cy="4385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95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3" name="T2_W2F_8.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7"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2900</Words>
  <Application>Microsoft Office PowerPoint</Application>
  <PresentationFormat>Widescreen</PresentationFormat>
  <Paragraphs>507</Paragraphs>
  <Slides>20</Slides>
  <Notes>20</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20</vt:i4>
      </vt:variant>
    </vt:vector>
  </HeadingPairs>
  <TitlesOfParts>
    <vt:vector size="30" baseType="lpstr">
      <vt:lpstr>Arial</vt:lpstr>
      <vt:lpstr>Calibri</vt:lpstr>
      <vt:lpstr>Century Gothic</vt:lpstr>
      <vt:lpstr>Modern Love</vt:lpstr>
      <vt:lpstr>Symbol</vt:lpstr>
      <vt:lpstr>Wingdings</vt:lpstr>
      <vt:lpstr>1_Office Theme</vt:lpstr>
      <vt:lpstr>2_Office Theme</vt:lpstr>
      <vt:lpstr>3_Office Theme</vt:lpstr>
      <vt:lpstr>4_Office Theme</vt:lpstr>
      <vt:lpstr>Talking about things and things to do</vt:lpstr>
      <vt:lpstr>aussprechen</vt:lpstr>
      <vt:lpstr>aussprechen</vt:lpstr>
      <vt:lpstr>aussprechen</vt:lpstr>
      <vt:lpstr>Follow up 1</vt:lpstr>
      <vt:lpstr>Follow up 2 </vt:lpstr>
      <vt:lpstr>Follow up 2 </vt:lpstr>
      <vt:lpstr>Follow up 3 </vt:lpstr>
      <vt:lpstr>Follow up 3 </vt:lpstr>
      <vt:lpstr>Follow up 3 </vt:lpstr>
      <vt:lpstr>Follow up 3 </vt:lpstr>
      <vt:lpstr>Follow up 3 </vt:lpstr>
      <vt:lpstr>Follow up 4</vt:lpstr>
      <vt:lpstr>Follow up 4</vt:lpstr>
      <vt:lpstr>Follow up 5: </vt:lpstr>
      <vt:lpstr>Follow up 5: </vt:lpstr>
      <vt:lpstr>PowerPoint Presentation</vt:lpstr>
      <vt:lpstr>PowerPoint Presentation</vt:lpstr>
      <vt:lpstr>Follow up 4: </vt:lpstr>
      <vt:lpstr>Follow up 4: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Charlotte Moss</cp:lastModifiedBy>
  <cp:revision>49</cp:revision>
  <dcterms:created xsi:type="dcterms:W3CDTF">2021-06-12T06:20:35Z</dcterms:created>
  <dcterms:modified xsi:type="dcterms:W3CDTF">2023-10-26T12:13:14Z</dcterms:modified>
</cp:coreProperties>
</file>