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 id="2147483710" r:id="rId4"/>
  </p:sldMasterIdLst>
  <p:notesMasterIdLst>
    <p:notesMasterId r:id="rId22"/>
  </p:notesMasterIdLst>
  <p:sldIdLst>
    <p:sldId id="257" r:id="rId5"/>
    <p:sldId id="954" r:id="rId6"/>
    <p:sldId id="955" r:id="rId7"/>
    <p:sldId id="299" r:id="rId8"/>
    <p:sldId id="956" r:id="rId9"/>
    <p:sldId id="933" r:id="rId10"/>
    <p:sldId id="938" r:id="rId11"/>
    <p:sldId id="934" r:id="rId12"/>
    <p:sldId id="939" r:id="rId13"/>
    <p:sldId id="935" r:id="rId14"/>
    <p:sldId id="942" r:id="rId15"/>
    <p:sldId id="918" r:id="rId16"/>
    <p:sldId id="940" r:id="rId17"/>
    <p:sldId id="941" r:id="rId18"/>
    <p:sldId id="953" r:id="rId19"/>
    <p:sldId id="943" r:id="rId20"/>
    <p:sldId id="94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19"/>
    <a:srgbClr val="5FADE4"/>
    <a:srgbClr val="3B3838"/>
    <a:srgbClr val="F9D8A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93522" autoAdjust="0"/>
  </p:normalViewPr>
  <p:slideViewPr>
    <p:cSldViewPr snapToGrid="0">
      <p:cViewPr varScale="1">
        <p:scale>
          <a:sx n="62" d="100"/>
          <a:sy n="62" d="100"/>
        </p:scale>
        <p:origin x="712" y="-2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08/11/2023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‹N›</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7815" indent="-227815"/>
            <a:r>
              <a:rPr lang="en-GB" sz="1800" spc="-1" dirty="0">
                <a:solidFill>
                  <a:srgbClr val="000000"/>
                </a:solidFill>
                <a:latin typeface="Calibri"/>
                <a:ea typeface="Calibri"/>
              </a:rPr>
              <a:t>Artwork by Steve Clarke. Pronoun pictures from NCELP (www.ncelp.org). All additional pictures selected from </a:t>
            </a:r>
            <a:r>
              <a:rPr lang="en-GB" sz="1800" spc="-1" dirty="0" err="1">
                <a:solidFill>
                  <a:srgbClr val="000000"/>
                </a:solidFill>
                <a:latin typeface="Calibri"/>
                <a:ea typeface="Calibri"/>
              </a:rPr>
              <a:t>Pixabay</a:t>
            </a:r>
            <a:r>
              <a:rPr lang="en-GB" sz="1800" spc="-1" dirty="0">
                <a:solidFill>
                  <a:srgbClr val="000000"/>
                </a:solidFill>
                <a:latin typeface="Calibri"/>
                <a:ea typeface="Calibri"/>
              </a:rPr>
              <a:t> and are available under a Creative Commons license, no attribution required.</a:t>
            </a:r>
            <a:endParaRPr lang="en-GB" sz="1800" spc="-1" dirty="0">
              <a:latin typeface="Arial"/>
            </a:endParaRPr>
          </a:p>
          <a:p>
            <a:pPr marL="227815" indent="-227815"/>
            <a:endParaRPr lang="en-GB" sz="1800" spc="-1" dirty="0">
              <a:latin typeface="Arial"/>
            </a:endParaRPr>
          </a:p>
          <a:p>
            <a:pPr marL="227815" indent="-227815"/>
            <a:r>
              <a:rPr lang="en-GB" sz="1800" b="1" spc="-1" dirty="0">
                <a:solidFill>
                  <a:srgbClr val="002060"/>
                </a:solidFill>
                <a:latin typeface="Century Gothic"/>
                <a:ea typeface="Century Gothic"/>
              </a:rPr>
              <a:t>Phonics:  SSC [au] Haus </a:t>
            </a:r>
            <a:r>
              <a:rPr lang="en-GB" sz="1800" spc="-1" dirty="0">
                <a:solidFill>
                  <a:srgbClr val="002060"/>
                </a:solidFill>
                <a:latin typeface="Century Gothic"/>
                <a:ea typeface="Century Gothic"/>
              </a:rPr>
              <a:t>[147] </a:t>
            </a:r>
            <a:r>
              <a:rPr lang="en-GB" sz="1800" b="1" spc="-1" dirty="0" err="1">
                <a:solidFill>
                  <a:srgbClr val="002060"/>
                </a:solidFill>
                <a:latin typeface="Century Gothic"/>
                <a:ea typeface="Century Gothic"/>
              </a:rPr>
              <a:t>blau</a:t>
            </a:r>
            <a:r>
              <a:rPr lang="en-GB" sz="1800" spc="-1" dirty="0">
                <a:solidFill>
                  <a:srgbClr val="002060"/>
                </a:solidFill>
                <a:latin typeface="Century Gothic"/>
                <a:ea typeface="Century Gothic"/>
              </a:rPr>
              <a:t> [948] </a:t>
            </a:r>
            <a:r>
              <a:rPr lang="en-GB" sz="1800" b="1" spc="-1" dirty="0" err="1">
                <a:solidFill>
                  <a:srgbClr val="002060"/>
                </a:solidFill>
                <a:latin typeface="Century Gothic"/>
                <a:ea typeface="Century Gothic"/>
              </a:rPr>
              <a:t>laufen</a:t>
            </a:r>
            <a:r>
              <a:rPr lang="en-GB" sz="1800" spc="-1" dirty="0">
                <a:solidFill>
                  <a:srgbClr val="002060"/>
                </a:solidFill>
                <a:latin typeface="Century Gothic"/>
                <a:ea typeface="Century Gothic"/>
              </a:rPr>
              <a:t> [252]; </a:t>
            </a:r>
            <a:r>
              <a:rPr lang="en-GB" sz="1800" b="1" spc="-1" dirty="0">
                <a:solidFill>
                  <a:srgbClr val="002060"/>
                </a:solidFill>
                <a:latin typeface="Century Gothic"/>
                <a:ea typeface="Century Gothic"/>
              </a:rPr>
              <a:t>SSC [</a:t>
            </a:r>
            <a:r>
              <a:rPr lang="en-GB" sz="1800" b="1" spc="-1" dirty="0" err="1">
                <a:solidFill>
                  <a:srgbClr val="002060"/>
                </a:solidFill>
                <a:latin typeface="Century Gothic"/>
                <a:ea typeface="Century Gothic"/>
              </a:rPr>
              <a:t>eu</a:t>
            </a:r>
            <a:r>
              <a:rPr lang="en-GB" sz="1800" b="1" spc="-1" dirty="0">
                <a:solidFill>
                  <a:srgbClr val="002060"/>
                </a:solidFill>
                <a:latin typeface="Century Gothic"/>
                <a:ea typeface="Century Gothic"/>
              </a:rPr>
              <a:t>] Deutschland </a:t>
            </a:r>
            <a:r>
              <a:rPr lang="en-GB" sz="1800" spc="-1" dirty="0">
                <a:solidFill>
                  <a:srgbClr val="002060"/>
                </a:solidFill>
                <a:latin typeface="Century Gothic"/>
                <a:ea typeface="Century Gothic"/>
              </a:rPr>
              <a:t>[140] </a:t>
            </a:r>
            <a:r>
              <a:rPr lang="en-GB" sz="1800" b="1" spc="-1" dirty="0">
                <a:solidFill>
                  <a:srgbClr val="002060"/>
                </a:solidFill>
                <a:latin typeface="Century Gothic"/>
                <a:ea typeface="Century Gothic"/>
              </a:rPr>
              <a:t>Freund</a:t>
            </a:r>
            <a:r>
              <a:rPr lang="en-GB" sz="1800" spc="-1" dirty="0">
                <a:solidFill>
                  <a:srgbClr val="002060"/>
                </a:solidFill>
                <a:latin typeface="Century Gothic"/>
                <a:ea typeface="Century Gothic"/>
              </a:rPr>
              <a:t> [273] </a:t>
            </a:r>
            <a:r>
              <a:rPr lang="en-GB" sz="1800" b="1" spc="-1" dirty="0" err="1">
                <a:solidFill>
                  <a:srgbClr val="002060"/>
                </a:solidFill>
                <a:latin typeface="Century Gothic"/>
                <a:ea typeface="Century Gothic"/>
              </a:rPr>
              <a:t>heute</a:t>
            </a:r>
            <a:r>
              <a:rPr lang="en-GB" sz="1800" spc="-1" dirty="0">
                <a:solidFill>
                  <a:srgbClr val="002060"/>
                </a:solidFill>
                <a:latin typeface="Century Gothic"/>
                <a:ea typeface="Century Gothic"/>
              </a:rPr>
              <a:t> [116]</a:t>
            </a:r>
          </a:p>
          <a:p>
            <a:pPr marL="227815" indent="-227815"/>
            <a:endParaRPr lang="en-GB" sz="1800" b="1" spc="-1" dirty="0">
              <a:solidFill>
                <a:srgbClr val="002060"/>
              </a:solidFill>
              <a:latin typeface="Century Gothic"/>
              <a:ea typeface="Century Gothic"/>
            </a:endParaRPr>
          </a:p>
          <a:p>
            <a:pPr marL="227815" indent="-227815"/>
            <a:r>
              <a:rPr lang="it-IT" sz="1800" b="1" spc="-1" dirty="0" err="1">
                <a:solidFill>
                  <a:srgbClr val="002060"/>
                </a:solidFill>
                <a:latin typeface="Century Gothic"/>
                <a:ea typeface="Century Gothic"/>
              </a:rPr>
              <a:t>Vocabulary</a:t>
            </a:r>
            <a:r>
              <a:rPr lang="it-IT" sz="1800" spc="-1" dirty="0">
                <a:solidFill>
                  <a:srgbClr val="002060"/>
                </a:solidFill>
                <a:latin typeface="Century Gothic"/>
                <a:ea typeface="Century Gothic"/>
              </a:rPr>
              <a:t>: </a:t>
            </a:r>
            <a:r>
              <a:rPr lang="de-DE" sz="1800" b="1" spc="-1" dirty="0">
                <a:solidFill>
                  <a:srgbClr val="002060"/>
                </a:solidFill>
                <a:latin typeface="Century Gothic"/>
                <a:ea typeface="Century Gothic"/>
              </a:rPr>
              <a:t>du hast </a:t>
            </a:r>
            <a:r>
              <a:rPr lang="de-DE" sz="1800" spc="-1" dirty="0">
                <a:solidFill>
                  <a:srgbClr val="002060"/>
                </a:solidFill>
                <a:latin typeface="Century Gothic"/>
                <a:ea typeface="Century Gothic"/>
              </a:rPr>
              <a:t>[7]</a:t>
            </a:r>
          </a:p>
          <a:p>
            <a:pPr marL="227815" indent="-227815"/>
            <a:r>
              <a:rPr lang="de-DE" sz="1800" b="1" spc="-1" dirty="0" err="1">
                <a:solidFill>
                  <a:srgbClr val="002060"/>
                </a:solidFill>
                <a:latin typeface="Century Gothic"/>
                <a:ea typeface="Century Gothic"/>
              </a:rPr>
              <a:t>Revisit</a:t>
            </a:r>
            <a:r>
              <a:rPr lang="de-DE" sz="1800" b="1" spc="-1" dirty="0">
                <a:solidFill>
                  <a:srgbClr val="002060"/>
                </a:solidFill>
                <a:latin typeface="Century Gothic"/>
                <a:ea typeface="Century Gothic"/>
              </a:rPr>
              <a:t> 1</a:t>
            </a:r>
            <a:r>
              <a:rPr lang="de-DE" sz="1800" spc="-1" dirty="0">
                <a:solidFill>
                  <a:srgbClr val="002060"/>
                </a:solidFill>
                <a:latin typeface="Century Gothic"/>
                <a:ea typeface="Century Gothic"/>
              </a:rPr>
              <a:t>: </a:t>
            </a:r>
            <a:r>
              <a:rPr lang="de-DE" sz="2800" b="0" i="0" u="none" strike="noStrike" dirty="0">
                <a:solidFill>
                  <a:srgbClr val="002060"/>
                </a:solidFill>
                <a:effectLst/>
                <a:latin typeface="Century Gothic" panose="020B0502020202020204" pitchFamily="34" charset="0"/>
              </a:rPr>
              <a:t>kein, keine, kein [46] Fehler [861] Haus [147]  Katze [2235] Schule [359]</a:t>
            </a:r>
            <a:r>
              <a:rPr lang="de-DE" sz="1800" dirty="0"/>
              <a:t> </a:t>
            </a:r>
            <a:endParaRPr lang="de-DE" sz="1800" spc="-1" dirty="0">
              <a:solidFill>
                <a:srgbClr val="002060"/>
              </a:solidFill>
              <a:latin typeface="Century Gothic"/>
              <a:ea typeface="Century Gothic"/>
            </a:endParaRPr>
          </a:p>
          <a:p>
            <a:pPr marL="227815" indent="-227815"/>
            <a:r>
              <a:rPr lang="de-DE" sz="1800" b="1" spc="-1" dirty="0" err="1">
                <a:solidFill>
                  <a:srgbClr val="002060"/>
                </a:solidFill>
                <a:latin typeface="Century Gothic"/>
                <a:ea typeface="Century Gothic"/>
              </a:rPr>
              <a:t>Revisit</a:t>
            </a:r>
            <a:r>
              <a:rPr lang="de-DE" sz="1800" spc="-1" dirty="0">
                <a:solidFill>
                  <a:srgbClr val="002060"/>
                </a:solidFill>
                <a:latin typeface="Century Gothic"/>
                <a:ea typeface="Century Gothic"/>
              </a:rPr>
              <a:t> </a:t>
            </a:r>
            <a:r>
              <a:rPr lang="de-DE" sz="1800" b="1" spc="-1" dirty="0">
                <a:solidFill>
                  <a:srgbClr val="002060"/>
                </a:solidFill>
                <a:latin typeface="Century Gothic"/>
                <a:ea typeface="Century Gothic"/>
              </a:rPr>
              <a:t>2: </a:t>
            </a:r>
            <a:r>
              <a:rPr lang="de-DE" sz="2800" b="0" i="0" u="none" strike="noStrike" dirty="0">
                <a:solidFill>
                  <a:srgbClr val="002060"/>
                </a:solidFill>
                <a:effectLst/>
                <a:latin typeface="Century Gothic" panose="020B0502020202020204" pitchFamily="34" charset="0"/>
              </a:rPr>
              <a:t>schlecht [327] aber [31] auch [18] nicht [11] wie [25] wie geht's? [n/a]</a:t>
            </a:r>
            <a:r>
              <a:rPr lang="de-DE" sz="1800" dirty="0"/>
              <a:t> </a:t>
            </a:r>
          </a:p>
          <a:p>
            <a:pPr marL="227815" indent="-227815"/>
            <a:r>
              <a:rPr lang="en-GB" sz="1800" dirty="0">
                <a:solidFill>
                  <a:sysClr val="windowText" lastClr="000000"/>
                </a:solidFill>
              </a:rPr>
              <a:t>Jones, R.L &amp; </a:t>
            </a:r>
            <a:r>
              <a:rPr lang="en-GB" sz="1800" dirty="0" err="1">
                <a:solidFill>
                  <a:sysClr val="windowText" lastClr="000000"/>
                </a:solidFill>
              </a:rPr>
              <a:t>Tschirner</a:t>
            </a:r>
            <a:r>
              <a:rPr lang="en-GB" sz="1800" dirty="0">
                <a:solidFill>
                  <a:sysClr val="windowText" lastClr="000000"/>
                </a:solidFill>
              </a:rPr>
              <a:t>, E. (2019). A frequency dictionary of German: Core vocabulary for learners. London: Routledge.</a:t>
            </a:r>
          </a:p>
          <a:p>
            <a:pPr marL="227815" indent="-227815"/>
            <a:endParaRPr lang="en-GB" sz="1800" spc="-1" dirty="0">
              <a:latin typeface="Arial"/>
            </a:endParaRPr>
          </a:p>
          <a:p>
            <a:pPr marL="227815" indent="-227815"/>
            <a:r>
              <a:rPr lang="en-GB" sz="1800" spc="-1" dirty="0">
                <a:solidFill>
                  <a:srgbClr val="000000"/>
                </a:solidFill>
                <a:latin typeface="Calibri"/>
                <a:ea typeface="Calibri"/>
              </a:rPr>
              <a:t>The frequency rankings for words that occur in this PowerPoint which have been</a:t>
            </a:r>
            <a:r>
              <a:rPr lang="en-GB" sz="1800" i="1" spc="-1" dirty="0">
                <a:solidFill>
                  <a:srgbClr val="000000"/>
                </a:solidFill>
                <a:latin typeface="Calibri"/>
                <a:ea typeface="Calibri"/>
              </a:rPr>
              <a:t> previously</a:t>
            </a:r>
            <a:r>
              <a:rPr lang="en-GB" sz="1800" spc="-1" dirty="0">
                <a:solidFill>
                  <a:srgbClr val="000000"/>
                </a:solidFill>
                <a:latin typeface="Calibri"/>
                <a:ea typeface="Calibri"/>
              </a:rPr>
              <a:t> introduced in these resources are given in the SOW and in the resources that first</a:t>
            </a:r>
          </a:p>
          <a:p>
            <a:pPr marL="227815" indent="-227815"/>
            <a:r>
              <a:rPr lang="en-GB" sz="1800" spc="-1" dirty="0">
                <a:solidFill>
                  <a:srgbClr val="000000"/>
                </a:solidFill>
                <a:latin typeface="Calibri"/>
                <a:ea typeface="Calibri"/>
              </a:rPr>
              <a:t>introduced and formally re-visited those words. </a:t>
            </a:r>
            <a:endParaRPr lang="en-GB" sz="1800" spc="-1" dirty="0">
              <a:latin typeface="Arial"/>
            </a:endParaRPr>
          </a:p>
          <a:p>
            <a:pPr marL="227815" indent="-227815"/>
            <a:r>
              <a:rPr lang="en-GB" sz="1800" spc="-1" dirty="0">
                <a:solidFill>
                  <a:srgbClr val="000000"/>
                </a:solidFill>
                <a:latin typeface="Calibri"/>
                <a:ea typeface="Calibri"/>
              </a:rPr>
              <a:t>For any </a:t>
            </a:r>
            <a:r>
              <a:rPr lang="en-GB" sz="1800" i="1" spc="-1" dirty="0">
                <a:solidFill>
                  <a:srgbClr val="000000"/>
                </a:solidFill>
                <a:latin typeface="Calibri"/>
                <a:ea typeface="Calibri"/>
              </a:rPr>
              <a:t>other </a:t>
            </a:r>
            <a:r>
              <a:rPr lang="en-GB" sz="1800" spc="-1" dirty="0">
                <a:solidFill>
                  <a:srgbClr val="000000"/>
                </a:solidFill>
                <a:latin typeface="Calibri"/>
                <a:ea typeface="Calibri"/>
              </a:rPr>
              <a:t>words that occur incidentally in this PowerPoint, frequency rankings will be provided in the notes field wherever possible.</a:t>
            </a:r>
            <a:endParaRPr lang="en-GB" sz="1800" spc="-1" dirty="0">
              <a:latin typeface="Arial"/>
            </a:endParaRPr>
          </a:p>
          <a:p>
            <a:pPr marL="227815" indent="-227815"/>
            <a:endParaRPr lang="en-GB" sz="1800" spc="-1" dirty="0">
              <a:latin typeface="Arial"/>
            </a:endParaRPr>
          </a:p>
          <a:p>
            <a:pPr marL="227815" indent="-227815"/>
            <a:endParaRPr lang="en-GB" sz="1800" spc="-1" dirty="0">
              <a:latin typeface="Arial"/>
            </a:endParaRPr>
          </a:p>
          <a:p>
            <a:pPr marL="216000" indent="-216000">
              <a:lnSpc>
                <a:spcPct val="100000"/>
              </a:lnSpc>
            </a:pPr>
            <a:endParaRPr lang="en-GB" sz="1800" b="0" strike="noStrike" spc="-1" dirty="0">
              <a:latin typeface="Arial"/>
            </a:endParaRPr>
          </a:p>
          <a:p>
            <a:pPr marL="0" lvl="0" indent="0" algn="l" rtl="0">
              <a:spcBef>
                <a:spcPts val="0"/>
              </a:spcBef>
              <a:spcAft>
                <a:spcPts val="0"/>
              </a:spcAft>
              <a:buClr>
                <a:schemeClr val="dk1"/>
              </a:buClr>
              <a:buSzPts val="1400"/>
              <a:buFont typeface="Arial"/>
              <a:buNone/>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Slide 2/2</a:t>
            </a:r>
          </a:p>
          <a:p>
            <a:pPr marL="0" marR="0" lvl="0" indent="0" algn="l" rtl="0">
              <a:lnSpc>
                <a:spcPct val="100000"/>
              </a:lnSpc>
              <a:spcBef>
                <a:spcPts val="0"/>
              </a:spcBef>
              <a:spcAft>
                <a:spcPts val="0"/>
              </a:spcAft>
              <a:buClr>
                <a:schemeClr val="dk1"/>
              </a:buClr>
              <a:buSzPts val="1200"/>
              <a:buFont typeface="Calibri"/>
              <a:buNone/>
            </a:pPr>
            <a:br>
              <a:rPr lang="en-GB" dirty="0"/>
            </a:b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38263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5-10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oral production of nouns with indefinite articles and </a:t>
            </a:r>
            <a:r>
              <a:rPr lang="en-GB" b="0" i="1" dirty="0" err="1"/>
              <a:t>kein</a:t>
            </a:r>
            <a:r>
              <a:rPr lang="en-GB" b="0" i="1" dirty="0"/>
              <a:t>,</a:t>
            </a:r>
            <a:r>
              <a:rPr lang="en-GB" b="0" dirty="0"/>
              <a:t> and two parts of the verb </a:t>
            </a:r>
            <a:r>
              <a:rPr lang="en-GB" b="0" i="1" dirty="0" err="1"/>
              <a:t>haben</a:t>
            </a:r>
            <a:r>
              <a:rPr lang="en-GB" b="0" i="1" dirty="0"/>
              <a:t>.</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r>
              <a:rPr lang="en-GB" b="1" dirty="0"/>
              <a:t>Note: </a:t>
            </a:r>
          </a:p>
          <a:p>
            <a:r>
              <a:rPr lang="en-GB" b="0" baseline="0" noProof="0" dirty="0"/>
              <a:t>1. The stages are animated to support the teacher in modelling the task.</a:t>
            </a:r>
          </a:p>
          <a:p>
            <a:r>
              <a:rPr lang="en-GB" b="0" baseline="0" noProof="0" dirty="0"/>
              <a:t>2. An easier version of this task would be to remove the ‘</a:t>
            </a:r>
            <a:r>
              <a:rPr lang="en-GB" b="0" baseline="0" noProof="0" dirty="0" err="1"/>
              <a:t>kein</a:t>
            </a:r>
            <a:r>
              <a:rPr lang="en-GB" b="0" baseline="0" noProof="0" dirty="0"/>
              <a:t>’ element. Pupils could just make a new sentence when they ‘lose’. </a:t>
            </a:r>
            <a:endParaRPr lang="en-US" b="0" dirty="0"/>
          </a:p>
          <a:p>
            <a:endParaRPr lang="en-US" b="0" dirty="0"/>
          </a:p>
          <a:p>
            <a:r>
              <a:rPr lang="en-US" b="1" dirty="0"/>
              <a:t>Procedure:</a:t>
            </a:r>
          </a:p>
          <a:p>
            <a:pPr marL="228600" indent="-228600">
              <a:buAutoNum type="arabicPeriod"/>
            </a:pPr>
            <a:r>
              <a:rPr lang="en-US" b="0" dirty="0"/>
              <a:t>After modelling this example, display the next slide with 15 item choices. The items are grouped according to gender to help pupils select the correct </a:t>
            </a:r>
            <a:r>
              <a:rPr lang="en-US" b="0" dirty="0" err="1"/>
              <a:t>ein</a:t>
            </a:r>
            <a:r>
              <a:rPr lang="en-US" b="0" dirty="0"/>
              <a:t>/</a:t>
            </a:r>
            <a:r>
              <a:rPr lang="en-US" b="0" dirty="0" err="1"/>
              <a:t>kein</a:t>
            </a:r>
            <a:r>
              <a:rPr lang="en-US" b="0" dirty="0"/>
              <a:t> word. </a:t>
            </a:r>
          </a:p>
          <a:p>
            <a:pPr marL="228600" indent="-228600">
              <a:buAutoNum type="arabicPeriod"/>
            </a:pPr>
            <a:r>
              <a:rPr lang="en-US" b="0" dirty="0"/>
              <a:t>Pupils write down 3 sentences about themselves: ‘Ich </a:t>
            </a:r>
            <a:r>
              <a:rPr lang="en-US" b="0" dirty="0" err="1"/>
              <a:t>habe</a:t>
            </a:r>
            <a:r>
              <a:rPr lang="en-US" b="0" dirty="0"/>
              <a:t> </a:t>
            </a:r>
            <a:r>
              <a:rPr lang="en-US" b="0" dirty="0" err="1"/>
              <a:t>ein</a:t>
            </a:r>
            <a:r>
              <a:rPr lang="en-US" b="0" dirty="0"/>
              <a:t>(e)(n)….’ and 3 sentences about their partner: ‘Du hast </a:t>
            </a:r>
            <a:r>
              <a:rPr lang="en-US" b="0" dirty="0" err="1"/>
              <a:t>ein</a:t>
            </a:r>
            <a:r>
              <a:rPr lang="en-US" b="0" dirty="0"/>
              <a:t>(e)(n)…’</a:t>
            </a:r>
          </a:p>
          <a:p>
            <a:pPr marL="228600" indent="-228600">
              <a:buAutoNum type="arabicPeriod"/>
            </a:pPr>
            <a:r>
              <a:rPr lang="en-US" b="0" dirty="0"/>
              <a:t>Pupils then take it in turns in their pairs to read aloud their sentences. As modelled in the example, if their partner has the same sentence, they play rock-paper-scissors to decide who ‘keeps’ that sentence. The loser uses ‘</a:t>
            </a:r>
            <a:r>
              <a:rPr lang="en-US" b="0" dirty="0" err="1"/>
              <a:t>kein</a:t>
            </a:r>
            <a:r>
              <a:rPr lang="en-US" b="0" dirty="0"/>
              <a:t>’ to make that sentence negative and then makes a new sentence.</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US" b="0" baseline="0" noProof="0" dirty="0"/>
              <a:t>DISPLAY THIS SLIDE FOR PUPILS DURING THE TASK.</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51123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904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r>
              <a:rPr lang="en-GB" b="0" dirty="0"/>
              <a:t>2. Remind pupils to think about genders (der/die/das) for nouns and forms of </a:t>
            </a:r>
            <a:r>
              <a:rPr lang="en-GB" b="0" i="1" dirty="0" err="1"/>
              <a:t>kein</a:t>
            </a:r>
            <a:r>
              <a:rPr lang="en-GB" b="0" dirty="0"/>
              <a:t>. </a:t>
            </a: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22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3097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884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latin typeface="Calibri"/>
                <a:ea typeface="Calibri"/>
              </a:rPr>
              <a:t>Aim: </a:t>
            </a:r>
            <a:r>
              <a:rPr lang="en-GB" sz="1300" spc="-1" dirty="0">
                <a:solidFill>
                  <a:srgbClr val="000000"/>
                </a:solidFill>
                <a:latin typeface="Calibri"/>
                <a:ea typeface="Calibri"/>
              </a:rPr>
              <a:t>to introduce the SSC </a:t>
            </a:r>
            <a:r>
              <a:rPr lang="en-GB" sz="1300" b="1" spc="-1" dirty="0">
                <a:solidFill>
                  <a:srgbClr val="000000"/>
                </a:solidFill>
                <a:latin typeface="Calibri"/>
                <a:ea typeface="Calibri"/>
              </a:rPr>
              <a:t>[au].</a:t>
            </a:r>
          </a:p>
          <a:p>
            <a:pPr marL="227815" indent="-227815"/>
            <a:endParaRPr lang="en-GB" sz="1300" b="1" spc="-1" dirty="0">
              <a:solidFill>
                <a:srgbClr val="000000"/>
              </a:solidFill>
              <a:latin typeface="Calibri"/>
              <a:ea typeface="Calibri"/>
            </a:endParaRPr>
          </a:p>
          <a:p>
            <a:pPr marL="227815" indent="-227815"/>
            <a:r>
              <a:rPr lang="en-GB" sz="1300" b="1" spc="-1" dirty="0">
                <a:solidFill>
                  <a:srgbClr val="000000"/>
                </a:solidFill>
                <a:latin typeface="Calibri"/>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Introduce the SSC and present the </a:t>
            </a:r>
            <a:r>
              <a:rPr lang="en-GB" sz="1300" b="1" spc="-1" dirty="0">
                <a:solidFill>
                  <a:srgbClr val="000000"/>
                </a:solidFill>
                <a:latin typeface="Calibri"/>
                <a:ea typeface="Calibri"/>
              </a:rPr>
              <a:t>source</a:t>
            </a:r>
            <a:r>
              <a:rPr lang="en-GB" sz="1300" spc="-1" dirty="0">
                <a:solidFill>
                  <a:srgbClr val="000000"/>
                </a:solidFill>
                <a:latin typeface="Calibri"/>
                <a:ea typeface="Calibri"/>
              </a:rPr>
              <a:t> word ‘</a:t>
            </a:r>
            <a:r>
              <a:rPr lang="en-GB" sz="1300" b="1" spc="-1" dirty="0">
                <a:solidFill>
                  <a:srgbClr val="000000"/>
                </a:solidFill>
                <a:latin typeface="Calibri"/>
                <a:ea typeface="Calibri"/>
              </a:rPr>
              <a:t>Haus’ </a:t>
            </a:r>
            <a:r>
              <a:rPr lang="en-GB" sz="1300" spc="-1" dirty="0">
                <a:solidFill>
                  <a:srgbClr val="000000"/>
                </a:solidFill>
                <a:latin typeface="Calibri"/>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Click to bring on the picture and get pupils to repeat the word </a:t>
            </a:r>
            <a:r>
              <a:rPr lang="en-GB" sz="1300" b="1" spc="-1" dirty="0">
                <a:solidFill>
                  <a:srgbClr val="000000"/>
                </a:solidFill>
                <a:latin typeface="Calibri"/>
                <a:ea typeface="Calibri"/>
              </a:rPr>
              <a:t>‘Haus’ </a:t>
            </a:r>
            <a:r>
              <a:rPr lang="en-GB" sz="1300" spc="-1" dirty="0">
                <a:solidFill>
                  <a:srgbClr val="000000"/>
                </a:solidFill>
                <a:latin typeface="Calibri"/>
                <a:ea typeface="Calibri"/>
              </a:rPr>
              <a:t>(with gesture, if using).</a:t>
            </a:r>
            <a:endParaRPr lang="en-GB" sz="1300" spc="-1" dirty="0">
              <a:latin typeface="Arial"/>
            </a:endParaRPr>
          </a:p>
          <a:p>
            <a:pPr>
              <a:lnSpc>
                <a:spcPct val="100000"/>
              </a:lnSpc>
            </a:pPr>
            <a:endParaRPr lang="en-GB" sz="1300" spc="-1" dirty="0">
              <a:latin typeface="Arial"/>
            </a:endParaRPr>
          </a:p>
          <a:p>
            <a:pPr>
              <a:lnSpc>
                <a:spcPct val="100000"/>
              </a:lnSpc>
            </a:pPr>
            <a:r>
              <a:rPr lang="en-GB" sz="1300" b="1" spc="-1" dirty="0">
                <a:latin typeface="Arial"/>
              </a:rPr>
              <a:t>Note</a:t>
            </a:r>
            <a:r>
              <a:rPr lang="en-GB" sz="1300" spc="-1" dirty="0">
                <a:latin typeface="Arial"/>
              </a:rPr>
              <a:t>: </a:t>
            </a:r>
          </a:p>
          <a:p>
            <a:pPr marL="301381" indent="-301381">
              <a:buAutoNum type="romanLcParenR"/>
            </a:pPr>
            <a:r>
              <a:rPr lang="fr-FR" baseline="0" dirty="0"/>
              <a:t>a </a:t>
            </a:r>
            <a:r>
              <a:rPr lang="fr-FR" baseline="0" dirty="0" err="1"/>
              <a:t>gesture</a:t>
            </a:r>
            <a:r>
              <a:rPr lang="fr-FR" baseline="0" dirty="0"/>
              <a:t> for ‘</a:t>
            </a:r>
            <a:r>
              <a:rPr lang="fr-FR" b="1" baseline="0" dirty="0" err="1"/>
              <a:t>Haus</a:t>
            </a:r>
            <a:r>
              <a:rPr lang="fr-FR" baseline="0" dirty="0"/>
              <a:t>’ </a:t>
            </a:r>
            <a:r>
              <a:rPr lang="fr-FR" baseline="0" dirty="0" err="1"/>
              <a:t>might</a:t>
            </a:r>
            <a:r>
              <a:rPr lang="fr-FR" baseline="0" dirty="0"/>
              <a:t> </a:t>
            </a:r>
            <a:r>
              <a:rPr lang="fr-FR" baseline="0" dirty="0" err="1"/>
              <a:t>be</a:t>
            </a:r>
            <a:r>
              <a:rPr lang="fr-FR" baseline="0" dirty="0"/>
              <a:t> to </a:t>
            </a:r>
            <a:r>
              <a:rPr lang="fr-FR" baseline="0" dirty="0" err="1"/>
              <a:t>make</a:t>
            </a:r>
            <a:r>
              <a:rPr lang="fr-FR" baseline="0" dirty="0"/>
              <a:t> a roof </a:t>
            </a:r>
            <a:r>
              <a:rPr lang="fr-FR" baseline="0" dirty="0" err="1"/>
              <a:t>above</a:t>
            </a:r>
            <a:r>
              <a:rPr lang="fr-FR" baseline="0" dirty="0"/>
              <a:t> </a:t>
            </a:r>
            <a:r>
              <a:rPr lang="fr-FR" baseline="0" dirty="0" err="1"/>
              <a:t>your</a:t>
            </a:r>
            <a:r>
              <a:rPr lang="fr-FR" baseline="0" dirty="0"/>
              <a:t> </a:t>
            </a:r>
            <a:r>
              <a:rPr lang="fr-FR" baseline="0" dirty="0" err="1"/>
              <a:t>head</a:t>
            </a:r>
            <a:r>
              <a:rPr lang="fr-FR" baseline="0" dirty="0"/>
              <a:t> </a:t>
            </a:r>
            <a:r>
              <a:rPr lang="fr-FR" baseline="0" dirty="0" err="1"/>
              <a:t>with</a:t>
            </a:r>
            <a:r>
              <a:rPr lang="fr-FR" baseline="0" dirty="0"/>
              <a:t> </a:t>
            </a:r>
            <a:r>
              <a:rPr lang="fr-FR" baseline="0" dirty="0" err="1"/>
              <a:t>two</a:t>
            </a:r>
            <a:r>
              <a:rPr lang="fr-FR" baseline="0" dirty="0"/>
              <a:t> hands. </a:t>
            </a:r>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algn="r" defTabSz="964418">
              <a:defRPr/>
            </a:pPr>
            <a:fld id="{22D099D3-7515-44A9-9431-B3F3D19D5CE0}" type="slidenum">
              <a:rPr lang="en-GB" sz="1300" spc="-1">
                <a:solidFill>
                  <a:srgbClr val="000000"/>
                </a:solidFill>
                <a:latin typeface="Calibri"/>
                <a:ea typeface="Calibri"/>
              </a:rPr>
              <a:pPr algn="r" defTabSz="964418">
                <a:defRPr/>
              </a:pPr>
              <a:t>2</a:t>
            </a:fld>
            <a:endParaRPr lang="en-GB" sz="1300" spc="-1">
              <a:solidFill>
                <a:prstClr val="black"/>
              </a:solidFill>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consolidate the SSC </a:t>
            </a:r>
            <a:r>
              <a:rPr lang="en-GB" sz="1300" b="1" spc="-1" dirty="0">
                <a:solidFill>
                  <a:srgbClr val="000000"/>
                </a:solidFill>
                <a:ea typeface="Calibri"/>
              </a:rPr>
              <a:t>[au].</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a:solidFill>
                  <a:srgbClr val="000000"/>
                </a:solidFill>
                <a:ea typeface="Calibri"/>
              </a:rPr>
              <a:t>Haus’ </a:t>
            </a:r>
            <a:r>
              <a:rPr lang="en-GB" sz="1300" spc="-1" dirty="0">
                <a:solidFill>
                  <a:srgbClr val="000000"/>
                </a:solidFill>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‘Haus’ </a:t>
            </a:r>
            <a:r>
              <a:rPr lang="en-GB" sz="1300" spc="-1" dirty="0">
                <a:solidFill>
                  <a:srgbClr val="000000"/>
                </a:solidFill>
                <a:ea typeface="Calibri"/>
              </a:rPr>
              <a:t>(with gesture, if using).</a:t>
            </a:r>
          </a:p>
          <a:p>
            <a:pPr marL="241104" indent="-240345">
              <a:buClr>
                <a:srgbClr val="000000"/>
              </a:buClr>
              <a:buFont typeface="Calibri"/>
              <a:buAutoNum type="arabicPeriod"/>
            </a:pPr>
            <a:r>
              <a:rPr lang="en-GB" sz="1300" spc="-1" dirty="0">
                <a:solidFill>
                  <a:srgbClr val="000000"/>
                </a:solidFill>
              </a:rPr>
              <a:t>Present the </a:t>
            </a:r>
            <a:r>
              <a:rPr lang="en-GB" sz="1300" b="1" spc="-1" dirty="0">
                <a:solidFill>
                  <a:srgbClr val="000000"/>
                </a:solidFill>
              </a:rPr>
              <a:t>cluster </a:t>
            </a:r>
            <a:r>
              <a:rPr lang="en-GB" sz="1300" spc="-1" dirty="0">
                <a:solidFill>
                  <a:srgbClr val="000000"/>
                </a:solidFill>
              </a:rPr>
              <a:t>words in the same way, bringing on the picture and getting pupils to pronounce the words.</a:t>
            </a:r>
            <a:endParaRPr lang="en-GB" sz="1300" spc="-1" dirty="0">
              <a:latin typeface="Arial"/>
            </a:endParaRPr>
          </a:p>
          <a:p>
            <a:pPr marL="227815" indent="-227815"/>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algn="r" defTabSz="964418">
              <a:defRPr/>
            </a:pPr>
            <a:fld id="{22D099D3-7515-44A9-9431-B3F3D19D5CE0}" type="slidenum">
              <a:rPr lang="en-GB" sz="1300" spc="-1">
                <a:solidFill>
                  <a:srgbClr val="000000"/>
                </a:solidFill>
                <a:latin typeface="Calibri"/>
                <a:ea typeface="Calibri"/>
              </a:rPr>
              <a:pPr algn="r" defTabSz="964418">
                <a:defRPr/>
              </a:pPr>
              <a:t>3</a:t>
            </a:fld>
            <a:endParaRPr lang="en-GB" sz="1300" spc="-1">
              <a:solidFill>
                <a:prstClr val="black"/>
              </a:solidFill>
              <a:latin typeface="Arial"/>
            </a:endParaRPr>
          </a:p>
        </p:txBody>
      </p:sp>
    </p:spTree>
    <p:extLst>
      <p:ext uri="{BB962C8B-B14F-4D97-AF65-F5344CB8AC3E}">
        <p14:creationId xmlns:p14="http://schemas.microsoft.com/office/powerpoint/2010/main" val="567322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introduce the SSC </a:t>
            </a:r>
            <a:r>
              <a:rPr lang="en-GB" sz="1300" b="1" spc="-1" dirty="0">
                <a:solidFill>
                  <a:srgbClr val="000000"/>
                </a:solidFill>
                <a:ea typeface="Calibri"/>
              </a:rPr>
              <a:t>[</a:t>
            </a:r>
            <a:r>
              <a:rPr lang="en-GB" sz="1300" b="1" spc="-1" dirty="0" err="1">
                <a:solidFill>
                  <a:srgbClr val="000000"/>
                </a:solidFill>
                <a:ea typeface="Calibri"/>
              </a:rPr>
              <a:t>eu</a:t>
            </a:r>
            <a:r>
              <a:rPr lang="en-GB" sz="1300" b="1" spc="-1" dirty="0">
                <a:solidFill>
                  <a:srgbClr val="000000"/>
                </a:solidFill>
                <a:ea typeface="Calibri"/>
              </a:rPr>
              <a:t>].</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a:solidFill>
                  <a:srgbClr val="000000"/>
                </a:solidFill>
                <a:ea typeface="Calibri"/>
              </a:rPr>
              <a:t>Deutschland’</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’Deutschland’ </a:t>
            </a:r>
          </a:p>
          <a:p>
            <a:pPr>
              <a:lnSpc>
                <a:spcPct val="100000"/>
              </a:lnSpc>
            </a:pPr>
            <a:endParaRPr lang="en-GB" sz="1300"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4</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consolidate the SSC </a:t>
            </a:r>
            <a:r>
              <a:rPr lang="en-GB" sz="1300" b="1" spc="-1" dirty="0">
                <a:solidFill>
                  <a:srgbClr val="000000"/>
                </a:solidFill>
                <a:ea typeface="Calibri"/>
              </a:rPr>
              <a:t>[</a:t>
            </a:r>
            <a:r>
              <a:rPr lang="en-GB" sz="1300" b="1" spc="-1" dirty="0" err="1">
                <a:solidFill>
                  <a:srgbClr val="000000"/>
                </a:solidFill>
                <a:ea typeface="Calibri"/>
              </a:rPr>
              <a:t>eu</a:t>
            </a:r>
            <a:r>
              <a:rPr lang="en-GB" sz="1300" b="1" spc="-1" dirty="0">
                <a:solidFill>
                  <a:srgbClr val="000000"/>
                </a:solidFill>
                <a:ea typeface="Calibri"/>
              </a:rPr>
              <a:t>].</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a:solidFill>
                  <a:srgbClr val="000000"/>
                </a:solidFill>
                <a:ea typeface="Calibri"/>
              </a:rPr>
              <a:t>Deutschland’</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’Deutschland’ </a:t>
            </a:r>
          </a:p>
          <a:p>
            <a:pPr marL="241104" indent="-240345" defTabSz="964418">
              <a:buClr>
                <a:srgbClr val="000000"/>
              </a:buClr>
              <a:buFont typeface="Calibri"/>
              <a:buAutoNum type="arabicPeriod"/>
            </a:pPr>
            <a:r>
              <a:rPr lang="en-GB" sz="1300" spc="-1" dirty="0">
                <a:solidFill>
                  <a:srgbClr val="000000"/>
                </a:solidFill>
              </a:rPr>
              <a:t>Present the </a:t>
            </a:r>
            <a:r>
              <a:rPr lang="en-GB" sz="1300" b="1" spc="-1" dirty="0">
                <a:solidFill>
                  <a:srgbClr val="000000"/>
                </a:solidFill>
              </a:rPr>
              <a:t>cluster </a:t>
            </a:r>
            <a:r>
              <a:rPr lang="en-GB" sz="1300" spc="-1" dirty="0">
                <a:solidFill>
                  <a:srgbClr val="000000"/>
                </a:solidFill>
              </a:rPr>
              <a:t>words in the same way, bringing on the picture and getting pupils to pronounce the words.</a:t>
            </a:r>
            <a:endParaRPr lang="en-GB" sz="1300" spc="-1" dirty="0">
              <a:latin typeface="Arial"/>
            </a:endParaRPr>
          </a:p>
          <a:p>
            <a:pPr marL="759">
              <a:buClr>
                <a:srgbClr val="000000"/>
              </a:buClr>
            </a:pPr>
            <a:endParaRPr lang="en-GB" sz="1300" b="1" spc="-1" dirty="0">
              <a:solidFill>
                <a:srgbClr val="000000"/>
              </a:solidFill>
              <a:ea typeface="Calibri"/>
            </a:endParaRPr>
          </a:p>
          <a:p>
            <a:pPr>
              <a:lnSpc>
                <a:spcPct val="100000"/>
              </a:lnSpc>
            </a:pPr>
            <a:endParaRPr lang="en-GB" sz="1300"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5</a:t>
            </a:fld>
            <a:endParaRPr lang="en-GB"/>
          </a:p>
        </p:txBody>
      </p:sp>
    </p:spTree>
    <p:extLst>
      <p:ext uri="{BB962C8B-B14F-4D97-AF65-F5344CB8AC3E}">
        <p14:creationId xmlns:p14="http://schemas.microsoft.com/office/powerpoint/2010/main" val="3272337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SSC word recognition and spoken production of the SSC [au] and [</a:t>
            </a:r>
            <a:r>
              <a:rPr lang="en-GB" b="0" dirty="0" err="1"/>
              <a:t>eu</a:t>
            </a:r>
            <a:r>
              <a:rPr lang="en-GB" b="0" dirty="0"/>
              <a: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AutoNum type="arabicPeriod"/>
            </a:pPr>
            <a:r>
              <a:rPr lang="en-GB" b="0" dirty="0"/>
              <a:t>Explain the task. Jana is showing Mariem around her house.</a:t>
            </a:r>
          </a:p>
          <a:p>
            <a:pPr marL="228600" lvl="0" indent="-228600" algn="l" rtl="0">
              <a:spcBef>
                <a:spcPts val="0"/>
              </a:spcBef>
              <a:spcAft>
                <a:spcPts val="0"/>
              </a:spcAft>
              <a:buAutoNum type="arabicPeriod"/>
            </a:pPr>
            <a:r>
              <a:rPr lang="en-GB" b="0" dirty="0"/>
              <a:t>Pupils work in pairs. Partner A reads out Mariem’s speech bubbles, and partner B reads out Jana’s. Pupils then swap roles.</a:t>
            </a:r>
          </a:p>
          <a:p>
            <a:pPr marL="228600" lvl="0" indent="-228600" algn="l" rtl="0">
              <a:spcBef>
                <a:spcPts val="0"/>
              </a:spcBef>
              <a:spcAft>
                <a:spcPts val="0"/>
              </a:spcAft>
              <a:buAutoNum type="arabicPeriod"/>
            </a:pPr>
            <a:r>
              <a:rPr lang="en-GB" b="0" dirty="0"/>
              <a:t>Click on the speech bubbles to check pronunciation.</a:t>
            </a:r>
            <a:endParaRPr lang="en-GB" dirty="0"/>
          </a:p>
          <a:p>
            <a:pPr marL="0" lvl="0" indent="0" algn="l" rtl="0">
              <a:spcBef>
                <a:spcPts val="0"/>
              </a:spcBef>
              <a:spcAft>
                <a:spcPts val="0"/>
              </a:spcAft>
              <a:buNone/>
            </a:pPr>
            <a:r>
              <a:rPr lang="en-GB" dirty="0"/>
              <a:t> </a:t>
            </a:r>
          </a:p>
          <a:p>
            <a:r>
              <a:rPr lang="en-GB" altLang="en-US" b="1" dirty="0"/>
              <a:t>Word frequency (1 is the most frequent word in German): </a:t>
            </a:r>
            <a:br>
              <a:rPr lang="en-GB" altLang="en-US" dirty="0"/>
            </a:br>
            <a:r>
              <a:rPr lang="en-GB" altLang="en-US" dirty="0" err="1"/>
              <a:t>Baumhaus</a:t>
            </a:r>
            <a:r>
              <a:rPr lang="en-GB" altLang="en-US" dirty="0"/>
              <a:t> [&gt;5000] </a:t>
            </a:r>
            <a:r>
              <a:rPr lang="en-GB" altLang="en-US" dirty="0" err="1"/>
              <a:t>Freundin</a:t>
            </a:r>
            <a:r>
              <a:rPr lang="en-GB" altLang="en-US" dirty="0"/>
              <a:t> [273] </a:t>
            </a:r>
            <a:r>
              <a:rPr lang="en-GB" altLang="en-US" dirty="0" err="1"/>
              <a:t>Leuchte</a:t>
            </a:r>
            <a:r>
              <a:rPr lang="en-GB" altLang="en-US" dirty="0"/>
              <a:t> [&gt;5000] Maus [3463] </a:t>
            </a:r>
            <a:r>
              <a:rPr lang="en-GB" altLang="en-US" dirty="0" err="1"/>
              <a:t>schauen</a:t>
            </a:r>
            <a:r>
              <a:rPr lang="en-GB" altLang="en-US" dirty="0"/>
              <a:t> [510] </a:t>
            </a:r>
            <a:r>
              <a:rPr lang="en-GB" altLang="en-US" dirty="0" err="1"/>
              <a:t>Spielzeug</a:t>
            </a:r>
            <a:r>
              <a:rPr lang="en-GB" altLang="en-US" dirty="0"/>
              <a:t> [&gt;5000]</a:t>
            </a:r>
            <a:br>
              <a:rPr lang="en-GB" altLang="en-US" dirty="0"/>
            </a:br>
            <a:r>
              <a:rPr lang="en-GB" altLang="en-US" i="1" dirty="0"/>
              <a:t>Source:  Jones, R.L. &amp; </a:t>
            </a:r>
            <a:r>
              <a:rPr lang="en-GB" altLang="en-US" i="1" dirty="0" err="1"/>
              <a:t>Tschirner</a:t>
            </a:r>
            <a:r>
              <a:rPr lang="en-GB" altLang="en-US" i="1" dirty="0"/>
              <a:t>, E. (2019). A frequency dictionary of German: core vocabulary for learners. Routledge</a:t>
            </a:r>
          </a:p>
          <a:p>
            <a:endParaRPr lang="en-GB" altLang="en-US" i="1"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this week’s new and revisited vocabulary</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the sound buttons to listen to each sentence. Pupils need to identify and write down the English words they hear from the 3 options given. </a:t>
            </a:r>
          </a:p>
          <a:p>
            <a:pPr marL="228600" lvl="0" indent="-228600" algn="l" rtl="0">
              <a:spcBef>
                <a:spcPts val="0"/>
              </a:spcBef>
              <a:spcAft>
                <a:spcPts val="0"/>
              </a:spcAft>
              <a:buAutoNum type="arabicPeriod"/>
            </a:pPr>
            <a:r>
              <a:rPr lang="en-GB" dirty="0"/>
              <a:t>Click to reveal answers.</a:t>
            </a:r>
          </a:p>
          <a:p>
            <a:pPr marL="0" lvl="0" indent="0" algn="l" rtl="0">
              <a:spcBef>
                <a:spcPts val="0"/>
              </a:spcBef>
              <a:spcAft>
                <a:spcPts val="0"/>
              </a:spcAft>
              <a:buNone/>
            </a:pPr>
            <a:endParaRPr lang="en-GB" sz="120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p>
          <a:p>
            <a:pPr marL="228600" lvl="0" indent="-228600" algn="l" rtl="0">
              <a:spcBef>
                <a:spcPts val="0"/>
              </a:spcBef>
              <a:spcAft>
                <a:spcPts val="0"/>
              </a:spcAft>
              <a:buAutoNum type="arabicPeriod"/>
            </a:pPr>
            <a:r>
              <a:rPr lang="de-DE" sz="1200" b="1" dirty="0">
                <a:solidFill>
                  <a:srgbClr val="002060"/>
                </a:solidFill>
                <a:latin typeface="Century Gothic"/>
                <a:ea typeface="Century Gothic"/>
                <a:cs typeface="Century Gothic"/>
                <a:sym typeface="Century Gothic"/>
              </a:rPr>
              <a:t>Wie geht’s? </a:t>
            </a:r>
            <a:r>
              <a:rPr lang="de-DE" sz="1200" dirty="0">
                <a:solidFill>
                  <a:srgbClr val="002060"/>
                </a:solidFill>
                <a:latin typeface="Century Gothic"/>
                <a:ea typeface="Century Gothic"/>
                <a:cs typeface="Century Gothic"/>
                <a:sym typeface="Century Gothic"/>
              </a:rPr>
              <a:t>Toll?</a:t>
            </a:r>
          </a:p>
          <a:p>
            <a:pPr marL="228600" lvl="0" indent="-228600" algn="l" rtl="0">
              <a:spcBef>
                <a:spcPts val="0"/>
              </a:spcBef>
              <a:spcAft>
                <a:spcPts val="0"/>
              </a:spcAft>
              <a:buAutoNum type="arabicPeriod"/>
            </a:pPr>
            <a:r>
              <a:rPr lang="de-DE" sz="1200" dirty="0">
                <a:solidFill>
                  <a:srgbClr val="002060"/>
                </a:solidFill>
                <a:latin typeface="Century Gothic"/>
                <a:ea typeface="Century Gothic"/>
                <a:cs typeface="Century Gothic"/>
                <a:sym typeface="Century Gothic"/>
              </a:rPr>
              <a:t>Das ist kein </a:t>
            </a:r>
            <a:r>
              <a:rPr lang="de-DE" sz="1200" b="1" dirty="0">
                <a:solidFill>
                  <a:srgbClr val="002060"/>
                </a:solidFill>
                <a:latin typeface="Century Gothic"/>
                <a:ea typeface="Century Gothic"/>
                <a:cs typeface="Century Gothic"/>
                <a:sym typeface="Century Gothic"/>
              </a:rPr>
              <a:t>Fehler</a:t>
            </a:r>
            <a:r>
              <a:rPr lang="de-DE" sz="1200" dirty="0">
                <a:solidFill>
                  <a:srgbClr val="002060"/>
                </a:solidFill>
                <a:latin typeface="Century Gothic"/>
                <a:ea typeface="Century Gothic"/>
                <a:cs typeface="Century Gothic"/>
                <a:sym typeface="Century Gothic"/>
              </a:rPr>
              <a:t>.</a:t>
            </a:r>
          </a:p>
          <a:p>
            <a:pPr marL="228600" lvl="0" indent="-228600" algn="l" rtl="0">
              <a:spcBef>
                <a:spcPts val="0"/>
              </a:spcBef>
              <a:spcAft>
                <a:spcPts val="0"/>
              </a:spcAft>
              <a:buAutoNum type="arabicPeriod"/>
            </a:pPr>
            <a:r>
              <a:rPr lang="de-DE" sz="1200" b="1" dirty="0">
                <a:solidFill>
                  <a:srgbClr val="002060"/>
                </a:solidFill>
                <a:latin typeface="Century Gothic"/>
                <a:ea typeface="Century Gothic"/>
                <a:cs typeface="Century Gothic"/>
                <a:sym typeface="Century Gothic"/>
              </a:rPr>
              <a:t>Wie</a:t>
            </a:r>
            <a:r>
              <a:rPr lang="de-DE" sz="1200" dirty="0">
                <a:solidFill>
                  <a:srgbClr val="002060"/>
                </a:solidFill>
                <a:latin typeface="Century Gothic"/>
                <a:ea typeface="Century Gothic"/>
                <a:cs typeface="Century Gothic"/>
                <a:sym typeface="Century Gothic"/>
              </a:rPr>
              <a:t> ist die Schule?</a:t>
            </a:r>
          </a:p>
          <a:p>
            <a:pPr marL="228600" lvl="0" indent="-228600" algn="l" rtl="0">
              <a:spcBef>
                <a:spcPts val="0"/>
              </a:spcBef>
              <a:spcAft>
                <a:spcPts val="0"/>
              </a:spcAft>
              <a:buAutoNum type="arabicPeriod"/>
            </a:pPr>
            <a:r>
              <a:rPr lang="de-DE" sz="1200" dirty="0">
                <a:solidFill>
                  <a:srgbClr val="002060"/>
                </a:solidFill>
                <a:latin typeface="Century Gothic"/>
                <a:ea typeface="Century Gothic"/>
                <a:cs typeface="Century Gothic"/>
                <a:sym typeface="Century Gothic"/>
              </a:rPr>
              <a:t>Die Schule ist </a:t>
            </a:r>
            <a:r>
              <a:rPr lang="de-DE" sz="1200" b="1" dirty="0">
                <a:solidFill>
                  <a:srgbClr val="002060"/>
                </a:solidFill>
                <a:latin typeface="Century Gothic"/>
                <a:ea typeface="Century Gothic"/>
                <a:cs typeface="Century Gothic"/>
                <a:sym typeface="Century Gothic"/>
              </a:rPr>
              <a:t>nicht schlecht</a:t>
            </a:r>
            <a:r>
              <a:rPr lang="de-DE" sz="1200" dirty="0">
                <a:solidFill>
                  <a:srgbClr val="002060"/>
                </a:solidFill>
                <a:latin typeface="Century Gothic"/>
                <a:ea typeface="Century Gothic"/>
                <a:cs typeface="Century Gothic"/>
                <a:sym typeface="Century Gothic"/>
              </a:rPr>
              <a:t>.</a:t>
            </a:r>
          </a:p>
          <a:p>
            <a:pPr marL="228600" lvl="0" indent="-228600" algn="l" rtl="0">
              <a:spcBef>
                <a:spcPts val="0"/>
              </a:spcBef>
              <a:spcAft>
                <a:spcPts val="0"/>
              </a:spcAft>
              <a:buAutoNum type="arabicPeriod"/>
            </a:pPr>
            <a:r>
              <a:rPr lang="de-DE" sz="1200" b="1" dirty="0">
                <a:solidFill>
                  <a:srgbClr val="002060"/>
                </a:solidFill>
                <a:latin typeface="Century Gothic"/>
                <a:ea typeface="Century Gothic"/>
                <a:cs typeface="Century Gothic"/>
                <a:sym typeface="Century Gothic"/>
              </a:rPr>
              <a:t>Du hast </a:t>
            </a:r>
            <a:r>
              <a:rPr lang="de-DE" sz="1200" dirty="0">
                <a:solidFill>
                  <a:srgbClr val="002060"/>
                </a:solidFill>
                <a:latin typeface="Century Gothic"/>
                <a:ea typeface="Century Gothic"/>
                <a:cs typeface="Century Gothic"/>
                <a:sym typeface="Century Gothic"/>
              </a:rPr>
              <a:t>ein Haus.</a:t>
            </a:r>
          </a:p>
          <a:p>
            <a:pPr marL="228600" lvl="0" indent="-228600" algn="l" rtl="0">
              <a:spcBef>
                <a:spcPts val="0"/>
              </a:spcBef>
              <a:spcAft>
                <a:spcPts val="0"/>
              </a:spcAft>
              <a:buAutoNum type="arabicPeriod"/>
            </a:pPr>
            <a:r>
              <a:rPr lang="de-DE" sz="1200" dirty="0">
                <a:solidFill>
                  <a:srgbClr val="002060"/>
                </a:solidFill>
                <a:latin typeface="Century Gothic"/>
                <a:ea typeface="Century Gothic"/>
                <a:cs typeface="Century Gothic"/>
                <a:sym typeface="Century Gothic"/>
              </a:rPr>
              <a:t>Ronja hat eine Katze </a:t>
            </a:r>
            <a:r>
              <a:rPr lang="de-DE" sz="1200" b="1" dirty="0">
                <a:solidFill>
                  <a:srgbClr val="002060"/>
                </a:solidFill>
                <a:latin typeface="Century Gothic"/>
                <a:ea typeface="Century Gothic"/>
                <a:cs typeface="Century Gothic"/>
                <a:sym typeface="Century Gothic"/>
              </a:rPr>
              <a:t>aber</a:t>
            </a:r>
            <a:r>
              <a:rPr lang="de-DE" sz="1200" dirty="0">
                <a:solidFill>
                  <a:srgbClr val="002060"/>
                </a:solidFill>
                <a:latin typeface="Century Gothic"/>
                <a:ea typeface="Century Gothic"/>
                <a:cs typeface="Century Gothic"/>
                <a:sym typeface="Century Gothic"/>
              </a:rPr>
              <a:t> du hast keine Katze.</a:t>
            </a:r>
            <a:br>
              <a:rPr lang="en-GB" sz="1200" dirty="0">
                <a:solidFill>
                  <a:srgbClr val="002060"/>
                </a:solidFill>
                <a:latin typeface="Century Gothic"/>
                <a:ea typeface="Century Gothic"/>
                <a:cs typeface="Century Gothic"/>
                <a:sym typeface="Century Gothic"/>
              </a:rPr>
            </a:br>
            <a:endParaRPr lang="en-GB" sz="1200" b="0" strike="noStrike" spc="-1" dirty="0">
              <a:latin typeface="+mn-lt"/>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60321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this week’s new and revisited vocabulary.</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Ask pupils to look at the 3 words in row A. Which one is the odd one out? Click to circle ‘</a:t>
            </a:r>
            <a:r>
              <a:rPr lang="en-GB" dirty="0" err="1"/>
              <a:t>schlecht</a:t>
            </a:r>
            <a:r>
              <a:rPr lang="en-GB" dirty="0"/>
              <a:t>’ (the other two are questions). Click again for a justification of this choice. </a:t>
            </a:r>
          </a:p>
          <a:p>
            <a:pPr marL="228600" lvl="0" indent="-228600" algn="l" rtl="0">
              <a:spcBef>
                <a:spcPts val="0"/>
              </a:spcBef>
              <a:spcAft>
                <a:spcPts val="0"/>
              </a:spcAft>
              <a:buAutoNum type="arabicPeriod"/>
            </a:pPr>
            <a:r>
              <a:rPr lang="en-GB" dirty="0"/>
              <a:t>Click to display the rest of the Odd One Out words. Pupils could discuss in pairs or as a class which word/phrase is the odd one out in each of groups B, C and D. There are several correct answers to some of these e.g. C- du hast could be the OOO as the other verbs are in the ‘I’ form OR ich bin could be the OOO as the other two are both parts of the verb </a:t>
            </a:r>
            <a:r>
              <a:rPr lang="en-GB" dirty="0" err="1"/>
              <a:t>haben</a:t>
            </a:r>
            <a:r>
              <a:rPr lang="en-GB" dirty="0"/>
              <a:t>. </a:t>
            </a:r>
          </a:p>
          <a:p>
            <a:pPr marL="228600" lvl="0" indent="-228600" algn="l" rtl="0">
              <a:spcBef>
                <a:spcPts val="0"/>
              </a:spcBef>
              <a:spcAft>
                <a:spcPts val="0"/>
              </a:spcAft>
              <a:buAutoNum type="arabicPeriod"/>
            </a:pPr>
            <a:r>
              <a:rPr lang="en-GB" dirty="0"/>
              <a:t>Click to show example answers with reasons. Pupils might have other valid answers. The important thing here is the discussion and justification for the word they choose. </a:t>
            </a:r>
          </a:p>
          <a:p>
            <a:pPr marL="0" lvl="0" indent="0" algn="l" rtl="0">
              <a:spcBef>
                <a:spcPts val="0"/>
              </a:spcBef>
              <a:spcAft>
                <a:spcPts val="0"/>
              </a:spcAft>
              <a:buNone/>
            </a:pPr>
            <a:endParaRPr lang="en-GB" sz="1200" dirty="0">
              <a:solidFill>
                <a:srgbClr val="002060"/>
              </a:solidFill>
              <a:latin typeface="Century Gothic"/>
              <a:ea typeface="Century Gothic"/>
              <a:cs typeface="Century Gothic"/>
              <a:sym typeface="Century Gothic"/>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1220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r>
              <a:rPr lang="en-GB" b="0" dirty="0"/>
              <a:t>Slide 1/2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oral production of sentences with </a:t>
            </a:r>
            <a:r>
              <a:rPr lang="en-GB" b="0" dirty="0" err="1"/>
              <a:t>haben</a:t>
            </a:r>
            <a:r>
              <a:rPr lang="en-GB" b="0" dirty="0"/>
              <a:t>/sein plus </a:t>
            </a:r>
            <a:r>
              <a:rPr lang="en-GB" b="0" dirty="0" err="1"/>
              <a:t>ein</a:t>
            </a:r>
            <a:r>
              <a:rPr lang="en-GB" b="0" dirty="0"/>
              <a:t>/</a:t>
            </a:r>
            <a:r>
              <a:rPr lang="en-GB" b="0" dirty="0" err="1"/>
              <a:t>kein</a:t>
            </a:r>
            <a:r>
              <a:rPr lang="en-GB" b="0" dirty="0"/>
              <a:t> words and revisited vocabulary.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that as a class pupils need to find all the treasure by saying correct sentences to reveal the squares. In total there are 15 gold coins and 5 jewels to collect. Allocate 1 pupil to keep track of the gold/jewels as they collect them.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A pupil selects a sentence starter from the vertical axis and a noun from the horizontal axis and makes a sentence e.g. das </a:t>
            </a:r>
            <a:r>
              <a:rPr lang="en-GB" b="0" dirty="0" err="1"/>
              <a:t>ist</a:t>
            </a:r>
            <a:r>
              <a:rPr lang="en-GB" b="0" dirty="0"/>
              <a:t> </a:t>
            </a:r>
            <a:r>
              <a:rPr lang="en-GB" b="0" dirty="0" err="1"/>
              <a:t>ein</a:t>
            </a:r>
            <a:r>
              <a:rPr lang="en-GB" b="0" dirty="0"/>
              <a:t> Computer; Ich </a:t>
            </a:r>
            <a:r>
              <a:rPr lang="en-GB" b="0" dirty="0" err="1"/>
              <a:t>habe</a:t>
            </a:r>
            <a:r>
              <a:rPr lang="en-GB" b="0" dirty="0"/>
              <a:t> </a:t>
            </a:r>
            <a:r>
              <a:rPr lang="en-GB" b="0" dirty="0" err="1"/>
              <a:t>einen</a:t>
            </a:r>
            <a:r>
              <a:rPr lang="en-GB" b="0" dirty="0"/>
              <a:t> Computer, du hast </a:t>
            </a:r>
            <a:r>
              <a:rPr lang="en-GB" b="0" dirty="0" err="1"/>
              <a:t>einen</a:t>
            </a:r>
            <a:r>
              <a:rPr lang="en-GB" b="0" dirty="0"/>
              <a:t> Computer. If there is a cross, they need to use </a:t>
            </a:r>
            <a:r>
              <a:rPr lang="en-GB" b="0" dirty="0" err="1"/>
              <a:t>kein</a:t>
            </a:r>
            <a:r>
              <a:rPr lang="en-GB" b="0" dirty="0"/>
              <a:t> instead of </a:t>
            </a:r>
            <a:r>
              <a:rPr lang="en-GB" b="0" dirty="0" err="1"/>
              <a:t>ein</a:t>
            </a:r>
            <a:r>
              <a:rPr lang="en-GB" b="0" dirty="0"/>
              <a:t>. The genders of the nouns are given next to the pictures.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Hover over the chosen square and click to reveal what is beneath.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Repeat with different pupils selecting different squares until they have found all the gold coins and jewels. </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 The next slide is the same game but with treasure hidden in different places, to be used if pupils find all the treasure on this one quickly!</a:t>
            </a:r>
            <a:br>
              <a:rPr lang="en-GB" dirty="0"/>
            </a:br>
            <a:r>
              <a:rPr lang="en-GB" b="1" dirty="0"/>
              <a:t>Transcript:</a:t>
            </a:r>
            <a:br>
              <a:rPr lang="en-GB" b="1" dirty="0"/>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ist ein Computer.</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ist eine Katze.</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ist ein Haus.</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ist kein Preis.</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ist keine Schule.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ist kein Fahrrad.</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Ich habe einen Computer.</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Ich habe eine Katze.</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Ich habe ein Haus.</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Ich habe keinen Preis.</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Ich habe keine Schule.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Ich habe kein Fahrrad.</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Du hast einen Computer.</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Du hast eine Katze.</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Du hast ein Haus.</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Du hast keinen Preis.</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Du hast keine Schule.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Du hast kein Fahrrad.</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201509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9115273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0223019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543790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5122650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5745389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476857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5071205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3036264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5225147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6750735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3075387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5873-1C7A-4874-8585-FB168BC259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F71520-615A-4584-A27A-0132E9068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A5-88DD-4CD2-8F13-9AD781BDE579}"/>
              </a:ext>
            </a:extLst>
          </p:cNvPr>
          <p:cNvSpPr>
            <a:spLocks noGrp="1"/>
          </p:cNvSpPr>
          <p:nvPr>
            <p:ph type="dt" sz="half" idx="10"/>
          </p:nvPr>
        </p:nvSpPr>
        <p:spPr/>
        <p:txBody>
          <a:bodyPr/>
          <a:lstStyle/>
          <a:p>
            <a:fld id="{F394927A-49B9-4694-BD14-82D15461011D}" type="datetimeFigureOut">
              <a:rPr lang="en-GB" smtClean="0"/>
              <a:t>08/11/2023</a:t>
            </a:fld>
            <a:endParaRPr lang="en-GB"/>
          </a:p>
        </p:txBody>
      </p:sp>
      <p:sp>
        <p:nvSpPr>
          <p:cNvPr id="5" name="Footer Placeholder 4">
            <a:extLst>
              <a:ext uri="{FF2B5EF4-FFF2-40B4-BE49-F238E27FC236}">
                <a16:creationId xmlns:a16="http://schemas.microsoft.com/office/drawing/2014/main" id="{D872641F-7D5A-4DF0-8152-30972164E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A52A69-F2CB-4AF2-877B-120B0F8F7CB7}"/>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22790158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E941-6ECB-47EC-B32B-FA28621523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A90FD5-59CF-4EA4-B510-74AD3E48E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33938B-1CBB-4077-BF81-E87F3B3678CF}"/>
              </a:ext>
            </a:extLst>
          </p:cNvPr>
          <p:cNvSpPr>
            <a:spLocks noGrp="1"/>
          </p:cNvSpPr>
          <p:nvPr>
            <p:ph type="dt" sz="half" idx="10"/>
          </p:nvPr>
        </p:nvSpPr>
        <p:spPr/>
        <p:txBody>
          <a:bodyPr/>
          <a:lstStyle/>
          <a:p>
            <a:fld id="{F394927A-49B9-4694-BD14-82D15461011D}" type="datetimeFigureOut">
              <a:rPr lang="en-GB" smtClean="0"/>
              <a:t>08/11/2023</a:t>
            </a:fld>
            <a:endParaRPr lang="en-GB"/>
          </a:p>
        </p:txBody>
      </p:sp>
      <p:sp>
        <p:nvSpPr>
          <p:cNvPr id="5" name="Footer Placeholder 4">
            <a:extLst>
              <a:ext uri="{FF2B5EF4-FFF2-40B4-BE49-F238E27FC236}">
                <a16:creationId xmlns:a16="http://schemas.microsoft.com/office/drawing/2014/main" id="{2F56B275-C6E9-4AF9-B880-590FD239E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A104CD-126C-4F69-952E-D865F380E012}"/>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9228012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83FB-FC60-4622-A36E-209AF98C6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07AB74-6CC8-44CF-8098-D54C8290E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FCFF2-B366-4605-BD2E-A0399C2C869A}"/>
              </a:ext>
            </a:extLst>
          </p:cNvPr>
          <p:cNvSpPr>
            <a:spLocks noGrp="1"/>
          </p:cNvSpPr>
          <p:nvPr>
            <p:ph type="dt" sz="half" idx="10"/>
          </p:nvPr>
        </p:nvSpPr>
        <p:spPr/>
        <p:txBody>
          <a:bodyPr/>
          <a:lstStyle/>
          <a:p>
            <a:fld id="{F394927A-49B9-4694-BD14-82D15461011D}" type="datetimeFigureOut">
              <a:rPr lang="en-GB" smtClean="0"/>
              <a:t>08/11/2023</a:t>
            </a:fld>
            <a:endParaRPr lang="en-GB"/>
          </a:p>
        </p:txBody>
      </p:sp>
      <p:sp>
        <p:nvSpPr>
          <p:cNvPr id="5" name="Footer Placeholder 4">
            <a:extLst>
              <a:ext uri="{FF2B5EF4-FFF2-40B4-BE49-F238E27FC236}">
                <a16:creationId xmlns:a16="http://schemas.microsoft.com/office/drawing/2014/main" id="{BC8D4504-350F-4D6A-BB1C-AB50F9873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4C6CA3-B8AA-4D92-934C-EA99A6882AE8}"/>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20196640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4B29-058F-4584-B088-EBEF6C756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CB10D0-CC3D-4416-8D01-272499F8F3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301AD0-7DEC-4BEF-8853-E7B680F56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6F4507-9EAD-40CC-B0F9-C69E46D80ECF}"/>
              </a:ext>
            </a:extLst>
          </p:cNvPr>
          <p:cNvSpPr>
            <a:spLocks noGrp="1"/>
          </p:cNvSpPr>
          <p:nvPr>
            <p:ph type="dt" sz="half" idx="10"/>
          </p:nvPr>
        </p:nvSpPr>
        <p:spPr/>
        <p:txBody>
          <a:bodyPr/>
          <a:lstStyle/>
          <a:p>
            <a:fld id="{F394927A-49B9-4694-BD14-82D15461011D}" type="datetimeFigureOut">
              <a:rPr lang="en-GB" smtClean="0"/>
              <a:t>08/11/2023</a:t>
            </a:fld>
            <a:endParaRPr lang="en-GB"/>
          </a:p>
        </p:txBody>
      </p:sp>
      <p:sp>
        <p:nvSpPr>
          <p:cNvPr id="6" name="Footer Placeholder 5">
            <a:extLst>
              <a:ext uri="{FF2B5EF4-FFF2-40B4-BE49-F238E27FC236}">
                <a16:creationId xmlns:a16="http://schemas.microsoft.com/office/drawing/2014/main" id="{BA611785-B63A-46FD-9AD1-000A59D11A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B26ADB-A2DE-47D4-AAF0-5AFA09A98D6F}"/>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37151878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2F3-D9EE-441B-9838-6B7C29C932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9E6DC4-AAFE-42F1-82D3-0105B1180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824F6-B546-4108-A2D2-975600D3C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6F8CF9-F8F5-43CC-A668-C0D63C26A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162B4-4F55-4B29-9311-E46323EE2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F97C3D-FD99-4898-B3EE-71637FBDDEBD}"/>
              </a:ext>
            </a:extLst>
          </p:cNvPr>
          <p:cNvSpPr>
            <a:spLocks noGrp="1"/>
          </p:cNvSpPr>
          <p:nvPr>
            <p:ph type="dt" sz="half" idx="10"/>
          </p:nvPr>
        </p:nvSpPr>
        <p:spPr/>
        <p:txBody>
          <a:bodyPr/>
          <a:lstStyle/>
          <a:p>
            <a:fld id="{F394927A-49B9-4694-BD14-82D15461011D}" type="datetimeFigureOut">
              <a:rPr lang="en-GB" smtClean="0"/>
              <a:t>08/11/2023</a:t>
            </a:fld>
            <a:endParaRPr lang="en-GB"/>
          </a:p>
        </p:txBody>
      </p:sp>
      <p:sp>
        <p:nvSpPr>
          <p:cNvPr id="8" name="Footer Placeholder 7">
            <a:extLst>
              <a:ext uri="{FF2B5EF4-FFF2-40B4-BE49-F238E27FC236}">
                <a16:creationId xmlns:a16="http://schemas.microsoft.com/office/drawing/2014/main" id="{09CA6BD2-69E1-4535-87FC-C5B0060CA3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2809E5-B199-46AB-9842-EF402F667E41}"/>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312956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F3FB-545C-4F7D-8569-3A398E773E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3F22D-3FA0-4F9C-B686-EBB45C06031D}"/>
              </a:ext>
            </a:extLst>
          </p:cNvPr>
          <p:cNvSpPr>
            <a:spLocks noGrp="1"/>
          </p:cNvSpPr>
          <p:nvPr>
            <p:ph type="dt" sz="half" idx="10"/>
          </p:nvPr>
        </p:nvSpPr>
        <p:spPr/>
        <p:txBody>
          <a:bodyPr/>
          <a:lstStyle/>
          <a:p>
            <a:fld id="{F394927A-49B9-4694-BD14-82D15461011D}" type="datetimeFigureOut">
              <a:rPr lang="en-GB" smtClean="0"/>
              <a:t>08/11/2023</a:t>
            </a:fld>
            <a:endParaRPr lang="en-GB"/>
          </a:p>
        </p:txBody>
      </p:sp>
      <p:sp>
        <p:nvSpPr>
          <p:cNvPr id="4" name="Footer Placeholder 3">
            <a:extLst>
              <a:ext uri="{FF2B5EF4-FFF2-40B4-BE49-F238E27FC236}">
                <a16:creationId xmlns:a16="http://schemas.microsoft.com/office/drawing/2014/main" id="{A990ABC8-6BAC-470D-887B-1003816311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C8DB67-CBFB-4783-8B2E-059E06EFE2AD}"/>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13178103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9C9A8-3F58-4BDB-9FE4-D02E4943743D}"/>
              </a:ext>
            </a:extLst>
          </p:cNvPr>
          <p:cNvSpPr>
            <a:spLocks noGrp="1"/>
          </p:cNvSpPr>
          <p:nvPr>
            <p:ph type="dt" sz="half" idx="10"/>
          </p:nvPr>
        </p:nvSpPr>
        <p:spPr/>
        <p:txBody>
          <a:bodyPr/>
          <a:lstStyle/>
          <a:p>
            <a:fld id="{F394927A-49B9-4694-BD14-82D15461011D}" type="datetimeFigureOut">
              <a:rPr lang="en-GB" smtClean="0"/>
              <a:t>08/11/2023</a:t>
            </a:fld>
            <a:endParaRPr lang="en-GB"/>
          </a:p>
        </p:txBody>
      </p:sp>
      <p:sp>
        <p:nvSpPr>
          <p:cNvPr id="3" name="Footer Placeholder 2">
            <a:extLst>
              <a:ext uri="{FF2B5EF4-FFF2-40B4-BE49-F238E27FC236}">
                <a16:creationId xmlns:a16="http://schemas.microsoft.com/office/drawing/2014/main" id="{7013BE7D-2E0B-4AEC-B70D-3ED1385ED3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3296AC-0186-49F7-B116-0D6B813FDF57}"/>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26490510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6906-2AC9-4311-8D95-2D01A5B6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54D86F-EBB9-4F59-9CBF-3B624D5DE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9B732D-7E89-494B-9ED5-34124E2C1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9ED4-9103-445A-B62F-E40A4D3B629B}"/>
              </a:ext>
            </a:extLst>
          </p:cNvPr>
          <p:cNvSpPr>
            <a:spLocks noGrp="1"/>
          </p:cNvSpPr>
          <p:nvPr>
            <p:ph type="dt" sz="half" idx="10"/>
          </p:nvPr>
        </p:nvSpPr>
        <p:spPr/>
        <p:txBody>
          <a:bodyPr/>
          <a:lstStyle/>
          <a:p>
            <a:fld id="{F394927A-49B9-4694-BD14-82D15461011D}" type="datetimeFigureOut">
              <a:rPr lang="en-GB" smtClean="0"/>
              <a:t>08/11/2023</a:t>
            </a:fld>
            <a:endParaRPr lang="en-GB"/>
          </a:p>
        </p:txBody>
      </p:sp>
      <p:sp>
        <p:nvSpPr>
          <p:cNvPr id="6" name="Footer Placeholder 5">
            <a:extLst>
              <a:ext uri="{FF2B5EF4-FFF2-40B4-BE49-F238E27FC236}">
                <a16:creationId xmlns:a16="http://schemas.microsoft.com/office/drawing/2014/main" id="{EF3ED427-E8CF-4FA5-800D-9D3D0ABB24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2FE80-10B0-44EC-AA61-D22BFAACA58D}"/>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580273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F3AC-1EF9-4A04-9357-F163A5138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A52682-1081-4A3C-9AE7-8B612E2CA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6C91EC-7F70-4D4D-B09E-FFE0C5872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63DF9-5F6B-49EC-A94B-139B274B5A1B}"/>
              </a:ext>
            </a:extLst>
          </p:cNvPr>
          <p:cNvSpPr>
            <a:spLocks noGrp="1"/>
          </p:cNvSpPr>
          <p:nvPr>
            <p:ph type="dt" sz="half" idx="10"/>
          </p:nvPr>
        </p:nvSpPr>
        <p:spPr/>
        <p:txBody>
          <a:bodyPr/>
          <a:lstStyle/>
          <a:p>
            <a:fld id="{F394927A-49B9-4694-BD14-82D15461011D}" type="datetimeFigureOut">
              <a:rPr lang="en-GB" smtClean="0"/>
              <a:t>08/11/2023</a:t>
            </a:fld>
            <a:endParaRPr lang="en-GB"/>
          </a:p>
        </p:txBody>
      </p:sp>
      <p:sp>
        <p:nvSpPr>
          <p:cNvPr id="6" name="Footer Placeholder 5">
            <a:extLst>
              <a:ext uri="{FF2B5EF4-FFF2-40B4-BE49-F238E27FC236}">
                <a16:creationId xmlns:a16="http://schemas.microsoft.com/office/drawing/2014/main" id="{92F78016-298F-48F8-AA16-6DA387A16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1617A-4F90-415C-84CE-3772CA290B0C}"/>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26530886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A842-4E09-4F44-8338-4C937BC093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54F7D1-5F00-40DA-ABD4-0A5A00F45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4E30A0-6865-442F-8366-E6FA2E6A9814}"/>
              </a:ext>
            </a:extLst>
          </p:cNvPr>
          <p:cNvSpPr>
            <a:spLocks noGrp="1"/>
          </p:cNvSpPr>
          <p:nvPr>
            <p:ph type="dt" sz="half" idx="10"/>
          </p:nvPr>
        </p:nvSpPr>
        <p:spPr/>
        <p:txBody>
          <a:bodyPr/>
          <a:lstStyle/>
          <a:p>
            <a:fld id="{F394927A-49B9-4694-BD14-82D15461011D}" type="datetimeFigureOut">
              <a:rPr lang="en-GB" smtClean="0"/>
              <a:t>08/11/2023</a:t>
            </a:fld>
            <a:endParaRPr lang="en-GB"/>
          </a:p>
        </p:txBody>
      </p:sp>
      <p:sp>
        <p:nvSpPr>
          <p:cNvPr id="5" name="Footer Placeholder 4">
            <a:extLst>
              <a:ext uri="{FF2B5EF4-FFF2-40B4-BE49-F238E27FC236}">
                <a16:creationId xmlns:a16="http://schemas.microsoft.com/office/drawing/2014/main" id="{3A88077C-3DA4-4F24-A44B-36D8B4718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75124-2FEF-488D-A6DE-647F59650AAE}"/>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2974701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A0015-F4B4-4672-B212-B122807D82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A36510-44F5-4CAA-8DBC-DC442C02C2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449DE-DC29-4EB1-B57F-8A8395E8B7C9}"/>
              </a:ext>
            </a:extLst>
          </p:cNvPr>
          <p:cNvSpPr>
            <a:spLocks noGrp="1"/>
          </p:cNvSpPr>
          <p:nvPr>
            <p:ph type="dt" sz="half" idx="10"/>
          </p:nvPr>
        </p:nvSpPr>
        <p:spPr/>
        <p:txBody>
          <a:bodyPr/>
          <a:lstStyle/>
          <a:p>
            <a:fld id="{F394927A-49B9-4694-BD14-82D15461011D}" type="datetimeFigureOut">
              <a:rPr lang="en-GB" smtClean="0"/>
              <a:t>08/11/2023</a:t>
            </a:fld>
            <a:endParaRPr lang="en-GB"/>
          </a:p>
        </p:txBody>
      </p:sp>
      <p:sp>
        <p:nvSpPr>
          <p:cNvPr id="5" name="Footer Placeholder 4">
            <a:extLst>
              <a:ext uri="{FF2B5EF4-FFF2-40B4-BE49-F238E27FC236}">
                <a16:creationId xmlns:a16="http://schemas.microsoft.com/office/drawing/2014/main" id="{E2772CC8-9AA4-4D90-B114-03D8B231E7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16F8A-55D9-4D1A-8CCD-23B1CD414509}"/>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287879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089351301"/>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A066B-5312-4EFD-A9D9-B25C75B09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1661DB-1CD9-445B-8DC2-2D8CA8233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B2774-F976-48CE-A7E3-25E9CD65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927A-49B9-4694-BD14-82D15461011D}" type="datetimeFigureOut">
              <a:rPr lang="en-GB" smtClean="0"/>
              <a:t>08/11/2023</a:t>
            </a:fld>
            <a:endParaRPr lang="en-GB"/>
          </a:p>
        </p:txBody>
      </p:sp>
      <p:sp>
        <p:nvSpPr>
          <p:cNvPr id="5" name="Footer Placeholder 4">
            <a:extLst>
              <a:ext uri="{FF2B5EF4-FFF2-40B4-BE49-F238E27FC236}">
                <a16:creationId xmlns:a16="http://schemas.microsoft.com/office/drawing/2014/main" id="{D36E0079-9EE2-4463-95EC-566433751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FB3B9C-5BBA-45DF-A188-6F95B427A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F717-3A49-4250-BB88-67D01E73A6DD}" type="slidenum">
              <a:rPr lang="en-GB" smtClean="0"/>
              <a:t>‹N›</a:t>
            </a:fld>
            <a:endParaRPr lang="en-GB"/>
          </a:p>
        </p:txBody>
      </p:sp>
    </p:spTree>
    <p:extLst>
      <p:ext uri="{BB962C8B-B14F-4D97-AF65-F5344CB8AC3E}">
        <p14:creationId xmlns:p14="http://schemas.microsoft.com/office/powerpoint/2010/main" val="288388034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3" Type="http://schemas.openxmlformats.org/officeDocument/2006/relationships/audio" Target="../media/audio42.wav"/><Relationship Id="rId18" Type="http://schemas.openxmlformats.org/officeDocument/2006/relationships/audio" Target="../media/audio47.wav"/><Relationship Id="rId26" Type="http://schemas.openxmlformats.org/officeDocument/2006/relationships/image" Target="../media/image33.png"/><Relationship Id="rId21" Type="http://schemas.openxmlformats.org/officeDocument/2006/relationships/audio" Target="../media/audio50.wav"/><Relationship Id="rId34" Type="http://schemas.openxmlformats.org/officeDocument/2006/relationships/image" Target="../media/image36.gif"/><Relationship Id="rId7" Type="http://schemas.openxmlformats.org/officeDocument/2006/relationships/audio" Target="../media/audio36.wav"/><Relationship Id="rId12" Type="http://schemas.openxmlformats.org/officeDocument/2006/relationships/audio" Target="../media/audio41.wav"/><Relationship Id="rId17" Type="http://schemas.openxmlformats.org/officeDocument/2006/relationships/audio" Target="../media/audio46.wav"/><Relationship Id="rId25" Type="http://schemas.openxmlformats.org/officeDocument/2006/relationships/image" Target="../media/image27.png"/><Relationship Id="rId33" Type="http://schemas.openxmlformats.org/officeDocument/2006/relationships/image" Target="../media/image2.png"/><Relationship Id="rId38" Type="http://schemas.openxmlformats.org/officeDocument/2006/relationships/image" Target="../media/image40.png"/><Relationship Id="rId2" Type="http://schemas.openxmlformats.org/officeDocument/2006/relationships/notesSlide" Target="../notesSlides/notesSlide10.xml"/><Relationship Id="rId16" Type="http://schemas.openxmlformats.org/officeDocument/2006/relationships/audio" Target="../media/audio45.wav"/><Relationship Id="rId20" Type="http://schemas.openxmlformats.org/officeDocument/2006/relationships/audio" Target="../media/audio49.wav"/><Relationship Id="rId29" Type="http://schemas.openxmlformats.org/officeDocument/2006/relationships/image" Target="../media/image26.png"/><Relationship Id="rId1" Type="http://schemas.openxmlformats.org/officeDocument/2006/relationships/slideLayout" Target="../slideLayouts/slideLayout29.xml"/><Relationship Id="rId6" Type="http://schemas.openxmlformats.org/officeDocument/2006/relationships/audio" Target="../media/audio35.wav"/><Relationship Id="rId11" Type="http://schemas.openxmlformats.org/officeDocument/2006/relationships/audio" Target="../media/audio40.wav"/><Relationship Id="rId24" Type="http://schemas.openxmlformats.org/officeDocument/2006/relationships/image" Target="../media/image32.png"/><Relationship Id="rId32" Type="http://schemas.openxmlformats.org/officeDocument/2006/relationships/image" Target="../media/image31.gif"/><Relationship Id="rId37" Type="http://schemas.openxmlformats.org/officeDocument/2006/relationships/image" Target="../media/image39.png"/><Relationship Id="rId5" Type="http://schemas.openxmlformats.org/officeDocument/2006/relationships/audio" Target="../media/audio34.wav"/><Relationship Id="rId15" Type="http://schemas.openxmlformats.org/officeDocument/2006/relationships/audio" Target="../media/audio44.wav"/><Relationship Id="rId23" Type="http://schemas.openxmlformats.org/officeDocument/2006/relationships/image" Target="../media/image30.png"/><Relationship Id="rId28" Type="http://schemas.openxmlformats.org/officeDocument/2006/relationships/image" Target="../media/image25.png"/><Relationship Id="rId36" Type="http://schemas.openxmlformats.org/officeDocument/2006/relationships/image" Target="../media/image38.png"/><Relationship Id="rId10" Type="http://schemas.openxmlformats.org/officeDocument/2006/relationships/audio" Target="../media/audio39.wav"/><Relationship Id="rId19" Type="http://schemas.openxmlformats.org/officeDocument/2006/relationships/audio" Target="../media/audio48.wav"/><Relationship Id="rId31" Type="http://schemas.openxmlformats.org/officeDocument/2006/relationships/image" Target="../media/image29.png"/><Relationship Id="rId4" Type="http://schemas.openxmlformats.org/officeDocument/2006/relationships/audio" Target="../media/audio33.wav"/><Relationship Id="rId9" Type="http://schemas.openxmlformats.org/officeDocument/2006/relationships/audio" Target="../media/audio38.wav"/><Relationship Id="rId14" Type="http://schemas.openxmlformats.org/officeDocument/2006/relationships/audio" Target="../media/audio43.wav"/><Relationship Id="rId22" Type="http://schemas.openxmlformats.org/officeDocument/2006/relationships/image" Target="../media/image28.png"/><Relationship Id="rId27" Type="http://schemas.openxmlformats.org/officeDocument/2006/relationships/image" Target="../media/image34.png"/><Relationship Id="rId30" Type="http://schemas.openxmlformats.org/officeDocument/2006/relationships/image" Target="../media/image35.png"/><Relationship Id="rId35" Type="http://schemas.openxmlformats.org/officeDocument/2006/relationships/image" Target="../media/image37.png"/><Relationship Id="rId8" Type="http://schemas.openxmlformats.org/officeDocument/2006/relationships/audio" Target="../media/audio37.wav"/><Relationship Id="rId3" Type="http://schemas.openxmlformats.org/officeDocument/2006/relationships/audio" Target="../media/audio32.wav"/></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audio" Target="../media/audio55.wav"/><Relationship Id="rId3" Type="http://schemas.openxmlformats.org/officeDocument/2006/relationships/audio" Target="../media/audio51.wav"/><Relationship Id="rId7" Type="http://schemas.openxmlformats.org/officeDocument/2006/relationships/audio" Target="../media/audio54.wav"/><Relationship Id="rId12"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audio" Target="../media/audio53.wav"/><Relationship Id="rId15" Type="http://schemas.openxmlformats.org/officeDocument/2006/relationships/image" Target="../media/image36.gif"/><Relationship Id="rId10" Type="http://schemas.openxmlformats.org/officeDocument/2006/relationships/image" Target="../media/image28.png"/><Relationship Id="rId4" Type="http://schemas.openxmlformats.org/officeDocument/2006/relationships/audio" Target="../media/audio52.wav"/><Relationship Id="rId9" Type="http://schemas.openxmlformats.org/officeDocument/2006/relationships/image" Target="../media/image42.svg"/><Relationship Id="rId14" Type="http://schemas.openxmlformats.org/officeDocument/2006/relationships/image" Target="../media/image31.gif"/></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38.png"/><Relationship Id="rId18" Type="http://schemas.openxmlformats.org/officeDocument/2006/relationships/image" Target="../media/image48.png"/><Relationship Id="rId26" Type="http://schemas.openxmlformats.org/officeDocument/2006/relationships/image" Target="../media/image56.png"/><Relationship Id="rId3" Type="http://schemas.openxmlformats.org/officeDocument/2006/relationships/audio" Target="../media/audio51.wav"/><Relationship Id="rId21" Type="http://schemas.openxmlformats.org/officeDocument/2006/relationships/image" Target="../media/image51.png"/><Relationship Id="rId7" Type="http://schemas.openxmlformats.org/officeDocument/2006/relationships/image" Target="../media/image43.png"/><Relationship Id="rId12" Type="http://schemas.openxmlformats.org/officeDocument/2006/relationships/image" Target="../media/image37.png"/><Relationship Id="rId17" Type="http://schemas.openxmlformats.org/officeDocument/2006/relationships/image" Target="../media/image47.jpeg"/><Relationship Id="rId25" Type="http://schemas.openxmlformats.org/officeDocument/2006/relationships/image" Target="../media/image55.png"/><Relationship Id="rId2" Type="http://schemas.openxmlformats.org/officeDocument/2006/relationships/notesSlide" Target="../notesSlides/notesSlide12.xml"/><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40.xml"/><Relationship Id="rId6" Type="http://schemas.openxmlformats.org/officeDocument/2006/relationships/audio" Target="../media/audio55.wav"/><Relationship Id="rId11" Type="http://schemas.openxmlformats.org/officeDocument/2006/relationships/image" Target="../media/image36.gif"/><Relationship Id="rId24" Type="http://schemas.openxmlformats.org/officeDocument/2006/relationships/image" Target="../media/image54.png"/><Relationship Id="rId5" Type="http://schemas.openxmlformats.org/officeDocument/2006/relationships/audio" Target="../media/audio53.wav"/><Relationship Id="rId15" Type="http://schemas.openxmlformats.org/officeDocument/2006/relationships/image" Target="../media/image40.png"/><Relationship Id="rId23" Type="http://schemas.openxmlformats.org/officeDocument/2006/relationships/image" Target="../media/image53.png"/><Relationship Id="rId10" Type="http://schemas.openxmlformats.org/officeDocument/2006/relationships/image" Target="../media/image2.png"/><Relationship Id="rId19" Type="http://schemas.openxmlformats.org/officeDocument/2006/relationships/image" Target="../media/image49.jpeg"/><Relationship Id="rId4" Type="http://schemas.openxmlformats.org/officeDocument/2006/relationships/audio" Target="../media/audio52.wav"/><Relationship Id="rId9" Type="http://schemas.openxmlformats.org/officeDocument/2006/relationships/image" Target="../media/image44.png"/><Relationship Id="rId14" Type="http://schemas.openxmlformats.org/officeDocument/2006/relationships/image" Target="../media/image39.png"/><Relationship Id="rId22"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audio" Target="../media/audio56.wav"/><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audio" Target="../media/audio59.wav"/><Relationship Id="rId13" Type="http://schemas.openxmlformats.org/officeDocument/2006/relationships/audio" Target="../media/audio64.wav"/><Relationship Id="rId18" Type="http://schemas.openxmlformats.org/officeDocument/2006/relationships/audio" Target="../media/audio69.wav"/><Relationship Id="rId3" Type="http://schemas.openxmlformats.org/officeDocument/2006/relationships/audio" Target="../media/audio57.wav"/><Relationship Id="rId21" Type="http://schemas.openxmlformats.org/officeDocument/2006/relationships/audio" Target="../media/audio72.wav"/><Relationship Id="rId7" Type="http://schemas.openxmlformats.org/officeDocument/2006/relationships/audio" Target="../media/audio58.wav"/><Relationship Id="rId12" Type="http://schemas.openxmlformats.org/officeDocument/2006/relationships/audio" Target="../media/audio63.wav"/><Relationship Id="rId17" Type="http://schemas.openxmlformats.org/officeDocument/2006/relationships/audio" Target="../media/audio68.wav"/><Relationship Id="rId2" Type="http://schemas.openxmlformats.org/officeDocument/2006/relationships/notesSlide" Target="../notesSlides/notesSlide14.xml"/><Relationship Id="rId16" Type="http://schemas.openxmlformats.org/officeDocument/2006/relationships/audio" Target="../media/audio67.wav"/><Relationship Id="rId20" Type="http://schemas.openxmlformats.org/officeDocument/2006/relationships/audio" Target="../media/audio71.wav"/><Relationship Id="rId1" Type="http://schemas.openxmlformats.org/officeDocument/2006/relationships/slideLayout" Target="../slideLayouts/slideLayout29.xml"/><Relationship Id="rId6" Type="http://schemas.openxmlformats.org/officeDocument/2006/relationships/image" Target="../media/image59.png"/><Relationship Id="rId11" Type="http://schemas.openxmlformats.org/officeDocument/2006/relationships/audio" Target="../media/audio62.wav"/><Relationship Id="rId24" Type="http://schemas.openxmlformats.org/officeDocument/2006/relationships/audio" Target="../media/audio75.wav"/><Relationship Id="rId5" Type="http://schemas.openxmlformats.org/officeDocument/2006/relationships/image" Target="../media/image58.png"/><Relationship Id="rId15" Type="http://schemas.openxmlformats.org/officeDocument/2006/relationships/audio" Target="../media/audio66.wav"/><Relationship Id="rId23" Type="http://schemas.openxmlformats.org/officeDocument/2006/relationships/audio" Target="../media/audio74.wav"/><Relationship Id="rId10" Type="http://schemas.openxmlformats.org/officeDocument/2006/relationships/audio" Target="../media/audio61.wav"/><Relationship Id="rId19" Type="http://schemas.openxmlformats.org/officeDocument/2006/relationships/audio" Target="../media/audio70.wav"/><Relationship Id="rId4" Type="http://schemas.openxmlformats.org/officeDocument/2006/relationships/image" Target="../media/image57.png"/><Relationship Id="rId9" Type="http://schemas.openxmlformats.org/officeDocument/2006/relationships/audio" Target="../media/audio60.wav"/><Relationship Id="rId14" Type="http://schemas.openxmlformats.org/officeDocument/2006/relationships/audio" Target="../media/audio65.wav"/><Relationship Id="rId22" Type="http://schemas.openxmlformats.org/officeDocument/2006/relationships/audio" Target="../media/audio73.wav"/></Relationships>
</file>

<file path=ppt/slides/_rels/slide1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5.xml"/><Relationship Id="rId1" Type="http://schemas.openxmlformats.org/officeDocument/2006/relationships/slideLayout" Target="../slideLayouts/slideLayout29.xml"/><Relationship Id="rId4" Type="http://schemas.openxmlformats.org/officeDocument/2006/relationships/audio" Target="../media/audio76.wav"/></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9.xml"/><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29.xml"/><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audio" Target="../media/audio2.wav"/><Relationship Id="rId5" Type="http://schemas.openxmlformats.org/officeDocument/2006/relationships/audio" Target="../media/audio4.wav"/><Relationship Id="rId10" Type="http://schemas.openxmlformats.org/officeDocument/2006/relationships/image" Target="../media/image7.png"/><Relationship Id="rId4" Type="http://schemas.openxmlformats.org/officeDocument/2006/relationships/audio" Target="../media/audio3.wav"/><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audio" Target="../media/audio6.wav"/></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5.wav"/><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audio" Target="../media/audio6.wav"/><Relationship Id="rId5" Type="http://schemas.openxmlformats.org/officeDocument/2006/relationships/audio" Target="../media/audio8.wav"/><Relationship Id="rId10" Type="http://schemas.openxmlformats.org/officeDocument/2006/relationships/image" Target="../media/image10.png"/><Relationship Id="rId4" Type="http://schemas.openxmlformats.org/officeDocument/2006/relationships/audio" Target="../media/audio7.wav"/><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image" Target="../media/image17.png"/><Relationship Id="rId3" Type="http://schemas.openxmlformats.org/officeDocument/2006/relationships/image" Target="../media/image11.png"/><Relationship Id="rId7" Type="http://schemas.openxmlformats.org/officeDocument/2006/relationships/audio" Target="../media/audio10.wav"/><Relationship Id="rId12"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audio" Target="../media/audio9.wav"/><Relationship Id="rId11" Type="http://schemas.openxmlformats.org/officeDocument/2006/relationships/image" Target="../media/image15.png"/><Relationship Id="rId5" Type="http://schemas.openxmlformats.org/officeDocument/2006/relationships/image" Target="../media/image13.gif"/><Relationship Id="rId15" Type="http://schemas.openxmlformats.org/officeDocument/2006/relationships/image" Target="../media/image19.png"/><Relationship Id="rId10" Type="http://schemas.openxmlformats.org/officeDocument/2006/relationships/image" Target="../media/image14.gif"/><Relationship Id="rId4" Type="http://schemas.openxmlformats.org/officeDocument/2006/relationships/image" Target="../media/image12.gif"/><Relationship Id="rId9" Type="http://schemas.openxmlformats.org/officeDocument/2006/relationships/audio" Target="../media/audio12.wav"/><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audio" Target="../media/audio19.wav"/><Relationship Id="rId3" Type="http://schemas.openxmlformats.org/officeDocument/2006/relationships/image" Target="../media/image20.png"/><Relationship Id="rId7" Type="http://schemas.openxmlformats.org/officeDocument/2006/relationships/audio" Target="../media/audio14.wav"/><Relationship Id="rId12" Type="http://schemas.openxmlformats.org/officeDocument/2006/relationships/audio" Target="../media/audio18.wav"/><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2.svg"/><Relationship Id="rId11" Type="http://schemas.openxmlformats.org/officeDocument/2006/relationships/audio" Target="../media/audio17.wav"/><Relationship Id="rId5" Type="http://schemas.openxmlformats.org/officeDocument/2006/relationships/image" Target="../media/image21.png"/><Relationship Id="rId10" Type="http://schemas.openxmlformats.org/officeDocument/2006/relationships/audio" Target="../media/audio16.wav"/><Relationship Id="rId4" Type="http://schemas.openxmlformats.org/officeDocument/2006/relationships/audio" Target="../media/audio13.wav"/><Relationship Id="rId9" Type="http://schemas.openxmlformats.org/officeDocument/2006/relationships/audio" Target="../media/audio15.wav"/><Relationship Id="rId14" Type="http://schemas.openxmlformats.org/officeDocument/2006/relationships/image" Target="../media/image13.gif"/></Relationships>
</file>

<file path=ppt/slides/_rels/slide8.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audio" Target="../media/audio30.wav"/><Relationship Id="rId3" Type="http://schemas.openxmlformats.org/officeDocument/2006/relationships/audio" Target="../media/audio20.wav"/><Relationship Id="rId7" Type="http://schemas.openxmlformats.org/officeDocument/2006/relationships/audio" Target="../media/audio24.wav"/><Relationship Id="rId12" Type="http://schemas.openxmlformats.org/officeDocument/2006/relationships/audio" Target="../media/audio29.wav"/><Relationship Id="rId17" Type="http://schemas.openxmlformats.org/officeDocument/2006/relationships/image" Target="../media/image24.png"/><Relationship Id="rId2" Type="http://schemas.openxmlformats.org/officeDocument/2006/relationships/notesSlide" Target="../notesSlides/notesSlide8.xml"/><Relationship Id="rId16" Type="http://schemas.openxmlformats.org/officeDocument/2006/relationships/image" Target="../media/image22.svg"/><Relationship Id="rId1" Type="http://schemas.openxmlformats.org/officeDocument/2006/relationships/slideLayout" Target="../slideLayouts/slideLayout19.xml"/><Relationship Id="rId6" Type="http://schemas.openxmlformats.org/officeDocument/2006/relationships/audio" Target="../media/audio23.wav"/><Relationship Id="rId11" Type="http://schemas.openxmlformats.org/officeDocument/2006/relationships/audio" Target="../media/audio28.wav"/><Relationship Id="rId5" Type="http://schemas.openxmlformats.org/officeDocument/2006/relationships/audio" Target="../media/audio22.wav"/><Relationship Id="rId15" Type="http://schemas.openxmlformats.org/officeDocument/2006/relationships/image" Target="../media/image21.png"/><Relationship Id="rId10" Type="http://schemas.openxmlformats.org/officeDocument/2006/relationships/audio" Target="../media/audio27.wav"/><Relationship Id="rId4" Type="http://schemas.openxmlformats.org/officeDocument/2006/relationships/audio" Target="../media/audio21.wav"/><Relationship Id="rId9" Type="http://schemas.openxmlformats.org/officeDocument/2006/relationships/audio" Target="../media/audio26.wav"/><Relationship Id="rId14" Type="http://schemas.openxmlformats.org/officeDocument/2006/relationships/audio" Target="../media/audio31.wav"/></Relationships>
</file>

<file path=ppt/slides/_rels/slide9.xml.rels><?xml version="1.0" encoding="UTF-8" standalone="yes"?>
<Relationships xmlns="http://schemas.openxmlformats.org/package/2006/relationships"><Relationship Id="rId13" Type="http://schemas.openxmlformats.org/officeDocument/2006/relationships/audio" Target="../media/audio42.wav"/><Relationship Id="rId18" Type="http://schemas.openxmlformats.org/officeDocument/2006/relationships/audio" Target="../media/audio47.wav"/><Relationship Id="rId26" Type="http://schemas.openxmlformats.org/officeDocument/2006/relationships/image" Target="../media/image21.png"/><Relationship Id="rId39" Type="http://schemas.openxmlformats.org/officeDocument/2006/relationships/image" Target="../media/image39.png"/><Relationship Id="rId21" Type="http://schemas.openxmlformats.org/officeDocument/2006/relationships/image" Target="../media/image25.png"/><Relationship Id="rId34" Type="http://schemas.openxmlformats.org/officeDocument/2006/relationships/image" Target="../media/image35.png"/><Relationship Id="rId7" Type="http://schemas.openxmlformats.org/officeDocument/2006/relationships/audio" Target="../media/audio36.wav"/><Relationship Id="rId12" Type="http://schemas.openxmlformats.org/officeDocument/2006/relationships/audio" Target="../media/audio41.wav"/><Relationship Id="rId17" Type="http://schemas.openxmlformats.org/officeDocument/2006/relationships/audio" Target="../media/audio46.wav"/><Relationship Id="rId25" Type="http://schemas.openxmlformats.org/officeDocument/2006/relationships/image" Target="../media/image28.png"/><Relationship Id="rId33" Type="http://schemas.openxmlformats.org/officeDocument/2006/relationships/image" Target="../media/image34.png"/><Relationship Id="rId38" Type="http://schemas.openxmlformats.org/officeDocument/2006/relationships/image" Target="../media/image38.png"/><Relationship Id="rId2" Type="http://schemas.openxmlformats.org/officeDocument/2006/relationships/notesSlide" Target="../notesSlides/notesSlide9.xml"/><Relationship Id="rId16" Type="http://schemas.openxmlformats.org/officeDocument/2006/relationships/audio" Target="../media/audio45.wav"/><Relationship Id="rId20" Type="http://schemas.openxmlformats.org/officeDocument/2006/relationships/audio" Target="../media/audio49.wav"/><Relationship Id="rId29" Type="http://schemas.openxmlformats.org/officeDocument/2006/relationships/image" Target="../media/image30.png"/><Relationship Id="rId1" Type="http://schemas.openxmlformats.org/officeDocument/2006/relationships/slideLayout" Target="../slideLayouts/slideLayout29.xml"/><Relationship Id="rId6" Type="http://schemas.openxmlformats.org/officeDocument/2006/relationships/audio" Target="../media/audio35.wav"/><Relationship Id="rId11" Type="http://schemas.openxmlformats.org/officeDocument/2006/relationships/audio" Target="../media/audio40.wav"/><Relationship Id="rId24" Type="http://schemas.openxmlformats.org/officeDocument/2006/relationships/audio" Target="../media/audio50.wav"/><Relationship Id="rId32" Type="http://schemas.openxmlformats.org/officeDocument/2006/relationships/image" Target="../media/image33.png"/><Relationship Id="rId37" Type="http://schemas.openxmlformats.org/officeDocument/2006/relationships/image" Target="../media/image37.png"/><Relationship Id="rId40" Type="http://schemas.openxmlformats.org/officeDocument/2006/relationships/image" Target="../media/image40.png"/><Relationship Id="rId5" Type="http://schemas.openxmlformats.org/officeDocument/2006/relationships/audio" Target="../media/audio34.wav"/><Relationship Id="rId15" Type="http://schemas.openxmlformats.org/officeDocument/2006/relationships/audio" Target="../media/audio44.wav"/><Relationship Id="rId23" Type="http://schemas.openxmlformats.org/officeDocument/2006/relationships/image" Target="../media/image27.png"/><Relationship Id="rId28" Type="http://schemas.openxmlformats.org/officeDocument/2006/relationships/image" Target="../media/image29.png"/><Relationship Id="rId36" Type="http://schemas.openxmlformats.org/officeDocument/2006/relationships/image" Target="../media/image36.gif"/><Relationship Id="rId10" Type="http://schemas.openxmlformats.org/officeDocument/2006/relationships/audio" Target="../media/audio39.wav"/><Relationship Id="rId19" Type="http://schemas.openxmlformats.org/officeDocument/2006/relationships/audio" Target="../media/audio48.wav"/><Relationship Id="rId31" Type="http://schemas.openxmlformats.org/officeDocument/2006/relationships/image" Target="../media/image32.png"/><Relationship Id="rId4" Type="http://schemas.openxmlformats.org/officeDocument/2006/relationships/audio" Target="../media/audio33.wav"/><Relationship Id="rId9" Type="http://schemas.openxmlformats.org/officeDocument/2006/relationships/audio" Target="../media/audio38.wav"/><Relationship Id="rId14" Type="http://schemas.openxmlformats.org/officeDocument/2006/relationships/audio" Target="../media/audio43.wav"/><Relationship Id="rId22" Type="http://schemas.openxmlformats.org/officeDocument/2006/relationships/image" Target="../media/image26.png"/><Relationship Id="rId27" Type="http://schemas.openxmlformats.org/officeDocument/2006/relationships/image" Target="../media/image22.svg"/><Relationship Id="rId30" Type="http://schemas.openxmlformats.org/officeDocument/2006/relationships/image" Target="../media/image31.gif"/><Relationship Id="rId35" Type="http://schemas.openxmlformats.org/officeDocument/2006/relationships/image" Target="../media/image2.png"/><Relationship Id="rId8" Type="http://schemas.openxmlformats.org/officeDocument/2006/relationships/audio" Target="../media/audio37.wav"/><Relationship Id="rId3" Type="http://schemas.openxmlformats.org/officeDocument/2006/relationships/audio" Target="../media/audio3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D9F09DF2-C99C-4AE5-B878-10333DAF4102}"/>
              </a:ext>
            </a:extLst>
          </p:cNvPr>
          <p:cNvSpPr/>
          <p:nvPr/>
        </p:nvSpPr>
        <p:spPr>
          <a:xfrm>
            <a:off x="0" y="-703"/>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3B3838"/>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744" y="233239"/>
            <a:ext cx="4350984" cy="1325563"/>
          </a:xfrm>
        </p:spPr>
        <p:txBody>
          <a:bodyPr>
            <a:noAutofit/>
          </a:bodyPr>
          <a:lstStyle/>
          <a:p>
            <a:pPr algn="ctr"/>
            <a:r>
              <a:rPr lang="en-GB" sz="4000" b="1" spc="-1" dirty="0">
                <a:solidFill>
                  <a:srgbClr val="3B3838"/>
                </a:solidFill>
                <a:latin typeface="Century Gothic" panose="020B0502020202020204" pitchFamily="34" charset="0"/>
                <a:ea typeface="Century Gothic"/>
              </a:rPr>
              <a:t>Talking about things and things to do</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4</a:t>
            </a:r>
          </a:p>
        </p:txBody>
      </p:sp>
      <p:sp>
        <p:nvSpPr>
          <p:cNvPr id="3" name="CustomShape 2">
            <a:extLst>
              <a:ext uri="{FF2B5EF4-FFF2-40B4-BE49-F238E27FC236}">
                <a16:creationId xmlns:a16="http://schemas.microsoft.com/office/drawing/2014/main" id="{22C24C22-B136-8C7A-9445-5A0438CB5138}"/>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4" name="Picture 2" descr="Free house residence home vector">
            <a:extLst>
              <a:ext uri="{FF2B5EF4-FFF2-40B4-BE49-F238E27FC236}">
                <a16:creationId xmlns:a16="http://schemas.microsoft.com/office/drawing/2014/main" id="{9D8A856C-F81B-6B27-5AC6-B89AB99321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194" y="2204590"/>
            <a:ext cx="4224046" cy="31017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artoon of a person in a blue and white striped shirt&#10;&#10;Description automatically generated">
            <a:extLst>
              <a:ext uri="{FF2B5EF4-FFF2-40B4-BE49-F238E27FC236}">
                <a16:creationId xmlns:a16="http://schemas.microsoft.com/office/drawing/2014/main" id="{8BA309CA-AE88-5E21-D3F2-CE9FEBE784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8217" y="4609096"/>
            <a:ext cx="229328" cy="65538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 name="Table 3">
            <a:extLst>
              <a:ext uri="{FF2B5EF4-FFF2-40B4-BE49-F238E27FC236}">
                <a16:creationId xmlns:a16="http://schemas.microsoft.com/office/drawing/2014/main" id="{36C9201A-7378-474C-9CE7-4E9DD5E28007}"/>
              </a:ext>
            </a:extLst>
          </p:cNvPr>
          <p:cNvGraphicFramePr>
            <a:graphicFrameLocks noGrp="1"/>
          </p:cNvGraphicFramePr>
          <p:nvPr/>
        </p:nvGraphicFramePr>
        <p:xfrm>
          <a:off x="1381003" y="1603469"/>
          <a:ext cx="8688546" cy="4144143"/>
        </p:xfrm>
        <a:graphic>
          <a:graphicData uri="http://schemas.openxmlformats.org/drawingml/2006/table">
            <a:tbl>
              <a:tblPr firstRow="1" bandRow="1">
                <a:tableStyleId>{5940675A-B579-460E-94D1-54222C63F5DA}</a:tableStyleId>
              </a:tblPr>
              <a:tblGrid>
                <a:gridCol w="1448091">
                  <a:extLst>
                    <a:ext uri="{9D8B030D-6E8A-4147-A177-3AD203B41FA5}">
                      <a16:colId xmlns:a16="http://schemas.microsoft.com/office/drawing/2014/main" val="3705192902"/>
                    </a:ext>
                  </a:extLst>
                </a:gridCol>
                <a:gridCol w="1448091">
                  <a:extLst>
                    <a:ext uri="{9D8B030D-6E8A-4147-A177-3AD203B41FA5}">
                      <a16:colId xmlns:a16="http://schemas.microsoft.com/office/drawing/2014/main" val="1615770556"/>
                    </a:ext>
                  </a:extLst>
                </a:gridCol>
                <a:gridCol w="1448091">
                  <a:extLst>
                    <a:ext uri="{9D8B030D-6E8A-4147-A177-3AD203B41FA5}">
                      <a16:colId xmlns:a16="http://schemas.microsoft.com/office/drawing/2014/main" val="3104332929"/>
                    </a:ext>
                  </a:extLst>
                </a:gridCol>
                <a:gridCol w="1448091">
                  <a:extLst>
                    <a:ext uri="{9D8B030D-6E8A-4147-A177-3AD203B41FA5}">
                      <a16:colId xmlns:a16="http://schemas.microsoft.com/office/drawing/2014/main" val="2409308791"/>
                    </a:ext>
                  </a:extLst>
                </a:gridCol>
                <a:gridCol w="1448091">
                  <a:extLst>
                    <a:ext uri="{9D8B030D-6E8A-4147-A177-3AD203B41FA5}">
                      <a16:colId xmlns:a16="http://schemas.microsoft.com/office/drawing/2014/main" val="1938113145"/>
                    </a:ext>
                  </a:extLst>
                </a:gridCol>
                <a:gridCol w="1448091">
                  <a:extLst>
                    <a:ext uri="{9D8B030D-6E8A-4147-A177-3AD203B41FA5}">
                      <a16:colId xmlns:a16="http://schemas.microsoft.com/office/drawing/2014/main" val="606389991"/>
                    </a:ext>
                  </a:extLst>
                </a:gridCol>
              </a:tblGrid>
              <a:tr h="393800">
                <a:tc>
                  <a:txBody>
                    <a:bodyPr/>
                    <a:lstStyle/>
                    <a:p>
                      <a:endParaRPr lang="en-GB" dirty="0"/>
                    </a:p>
                    <a:p>
                      <a:endParaRPr lang="en-GB" dirty="0"/>
                    </a:p>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8464138"/>
                  </a:ext>
                </a:extLst>
              </a:tr>
              <a:tr h="1137541">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5135451"/>
                  </a:ext>
                </a:extLst>
              </a:tr>
              <a:tr h="1137541">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9953720"/>
                  </a:ext>
                </a:extLst>
              </a:tr>
              <a:tr h="1137541">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2171399"/>
                  </a:ext>
                </a:extLst>
              </a:tr>
            </a:tbl>
          </a:graphicData>
        </a:graphic>
      </p:graphicFrame>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 name="Rectangle 5">
            <a:hlinkClick r:id="" action="ppaction://noaction">
              <a:snd r:embed="rId21" name="T2_W4F_9.1.wav"/>
            </a:hlinkClick>
            <a:extLst>
              <a:ext uri="{FF2B5EF4-FFF2-40B4-BE49-F238E27FC236}">
                <a16:creationId xmlns:a16="http://schemas.microsoft.com/office/drawing/2014/main" id="{67F195E3-B4A8-4B57-84B5-E286C7573A0E}"/>
              </a:ext>
            </a:extLst>
          </p:cNvPr>
          <p:cNvSpPr/>
          <p:nvPr/>
        </p:nvSpPr>
        <p:spPr>
          <a:xfrm>
            <a:off x="644541" y="620504"/>
            <a:ext cx="413725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Wo</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ist</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das Gold?  </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ea typeface="Calibri"/>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ea typeface="Calibri"/>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pic>
        <p:nvPicPr>
          <p:cNvPr id="37" name="Google Shape;218;p1" descr="C:\Users\Winnie\AppData\Local\Microsoft\Windows\Temporary Internet Files\Content.IE5\9M0I6R03\MC900441717[1].png">
            <a:extLst>
              <a:ext uri="{FF2B5EF4-FFF2-40B4-BE49-F238E27FC236}">
                <a16:creationId xmlns:a16="http://schemas.microsoft.com/office/drawing/2014/main" id="{01B54294-CABC-4749-9577-98FCE9985CD3}"/>
              </a:ext>
            </a:extLst>
          </p:cNvPr>
          <p:cNvPicPr preferRelativeResize="0"/>
          <p:nvPr/>
        </p:nvPicPr>
        <p:blipFill rotWithShape="1">
          <a:blip r:embed="rId23" cstate="screen">
            <a:alphaModFix/>
            <a:extLst>
              <a:ext uri="{28A0092B-C50C-407E-A947-70E740481C1C}">
                <a14:useLocalDpi xmlns:a14="http://schemas.microsoft.com/office/drawing/2010/main"/>
              </a:ext>
            </a:extLst>
          </a:blip>
          <a:srcRect/>
          <a:stretch/>
        </p:blipFill>
        <p:spPr>
          <a:xfrm>
            <a:off x="6126955" y="311540"/>
            <a:ext cx="1229185" cy="1040497"/>
          </a:xfrm>
          <a:prstGeom prst="rect">
            <a:avLst/>
          </a:prstGeom>
          <a:noFill/>
          <a:ln>
            <a:noFill/>
          </a:ln>
        </p:spPr>
      </p:pic>
      <p:sp>
        <p:nvSpPr>
          <p:cNvPr id="42" name="Rectangle 41">
            <a:extLst>
              <a:ext uri="{FF2B5EF4-FFF2-40B4-BE49-F238E27FC236}">
                <a16:creationId xmlns:a16="http://schemas.microsoft.com/office/drawing/2014/main" id="{B6BBA4FA-7625-4B58-9C8C-F806D7A64B57}"/>
              </a:ext>
            </a:extLst>
          </p:cNvPr>
          <p:cNvSpPr/>
          <p:nvPr/>
        </p:nvSpPr>
        <p:spPr>
          <a:xfrm>
            <a:off x="1400127" y="2366794"/>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0C9F4EA1-79C2-40F8-82A5-EA33DC1576EA}"/>
              </a:ext>
            </a:extLst>
          </p:cNvPr>
          <p:cNvSpPr/>
          <p:nvPr/>
        </p:nvSpPr>
        <p:spPr>
          <a:xfrm>
            <a:off x="1400127" y="3480717"/>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a:extLst>
              <a:ext uri="{FF2B5EF4-FFF2-40B4-BE49-F238E27FC236}">
                <a16:creationId xmlns:a16="http://schemas.microsoft.com/office/drawing/2014/main" id="{0A79FFB3-E008-4AB1-B4E3-B7D4FDC2A3B5}"/>
              </a:ext>
            </a:extLst>
          </p:cNvPr>
          <p:cNvPicPr>
            <a:picLocks noChangeAspect="1"/>
          </p:cNvPicPr>
          <p:nvPr/>
        </p:nvPicPr>
        <p:blipFill>
          <a:blip r:embed="rId24"/>
          <a:stretch>
            <a:fillRect/>
          </a:stretch>
        </p:blipFill>
        <p:spPr>
          <a:xfrm>
            <a:off x="7308859" y="44871"/>
            <a:ext cx="2910514" cy="1455257"/>
          </a:xfrm>
          <a:prstGeom prst="rect">
            <a:avLst/>
          </a:prstGeom>
        </p:spPr>
      </p:pic>
      <p:pic>
        <p:nvPicPr>
          <p:cNvPr id="23" name="Picture 22">
            <a:extLst>
              <a:ext uri="{FF2B5EF4-FFF2-40B4-BE49-F238E27FC236}">
                <a16:creationId xmlns:a16="http://schemas.microsoft.com/office/drawing/2014/main" id="{70735B1C-FC71-4214-B511-30B678333FB0}"/>
              </a:ext>
            </a:extLst>
          </p:cNvPr>
          <p:cNvPicPr>
            <a:picLocks noChangeAspect="1"/>
          </p:cNvPicPr>
          <p:nvPr/>
        </p:nvPicPr>
        <p:blipFill>
          <a:blip r:embed="rId25"/>
          <a:stretch>
            <a:fillRect/>
          </a:stretch>
        </p:blipFill>
        <p:spPr>
          <a:xfrm>
            <a:off x="1584331" y="4703014"/>
            <a:ext cx="850934" cy="967617"/>
          </a:xfrm>
          <a:prstGeom prst="rect">
            <a:avLst/>
          </a:prstGeom>
        </p:spPr>
      </p:pic>
      <p:pic>
        <p:nvPicPr>
          <p:cNvPr id="22" name="Picture 21">
            <a:extLst>
              <a:ext uri="{FF2B5EF4-FFF2-40B4-BE49-F238E27FC236}">
                <a16:creationId xmlns:a16="http://schemas.microsoft.com/office/drawing/2014/main" id="{433BE428-5539-4C4A-B300-3F1CEC07A2E6}"/>
              </a:ext>
            </a:extLst>
          </p:cNvPr>
          <p:cNvPicPr>
            <a:picLocks noChangeAspect="1"/>
          </p:cNvPicPr>
          <p:nvPr/>
        </p:nvPicPr>
        <p:blipFill>
          <a:blip r:embed="rId26"/>
          <a:stretch>
            <a:fillRect/>
          </a:stretch>
        </p:blipFill>
        <p:spPr>
          <a:xfrm>
            <a:off x="3125333" y="2509802"/>
            <a:ext cx="677185" cy="754895"/>
          </a:xfrm>
          <a:prstGeom prst="rect">
            <a:avLst/>
          </a:prstGeom>
        </p:spPr>
      </p:pic>
      <p:sp>
        <p:nvSpPr>
          <p:cNvPr id="45" name="Rectangle 44">
            <a:extLst>
              <a:ext uri="{FF2B5EF4-FFF2-40B4-BE49-F238E27FC236}">
                <a16:creationId xmlns:a16="http://schemas.microsoft.com/office/drawing/2014/main" id="{893642E5-5858-47AB-95D8-8CB1897AAFB5}"/>
              </a:ext>
            </a:extLst>
          </p:cNvPr>
          <p:cNvSpPr/>
          <p:nvPr/>
        </p:nvSpPr>
        <p:spPr>
          <a:xfrm>
            <a:off x="2855521" y="2366794"/>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4" name="Rectangle 43">
            <a:extLst>
              <a:ext uri="{FF2B5EF4-FFF2-40B4-BE49-F238E27FC236}">
                <a16:creationId xmlns:a16="http://schemas.microsoft.com/office/drawing/2014/main" id="{CED9C338-D78B-41B3-B14E-0A6273ED73C1}"/>
              </a:ext>
            </a:extLst>
          </p:cNvPr>
          <p:cNvSpPr/>
          <p:nvPr/>
        </p:nvSpPr>
        <p:spPr>
          <a:xfrm>
            <a:off x="1400127" y="4627466"/>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8E143E86-D103-48A4-AF8E-C976383738D8}"/>
              </a:ext>
            </a:extLst>
          </p:cNvPr>
          <p:cNvSpPr/>
          <p:nvPr/>
        </p:nvSpPr>
        <p:spPr>
          <a:xfrm>
            <a:off x="2855521" y="3480717"/>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4E08EDAD-D969-41FA-9A58-BBC836766C4A}"/>
              </a:ext>
            </a:extLst>
          </p:cNvPr>
          <p:cNvSpPr/>
          <p:nvPr/>
        </p:nvSpPr>
        <p:spPr>
          <a:xfrm>
            <a:off x="2855521" y="4627466"/>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24" name="Picture 23">
            <a:extLst>
              <a:ext uri="{FF2B5EF4-FFF2-40B4-BE49-F238E27FC236}">
                <a16:creationId xmlns:a16="http://schemas.microsoft.com/office/drawing/2014/main" id="{A9C642DB-F64A-4C01-B01A-1787A1173556}"/>
              </a:ext>
            </a:extLst>
          </p:cNvPr>
          <p:cNvPicPr>
            <a:picLocks noChangeAspect="1"/>
          </p:cNvPicPr>
          <p:nvPr/>
        </p:nvPicPr>
        <p:blipFill>
          <a:blip r:embed="rId27"/>
          <a:stretch>
            <a:fillRect/>
          </a:stretch>
        </p:blipFill>
        <p:spPr>
          <a:xfrm>
            <a:off x="4525587" y="2635140"/>
            <a:ext cx="396274" cy="195089"/>
          </a:xfrm>
          <a:prstGeom prst="rect">
            <a:avLst/>
          </a:prstGeom>
        </p:spPr>
      </p:pic>
      <p:pic>
        <p:nvPicPr>
          <p:cNvPr id="26" name="Picture 25">
            <a:extLst>
              <a:ext uri="{FF2B5EF4-FFF2-40B4-BE49-F238E27FC236}">
                <a16:creationId xmlns:a16="http://schemas.microsoft.com/office/drawing/2014/main" id="{8CBC363E-584F-40AC-86BB-56A0B123A498}"/>
              </a:ext>
            </a:extLst>
          </p:cNvPr>
          <p:cNvPicPr>
            <a:picLocks noChangeAspect="1"/>
          </p:cNvPicPr>
          <p:nvPr/>
        </p:nvPicPr>
        <p:blipFill>
          <a:blip r:embed="rId27"/>
          <a:stretch>
            <a:fillRect/>
          </a:stretch>
        </p:blipFill>
        <p:spPr>
          <a:xfrm>
            <a:off x="4817091" y="2755309"/>
            <a:ext cx="396274" cy="195089"/>
          </a:xfrm>
          <a:prstGeom prst="rect">
            <a:avLst/>
          </a:prstGeom>
        </p:spPr>
      </p:pic>
      <p:pic>
        <p:nvPicPr>
          <p:cNvPr id="36" name="Picture 35">
            <a:extLst>
              <a:ext uri="{FF2B5EF4-FFF2-40B4-BE49-F238E27FC236}">
                <a16:creationId xmlns:a16="http://schemas.microsoft.com/office/drawing/2014/main" id="{FEA68227-4DFE-4A8F-A8A2-51A5C71BB4A9}"/>
              </a:ext>
            </a:extLst>
          </p:cNvPr>
          <p:cNvPicPr>
            <a:picLocks noChangeAspect="1"/>
          </p:cNvPicPr>
          <p:nvPr/>
        </p:nvPicPr>
        <p:blipFill>
          <a:blip r:embed="rId27"/>
          <a:stretch>
            <a:fillRect/>
          </a:stretch>
        </p:blipFill>
        <p:spPr>
          <a:xfrm>
            <a:off x="4459847" y="2896294"/>
            <a:ext cx="396274" cy="195089"/>
          </a:xfrm>
          <a:prstGeom prst="rect">
            <a:avLst/>
          </a:prstGeom>
        </p:spPr>
      </p:pic>
      <p:pic>
        <p:nvPicPr>
          <p:cNvPr id="38" name="Picture 37">
            <a:extLst>
              <a:ext uri="{FF2B5EF4-FFF2-40B4-BE49-F238E27FC236}">
                <a16:creationId xmlns:a16="http://schemas.microsoft.com/office/drawing/2014/main" id="{221AF41A-3685-4907-A602-02509C90EB60}"/>
              </a:ext>
            </a:extLst>
          </p:cNvPr>
          <p:cNvPicPr>
            <a:picLocks noChangeAspect="1"/>
          </p:cNvPicPr>
          <p:nvPr/>
        </p:nvPicPr>
        <p:blipFill>
          <a:blip r:embed="rId27"/>
          <a:stretch>
            <a:fillRect/>
          </a:stretch>
        </p:blipFill>
        <p:spPr>
          <a:xfrm>
            <a:off x="5174335" y="2635140"/>
            <a:ext cx="396274" cy="195089"/>
          </a:xfrm>
          <a:prstGeom prst="rect">
            <a:avLst/>
          </a:prstGeom>
        </p:spPr>
      </p:pic>
      <p:pic>
        <p:nvPicPr>
          <p:cNvPr id="48" name="Picture 47"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393030" y="2691387"/>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406105" y="2992498"/>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558008" y="3729176"/>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491878" y="4013819"/>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919551" y="3932797"/>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052028" y="3712402"/>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975287" y="5381993"/>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881127" y="4903272"/>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161028" y="5056761"/>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9BD98D01-B3F0-4C6F-A249-07B677B5F50C}"/>
              </a:ext>
            </a:extLst>
          </p:cNvPr>
          <p:cNvPicPr>
            <a:picLocks noChangeAspect="1"/>
          </p:cNvPicPr>
          <p:nvPr/>
        </p:nvPicPr>
        <p:blipFill>
          <a:blip r:embed="rId25"/>
          <a:stretch>
            <a:fillRect/>
          </a:stretch>
        </p:blipFill>
        <p:spPr>
          <a:xfrm>
            <a:off x="7413530" y="3519072"/>
            <a:ext cx="850934" cy="967617"/>
          </a:xfrm>
          <a:prstGeom prst="rect">
            <a:avLst/>
          </a:prstGeom>
        </p:spPr>
      </p:pic>
      <p:pic>
        <p:nvPicPr>
          <p:cNvPr id="58" name="Picture 57">
            <a:extLst>
              <a:ext uri="{FF2B5EF4-FFF2-40B4-BE49-F238E27FC236}">
                <a16:creationId xmlns:a16="http://schemas.microsoft.com/office/drawing/2014/main" id="{9B060155-7C60-4944-B070-5883385ED350}"/>
              </a:ext>
            </a:extLst>
          </p:cNvPr>
          <p:cNvPicPr>
            <a:picLocks noChangeAspect="1"/>
          </p:cNvPicPr>
          <p:nvPr/>
        </p:nvPicPr>
        <p:blipFill>
          <a:blip r:embed="rId29"/>
          <a:stretch>
            <a:fillRect/>
          </a:stretch>
        </p:blipFill>
        <p:spPr>
          <a:xfrm>
            <a:off x="9062804" y="3624293"/>
            <a:ext cx="676715" cy="749873"/>
          </a:xfrm>
          <a:prstGeom prst="rect">
            <a:avLst/>
          </a:prstGeom>
        </p:spPr>
      </p:pic>
      <p:pic>
        <p:nvPicPr>
          <p:cNvPr id="59" name="Picture 58" descr="Lámina, Oro, Moneda, Metal, Dorado, Redondo, 3D">
            <a:extLst>
              <a:ext uri="{FF2B5EF4-FFF2-40B4-BE49-F238E27FC236}">
                <a16:creationId xmlns:a16="http://schemas.microsoft.com/office/drawing/2014/main" id="{F605C1A1-8AEF-41AE-B575-322D8FBB0C32}"/>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864786" y="4234399"/>
            <a:ext cx="327704" cy="16385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descr="Lámina, Oro, Moneda, Metal, Dorado, Redondo, 3D">
            <a:extLst>
              <a:ext uri="{FF2B5EF4-FFF2-40B4-BE49-F238E27FC236}">
                <a16:creationId xmlns:a16="http://schemas.microsoft.com/office/drawing/2014/main" id="{B6DBFF30-854A-4CA7-95C6-015E1CCBC0CD}"/>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641227" y="5285941"/>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id="{C5684063-5810-420B-ADDB-70C7220B630F}"/>
              </a:ext>
            </a:extLst>
          </p:cNvPr>
          <p:cNvPicPr>
            <a:picLocks noChangeAspect="1"/>
          </p:cNvPicPr>
          <p:nvPr/>
        </p:nvPicPr>
        <p:blipFill>
          <a:blip r:embed="rId25"/>
          <a:stretch>
            <a:fillRect/>
          </a:stretch>
        </p:blipFill>
        <p:spPr>
          <a:xfrm>
            <a:off x="6012701" y="2423960"/>
            <a:ext cx="850934" cy="967617"/>
          </a:xfrm>
          <a:prstGeom prst="rect">
            <a:avLst/>
          </a:prstGeom>
        </p:spPr>
      </p:pic>
      <p:sp>
        <p:nvSpPr>
          <p:cNvPr id="63" name="Rectangle 62">
            <a:extLst>
              <a:ext uri="{FF2B5EF4-FFF2-40B4-BE49-F238E27FC236}">
                <a16:creationId xmlns:a16="http://schemas.microsoft.com/office/drawing/2014/main" id="{9E20DB8A-7E63-4134-9170-7FC71813A8F8}"/>
              </a:ext>
            </a:extLst>
          </p:cNvPr>
          <p:cNvSpPr/>
          <p:nvPr/>
        </p:nvSpPr>
        <p:spPr>
          <a:xfrm>
            <a:off x="4304332" y="2366794"/>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4" name="Rectangle 63">
            <a:extLst>
              <a:ext uri="{FF2B5EF4-FFF2-40B4-BE49-F238E27FC236}">
                <a16:creationId xmlns:a16="http://schemas.microsoft.com/office/drawing/2014/main" id="{D2BCBD78-EC38-4E71-BE19-FC14CC256006}"/>
              </a:ext>
            </a:extLst>
          </p:cNvPr>
          <p:cNvSpPr/>
          <p:nvPr/>
        </p:nvSpPr>
        <p:spPr>
          <a:xfrm>
            <a:off x="5768148" y="2366794"/>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5" name="Rectangle 64">
            <a:extLst>
              <a:ext uri="{FF2B5EF4-FFF2-40B4-BE49-F238E27FC236}">
                <a16:creationId xmlns:a16="http://schemas.microsoft.com/office/drawing/2014/main" id="{B439BFA7-01A0-4AB5-B8EA-15C81C7DC447}"/>
              </a:ext>
            </a:extLst>
          </p:cNvPr>
          <p:cNvSpPr/>
          <p:nvPr/>
        </p:nvSpPr>
        <p:spPr>
          <a:xfrm>
            <a:off x="7198653" y="2366794"/>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6" name="Rectangle 65">
            <a:extLst>
              <a:ext uri="{FF2B5EF4-FFF2-40B4-BE49-F238E27FC236}">
                <a16:creationId xmlns:a16="http://schemas.microsoft.com/office/drawing/2014/main" id="{ACF90C2E-2DCC-4F9B-921C-84FB57817EC3}"/>
              </a:ext>
            </a:extLst>
          </p:cNvPr>
          <p:cNvSpPr/>
          <p:nvPr/>
        </p:nvSpPr>
        <p:spPr>
          <a:xfrm>
            <a:off x="8619597" y="2366794"/>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7" name="Rectangle 66">
            <a:extLst>
              <a:ext uri="{FF2B5EF4-FFF2-40B4-BE49-F238E27FC236}">
                <a16:creationId xmlns:a16="http://schemas.microsoft.com/office/drawing/2014/main" id="{7BBB5CBA-6F3E-4DCD-8B20-7E847E21C7CA}"/>
              </a:ext>
            </a:extLst>
          </p:cNvPr>
          <p:cNvSpPr/>
          <p:nvPr/>
        </p:nvSpPr>
        <p:spPr>
          <a:xfrm>
            <a:off x="4304332" y="3480717"/>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8" name="Rectangle 67">
            <a:extLst>
              <a:ext uri="{FF2B5EF4-FFF2-40B4-BE49-F238E27FC236}">
                <a16:creationId xmlns:a16="http://schemas.microsoft.com/office/drawing/2014/main" id="{7225B94B-AEE2-48C9-B8DA-081B6BCC3980}"/>
              </a:ext>
            </a:extLst>
          </p:cNvPr>
          <p:cNvSpPr/>
          <p:nvPr/>
        </p:nvSpPr>
        <p:spPr>
          <a:xfrm>
            <a:off x="5768148" y="3480717"/>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9" name="Rectangle 68">
            <a:extLst>
              <a:ext uri="{FF2B5EF4-FFF2-40B4-BE49-F238E27FC236}">
                <a16:creationId xmlns:a16="http://schemas.microsoft.com/office/drawing/2014/main" id="{C332BAD5-B4CE-4715-8ABE-63ECD15B2762}"/>
              </a:ext>
            </a:extLst>
          </p:cNvPr>
          <p:cNvSpPr/>
          <p:nvPr/>
        </p:nvSpPr>
        <p:spPr>
          <a:xfrm>
            <a:off x="7198653" y="3480717"/>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0" name="Rectangle 69">
            <a:extLst>
              <a:ext uri="{FF2B5EF4-FFF2-40B4-BE49-F238E27FC236}">
                <a16:creationId xmlns:a16="http://schemas.microsoft.com/office/drawing/2014/main" id="{E5B7BF5A-BC03-4D40-BB64-9A71467346EC}"/>
              </a:ext>
            </a:extLst>
          </p:cNvPr>
          <p:cNvSpPr/>
          <p:nvPr/>
        </p:nvSpPr>
        <p:spPr>
          <a:xfrm>
            <a:off x="8619597" y="3480717"/>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1" name="Rectangle 70">
            <a:extLst>
              <a:ext uri="{FF2B5EF4-FFF2-40B4-BE49-F238E27FC236}">
                <a16:creationId xmlns:a16="http://schemas.microsoft.com/office/drawing/2014/main" id="{D1CB3F46-9874-4D18-B3FE-951329C9E7F4}"/>
              </a:ext>
            </a:extLst>
          </p:cNvPr>
          <p:cNvSpPr/>
          <p:nvPr/>
        </p:nvSpPr>
        <p:spPr>
          <a:xfrm>
            <a:off x="4304332" y="4627466"/>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2" name="Rectangle 71">
            <a:extLst>
              <a:ext uri="{FF2B5EF4-FFF2-40B4-BE49-F238E27FC236}">
                <a16:creationId xmlns:a16="http://schemas.microsoft.com/office/drawing/2014/main" id="{A43437ED-CCBE-495A-B4FC-219043C5AA98}"/>
              </a:ext>
            </a:extLst>
          </p:cNvPr>
          <p:cNvSpPr/>
          <p:nvPr/>
        </p:nvSpPr>
        <p:spPr>
          <a:xfrm>
            <a:off x="5768148" y="4627466"/>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3" name="Rectangle 72">
            <a:extLst>
              <a:ext uri="{FF2B5EF4-FFF2-40B4-BE49-F238E27FC236}">
                <a16:creationId xmlns:a16="http://schemas.microsoft.com/office/drawing/2014/main" id="{CC332F09-89CF-4A99-BD7B-63815904BCBA}"/>
              </a:ext>
            </a:extLst>
          </p:cNvPr>
          <p:cNvSpPr/>
          <p:nvPr/>
        </p:nvSpPr>
        <p:spPr>
          <a:xfrm>
            <a:off x="7198653" y="4627466"/>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4" name="Rectangle 73">
            <a:extLst>
              <a:ext uri="{FF2B5EF4-FFF2-40B4-BE49-F238E27FC236}">
                <a16:creationId xmlns:a16="http://schemas.microsoft.com/office/drawing/2014/main" id="{B1A1C365-338C-4B27-B6C5-4E4D1CAF63DF}"/>
              </a:ext>
            </a:extLst>
          </p:cNvPr>
          <p:cNvSpPr/>
          <p:nvPr/>
        </p:nvSpPr>
        <p:spPr>
          <a:xfrm>
            <a:off x="8619597" y="4627466"/>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76" name="Picture 75">
            <a:extLst>
              <a:ext uri="{FF2B5EF4-FFF2-40B4-BE49-F238E27FC236}">
                <a16:creationId xmlns:a16="http://schemas.microsoft.com/office/drawing/2014/main" id="{5126F9C6-4E22-4C67-B23D-922A4CD533D9}"/>
              </a:ext>
            </a:extLst>
          </p:cNvPr>
          <p:cNvPicPr>
            <a:picLocks noChangeAspect="1"/>
          </p:cNvPicPr>
          <p:nvPr/>
        </p:nvPicPr>
        <p:blipFill>
          <a:blip r:embed="rId30"/>
          <a:stretch>
            <a:fillRect/>
          </a:stretch>
        </p:blipFill>
        <p:spPr>
          <a:xfrm>
            <a:off x="7265517" y="735451"/>
            <a:ext cx="676715" cy="749873"/>
          </a:xfrm>
          <a:prstGeom prst="rect">
            <a:avLst/>
          </a:prstGeom>
        </p:spPr>
      </p:pic>
      <p:sp>
        <p:nvSpPr>
          <p:cNvPr id="77" name="TextBox 76">
            <a:extLst>
              <a:ext uri="{FF2B5EF4-FFF2-40B4-BE49-F238E27FC236}">
                <a16:creationId xmlns:a16="http://schemas.microsoft.com/office/drawing/2014/main" id="{027EECEB-D00A-427A-8EE5-DEA550F8AAFA}"/>
              </a:ext>
            </a:extLst>
          </p:cNvPr>
          <p:cNvSpPr txBox="1"/>
          <p:nvPr/>
        </p:nvSpPr>
        <p:spPr>
          <a:xfrm>
            <a:off x="52072" y="2463972"/>
            <a:ext cx="11805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8" name="TextBox 77">
            <a:extLst>
              <a:ext uri="{FF2B5EF4-FFF2-40B4-BE49-F238E27FC236}">
                <a16:creationId xmlns:a16="http://schemas.microsoft.com/office/drawing/2014/main" id="{45145BD8-5610-4E67-B231-14469080C720}"/>
              </a:ext>
            </a:extLst>
          </p:cNvPr>
          <p:cNvSpPr txBox="1"/>
          <p:nvPr/>
        </p:nvSpPr>
        <p:spPr>
          <a:xfrm>
            <a:off x="-63619" y="3702791"/>
            <a:ext cx="20734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9" name="TextBox 78">
            <a:extLst>
              <a:ext uri="{FF2B5EF4-FFF2-40B4-BE49-F238E27FC236}">
                <a16:creationId xmlns:a16="http://schemas.microsoft.com/office/drawing/2014/main" id="{73518FC8-A38D-473D-A1F2-F0021EC1A670}"/>
              </a:ext>
            </a:extLst>
          </p:cNvPr>
          <p:cNvSpPr txBox="1"/>
          <p:nvPr/>
        </p:nvSpPr>
        <p:spPr>
          <a:xfrm>
            <a:off x="3104" y="5045012"/>
            <a:ext cx="1394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 hast</a:t>
            </a:r>
          </a:p>
        </p:txBody>
      </p:sp>
      <p:sp>
        <p:nvSpPr>
          <p:cNvPr id="3" name="TextBox 2">
            <a:extLst>
              <a:ext uri="{FF2B5EF4-FFF2-40B4-BE49-F238E27FC236}">
                <a16:creationId xmlns:a16="http://schemas.microsoft.com/office/drawing/2014/main" id="{664FCB86-F035-DFED-7864-D0FC166B00F1}"/>
              </a:ext>
            </a:extLst>
          </p:cNvPr>
          <p:cNvSpPr txBox="1"/>
          <p:nvPr/>
        </p:nvSpPr>
        <p:spPr>
          <a:xfrm>
            <a:off x="2328218" y="1857016"/>
            <a:ext cx="5896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p>
        </p:txBody>
      </p:sp>
      <p:sp>
        <p:nvSpPr>
          <p:cNvPr id="4" name="TextBox 3">
            <a:extLst>
              <a:ext uri="{FF2B5EF4-FFF2-40B4-BE49-F238E27FC236}">
                <a16:creationId xmlns:a16="http://schemas.microsoft.com/office/drawing/2014/main" id="{DDC72C86-EA56-C123-D4B2-2B36DE23799E}"/>
              </a:ext>
            </a:extLst>
          </p:cNvPr>
          <p:cNvSpPr txBox="1"/>
          <p:nvPr/>
        </p:nvSpPr>
        <p:spPr>
          <a:xfrm>
            <a:off x="3559040" y="1870504"/>
            <a:ext cx="11805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sp>
        <p:nvSpPr>
          <p:cNvPr id="5" name="TextBox 4">
            <a:extLst>
              <a:ext uri="{FF2B5EF4-FFF2-40B4-BE49-F238E27FC236}">
                <a16:creationId xmlns:a16="http://schemas.microsoft.com/office/drawing/2014/main" id="{64B30123-BE5A-4EDE-6796-3B38AC3D674E}"/>
              </a:ext>
            </a:extLst>
          </p:cNvPr>
          <p:cNvSpPr txBox="1"/>
          <p:nvPr/>
        </p:nvSpPr>
        <p:spPr>
          <a:xfrm>
            <a:off x="4868741" y="1870505"/>
            <a:ext cx="11805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C41B743F-2998-7CC4-6E98-7277B1C36C26}"/>
              </a:ext>
            </a:extLst>
          </p:cNvPr>
          <p:cNvSpPr txBox="1"/>
          <p:nvPr/>
        </p:nvSpPr>
        <p:spPr>
          <a:xfrm>
            <a:off x="6378288" y="1889347"/>
            <a:ext cx="11805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p>
        </p:txBody>
      </p:sp>
      <p:sp>
        <p:nvSpPr>
          <p:cNvPr id="9" name="TextBox 8">
            <a:extLst>
              <a:ext uri="{FF2B5EF4-FFF2-40B4-BE49-F238E27FC236}">
                <a16:creationId xmlns:a16="http://schemas.microsoft.com/office/drawing/2014/main" id="{5CF31D74-9529-5BB4-F7CB-07F78AC5178D}"/>
              </a:ext>
            </a:extLst>
          </p:cNvPr>
          <p:cNvSpPr txBox="1"/>
          <p:nvPr/>
        </p:nvSpPr>
        <p:spPr>
          <a:xfrm>
            <a:off x="7901188" y="1945410"/>
            <a:ext cx="11805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sp>
        <p:nvSpPr>
          <p:cNvPr id="10" name="TextBox 9">
            <a:extLst>
              <a:ext uri="{FF2B5EF4-FFF2-40B4-BE49-F238E27FC236}">
                <a16:creationId xmlns:a16="http://schemas.microsoft.com/office/drawing/2014/main" id="{F5C8AE14-712B-C244-AC86-A3EBACD0C5D5}"/>
              </a:ext>
            </a:extLst>
          </p:cNvPr>
          <p:cNvSpPr txBox="1"/>
          <p:nvPr/>
        </p:nvSpPr>
        <p:spPr>
          <a:xfrm>
            <a:off x="9240146" y="1875538"/>
            <a:ext cx="11805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1" name="Picture 10" descr="Icon&#10;&#10;Description automatically generated">
            <a:extLst>
              <a:ext uri="{FF2B5EF4-FFF2-40B4-BE49-F238E27FC236}">
                <a16:creationId xmlns:a16="http://schemas.microsoft.com/office/drawing/2014/main" id="{0EB0A021-B484-8F57-2004-80B129F00AD4}"/>
              </a:ext>
            </a:extLst>
          </p:cNvPr>
          <p:cNvPicPr>
            <a:picLocks noChangeAspect="1"/>
          </p:cNvPicPr>
          <p:nvPr/>
        </p:nvPicPr>
        <p:blipFill rotWithShape="1">
          <a:blip r:embed="rId31">
            <a:extLst>
              <a:ext uri="{28A0092B-C50C-407E-A947-70E740481C1C}">
                <a14:useLocalDpi xmlns:a14="http://schemas.microsoft.com/office/drawing/2010/main" val="0"/>
              </a:ext>
            </a:extLst>
          </a:blip>
          <a:srcRect r="50000"/>
          <a:stretch/>
        </p:blipFill>
        <p:spPr>
          <a:xfrm>
            <a:off x="1410301" y="1923014"/>
            <a:ext cx="371296" cy="371295"/>
          </a:xfrm>
          <a:prstGeom prst="rect">
            <a:avLst/>
          </a:prstGeom>
        </p:spPr>
      </p:pic>
      <p:pic>
        <p:nvPicPr>
          <p:cNvPr id="14" name="Picture 13" descr="Icon&#10;&#10;Description automatically generated">
            <a:extLst>
              <a:ext uri="{FF2B5EF4-FFF2-40B4-BE49-F238E27FC236}">
                <a16:creationId xmlns:a16="http://schemas.microsoft.com/office/drawing/2014/main" id="{AA3C52EB-381D-FDB6-F837-3A9834958E32}"/>
              </a:ext>
            </a:extLst>
          </p:cNvPr>
          <p:cNvPicPr>
            <a:picLocks noChangeAspect="1"/>
          </p:cNvPicPr>
          <p:nvPr/>
        </p:nvPicPr>
        <p:blipFill rotWithShape="1">
          <a:blip r:embed="rId31">
            <a:extLst>
              <a:ext uri="{28A0092B-C50C-407E-A947-70E740481C1C}">
                <a14:useLocalDpi xmlns:a14="http://schemas.microsoft.com/office/drawing/2010/main" val="0"/>
              </a:ext>
            </a:extLst>
          </a:blip>
          <a:srcRect r="50000"/>
          <a:stretch/>
        </p:blipFill>
        <p:spPr>
          <a:xfrm>
            <a:off x="2863091" y="1956705"/>
            <a:ext cx="371296" cy="371295"/>
          </a:xfrm>
          <a:prstGeom prst="rect">
            <a:avLst/>
          </a:prstGeom>
        </p:spPr>
      </p:pic>
      <p:pic>
        <p:nvPicPr>
          <p:cNvPr id="15" name="Picture 14" descr="Icon&#10;&#10;Description automatically generated">
            <a:extLst>
              <a:ext uri="{FF2B5EF4-FFF2-40B4-BE49-F238E27FC236}">
                <a16:creationId xmlns:a16="http://schemas.microsoft.com/office/drawing/2014/main" id="{48621D2A-E175-4154-ABFC-DD49DD4ED4EE}"/>
              </a:ext>
            </a:extLst>
          </p:cNvPr>
          <p:cNvPicPr>
            <a:picLocks noChangeAspect="1"/>
          </p:cNvPicPr>
          <p:nvPr/>
        </p:nvPicPr>
        <p:blipFill rotWithShape="1">
          <a:blip r:embed="rId31">
            <a:extLst>
              <a:ext uri="{28A0092B-C50C-407E-A947-70E740481C1C}">
                <a14:useLocalDpi xmlns:a14="http://schemas.microsoft.com/office/drawing/2010/main" val="0"/>
              </a:ext>
            </a:extLst>
          </a:blip>
          <a:srcRect r="50000"/>
          <a:stretch/>
        </p:blipFill>
        <p:spPr>
          <a:xfrm>
            <a:off x="4309232" y="1900937"/>
            <a:ext cx="371296" cy="371295"/>
          </a:xfrm>
          <a:prstGeom prst="rect">
            <a:avLst/>
          </a:prstGeom>
        </p:spPr>
      </p:pic>
      <p:pic>
        <p:nvPicPr>
          <p:cNvPr id="61" name="Picture 60" descr="Icon&#10;&#10;Description automatically generated with medium confidence">
            <a:extLst>
              <a:ext uri="{FF2B5EF4-FFF2-40B4-BE49-F238E27FC236}">
                <a16:creationId xmlns:a16="http://schemas.microsoft.com/office/drawing/2014/main" id="{B51D716A-2CBC-A9C6-D854-51E30B426516}"/>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5753673" y="1880357"/>
            <a:ext cx="293401" cy="369332"/>
          </a:xfrm>
          <a:prstGeom prst="rect">
            <a:avLst/>
          </a:prstGeom>
        </p:spPr>
      </p:pic>
      <p:pic>
        <p:nvPicPr>
          <p:cNvPr id="80" name="Picture 79" descr="Icon&#10;&#10;Description automatically generated with medium confidence">
            <a:extLst>
              <a:ext uri="{FF2B5EF4-FFF2-40B4-BE49-F238E27FC236}">
                <a16:creationId xmlns:a16="http://schemas.microsoft.com/office/drawing/2014/main" id="{50DD7B8D-6C7A-C459-75F2-B15F807D19A0}"/>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7203812" y="1856480"/>
            <a:ext cx="293401" cy="369332"/>
          </a:xfrm>
          <a:prstGeom prst="rect">
            <a:avLst/>
          </a:prstGeom>
        </p:spPr>
      </p:pic>
      <p:pic>
        <p:nvPicPr>
          <p:cNvPr id="81" name="Picture 80" descr="Icon&#10;&#10;Description automatically generated with medium confidence">
            <a:extLst>
              <a:ext uri="{FF2B5EF4-FFF2-40B4-BE49-F238E27FC236}">
                <a16:creationId xmlns:a16="http://schemas.microsoft.com/office/drawing/2014/main" id="{6E4E13A9-8064-E192-D395-DB8B21CA03E4}"/>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652602" y="1856480"/>
            <a:ext cx="293401" cy="369332"/>
          </a:xfrm>
          <a:prstGeom prst="rect">
            <a:avLst/>
          </a:prstGeom>
        </p:spPr>
      </p:pic>
      <p:pic>
        <p:nvPicPr>
          <p:cNvPr id="82" name="Picture 2" descr="Free house residence home vector">
            <a:extLst>
              <a:ext uri="{FF2B5EF4-FFF2-40B4-BE49-F238E27FC236}">
                <a16:creationId xmlns:a16="http://schemas.microsoft.com/office/drawing/2014/main" id="{9BB50BDF-3FD4-2321-9A72-113674493847}"/>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694417" y="1799557"/>
            <a:ext cx="600894" cy="441248"/>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descr="A black cat with yellow eyes&#10;&#10;Description automatically generated">
            <a:extLst>
              <a:ext uri="{FF2B5EF4-FFF2-40B4-BE49-F238E27FC236}">
                <a16:creationId xmlns:a16="http://schemas.microsoft.com/office/drawing/2014/main" id="{8DF9A16B-E9E8-26B7-C301-96BC3C9F2558}"/>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3263432" y="1629594"/>
            <a:ext cx="572898" cy="664715"/>
          </a:xfrm>
          <a:prstGeom prst="rect">
            <a:avLst/>
          </a:prstGeom>
        </p:spPr>
      </p:pic>
      <p:grpSp>
        <p:nvGrpSpPr>
          <p:cNvPr id="84" name="Group 83">
            <a:extLst>
              <a:ext uri="{FF2B5EF4-FFF2-40B4-BE49-F238E27FC236}">
                <a16:creationId xmlns:a16="http://schemas.microsoft.com/office/drawing/2014/main" id="{328C50B6-D2D6-B11F-6A33-8349ACAF7376}"/>
              </a:ext>
            </a:extLst>
          </p:cNvPr>
          <p:cNvGrpSpPr/>
          <p:nvPr/>
        </p:nvGrpSpPr>
        <p:grpSpPr>
          <a:xfrm>
            <a:off x="7541139" y="1662133"/>
            <a:ext cx="826326" cy="601394"/>
            <a:chOff x="9100723" y="4048216"/>
            <a:chExt cx="2879676" cy="1718735"/>
          </a:xfrm>
        </p:grpSpPr>
        <p:pic>
          <p:nvPicPr>
            <p:cNvPr id="85" name="Picture 4" descr="Free education back to school school supplies vector">
              <a:extLst>
                <a:ext uri="{FF2B5EF4-FFF2-40B4-BE49-F238E27FC236}">
                  <a16:creationId xmlns:a16="http://schemas.microsoft.com/office/drawing/2014/main" id="{45B01929-61AA-9980-4C94-5B858BED81AA}"/>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9100723" y="4048216"/>
              <a:ext cx="2879676" cy="1718735"/>
            </a:xfrm>
            <a:prstGeom prst="rect">
              <a:avLst/>
            </a:prstGeom>
            <a:noFill/>
            <a:extLst>
              <a:ext uri="{909E8E84-426E-40DD-AFC4-6F175D3DCCD1}">
                <a14:hiddenFill xmlns:a14="http://schemas.microsoft.com/office/drawing/2010/main">
                  <a:solidFill>
                    <a:srgbClr val="FFFFFF"/>
                  </a:solidFill>
                </a14:hiddenFill>
              </a:ext>
            </a:extLst>
          </p:spPr>
        </p:pic>
        <p:sp>
          <p:nvSpPr>
            <p:cNvPr id="86" name="Rectangle 85">
              <a:extLst>
                <a:ext uri="{FF2B5EF4-FFF2-40B4-BE49-F238E27FC236}">
                  <a16:creationId xmlns:a16="http://schemas.microsoft.com/office/drawing/2014/main" id="{4531C8E6-283F-E5A1-F793-7A0BF7F35ABB}"/>
                </a:ext>
              </a:extLst>
            </p:cNvPr>
            <p:cNvSpPr/>
            <p:nvPr/>
          </p:nvSpPr>
          <p:spPr>
            <a:xfrm>
              <a:off x="10252520" y="4738204"/>
              <a:ext cx="661187" cy="447997"/>
            </a:xfrm>
            <a:prstGeom prst="rect">
              <a:avLst/>
            </a:prstGeom>
            <a:solidFill>
              <a:srgbClr val="187A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7" name="Picture 8" descr="Free computer desktop modern vector">
            <a:extLst>
              <a:ext uri="{FF2B5EF4-FFF2-40B4-BE49-F238E27FC236}">
                <a16:creationId xmlns:a16="http://schemas.microsoft.com/office/drawing/2014/main" id="{53C69B5C-CFD0-56C1-4FF7-0337EC983D2B}"/>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735648" y="1783522"/>
            <a:ext cx="683043" cy="513888"/>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4" descr="Free bicycle bike ride vector">
            <a:extLst>
              <a:ext uri="{FF2B5EF4-FFF2-40B4-BE49-F238E27FC236}">
                <a16:creationId xmlns:a16="http://schemas.microsoft.com/office/drawing/2014/main" id="{B36606FD-4950-15E1-F9A5-503406BEA859}"/>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8955602" y="1787005"/>
            <a:ext cx="685169" cy="441056"/>
          </a:xfrm>
          <a:prstGeom prst="rect">
            <a:avLst/>
          </a:prstGeom>
          <a:solidFill>
            <a:schemeClr val="bg1"/>
          </a:solidFill>
        </p:spPr>
      </p:pic>
      <p:pic>
        <p:nvPicPr>
          <p:cNvPr id="89" name="Picture 6" descr="Free cup award prize vector">
            <a:extLst>
              <a:ext uri="{FF2B5EF4-FFF2-40B4-BE49-F238E27FC236}">
                <a16:creationId xmlns:a16="http://schemas.microsoft.com/office/drawing/2014/main" id="{21E7E1D3-1DC2-99C8-30F3-FC2B163E86AC}"/>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164418" y="1660584"/>
            <a:ext cx="513179" cy="645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2633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2"/>
                                        </p:tgtEl>
                                      </p:cBhvr>
                                    </p:animEffect>
                                    <p:set>
                                      <p:cBhvr>
                                        <p:cTn id="7"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2_W4F_9.2.wav"/>
                                        </p:tgtEl>
                                      </p:cMediaNode>
                                    </p:audio>
                                  </p:subTnLst>
                                </p:cTn>
                              </p:par>
                            </p:childTnLst>
                          </p:cTn>
                        </p:par>
                      </p:childTnLst>
                    </p:cTn>
                  </p:par>
                </p:childTnLst>
              </p:cTn>
              <p:nextCondLst>
                <p:cond evt="onClick" delay="0">
                  <p:tgtEl>
                    <p:spTgt spid="42"/>
                  </p:tgtEl>
                </p:cond>
              </p:nextCondLst>
            </p:seq>
            <p:seq concurrent="1" nextAc="seek">
              <p:cTn id="8" restart="whenNotActive" fill="hold" evtFilter="cancelBubble" nodeType="interactiveSeq">
                <p:stCondLst>
                  <p:cond evt="onClick" delay="0">
                    <p:tgtEl>
                      <p:spTgt spid="4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44"/>
                                        </p:tgtEl>
                                      </p:cBhvr>
                                    </p:animEffect>
                                    <p:set>
                                      <p:cBhvr>
                                        <p:cTn id="13"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T2_W4F_9.14.wav"/>
                                        </p:tgtEl>
                                      </p:cMediaNode>
                                    </p:audio>
                                  </p:subTnLst>
                                </p:cTn>
                              </p:par>
                            </p:childTnLst>
                          </p:cTn>
                        </p:par>
                      </p:childTnLst>
                    </p:cTn>
                  </p:par>
                </p:childTnLst>
              </p:cTn>
              <p:nextCondLst>
                <p:cond evt="onClick" delay="0">
                  <p:tgtEl>
                    <p:spTgt spid="44"/>
                  </p:tgtEl>
                </p:cond>
              </p:nextCondLst>
            </p:seq>
            <p:seq concurrent="1" nextAc="seek">
              <p:cTn id="14" restart="whenNotActive" fill="hold" evtFilter="cancelBubble" nodeType="interactiveSeq">
                <p:stCondLst>
                  <p:cond evt="onClick" delay="0">
                    <p:tgtEl>
                      <p:spTgt spid="4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43"/>
                                        </p:tgtEl>
                                      </p:cBhvr>
                                    </p:animEffect>
                                    <p:set>
                                      <p:cBhvr>
                                        <p:cTn id="19"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5" name="T2_W4F_9.8.wav"/>
                                        </p:tgtEl>
                                      </p:cMediaNode>
                                    </p:audio>
                                  </p:subTnLst>
                                </p:cTn>
                              </p:par>
                            </p:childTnLst>
                          </p:cTn>
                        </p:par>
                      </p:childTnLst>
                    </p:cTn>
                  </p:par>
                </p:childTnLst>
              </p:cTn>
              <p:nextCondLst>
                <p:cond evt="onClick" delay="0">
                  <p:tgtEl>
                    <p:spTgt spid="43"/>
                  </p:tgtEl>
                </p:cond>
              </p:nextCondLst>
            </p:seq>
            <p:seq concurrent="1" nextAc="seek">
              <p:cTn id="20" restart="whenNotActive" fill="hold" evtFilter="cancelBubble" nodeType="interactiveSeq">
                <p:stCondLst>
                  <p:cond evt="onClick" delay="0">
                    <p:tgtEl>
                      <p:spTgt spid="4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45"/>
                                        </p:tgtEl>
                                      </p:cBhvr>
                                    </p:animEffect>
                                    <p:set>
                                      <p:cBhvr>
                                        <p:cTn id="25"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6" name="T2_W4F_9.3.wav"/>
                                        </p:tgtEl>
                                      </p:cMediaNode>
                                    </p:audio>
                                  </p:subTnLst>
                                </p:cTn>
                              </p:par>
                            </p:childTnLst>
                          </p:cTn>
                        </p:par>
                      </p:childTnLst>
                    </p:cTn>
                  </p:par>
                </p:childTnLst>
              </p:cTn>
              <p:nextCondLst>
                <p:cond evt="onClick" delay="0">
                  <p:tgtEl>
                    <p:spTgt spid="45"/>
                  </p:tgtEl>
                </p:cond>
              </p:nextCondLst>
            </p:seq>
            <p:seq concurrent="1" nextAc="seek">
              <p:cTn id="26" restart="whenNotActive" fill="hold" evtFilter="cancelBubble" nodeType="interactiveSeq">
                <p:stCondLst>
                  <p:cond evt="onClick" delay="0">
                    <p:tgtEl>
                      <p:spTgt spid="4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46"/>
                                        </p:tgtEl>
                                      </p:cBhvr>
                                    </p:animEffect>
                                    <p:set>
                                      <p:cBhvr>
                                        <p:cTn id="31"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7" name="T2_W4F_9.9.wav"/>
                                        </p:tgtEl>
                                      </p:cMediaNode>
                                    </p:audio>
                                  </p:subTnLst>
                                </p:cTn>
                              </p:par>
                            </p:childTnLst>
                          </p:cTn>
                        </p:par>
                      </p:childTnLst>
                    </p:cTn>
                  </p:par>
                </p:childTnLst>
              </p:cTn>
              <p:nextCondLst>
                <p:cond evt="onClick" delay="0">
                  <p:tgtEl>
                    <p:spTgt spid="46"/>
                  </p:tgtEl>
                </p:cond>
              </p:nextCondLst>
            </p:seq>
            <p:seq concurrent="1" nextAc="seek">
              <p:cTn id="32" restart="whenNotActive" fill="hold" evtFilter="cancelBubble" nodeType="interactiveSeq">
                <p:stCondLst>
                  <p:cond evt="onClick" delay="0">
                    <p:tgtEl>
                      <p:spTgt spid="4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47"/>
                                        </p:tgtEl>
                                      </p:cBhvr>
                                    </p:animEffect>
                                    <p:set>
                                      <p:cBhvr>
                                        <p:cTn id="37"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8" name="T2_W4F_9.15.wav"/>
                                        </p:tgtEl>
                                      </p:cMediaNode>
                                    </p:audio>
                                  </p:subTnLst>
                                </p:cTn>
                              </p:par>
                            </p:childTnLst>
                          </p:cTn>
                        </p:par>
                      </p:childTnLst>
                    </p:cTn>
                  </p:par>
                </p:childTnLst>
              </p:cTn>
              <p:nextCondLst>
                <p:cond evt="onClick" delay="0">
                  <p:tgtEl>
                    <p:spTgt spid="47"/>
                  </p:tgtEl>
                </p:cond>
              </p:nextCondLst>
            </p:seq>
            <p:seq concurrent="1" nextAc="seek">
              <p:cTn id="38" restart="whenNotActive" fill="hold" evtFilter="cancelBubble" nodeType="interactiveSeq">
                <p:stCondLst>
                  <p:cond evt="onClick" delay="0">
                    <p:tgtEl>
                      <p:spTgt spid="63"/>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63"/>
                                        </p:tgtEl>
                                      </p:cBhvr>
                                    </p:animEffect>
                                    <p:set>
                                      <p:cBhvr>
                                        <p:cTn id="43" dur="1" fill="hold">
                                          <p:stCondLst>
                                            <p:cond delay="499"/>
                                          </p:stCondLst>
                                        </p:cTn>
                                        <p:tgtEl>
                                          <p:spTgt spid="63"/>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9" name="T2_W4F_9.4.wav"/>
                                        </p:tgtEl>
                                      </p:cMediaNode>
                                    </p:audio>
                                  </p:subTnLst>
                                </p:cTn>
                              </p:par>
                            </p:childTnLst>
                          </p:cTn>
                        </p:par>
                      </p:childTnLst>
                    </p:cTn>
                  </p:par>
                </p:childTnLst>
              </p:cTn>
              <p:nextCondLst>
                <p:cond evt="onClick" delay="0">
                  <p:tgtEl>
                    <p:spTgt spid="63"/>
                  </p:tgtEl>
                </p:cond>
              </p:nextCondLst>
            </p:seq>
            <p:seq concurrent="1" nextAc="seek">
              <p:cTn id="44" restart="whenNotActive" fill="hold" evtFilter="cancelBubble" nodeType="interactiveSeq">
                <p:stCondLst>
                  <p:cond evt="onClick" delay="0">
                    <p:tgtEl>
                      <p:spTgt spid="64"/>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64"/>
                                        </p:tgtEl>
                                      </p:cBhvr>
                                    </p:animEffect>
                                    <p:set>
                                      <p:cBhvr>
                                        <p:cTn id="49" dur="1" fill="hold">
                                          <p:stCondLst>
                                            <p:cond delay="499"/>
                                          </p:stCondLst>
                                        </p:cTn>
                                        <p:tgtEl>
                                          <p:spTgt spid="64"/>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10" name="T2_W4F_9.5.wav"/>
                                        </p:tgtEl>
                                      </p:cMediaNode>
                                    </p:audio>
                                  </p:subTnLst>
                                </p:cTn>
                              </p:par>
                            </p:childTnLst>
                          </p:cTn>
                        </p:par>
                      </p:childTnLst>
                    </p:cTn>
                  </p:par>
                </p:childTnLst>
              </p:cTn>
              <p:nextCondLst>
                <p:cond evt="onClick" delay="0">
                  <p:tgtEl>
                    <p:spTgt spid="64"/>
                  </p:tgtEl>
                </p:cond>
              </p:nextCondLst>
            </p:seq>
            <p:seq concurrent="1" nextAc="seek">
              <p:cTn id="50" restart="whenNotActive" fill="hold" evtFilter="cancelBubble" nodeType="interactiveSeq">
                <p:stCondLst>
                  <p:cond evt="onClick" delay="0">
                    <p:tgtEl>
                      <p:spTgt spid="65"/>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65"/>
                                        </p:tgtEl>
                                      </p:cBhvr>
                                    </p:animEffect>
                                    <p:set>
                                      <p:cBhvr>
                                        <p:cTn id="55" dur="1" fill="hold">
                                          <p:stCondLst>
                                            <p:cond delay="499"/>
                                          </p:stCondLst>
                                        </p:cTn>
                                        <p:tgtEl>
                                          <p:spTgt spid="6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11" name="T2_W4F_9.6.wav"/>
                                        </p:tgtEl>
                                      </p:cMediaNode>
                                    </p:audio>
                                  </p:subTnLst>
                                </p:cTn>
                              </p:par>
                            </p:childTnLst>
                          </p:cTn>
                        </p:par>
                      </p:childTnLst>
                    </p:cTn>
                  </p:par>
                </p:childTnLst>
              </p:cTn>
              <p:nextCondLst>
                <p:cond evt="onClick" delay="0">
                  <p:tgtEl>
                    <p:spTgt spid="65"/>
                  </p:tgtEl>
                </p:cond>
              </p:nextCondLst>
            </p:seq>
            <p:seq concurrent="1" nextAc="seek">
              <p:cTn id="56" restart="whenNotActive" fill="hold" evtFilter="cancelBubble" nodeType="interactiveSeq">
                <p:stCondLst>
                  <p:cond evt="onClick" delay="0">
                    <p:tgtEl>
                      <p:spTgt spid="66"/>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66"/>
                                        </p:tgtEl>
                                      </p:cBhvr>
                                    </p:animEffect>
                                    <p:set>
                                      <p:cBhvr>
                                        <p:cTn id="61" dur="1" fill="hold">
                                          <p:stCondLst>
                                            <p:cond delay="499"/>
                                          </p:stCondLst>
                                        </p:cTn>
                                        <p:tgtEl>
                                          <p:spTgt spid="66"/>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12" name="T2_W4F_9.7.wav"/>
                                        </p:tgtEl>
                                      </p:cMediaNode>
                                    </p:audio>
                                  </p:subTnLst>
                                </p:cTn>
                              </p:par>
                            </p:childTnLst>
                          </p:cTn>
                        </p:par>
                      </p:childTnLst>
                    </p:cTn>
                  </p:par>
                </p:childTnLst>
              </p:cTn>
              <p:nextCondLst>
                <p:cond evt="onClick" delay="0">
                  <p:tgtEl>
                    <p:spTgt spid="66"/>
                  </p:tgtEl>
                </p:cond>
              </p:nextCondLst>
            </p:seq>
            <p:seq concurrent="1" nextAc="seek">
              <p:cTn id="62" restart="whenNotActive" fill="hold" evtFilter="cancelBubble" nodeType="interactiveSeq">
                <p:stCondLst>
                  <p:cond evt="onClick" delay="0">
                    <p:tgtEl>
                      <p:spTgt spid="67"/>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67"/>
                                        </p:tgtEl>
                                      </p:cBhvr>
                                    </p:animEffect>
                                    <p:set>
                                      <p:cBhvr>
                                        <p:cTn id="67" dur="1" fill="hold">
                                          <p:stCondLst>
                                            <p:cond delay="499"/>
                                          </p:stCondLst>
                                        </p:cTn>
                                        <p:tgtEl>
                                          <p:spTgt spid="67"/>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13" name="T2_W4F_9.10.wav"/>
                                        </p:tgtEl>
                                      </p:cMediaNode>
                                    </p:audio>
                                  </p:subTnLst>
                                </p:cTn>
                              </p:par>
                            </p:childTnLst>
                          </p:cTn>
                        </p:par>
                      </p:childTnLst>
                    </p:cTn>
                  </p:par>
                </p:childTnLst>
              </p:cTn>
              <p:nextCondLst>
                <p:cond evt="onClick" delay="0">
                  <p:tgtEl>
                    <p:spTgt spid="67"/>
                  </p:tgtEl>
                </p:cond>
              </p:nextCondLst>
            </p:seq>
            <p:seq concurrent="1" nextAc="seek">
              <p:cTn id="68" restart="whenNotActive" fill="hold" evtFilter="cancelBubble" nodeType="interactiveSeq">
                <p:stCondLst>
                  <p:cond evt="onClick" delay="0">
                    <p:tgtEl>
                      <p:spTgt spid="68"/>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68"/>
                                        </p:tgtEl>
                                      </p:cBhvr>
                                    </p:animEffect>
                                    <p:set>
                                      <p:cBhvr>
                                        <p:cTn id="73" dur="1" fill="hold">
                                          <p:stCondLst>
                                            <p:cond delay="499"/>
                                          </p:stCondLst>
                                        </p:cTn>
                                        <p:tgtEl>
                                          <p:spTgt spid="68"/>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14" name="T2_W4F_9.11.wav"/>
                                        </p:tgtEl>
                                      </p:cMediaNode>
                                    </p:audio>
                                  </p:subTnLst>
                                </p:cTn>
                              </p:par>
                            </p:childTnLst>
                          </p:cTn>
                        </p:par>
                      </p:childTnLst>
                    </p:cTn>
                  </p:par>
                </p:childTnLst>
              </p:cTn>
              <p:nextCondLst>
                <p:cond evt="onClick" delay="0">
                  <p:tgtEl>
                    <p:spTgt spid="68"/>
                  </p:tgtEl>
                </p:cond>
              </p:nextCondLst>
            </p:seq>
            <p:seq concurrent="1" nextAc="seek">
              <p:cTn id="74" restart="whenNotActive" fill="hold" evtFilter="cancelBubble" nodeType="interactiveSeq">
                <p:stCondLst>
                  <p:cond evt="onClick" delay="0">
                    <p:tgtEl>
                      <p:spTgt spid="69"/>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69"/>
                                        </p:tgtEl>
                                      </p:cBhvr>
                                    </p:animEffect>
                                    <p:set>
                                      <p:cBhvr>
                                        <p:cTn id="79" dur="1" fill="hold">
                                          <p:stCondLst>
                                            <p:cond delay="499"/>
                                          </p:stCondLst>
                                        </p:cTn>
                                        <p:tgtEl>
                                          <p:spTgt spid="69"/>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15" name="T2_W4F_9.12.wav"/>
                                        </p:tgtEl>
                                      </p:cMediaNode>
                                    </p:audio>
                                  </p:subTnLst>
                                </p:cTn>
                              </p:par>
                            </p:childTnLst>
                          </p:cTn>
                        </p:par>
                      </p:childTnLst>
                    </p:cTn>
                  </p:par>
                </p:childTnLst>
              </p:cTn>
              <p:nextCondLst>
                <p:cond evt="onClick" delay="0">
                  <p:tgtEl>
                    <p:spTgt spid="69"/>
                  </p:tgtEl>
                </p:cond>
              </p:nextCondLst>
            </p:seq>
            <p:seq concurrent="1" nextAc="seek">
              <p:cTn id="80" restart="whenNotActive" fill="hold" evtFilter="cancelBubble" nodeType="interactiveSeq">
                <p:stCondLst>
                  <p:cond evt="onClick" delay="0">
                    <p:tgtEl>
                      <p:spTgt spid="70"/>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70"/>
                                        </p:tgtEl>
                                      </p:cBhvr>
                                    </p:animEffect>
                                    <p:set>
                                      <p:cBhvr>
                                        <p:cTn id="85" dur="1" fill="hold">
                                          <p:stCondLst>
                                            <p:cond delay="499"/>
                                          </p:stCondLst>
                                        </p:cTn>
                                        <p:tgtEl>
                                          <p:spTgt spid="70"/>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16" name="T2_W4F_9.13.wav"/>
                                        </p:tgtEl>
                                      </p:cMediaNode>
                                    </p:audio>
                                  </p:subTnLst>
                                </p:cTn>
                              </p:par>
                            </p:childTnLst>
                          </p:cTn>
                        </p:par>
                      </p:childTnLst>
                    </p:cTn>
                  </p:par>
                </p:childTnLst>
              </p:cTn>
              <p:nextCondLst>
                <p:cond evt="onClick" delay="0">
                  <p:tgtEl>
                    <p:spTgt spid="70"/>
                  </p:tgtEl>
                </p:cond>
              </p:nextCondLst>
            </p:seq>
            <p:seq concurrent="1" nextAc="seek">
              <p:cTn id="86" restart="whenNotActive" fill="hold" evtFilter="cancelBubble" nodeType="interactiveSeq">
                <p:stCondLst>
                  <p:cond evt="onClick" delay="0">
                    <p:tgtEl>
                      <p:spTgt spid="71"/>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71"/>
                                        </p:tgtEl>
                                      </p:cBhvr>
                                    </p:animEffect>
                                    <p:set>
                                      <p:cBhvr>
                                        <p:cTn id="91" dur="1" fill="hold">
                                          <p:stCondLst>
                                            <p:cond delay="499"/>
                                          </p:stCondLst>
                                        </p:cTn>
                                        <p:tgtEl>
                                          <p:spTgt spid="71"/>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17" name="T2_W4F_9.16.wav"/>
                                        </p:tgtEl>
                                      </p:cMediaNode>
                                    </p:audio>
                                  </p:subTnLst>
                                </p:cTn>
                              </p:par>
                            </p:childTnLst>
                          </p:cTn>
                        </p:par>
                      </p:childTnLst>
                    </p:cTn>
                  </p:par>
                </p:childTnLst>
              </p:cTn>
              <p:nextCondLst>
                <p:cond evt="onClick" delay="0">
                  <p:tgtEl>
                    <p:spTgt spid="71"/>
                  </p:tgtEl>
                </p:cond>
              </p:nextCondLst>
            </p:seq>
            <p:seq concurrent="1" nextAc="seek">
              <p:cTn id="92" restart="whenNotActive" fill="hold" evtFilter="cancelBubble" nodeType="interactiveSeq">
                <p:stCondLst>
                  <p:cond evt="onClick" delay="0">
                    <p:tgtEl>
                      <p:spTgt spid="72"/>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72"/>
                                        </p:tgtEl>
                                      </p:cBhvr>
                                    </p:animEffect>
                                    <p:set>
                                      <p:cBhvr>
                                        <p:cTn id="97" dur="1" fill="hold">
                                          <p:stCondLst>
                                            <p:cond delay="499"/>
                                          </p:stCondLst>
                                        </p:cTn>
                                        <p:tgtEl>
                                          <p:spTgt spid="72"/>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18" name="T2_W4F_9.17.wav"/>
                                        </p:tgtEl>
                                      </p:cMediaNode>
                                    </p:audio>
                                  </p:subTnLst>
                                </p:cTn>
                              </p:par>
                            </p:childTnLst>
                          </p:cTn>
                        </p:par>
                      </p:childTnLst>
                    </p:cTn>
                  </p:par>
                </p:childTnLst>
              </p:cTn>
              <p:nextCondLst>
                <p:cond evt="onClick" delay="0">
                  <p:tgtEl>
                    <p:spTgt spid="72"/>
                  </p:tgtEl>
                </p:cond>
              </p:nextCondLst>
            </p:seq>
            <p:seq concurrent="1" nextAc="seek">
              <p:cTn id="98" restart="whenNotActive" fill="hold" evtFilter="cancelBubble" nodeType="interactiveSeq">
                <p:stCondLst>
                  <p:cond evt="onClick" delay="0">
                    <p:tgtEl>
                      <p:spTgt spid="73"/>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73"/>
                                        </p:tgtEl>
                                      </p:cBhvr>
                                    </p:animEffect>
                                    <p:set>
                                      <p:cBhvr>
                                        <p:cTn id="103" dur="1" fill="hold">
                                          <p:stCondLst>
                                            <p:cond delay="499"/>
                                          </p:stCondLst>
                                        </p:cTn>
                                        <p:tgtEl>
                                          <p:spTgt spid="73"/>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19" name="T2_W4F_9.18.wav"/>
                                        </p:tgtEl>
                                      </p:cMediaNode>
                                    </p:audio>
                                  </p:subTnLst>
                                </p:cTn>
                              </p:par>
                            </p:childTnLst>
                          </p:cTn>
                        </p:par>
                      </p:childTnLst>
                    </p:cTn>
                  </p:par>
                </p:childTnLst>
              </p:cTn>
              <p:nextCondLst>
                <p:cond evt="onClick" delay="0">
                  <p:tgtEl>
                    <p:spTgt spid="73"/>
                  </p:tgtEl>
                </p:cond>
              </p:nextCondLst>
            </p:seq>
            <p:seq concurrent="1" nextAc="seek">
              <p:cTn id="104" restart="whenNotActive" fill="hold" evtFilter="cancelBubble" nodeType="interactiveSeq">
                <p:stCondLst>
                  <p:cond evt="onClick" delay="0">
                    <p:tgtEl>
                      <p:spTgt spid="74"/>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74"/>
                                        </p:tgtEl>
                                      </p:cBhvr>
                                    </p:animEffect>
                                    <p:set>
                                      <p:cBhvr>
                                        <p:cTn id="109" dur="1" fill="hold">
                                          <p:stCondLst>
                                            <p:cond delay="499"/>
                                          </p:stCondLst>
                                        </p:cTn>
                                        <p:tgtEl>
                                          <p:spTgt spid="74"/>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20" name="T2_W4F_9.19.wav"/>
                                        </p:tgtEl>
                                      </p:cMediaNode>
                                    </p:audio>
                                  </p:subTnLst>
                                </p:cTn>
                              </p:par>
                            </p:childTnLst>
                          </p:cTn>
                        </p:par>
                      </p:childTnLst>
                    </p:cTn>
                  </p:par>
                </p:childTnLst>
              </p:cTn>
              <p:nextCondLst>
                <p:cond evt="onClick" delay="0">
                  <p:tgtEl>
                    <p:spTgt spid="74"/>
                  </p:tgtEl>
                </p:cond>
              </p:nextCondLst>
            </p:seq>
          </p:childTnLst>
        </p:cTn>
      </p:par>
    </p:tnLst>
    <p:bldLst>
      <p:bldP spid="42" grpId="0" animBg="1"/>
      <p:bldP spid="43" grpId="0" animBg="1"/>
      <p:bldP spid="45" grpId="0" animBg="1"/>
      <p:bldP spid="44" grpId="0" animBg="1"/>
      <p:bldP spid="46" grpId="0" animBg="1"/>
      <p:bldP spid="47"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Free computer desktop modern vector">
            <a:extLst>
              <a:ext uri="{FF2B5EF4-FFF2-40B4-BE49-F238E27FC236}">
                <a16:creationId xmlns:a16="http://schemas.microsoft.com/office/drawing/2014/main" id="{5D6C969D-2A5A-9AF1-65B8-E34ABDB499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58727" y="5435071"/>
            <a:ext cx="1397803" cy="105163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7" name="T2_W4F_11.1.wav"/>
            </a:hlinkClick>
            <a:extLst>
              <a:ext uri="{FF2B5EF4-FFF2-40B4-BE49-F238E27FC236}">
                <a16:creationId xmlns:a16="http://schemas.microsoft.com/office/drawing/2014/main" id="{207C148F-45EB-4409-B006-B3FFBC980597}"/>
              </a:ext>
            </a:extLst>
          </p:cNvPr>
          <p:cNvSpPr txBox="1"/>
          <p:nvPr/>
        </p:nvSpPr>
        <p:spPr>
          <a:xfrm>
            <a:off x="646256" y="485139"/>
            <a:ext cx="37423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itle 2">
            <a:extLst>
              <a:ext uri="{FF2B5EF4-FFF2-40B4-BE49-F238E27FC236}">
                <a16:creationId xmlns:a16="http://schemas.microsoft.com/office/drawing/2014/main" id="{A07B77A2-087B-4C31-8349-A1BF802D89D6}"/>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schreiben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36" name="Graphic 35" descr="Blackboard">
            <a:extLst>
              <a:ext uri="{FF2B5EF4-FFF2-40B4-BE49-F238E27FC236}">
                <a16:creationId xmlns:a16="http://schemas.microsoft.com/office/drawing/2014/main" id="{E3085AD7-7431-428E-BF5B-88094B1F8BF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19121" y="-110706"/>
            <a:ext cx="1256675" cy="1256675"/>
          </a:xfrm>
          <a:prstGeom prst="rect">
            <a:avLst/>
          </a:prstGeom>
        </p:spPr>
      </p:pic>
      <p:sp>
        <p:nvSpPr>
          <p:cNvPr id="33" name="Title 2">
            <a:extLst>
              <a:ext uri="{FF2B5EF4-FFF2-40B4-BE49-F238E27FC236}">
                <a16:creationId xmlns:a16="http://schemas.microsoft.com/office/drawing/2014/main" id="{3653E245-4008-4E44-93C1-756AE28CC146}"/>
              </a:ext>
            </a:extLst>
          </p:cNvPr>
          <p:cNvSpPr txBox="1">
            <a:spLocks/>
          </p:cNvSpPr>
          <p:nvPr/>
        </p:nvSpPr>
        <p:spPr>
          <a:xfrm>
            <a:off x="10826458" y="2355214"/>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ea typeface="Calibri"/>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ea typeface="Calibri"/>
              <a:cs typeface="Calibri"/>
              <a:sym typeface="Calibri"/>
            </a:endParaRPr>
          </a:p>
        </p:txBody>
      </p:sp>
      <p:pic>
        <p:nvPicPr>
          <p:cNvPr id="34" name="Picture 33" descr="Icon&#10;&#10;Description automatically generated">
            <a:extLst>
              <a:ext uri="{FF2B5EF4-FFF2-40B4-BE49-F238E27FC236}">
                <a16:creationId xmlns:a16="http://schemas.microsoft.com/office/drawing/2014/main" id="{3FDEC5B5-0E6C-4571-A222-2D5329C6D4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65048" y="1464492"/>
            <a:ext cx="1585097" cy="1066892"/>
          </a:xfrm>
          <a:prstGeom prst="rect">
            <a:avLst/>
          </a:prstGeom>
        </p:spPr>
      </p:pic>
      <p:pic>
        <p:nvPicPr>
          <p:cNvPr id="11" name="Picture 10" descr="Graphical user interface, application, Teams&#10;&#10;Description automatically generated">
            <a:extLst>
              <a:ext uri="{FF2B5EF4-FFF2-40B4-BE49-F238E27FC236}">
                <a16:creationId xmlns:a16="http://schemas.microsoft.com/office/drawing/2014/main" id="{4764B917-01CB-42D7-8D88-B33BC7D1D74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16482" y="164033"/>
            <a:ext cx="2022914" cy="1393914"/>
          </a:xfrm>
          <a:prstGeom prst="rect">
            <a:avLst/>
          </a:prstGeom>
        </p:spPr>
      </p:pic>
      <p:sp>
        <p:nvSpPr>
          <p:cNvPr id="12" name="TextBox 11">
            <a:extLst>
              <a:ext uri="{FF2B5EF4-FFF2-40B4-BE49-F238E27FC236}">
                <a16:creationId xmlns:a16="http://schemas.microsoft.com/office/drawing/2014/main" id="{5F0D56A5-9622-4DB7-B7E3-894C00431D14}"/>
              </a:ext>
            </a:extLst>
          </p:cNvPr>
          <p:cNvSpPr txBox="1"/>
          <p:nvPr/>
        </p:nvSpPr>
        <p:spPr>
          <a:xfrm>
            <a:off x="105303" y="1022349"/>
            <a:ext cx="986737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three objects and write three sentences in German saying what you have: ‘I have a…’. </a:t>
            </a:r>
          </a:p>
        </p:txBody>
      </p:sp>
      <p:sp>
        <p:nvSpPr>
          <p:cNvPr id="14" name="TextBox 13">
            <a:extLst>
              <a:ext uri="{FF2B5EF4-FFF2-40B4-BE49-F238E27FC236}">
                <a16:creationId xmlns:a16="http://schemas.microsoft.com/office/drawing/2014/main" id="{41D0928F-9E5C-440E-8432-8CDCBFACB3E1}"/>
              </a:ext>
            </a:extLst>
          </p:cNvPr>
          <p:cNvSpPr txBox="1"/>
          <p:nvPr/>
        </p:nvSpPr>
        <p:spPr>
          <a:xfrm>
            <a:off x="78977" y="1938524"/>
            <a:ext cx="9640866"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three more objects and write three sentences saying what your partner has: ‘You have a…’</a:t>
            </a:r>
          </a:p>
        </p:txBody>
      </p:sp>
      <p:sp>
        <p:nvSpPr>
          <p:cNvPr id="16" name="TextBox 15">
            <a:extLst>
              <a:ext uri="{FF2B5EF4-FFF2-40B4-BE49-F238E27FC236}">
                <a16:creationId xmlns:a16="http://schemas.microsoft.com/office/drawing/2014/main" id="{AC17EC75-2824-4724-B698-E2FD5DBB1B8A}"/>
              </a:ext>
            </a:extLst>
          </p:cNvPr>
          <p:cNvSpPr txBox="1"/>
          <p:nvPr/>
        </p:nvSpPr>
        <p:spPr>
          <a:xfrm>
            <a:off x="64223" y="2752658"/>
            <a:ext cx="11045055"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Read your sentences aloud. If your partner has the same sentence as you, play rock-paper-scissors. The loser must make their sentence negative with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say a new sentence.  Play until you have successfully said all your sentences.</a:t>
            </a:r>
          </a:p>
        </p:txBody>
      </p:sp>
      <p:sp>
        <p:nvSpPr>
          <p:cNvPr id="17" name="TextBox 16">
            <a:extLst>
              <a:ext uri="{FF2B5EF4-FFF2-40B4-BE49-F238E27FC236}">
                <a16:creationId xmlns:a16="http://schemas.microsoft.com/office/drawing/2014/main" id="{498A30D4-9342-4E85-86CE-344AEBE8932C}"/>
              </a:ext>
            </a:extLst>
          </p:cNvPr>
          <p:cNvSpPr txBox="1"/>
          <p:nvPr/>
        </p:nvSpPr>
        <p:spPr>
          <a:xfrm>
            <a:off x="123171" y="5101038"/>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a:t>
            </a:r>
          </a:p>
        </p:txBody>
      </p:sp>
      <p:sp>
        <p:nvSpPr>
          <p:cNvPr id="18" name="TextBox 17">
            <a:extLst>
              <a:ext uri="{FF2B5EF4-FFF2-40B4-BE49-F238E27FC236}">
                <a16:creationId xmlns:a16="http://schemas.microsoft.com/office/drawing/2014/main" id="{4EAC7A3C-DE43-4525-9EFE-095362170381}"/>
              </a:ext>
            </a:extLst>
          </p:cNvPr>
          <p:cNvSpPr txBox="1"/>
          <p:nvPr/>
        </p:nvSpPr>
        <p:spPr>
          <a:xfrm>
            <a:off x="141946" y="4183149"/>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Beispiel</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9" name="Speech Bubble: Rectangle with Corners Rounded 18">
            <a:extLst>
              <a:ext uri="{FF2B5EF4-FFF2-40B4-BE49-F238E27FC236}">
                <a16:creationId xmlns:a16="http://schemas.microsoft.com/office/drawing/2014/main" id="{2B9799EF-93C0-4762-8D0F-E538ACA7FF11}"/>
              </a:ext>
            </a:extLst>
          </p:cNvPr>
          <p:cNvSpPr/>
          <p:nvPr/>
        </p:nvSpPr>
        <p:spPr>
          <a:xfrm>
            <a:off x="2527546" y="4093385"/>
            <a:ext cx="2549421" cy="791741"/>
          </a:xfrm>
          <a:prstGeom prst="wedgeRoundRectCallout">
            <a:avLst>
              <a:gd name="adj1" fmla="val -49328"/>
              <a:gd name="adj2" fmla="val 100491"/>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Computer.</a:t>
            </a:r>
          </a:p>
        </p:txBody>
      </p:sp>
      <p:sp>
        <p:nvSpPr>
          <p:cNvPr id="21" name="TextBox 20">
            <a:extLst>
              <a:ext uri="{FF2B5EF4-FFF2-40B4-BE49-F238E27FC236}">
                <a16:creationId xmlns:a16="http://schemas.microsoft.com/office/drawing/2014/main" id="{32DA9F9E-7439-4F62-957B-65B4AD24E794}"/>
              </a:ext>
            </a:extLst>
          </p:cNvPr>
          <p:cNvSpPr txBox="1"/>
          <p:nvPr/>
        </p:nvSpPr>
        <p:spPr>
          <a:xfrm>
            <a:off x="6792240" y="5170798"/>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a:t>
            </a:r>
          </a:p>
        </p:txBody>
      </p:sp>
      <p:sp>
        <p:nvSpPr>
          <p:cNvPr id="22" name="Speech Bubble: Rectangle with Corners Rounded 21">
            <a:extLst>
              <a:ext uri="{FF2B5EF4-FFF2-40B4-BE49-F238E27FC236}">
                <a16:creationId xmlns:a16="http://schemas.microsoft.com/office/drawing/2014/main" id="{25296DCA-A2A2-414D-B4C9-70C994EF92D3}"/>
              </a:ext>
            </a:extLst>
          </p:cNvPr>
          <p:cNvSpPr/>
          <p:nvPr/>
        </p:nvSpPr>
        <p:spPr>
          <a:xfrm>
            <a:off x="5699872" y="4112185"/>
            <a:ext cx="3096624" cy="791741"/>
          </a:xfrm>
          <a:prstGeom prst="wedgeRoundRectCallout">
            <a:avLst>
              <a:gd name="adj1" fmla="val 29817"/>
              <a:gd name="adj2" fmla="val 85295"/>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auch</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Computer!</a:t>
            </a:r>
          </a:p>
        </p:txBody>
      </p:sp>
      <p:pic>
        <p:nvPicPr>
          <p:cNvPr id="23" name="Imagen 10">
            <a:extLst>
              <a:ext uri="{FF2B5EF4-FFF2-40B4-BE49-F238E27FC236}">
                <a16:creationId xmlns:a16="http://schemas.microsoft.com/office/drawing/2014/main" id="{72B7EE99-9B37-4449-AD0F-BB293F96C179}"/>
              </a:ext>
            </a:extLst>
          </p:cNvPr>
          <p:cNvPicPr>
            <a:picLocks noChangeAspect="1"/>
          </p:cNvPicPr>
          <p:nvPr/>
        </p:nvPicPr>
        <p:blipFill rotWithShape="1">
          <a:blip r:embed="rId12">
            <a:clrChange>
              <a:clrFrom>
                <a:srgbClr val="FEFEFE"/>
              </a:clrFrom>
              <a:clrTo>
                <a:srgbClr val="FEFEFE">
                  <a:alpha val="0"/>
                </a:srgbClr>
              </a:clrTo>
            </a:clrChange>
          </a:blip>
          <a:srcRect r="68395"/>
          <a:stretch/>
        </p:blipFill>
        <p:spPr>
          <a:xfrm>
            <a:off x="5156207" y="4888135"/>
            <a:ext cx="1302500" cy="1916518"/>
          </a:xfrm>
          <a:prstGeom prst="rect">
            <a:avLst/>
          </a:prstGeom>
        </p:spPr>
      </p:pic>
      <p:pic>
        <p:nvPicPr>
          <p:cNvPr id="24" name="Imagen 37">
            <a:extLst>
              <a:ext uri="{FF2B5EF4-FFF2-40B4-BE49-F238E27FC236}">
                <a16:creationId xmlns:a16="http://schemas.microsoft.com/office/drawing/2014/main" id="{90510499-1A35-4958-99FF-892941FE48BE}"/>
              </a:ext>
            </a:extLst>
          </p:cNvPr>
          <p:cNvPicPr>
            <a:picLocks noChangeAspect="1"/>
          </p:cNvPicPr>
          <p:nvPr/>
        </p:nvPicPr>
        <p:blipFill rotWithShape="1">
          <a:blip r:embed="rId12">
            <a:clrChange>
              <a:clrFrom>
                <a:srgbClr val="FEFEFE"/>
              </a:clrFrom>
              <a:clrTo>
                <a:srgbClr val="FEFEFE">
                  <a:alpha val="0"/>
                </a:srgbClr>
              </a:clrTo>
            </a:clrChange>
          </a:blip>
          <a:srcRect l="59276"/>
          <a:stretch/>
        </p:blipFill>
        <p:spPr>
          <a:xfrm>
            <a:off x="4011832" y="5011084"/>
            <a:ext cx="1495261" cy="1707517"/>
          </a:xfrm>
          <a:prstGeom prst="rect">
            <a:avLst/>
          </a:prstGeom>
        </p:spPr>
      </p:pic>
      <p:sp>
        <p:nvSpPr>
          <p:cNvPr id="25" name="Speech Bubble: Rectangle with Corners Rounded 24">
            <a:extLst>
              <a:ext uri="{FF2B5EF4-FFF2-40B4-BE49-F238E27FC236}">
                <a16:creationId xmlns:a16="http://schemas.microsoft.com/office/drawing/2014/main" id="{D5AEA370-67A8-487F-9312-E2564C85D985}"/>
              </a:ext>
            </a:extLst>
          </p:cNvPr>
          <p:cNvSpPr/>
          <p:nvPr/>
        </p:nvSpPr>
        <p:spPr>
          <a:xfrm>
            <a:off x="9095712" y="4279720"/>
            <a:ext cx="2954342" cy="1045264"/>
          </a:xfrm>
          <a:prstGeom prst="wedgeRoundRectCallout">
            <a:avLst>
              <a:gd name="adj1" fmla="val -67743"/>
              <a:gd name="adj2" fmla="val 38186"/>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keinen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Computer. Ich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Katze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0" name="Title 1">
            <a:hlinkClick r:id="" action="ppaction://noaction">
              <a:snd r:embed="rId13" name="T2_W4F_11.2.wav"/>
            </a:hlinkClick>
            <a:extLst>
              <a:ext uri="{FF2B5EF4-FFF2-40B4-BE49-F238E27FC236}">
                <a16:creationId xmlns:a16="http://schemas.microsoft.com/office/drawing/2014/main" id="{84F23146-713F-4A29-8A3A-64DFA51781CF}"/>
              </a:ext>
            </a:extLst>
          </p:cNvPr>
          <p:cNvSpPr txBox="1">
            <a:spLocks/>
          </p:cNvSpPr>
          <p:nvPr/>
        </p:nvSpPr>
        <p:spPr>
          <a:xfrm>
            <a:off x="4275884" y="-23926"/>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mj-ea"/>
                <a:cs typeface="+mj-cs"/>
                <a:sym typeface="Century Gothic"/>
              </a:rPr>
              <a:t>Schere</a:t>
            </a:r>
            <a:r>
              <a:rPr kumimoji="0" lang="en-GB" sz="3200" b="0" i="0" u="none" strike="noStrike" kern="1200" cap="none" spc="0" normalizeH="0" baseline="0" noProof="0" dirty="0">
                <a:ln>
                  <a:noFill/>
                </a:ln>
                <a:solidFill>
                  <a:srgbClr val="002060"/>
                </a:solidFill>
                <a:effectLst/>
                <a:uLnTx/>
                <a:uFillTx/>
                <a:latin typeface="Century Gothic"/>
                <a:ea typeface="+mj-ea"/>
                <a:cs typeface="+mj-cs"/>
                <a:sym typeface="Century Gothic"/>
              </a:rPr>
              <a:t>-Stein-Papier*</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31" name="TextBox 30">
            <a:extLst>
              <a:ext uri="{FF2B5EF4-FFF2-40B4-BE49-F238E27FC236}">
                <a16:creationId xmlns:a16="http://schemas.microsoft.com/office/drawing/2014/main" id="{84A5DB4B-A178-45D6-AF19-5A21D761FB17}"/>
              </a:ext>
            </a:extLst>
          </p:cNvPr>
          <p:cNvSpPr txBox="1"/>
          <p:nvPr/>
        </p:nvSpPr>
        <p:spPr>
          <a:xfrm>
            <a:off x="9501347" y="6460959"/>
            <a:ext cx="2690654"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*Rock-paper-scissors</a:t>
            </a:r>
          </a:p>
        </p:txBody>
      </p:sp>
      <p:sp>
        <p:nvSpPr>
          <p:cNvPr id="32" name="Speech Bubble: Rectangle with Corners Rounded 31">
            <a:extLst>
              <a:ext uri="{FF2B5EF4-FFF2-40B4-BE49-F238E27FC236}">
                <a16:creationId xmlns:a16="http://schemas.microsoft.com/office/drawing/2014/main" id="{E619C18C-6248-4AFB-B27E-FB17BEB6BA12}"/>
              </a:ext>
            </a:extLst>
          </p:cNvPr>
          <p:cNvSpPr/>
          <p:nvPr/>
        </p:nvSpPr>
        <p:spPr>
          <a:xfrm>
            <a:off x="5397437" y="2038137"/>
            <a:ext cx="3399059" cy="1107996"/>
          </a:xfrm>
          <a:prstGeom prst="wedgeRoundRectCallout">
            <a:avLst>
              <a:gd name="adj1" fmla="val -73390"/>
              <a:gd name="adj2" fmla="val 136500"/>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to change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to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for masculine nouns. </a:t>
            </a:r>
          </a:p>
        </p:txBody>
      </p:sp>
      <p:pic>
        <p:nvPicPr>
          <p:cNvPr id="39" name="Imagen 10">
            <a:extLst>
              <a:ext uri="{FF2B5EF4-FFF2-40B4-BE49-F238E27FC236}">
                <a16:creationId xmlns:a16="http://schemas.microsoft.com/office/drawing/2014/main" id="{0F1B0678-3C6B-4506-B523-3CC4D7168C41}"/>
              </a:ext>
            </a:extLst>
          </p:cNvPr>
          <p:cNvPicPr>
            <a:picLocks noChangeAspect="1"/>
          </p:cNvPicPr>
          <p:nvPr/>
        </p:nvPicPr>
        <p:blipFill rotWithShape="1">
          <a:blip r:embed="rId12">
            <a:clrChange>
              <a:clrFrom>
                <a:srgbClr val="FEFEFE"/>
              </a:clrFrom>
              <a:clrTo>
                <a:srgbClr val="FEFEFE">
                  <a:alpha val="0"/>
                </a:srgbClr>
              </a:clrTo>
            </a:clrChange>
          </a:blip>
          <a:srcRect r="68395"/>
          <a:stretch/>
        </p:blipFill>
        <p:spPr>
          <a:xfrm>
            <a:off x="4015875" y="4927530"/>
            <a:ext cx="1302500" cy="1916518"/>
          </a:xfrm>
          <a:prstGeom prst="rect">
            <a:avLst/>
          </a:prstGeom>
        </p:spPr>
      </p:pic>
      <p:pic>
        <p:nvPicPr>
          <p:cNvPr id="41" name="Picture 40" descr="Icon&#10;&#10;Description automatically generated with medium confidence">
            <a:extLst>
              <a:ext uri="{FF2B5EF4-FFF2-40B4-BE49-F238E27FC236}">
                <a16:creationId xmlns:a16="http://schemas.microsoft.com/office/drawing/2014/main" id="{F5CA9A2F-3E05-4276-9236-079B4DC3C99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27951" y="5661364"/>
            <a:ext cx="629678" cy="792636"/>
          </a:xfrm>
          <a:prstGeom prst="rect">
            <a:avLst/>
          </a:prstGeom>
        </p:spPr>
      </p:pic>
      <p:pic>
        <p:nvPicPr>
          <p:cNvPr id="3" name="Picture 8" descr="Free computer desktop modern vector">
            <a:extLst>
              <a:ext uri="{FF2B5EF4-FFF2-40B4-BE49-F238E27FC236}">
                <a16:creationId xmlns:a16="http://schemas.microsoft.com/office/drawing/2014/main" id="{935AC586-99C8-7527-9760-F7112FCC01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9970" y="5713155"/>
            <a:ext cx="1397803" cy="10516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Free computer desktop modern vector">
            <a:extLst>
              <a:ext uri="{FF2B5EF4-FFF2-40B4-BE49-F238E27FC236}">
                <a16:creationId xmlns:a16="http://schemas.microsoft.com/office/drawing/2014/main" id="{4928F576-EFE1-3902-5EE5-BAFF7B4B3F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1519" y="5723270"/>
            <a:ext cx="1397803" cy="10516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ack cat with yellow eyes&#10;&#10;Description automatically generated">
            <a:extLst>
              <a:ext uri="{FF2B5EF4-FFF2-40B4-BE49-F238E27FC236}">
                <a16:creationId xmlns:a16="http://schemas.microsoft.com/office/drawing/2014/main" id="{BEE420D2-3E1C-E65A-B98B-E0C71A8781C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125754" y="5437144"/>
            <a:ext cx="841138" cy="975945"/>
          </a:xfrm>
          <a:prstGeom prst="rect">
            <a:avLst/>
          </a:prstGeom>
        </p:spPr>
      </p:pic>
    </p:spTree>
    <p:extLst>
      <p:ext uri="{BB962C8B-B14F-4D97-AF65-F5344CB8AC3E}">
        <p14:creationId xmlns:p14="http://schemas.microsoft.com/office/powerpoint/2010/main" val="257459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T2_W4F_11.3.wav"/>
                                        </p:tgtEl>
                                      </p:cMediaNode>
                                    </p:audio>
                                  </p:subTnLst>
                                </p:cTn>
                              </p:par>
                              <p:par>
                                <p:cTn id="29" presetID="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T2_W4F_11.4.wav"/>
                                        </p:tgtEl>
                                      </p:cMediaNode>
                                    </p:audio>
                                  </p:subTnLst>
                                </p:cTn>
                              </p:par>
                              <p:par>
                                <p:cTn id="37" presetID="1"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39"/>
                                        </p:tgtEl>
                                      </p:cBhvr>
                                    </p:animEffect>
                                    <p:animScale>
                                      <p:cBhvr>
                                        <p:cTn id="49" dur="250" autoRev="1" fill="hold"/>
                                        <p:tgtEl>
                                          <p:spTgt spid="39"/>
                                        </p:tgtEl>
                                      </p:cBhvr>
                                      <p:by x="105000" y="105000"/>
                                    </p:animScale>
                                  </p:childTnLst>
                                </p:cTn>
                              </p:par>
                              <p:par>
                                <p:cTn id="50" presetID="26" presetClass="emph" presetSubtype="0" fill="hold" nodeType="withEffect">
                                  <p:stCondLst>
                                    <p:cond delay="0"/>
                                  </p:stCondLst>
                                  <p:childTnLst>
                                    <p:animEffect transition="out" filter="fade">
                                      <p:cBhvr>
                                        <p:cTn id="51" dur="500" tmFilter="0, 0; .2, .5; .8, .5; 1, 0"/>
                                        <p:tgtEl>
                                          <p:spTgt spid="23"/>
                                        </p:tgtEl>
                                      </p:cBhvr>
                                    </p:animEffect>
                                    <p:animScale>
                                      <p:cBhvr>
                                        <p:cTn id="52" dur="250" autoRev="1" fill="hold"/>
                                        <p:tgtEl>
                                          <p:spTgt spid="23"/>
                                        </p:tgtEl>
                                      </p:cBhvr>
                                      <p:by x="105000" y="105000"/>
                                    </p:animScale>
                                  </p:childTnLst>
                                </p:cTn>
                              </p:par>
                            </p:childTnLst>
                          </p:cTn>
                        </p:par>
                        <p:par>
                          <p:cTn id="53" fill="hold">
                            <p:stCondLst>
                              <p:cond delay="500"/>
                            </p:stCondLst>
                            <p:childTnLst>
                              <p:par>
                                <p:cTn id="54" presetID="26" presetClass="emph" presetSubtype="0" fill="hold" nodeType="afterEffect">
                                  <p:stCondLst>
                                    <p:cond delay="0"/>
                                  </p:stCondLst>
                                  <p:childTnLst>
                                    <p:animEffect transition="out" filter="fade">
                                      <p:cBhvr>
                                        <p:cTn id="55" dur="500" tmFilter="0, 0; .2, .5; .8, .5; 1, 0"/>
                                        <p:tgtEl>
                                          <p:spTgt spid="39"/>
                                        </p:tgtEl>
                                      </p:cBhvr>
                                    </p:animEffect>
                                    <p:animScale>
                                      <p:cBhvr>
                                        <p:cTn id="56" dur="250" autoRev="1" fill="hold"/>
                                        <p:tgtEl>
                                          <p:spTgt spid="39"/>
                                        </p:tgtEl>
                                      </p:cBhvr>
                                      <p:by x="105000" y="105000"/>
                                    </p:animScale>
                                  </p:childTnLst>
                                </p:cTn>
                              </p:par>
                              <p:par>
                                <p:cTn id="57" presetID="26" presetClass="emph" presetSubtype="0" fill="hold" nodeType="withEffect">
                                  <p:stCondLst>
                                    <p:cond delay="0"/>
                                  </p:stCondLst>
                                  <p:childTnLst>
                                    <p:animEffect transition="out" filter="fade">
                                      <p:cBhvr>
                                        <p:cTn id="58" dur="500" tmFilter="0, 0; .2, .5; .8, .5; 1, 0"/>
                                        <p:tgtEl>
                                          <p:spTgt spid="23"/>
                                        </p:tgtEl>
                                      </p:cBhvr>
                                    </p:animEffect>
                                    <p:animScale>
                                      <p:cBhvr>
                                        <p:cTn id="59" dur="250" autoRev="1" fill="hold"/>
                                        <p:tgtEl>
                                          <p:spTgt spid="23"/>
                                        </p:tgtEl>
                                      </p:cBhvr>
                                      <p:by x="105000" y="105000"/>
                                    </p:animScale>
                                  </p:childTnLst>
                                </p:cTn>
                              </p:par>
                            </p:childTnLst>
                          </p:cTn>
                        </p:par>
                        <p:par>
                          <p:cTn id="60" fill="hold">
                            <p:stCondLst>
                              <p:cond delay="1000"/>
                            </p:stCondLst>
                            <p:childTnLst>
                              <p:par>
                                <p:cTn id="61" presetID="26" presetClass="emph" presetSubtype="0" fill="hold" nodeType="afterEffect">
                                  <p:stCondLst>
                                    <p:cond delay="0"/>
                                  </p:stCondLst>
                                  <p:childTnLst>
                                    <p:animEffect transition="out" filter="fade">
                                      <p:cBhvr>
                                        <p:cTn id="62" dur="500" tmFilter="0, 0; .2, .5; .8, .5; 1, 0"/>
                                        <p:tgtEl>
                                          <p:spTgt spid="39"/>
                                        </p:tgtEl>
                                      </p:cBhvr>
                                    </p:animEffect>
                                    <p:animScale>
                                      <p:cBhvr>
                                        <p:cTn id="63" dur="250" autoRev="1" fill="hold"/>
                                        <p:tgtEl>
                                          <p:spTgt spid="39"/>
                                        </p:tgtEl>
                                      </p:cBhvr>
                                      <p:by x="105000" y="105000"/>
                                    </p:animScale>
                                  </p:childTnLst>
                                </p:cTn>
                              </p:par>
                              <p:par>
                                <p:cTn id="64" presetID="26" presetClass="emph" presetSubtype="0" fill="hold" nodeType="withEffect">
                                  <p:stCondLst>
                                    <p:cond delay="0"/>
                                  </p:stCondLst>
                                  <p:childTnLst>
                                    <p:animEffect transition="out" filter="fade">
                                      <p:cBhvr>
                                        <p:cTn id="65" dur="500" tmFilter="0, 0; .2, .5; .8, .5; 1, 0"/>
                                        <p:tgtEl>
                                          <p:spTgt spid="23"/>
                                        </p:tgtEl>
                                      </p:cBhvr>
                                    </p:animEffect>
                                    <p:animScale>
                                      <p:cBhvr>
                                        <p:cTn id="66" dur="250" autoRev="1" fill="hold"/>
                                        <p:tgtEl>
                                          <p:spTgt spid="23"/>
                                        </p:tgtEl>
                                      </p:cBhvr>
                                      <p:by x="105000" y="105000"/>
                                    </p:animScale>
                                  </p:childTnLst>
                                </p:cTn>
                              </p:par>
                            </p:childTnLst>
                          </p:cTn>
                        </p:par>
                        <p:par>
                          <p:cTn id="67" fill="hold">
                            <p:stCondLst>
                              <p:cond delay="1500"/>
                            </p:stCondLst>
                            <p:childTnLst>
                              <p:par>
                                <p:cTn id="68" presetID="1" presetClass="exit" presetSubtype="0" fill="hold" nodeType="afterEffect">
                                  <p:stCondLst>
                                    <p:cond delay="0"/>
                                  </p:stCondLst>
                                  <p:childTnLst>
                                    <p:set>
                                      <p:cBhvr>
                                        <p:cTn id="69" dur="1" fill="hold">
                                          <p:stCondLst>
                                            <p:cond delay="0"/>
                                          </p:stCondLst>
                                        </p:cTn>
                                        <p:tgtEl>
                                          <p:spTgt spid="39"/>
                                        </p:tgtEl>
                                        <p:attrNameLst>
                                          <p:attrName>style.visibility</p:attrName>
                                        </p:attrNameLst>
                                      </p:cBhvr>
                                      <p:to>
                                        <p:strVal val="hidden"/>
                                      </p:to>
                                    </p:set>
                                  </p:childTnLst>
                                </p:cTn>
                              </p:par>
                              <p:par>
                                <p:cTn id="70" presetID="1" presetClass="entr" presetSubtype="0" fill="hold" nodeType="withEffect">
                                  <p:stCondLst>
                                    <p:cond delay="0"/>
                                  </p:stCondLst>
                                  <p:childTnLst>
                                    <p:set>
                                      <p:cBhvr>
                                        <p:cTn id="71" dur="1" fill="hold">
                                          <p:stCondLst>
                                            <p:cond delay="0"/>
                                          </p:stCondLst>
                                        </p:cTn>
                                        <p:tgtEl>
                                          <p:spTgt spid="24"/>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5" name="T2_W4F_11.5.wav"/>
                                        </p:tgtEl>
                                      </p:cMediaNode>
                                    </p:audio>
                                  </p:subTnLst>
                                </p:cTn>
                              </p:par>
                              <p:par>
                                <p:cTn id="76" presetID="1" presetClass="entr" presetSubtype="0" fill="hold" nodeType="withEffect">
                                  <p:stCondLst>
                                    <p:cond delay="0"/>
                                  </p:stCondLst>
                                  <p:childTnLst>
                                    <p:set>
                                      <p:cBhvr>
                                        <p:cTn id="77" dur="1" fill="hold">
                                          <p:stCondLst>
                                            <p:cond delay="0"/>
                                          </p:stCondLst>
                                        </p:cTn>
                                        <p:tgtEl>
                                          <p:spTgt spid="41"/>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8"/>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9"/>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2" grpId="0"/>
      <p:bldP spid="14" grpId="0"/>
      <p:bldP spid="16" grpId="0"/>
      <p:bldP spid="17" grpId="0"/>
      <p:bldP spid="18" grpId="0"/>
      <p:bldP spid="19" grpId="0" animBg="1"/>
      <p:bldP spid="21" grpId="0"/>
      <p:bldP spid="22" grpId="0" animBg="1"/>
      <p:bldP spid="25"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9" name="TextBox 18">
            <a:extLst>
              <a:ext uri="{FF2B5EF4-FFF2-40B4-BE49-F238E27FC236}">
                <a16:creationId xmlns:a16="http://schemas.microsoft.com/office/drawing/2014/main" id="{10E8354F-E409-4473-9716-E13A8F7F3866}"/>
              </a:ext>
            </a:extLst>
          </p:cNvPr>
          <p:cNvSpPr txBox="1"/>
          <p:nvPr/>
        </p:nvSpPr>
        <p:spPr>
          <a:xfrm>
            <a:off x="272955" y="941696"/>
            <a:ext cx="3262554" cy="3174987"/>
          </a:xfrm>
          <a:prstGeom prst="rect">
            <a:avLst/>
          </a:prstGeom>
          <a:noFill/>
          <a:ln w="4762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9C544FB1-A76E-425C-BA86-F2CFB5C59AC4}"/>
              </a:ext>
            </a:extLst>
          </p:cNvPr>
          <p:cNvSpPr txBox="1"/>
          <p:nvPr/>
        </p:nvSpPr>
        <p:spPr>
          <a:xfrm>
            <a:off x="4141413" y="956088"/>
            <a:ext cx="3262554" cy="3174987"/>
          </a:xfrm>
          <a:prstGeom prst="rect">
            <a:avLst/>
          </a:prstGeom>
          <a:noFill/>
          <a:ln w="47625">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779F77FF-73B7-47C2-BF58-D2EF3F05F407}"/>
              </a:ext>
            </a:extLst>
          </p:cNvPr>
          <p:cNvSpPr txBox="1"/>
          <p:nvPr/>
        </p:nvSpPr>
        <p:spPr>
          <a:xfrm>
            <a:off x="7870070" y="956088"/>
            <a:ext cx="3262554" cy="3174987"/>
          </a:xfrm>
          <a:prstGeom prst="rect">
            <a:avLst/>
          </a:prstGeom>
          <a:noFill/>
          <a:ln w="47625">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09" name="Title 1">
            <a:hlinkClick r:id="" action="ppaction://noaction">
              <a:snd r:embed="rId6" name="T2_W4F_11.2.wav"/>
            </a:hlinkClick>
            <a:extLst>
              <a:ext uri="{FF2B5EF4-FFF2-40B4-BE49-F238E27FC236}">
                <a16:creationId xmlns:a16="http://schemas.microsoft.com/office/drawing/2014/main" id="{BA5BB38B-43DA-47D1-9636-112EF46494C3}"/>
              </a:ext>
            </a:extLst>
          </p:cNvPr>
          <p:cNvSpPr txBox="1">
            <a:spLocks/>
          </p:cNvSpPr>
          <p:nvPr/>
        </p:nvSpPr>
        <p:spPr>
          <a:xfrm>
            <a:off x="3456452" y="86763"/>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mj-ea"/>
                <a:cs typeface="+mj-cs"/>
                <a:sym typeface="Century Gothic"/>
              </a:rPr>
              <a:t>Schere</a:t>
            </a:r>
            <a:r>
              <a:rPr kumimoji="0" lang="en-GB" sz="3200" b="0" i="0" u="none" strike="noStrike" kern="1200" cap="none" spc="0" normalizeH="0" baseline="0" noProof="0" dirty="0">
                <a:ln>
                  <a:noFill/>
                </a:ln>
                <a:solidFill>
                  <a:srgbClr val="002060"/>
                </a:solidFill>
                <a:effectLst/>
                <a:uLnTx/>
                <a:uFillTx/>
                <a:latin typeface="Century Gothic"/>
                <a:ea typeface="+mj-ea"/>
                <a:cs typeface="+mj-cs"/>
                <a:sym typeface="Century Gothic"/>
              </a:rPr>
              <a:t>-Stein-Papier*</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4FCCA9E4-E7C1-46FE-9958-E2AE73CF5602}"/>
              </a:ext>
            </a:extLst>
          </p:cNvPr>
          <p:cNvSpPr txBox="1"/>
          <p:nvPr/>
        </p:nvSpPr>
        <p:spPr>
          <a:xfrm>
            <a:off x="9501347" y="6460959"/>
            <a:ext cx="2690654"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*rock-paper-scissors</a:t>
            </a:r>
          </a:p>
        </p:txBody>
      </p:sp>
      <p:pic>
        <p:nvPicPr>
          <p:cNvPr id="11" name="Picture 10" descr="Graphical user interface, application, Teams&#10;&#10;Description automatically generated">
            <a:extLst>
              <a:ext uri="{FF2B5EF4-FFF2-40B4-BE49-F238E27FC236}">
                <a16:creationId xmlns:a16="http://schemas.microsoft.com/office/drawing/2014/main" id="{9D42F998-E322-423A-BDFC-7C1AD20E04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662" y="4321116"/>
            <a:ext cx="2022914" cy="1393914"/>
          </a:xfrm>
          <a:prstGeom prst="rect">
            <a:avLst/>
          </a:prstGeom>
        </p:spPr>
      </p:pic>
      <p:sp>
        <p:nvSpPr>
          <p:cNvPr id="46" name="Speech Bubble: Rectangle with Corners Rounded 45">
            <a:extLst>
              <a:ext uri="{FF2B5EF4-FFF2-40B4-BE49-F238E27FC236}">
                <a16:creationId xmlns:a16="http://schemas.microsoft.com/office/drawing/2014/main" id="{EE9E335F-03D8-418A-94CB-2372F113EA85}"/>
              </a:ext>
            </a:extLst>
          </p:cNvPr>
          <p:cNvSpPr/>
          <p:nvPr/>
        </p:nvSpPr>
        <p:spPr>
          <a:xfrm>
            <a:off x="2521056" y="4432260"/>
            <a:ext cx="2549421" cy="791741"/>
          </a:xfrm>
          <a:prstGeom prst="wedgeRoundRectCallout">
            <a:avLst>
              <a:gd name="adj1" fmla="val -49328"/>
              <a:gd name="adj2" fmla="val 100491"/>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Computer.</a:t>
            </a:r>
          </a:p>
        </p:txBody>
      </p:sp>
      <p:sp>
        <p:nvSpPr>
          <p:cNvPr id="47" name="Speech Bubble: Rectangle with Corners Rounded 46">
            <a:extLst>
              <a:ext uri="{FF2B5EF4-FFF2-40B4-BE49-F238E27FC236}">
                <a16:creationId xmlns:a16="http://schemas.microsoft.com/office/drawing/2014/main" id="{B68080A3-D296-4B9D-97F3-64524888E0E2}"/>
              </a:ext>
            </a:extLst>
          </p:cNvPr>
          <p:cNvSpPr/>
          <p:nvPr/>
        </p:nvSpPr>
        <p:spPr>
          <a:xfrm>
            <a:off x="5682470" y="4432260"/>
            <a:ext cx="3096624" cy="791741"/>
          </a:xfrm>
          <a:prstGeom prst="wedgeRoundRectCallout">
            <a:avLst>
              <a:gd name="adj1" fmla="val 29817"/>
              <a:gd name="adj2" fmla="val 85295"/>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auch</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lang="en-GB" sz="2400" dirty="0">
                <a:solidFill>
                  <a:prstClr val="white"/>
                </a:solidFill>
                <a:latin typeface="Century Gothic" panose="020B0502020202020204" pitchFamily="34" charset="0"/>
              </a:rPr>
              <a:t>Computer</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48" name="Speech Bubble: Rectangle with Corners Rounded 47">
            <a:extLst>
              <a:ext uri="{FF2B5EF4-FFF2-40B4-BE49-F238E27FC236}">
                <a16:creationId xmlns:a16="http://schemas.microsoft.com/office/drawing/2014/main" id="{1B602778-6952-4880-B56E-B339E402FA68}"/>
              </a:ext>
            </a:extLst>
          </p:cNvPr>
          <p:cNvSpPr/>
          <p:nvPr/>
        </p:nvSpPr>
        <p:spPr>
          <a:xfrm>
            <a:off x="9043707" y="4240363"/>
            <a:ext cx="2857141" cy="1441754"/>
          </a:xfrm>
          <a:prstGeom prst="wedgeRoundRectCallout">
            <a:avLst>
              <a:gd name="adj1" fmla="val -67743"/>
              <a:gd name="adj2" fmla="val 38186"/>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keinen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Computer. Ich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Katze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49" name="TextBox 48">
            <a:extLst>
              <a:ext uri="{FF2B5EF4-FFF2-40B4-BE49-F238E27FC236}">
                <a16:creationId xmlns:a16="http://schemas.microsoft.com/office/drawing/2014/main" id="{1F9C3E5D-AD7B-43F8-86EB-C12DA323DCA2}"/>
              </a:ext>
            </a:extLst>
          </p:cNvPr>
          <p:cNvSpPr txBox="1"/>
          <p:nvPr/>
        </p:nvSpPr>
        <p:spPr>
          <a:xfrm>
            <a:off x="6749389" y="5601545"/>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a:t>
            </a:r>
          </a:p>
        </p:txBody>
      </p:sp>
      <p:sp>
        <p:nvSpPr>
          <p:cNvPr id="50" name="TextBox 49">
            <a:extLst>
              <a:ext uri="{FF2B5EF4-FFF2-40B4-BE49-F238E27FC236}">
                <a16:creationId xmlns:a16="http://schemas.microsoft.com/office/drawing/2014/main" id="{D6896C9F-6003-4BEF-B660-F5CC5DA513A6}"/>
              </a:ext>
            </a:extLst>
          </p:cNvPr>
          <p:cNvSpPr txBox="1"/>
          <p:nvPr/>
        </p:nvSpPr>
        <p:spPr>
          <a:xfrm>
            <a:off x="1566207" y="5622560"/>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a:t>
            </a:r>
          </a:p>
        </p:txBody>
      </p:sp>
      <p:pic>
        <p:nvPicPr>
          <p:cNvPr id="17" name="Picture 16">
            <a:extLst>
              <a:ext uri="{FF2B5EF4-FFF2-40B4-BE49-F238E27FC236}">
                <a16:creationId xmlns:a16="http://schemas.microsoft.com/office/drawing/2014/main" id="{2BA2ACE5-40E4-40DB-A455-4504F0F68EF1}"/>
              </a:ext>
            </a:extLst>
          </p:cNvPr>
          <p:cNvPicPr>
            <a:picLocks noChangeAspect="1"/>
          </p:cNvPicPr>
          <p:nvPr/>
        </p:nvPicPr>
        <p:blipFill>
          <a:blip r:embed="rId8"/>
          <a:stretch>
            <a:fillRect/>
          </a:stretch>
        </p:blipFill>
        <p:spPr>
          <a:xfrm>
            <a:off x="5405950" y="5129758"/>
            <a:ext cx="1298561" cy="1914310"/>
          </a:xfrm>
          <a:prstGeom prst="rect">
            <a:avLst/>
          </a:prstGeom>
        </p:spPr>
      </p:pic>
      <p:pic>
        <p:nvPicPr>
          <p:cNvPr id="52" name="Imagen 37">
            <a:extLst>
              <a:ext uri="{FF2B5EF4-FFF2-40B4-BE49-F238E27FC236}">
                <a16:creationId xmlns:a16="http://schemas.microsoft.com/office/drawing/2014/main" id="{14F081A7-47EF-4DE4-814B-23E1C10A88EB}"/>
              </a:ext>
            </a:extLst>
          </p:cNvPr>
          <p:cNvPicPr>
            <a:picLocks noChangeAspect="1"/>
          </p:cNvPicPr>
          <p:nvPr/>
        </p:nvPicPr>
        <p:blipFill rotWithShape="1">
          <a:blip r:embed="rId9">
            <a:clrChange>
              <a:clrFrom>
                <a:srgbClr val="FEFEFE"/>
              </a:clrFrom>
              <a:clrTo>
                <a:srgbClr val="FEFEFE">
                  <a:alpha val="0"/>
                </a:srgbClr>
              </a:clrTo>
            </a:clrChange>
          </a:blip>
          <a:srcRect l="59276"/>
          <a:stretch/>
        </p:blipFill>
        <p:spPr>
          <a:xfrm>
            <a:off x="4191185" y="5539578"/>
            <a:ext cx="1095383" cy="1250875"/>
          </a:xfrm>
          <a:prstGeom prst="rect">
            <a:avLst/>
          </a:prstGeom>
        </p:spPr>
      </p:pic>
      <p:sp>
        <p:nvSpPr>
          <p:cNvPr id="42" name="TextBox 41">
            <a:extLst>
              <a:ext uri="{FF2B5EF4-FFF2-40B4-BE49-F238E27FC236}">
                <a16:creationId xmlns:a16="http://schemas.microsoft.com/office/drawing/2014/main" id="{2409B6DD-24E8-4F55-A4E8-4FFDE3DB2A85}"/>
              </a:ext>
            </a:extLst>
          </p:cNvPr>
          <p:cNvSpPr txBox="1"/>
          <p:nvPr/>
        </p:nvSpPr>
        <p:spPr>
          <a:xfrm>
            <a:off x="2795476" y="3614008"/>
            <a:ext cx="7378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m</a:t>
            </a:r>
          </a:p>
        </p:txBody>
      </p:sp>
      <p:sp>
        <p:nvSpPr>
          <p:cNvPr id="59" name="TextBox 58">
            <a:extLst>
              <a:ext uri="{FF2B5EF4-FFF2-40B4-BE49-F238E27FC236}">
                <a16:creationId xmlns:a16="http://schemas.microsoft.com/office/drawing/2014/main" id="{7A267AA6-DFF9-4F59-B7CD-6CF5DDB76D40}"/>
              </a:ext>
            </a:extLst>
          </p:cNvPr>
          <p:cNvSpPr txBox="1"/>
          <p:nvPr/>
        </p:nvSpPr>
        <p:spPr>
          <a:xfrm>
            <a:off x="6749215" y="3621165"/>
            <a:ext cx="7378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f</a:t>
            </a:r>
          </a:p>
        </p:txBody>
      </p:sp>
      <p:sp>
        <p:nvSpPr>
          <p:cNvPr id="60" name="TextBox 59">
            <a:extLst>
              <a:ext uri="{FF2B5EF4-FFF2-40B4-BE49-F238E27FC236}">
                <a16:creationId xmlns:a16="http://schemas.microsoft.com/office/drawing/2014/main" id="{C90369C7-ADB3-4C86-892A-08D065C23DBE}"/>
              </a:ext>
            </a:extLst>
          </p:cNvPr>
          <p:cNvSpPr txBox="1"/>
          <p:nvPr/>
        </p:nvSpPr>
        <p:spPr>
          <a:xfrm>
            <a:off x="10613719" y="3597624"/>
            <a:ext cx="7378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n</a:t>
            </a:r>
          </a:p>
        </p:txBody>
      </p:sp>
      <p:pic>
        <p:nvPicPr>
          <p:cNvPr id="6" name="Picture 2" descr="Free house residence home vector">
            <a:extLst>
              <a:ext uri="{FF2B5EF4-FFF2-40B4-BE49-F238E27FC236}">
                <a16:creationId xmlns:a16="http://schemas.microsoft.com/office/drawing/2014/main" id="{8CBB8E1D-674D-0008-3C06-3AD4B8162BF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48698" y="1091750"/>
            <a:ext cx="1007548" cy="7398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black cat with yellow eyes&#10;&#10;Description automatically generated">
            <a:extLst>
              <a:ext uri="{FF2B5EF4-FFF2-40B4-BE49-F238E27FC236}">
                <a16:creationId xmlns:a16="http://schemas.microsoft.com/office/drawing/2014/main" id="{DCD7F74C-5FA4-5D26-7007-DAFFAFC2D1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44309" y="1089900"/>
            <a:ext cx="842452" cy="977470"/>
          </a:xfrm>
          <a:prstGeom prst="rect">
            <a:avLst/>
          </a:prstGeom>
        </p:spPr>
      </p:pic>
      <p:grpSp>
        <p:nvGrpSpPr>
          <p:cNvPr id="12" name="Group 11">
            <a:extLst>
              <a:ext uri="{FF2B5EF4-FFF2-40B4-BE49-F238E27FC236}">
                <a16:creationId xmlns:a16="http://schemas.microsoft.com/office/drawing/2014/main" id="{F00F586A-8881-CCCB-162D-6D29CE0BD98E}"/>
              </a:ext>
            </a:extLst>
          </p:cNvPr>
          <p:cNvGrpSpPr/>
          <p:nvPr/>
        </p:nvGrpSpPr>
        <p:grpSpPr>
          <a:xfrm>
            <a:off x="5469796" y="1289961"/>
            <a:ext cx="1215121" cy="765195"/>
            <a:chOff x="9100723" y="4048216"/>
            <a:chExt cx="2879676" cy="1718735"/>
          </a:xfrm>
        </p:grpSpPr>
        <p:pic>
          <p:nvPicPr>
            <p:cNvPr id="16" name="Picture 4" descr="Free education back to school school supplies vector">
              <a:extLst>
                <a:ext uri="{FF2B5EF4-FFF2-40B4-BE49-F238E27FC236}">
                  <a16:creationId xmlns:a16="http://schemas.microsoft.com/office/drawing/2014/main" id="{07C5FD85-A017-6F87-1BD2-EB308489721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00723" y="4048216"/>
              <a:ext cx="2879676" cy="171873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78D127B8-961E-3E92-22AB-FCBEAA6463F2}"/>
                </a:ext>
              </a:extLst>
            </p:cNvPr>
            <p:cNvSpPr/>
            <p:nvPr/>
          </p:nvSpPr>
          <p:spPr>
            <a:xfrm>
              <a:off x="10252520" y="4738204"/>
              <a:ext cx="661187" cy="447997"/>
            </a:xfrm>
            <a:prstGeom prst="rect">
              <a:avLst/>
            </a:prstGeom>
            <a:solidFill>
              <a:srgbClr val="187A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2" name="Picture 8" descr="Free computer desktop modern vector">
            <a:extLst>
              <a:ext uri="{FF2B5EF4-FFF2-40B4-BE49-F238E27FC236}">
                <a16:creationId xmlns:a16="http://schemas.microsoft.com/office/drawing/2014/main" id="{DCBAC4B9-83A2-0E9B-F820-2FAFD232F61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1785" y="1316840"/>
            <a:ext cx="1004422" cy="75567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Free bicycle bike ride vector">
            <a:extLst>
              <a:ext uri="{FF2B5EF4-FFF2-40B4-BE49-F238E27FC236}">
                <a16:creationId xmlns:a16="http://schemas.microsoft.com/office/drawing/2014/main" id="{2A288407-5C24-551C-1E1A-BC20C862A27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98422" y="1220287"/>
            <a:ext cx="1007548" cy="648577"/>
          </a:xfrm>
          <a:prstGeom prst="rect">
            <a:avLst/>
          </a:prstGeom>
          <a:solidFill>
            <a:schemeClr val="bg1"/>
          </a:solidFill>
        </p:spPr>
      </p:pic>
      <p:pic>
        <p:nvPicPr>
          <p:cNvPr id="25" name="Picture 6" descr="Free cup award prize vector">
            <a:extLst>
              <a:ext uri="{FF2B5EF4-FFF2-40B4-BE49-F238E27FC236}">
                <a16:creationId xmlns:a16="http://schemas.microsoft.com/office/drawing/2014/main" id="{7B1F868C-3E8D-F1AC-511D-9B051A8027E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82155" y="1289961"/>
            <a:ext cx="754635" cy="94878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B5422ADB-757D-2EBE-9F8F-1FF6AD2FA563}"/>
              </a:ext>
            </a:extLst>
          </p:cNvPr>
          <p:cNvPicPr>
            <a:picLocks noChangeAspect="1"/>
          </p:cNvPicPr>
          <p:nvPr/>
        </p:nvPicPr>
        <p:blipFill>
          <a:blip r:embed="rId16"/>
          <a:stretch>
            <a:fillRect/>
          </a:stretch>
        </p:blipFill>
        <p:spPr>
          <a:xfrm>
            <a:off x="8158672" y="2375497"/>
            <a:ext cx="1076924" cy="712362"/>
          </a:xfrm>
          <a:prstGeom prst="rect">
            <a:avLst/>
          </a:prstGeom>
        </p:spPr>
      </p:pic>
      <p:grpSp>
        <p:nvGrpSpPr>
          <p:cNvPr id="27" name="Group 26">
            <a:extLst>
              <a:ext uri="{FF2B5EF4-FFF2-40B4-BE49-F238E27FC236}">
                <a16:creationId xmlns:a16="http://schemas.microsoft.com/office/drawing/2014/main" id="{BC299EE1-C2CA-8BF8-0B6E-D73098CA4C03}"/>
              </a:ext>
            </a:extLst>
          </p:cNvPr>
          <p:cNvGrpSpPr/>
          <p:nvPr/>
        </p:nvGrpSpPr>
        <p:grpSpPr>
          <a:xfrm>
            <a:off x="6077356" y="2277918"/>
            <a:ext cx="1076924" cy="728314"/>
            <a:chOff x="2726866" y="3620531"/>
            <a:chExt cx="2900564" cy="2120052"/>
          </a:xfrm>
        </p:grpSpPr>
        <p:pic>
          <p:nvPicPr>
            <p:cNvPr id="28" name="Picture 6" descr="Free christmas card christmas card illustration">
              <a:extLst>
                <a:ext uri="{FF2B5EF4-FFF2-40B4-BE49-F238E27FC236}">
                  <a16:creationId xmlns:a16="http://schemas.microsoft.com/office/drawing/2014/main" id="{BE1E35A6-2298-98F0-50D5-E14926E6B95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26866" y="3812062"/>
              <a:ext cx="1415627" cy="189104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Free card cele celebration vector">
              <a:extLst>
                <a:ext uri="{FF2B5EF4-FFF2-40B4-BE49-F238E27FC236}">
                  <a16:creationId xmlns:a16="http://schemas.microsoft.com/office/drawing/2014/main" id="{84646724-3D16-D6D4-F9DE-ACAFE973009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775771" y="3620531"/>
              <a:ext cx="1234440" cy="121929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Free father's day card happy father's day card illustration">
              <a:extLst>
                <a:ext uri="{FF2B5EF4-FFF2-40B4-BE49-F238E27FC236}">
                  <a16:creationId xmlns:a16="http://schemas.microsoft.com/office/drawing/2014/main" id="{A022224A-1D83-47CE-EEB6-075E84C9081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392991" y="4573728"/>
              <a:ext cx="1234439" cy="1166855"/>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4" descr="Free clock old clock antique vector">
            <a:extLst>
              <a:ext uri="{FF2B5EF4-FFF2-40B4-BE49-F238E27FC236}">
                <a16:creationId xmlns:a16="http://schemas.microsoft.com/office/drawing/2014/main" id="{20ABF879-C76C-D05F-8FBD-DDCC9044F13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378620" y="2329898"/>
            <a:ext cx="825890" cy="825890"/>
          </a:xfrm>
          <a:prstGeom prst="rect">
            <a:avLst/>
          </a:prstGeom>
          <a:solidFill>
            <a:schemeClr val="bg1"/>
          </a:solidFill>
        </p:spPr>
      </p:pic>
      <p:pic>
        <p:nvPicPr>
          <p:cNvPr id="32" name="Picture 2" descr="Free Apple Fruit vector and picture">
            <a:extLst>
              <a:ext uri="{FF2B5EF4-FFF2-40B4-BE49-F238E27FC236}">
                <a16:creationId xmlns:a16="http://schemas.microsoft.com/office/drawing/2014/main" id="{FFEDD1EB-C60F-AFF5-63F9-D11461A850A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82829" y="2214097"/>
            <a:ext cx="672346" cy="76778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Free Jacket Clothing vector and picture">
            <a:extLst>
              <a:ext uri="{FF2B5EF4-FFF2-40B4-BE49-F238E27FC236}">
                <a16:creationId xmlns:a16="http://schemas.microsoft.com/office/drawing/2014/main" id="{CA903EB0-B63F-B85D-F549-A89B15AF7F0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175839" y="3060498"/>
            <a:ext cx="1058971" cy="87287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Free Sandwich Diet vector and picture">
            <a:extLst>
              <a:ext uri="{FF2B5EF4-FFF2-40B4-BE49-F238E27FC236}">
                <a16:creationId xmlns:a16="http://schemas.microsoft.com/office/drawing/2014/main" id="{371AB2B1-A236-9B80-4FC3-690A87C1A41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582838" y="2145744"/>
            <a:ext cx="1076924" cy="95825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Free Basketball Ball vector and picture">
            <a:extLst>
              <a:ext uri="{FF2B5EF4-FFF2-40B4-BE49-F238E27FC236}">
                <a16:creationId xmlns:a16="http://schemas.microsoft.com/office/drawing/2014/main" id="{4CAA8AD1-6393-23E2-3057-09E9BA814AFA}"/>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232339" y="2417375"/>
            <a:ext cx="776856" cy="77685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Free tree trunk leaves vector">
            <a:extLst>
              <a:ext uri="{FF2B5EF4-FFF2-40B4-BE49-F238E27FC236}">
                <a16:creationId xmlns:a16="http://schemas.microsoft.com/office/drawing/2014/main" id="{B562979C-7058-CA62-BE59-D64828E63A7B}"/>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358645" y="3006232"/>
            <a:ext cx="910517" cy="98434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Free three paper white vector">
            <a:extLst>
              <a:ext uri="{FF2B5EF4-FFF2-40B4-BE49-F238E27FC236}">
                <a16:creationId xmlns:a16="http://schemas.microsoft.com/office/drawing/2014/main" id="{21F92573-9EF0-1AEF-0807-E36C43D71E7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015268" y="3067651"/>
            <a:ext cx="966308" cy="942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43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T2_W4F_11.3.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4F_11.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2_W4F_11.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910357198"/>
              </p:ext>
            </p:extLst>
          </p:nvPr>
        </p:nvGraphicFramePr>
        <p:xfrm>
          <a:off x="403734" y="1288957"/>
          <a:ext cx="10492415" cy="5129950"/>
        </p:xfrm>
        <a:graphic>
          <a:graphicData uri="http://schemas.openxmlformats.org/drawingml/2006/table">
            <a:tbl>
              <a:tblPr firstRow="1" bandRow="1"/>
              <a:tblGrid>
                <a:gridCol w="1850676">
                  <a:extLst>
                    <a:ext uri="{9D8B030D-6E8A-4147-A177-3AD203B41FA5}">
                      <a16:colId xmlns:a16="http://schemas.microsoft.com/office/drawing/2014/main" val="1203737284"/>
                    </a:ext>
                  </a:extLst>
                </a:gridCol>
                <a:gridCol w="2851848">
                  <a:extLst>
                    <a:ext uri="{9D8B030D-6E8A-4147-A177-3AD203B41FA5}">
                      <a16:colId xmlns:a16="http://schemas.microsoft.com/office/drawing/2014/main" val="1810222861"/>
                    </a:ext>
                  </a:extLst>
                </a:gridCol>
                <a:gridCol w="3016155">
                  <a:extLst>
                    <a:ext uri="{9D8B030D-6E8A-4147-A177-3AD203B41FA5}">
                      <a16:colId xmlns:a16="http://schemas.microsoft.com/office/drawing/2014/main" val="274413866"/>
                    </a:ext>
                  </a:extLst>
                </a:gridCol>
                <a:gridCol w="2773736">
                  <a:extLst>
                    <a:ext uri="{9D8B030D-6E8A-4147-A177-3AD203B41FA5}">
                      <a16:colId xmlns:a16="http://schemas.microsoft.com/office/drawing/2014/main" val="2706468897"/>
                    </a:ext>
                  </a:extLst>
                </a:gridCol>
              </a:tblGrid>
              <a:tr h="0">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schlecht</a:t>
                      </a:r>
                      <a:endParaRPr lang="en-GB" sz="2400" b="1" dirty="0">
                        <a:solidFill>
                          <a:srgbClr val="00B0F0"/>
                        </a:solidFill>
                        <a:latin typeface="Century Gothic" panose="020B0502020202020204" pitchFamily="34" charset="0"/>
                      </a:endParaRPr>
                    </a:p>
                    <a:p>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Wie </a:t>
                      </a:r>
                      <a:r>
                        <a:rPr lang="en-GB" sz="2400" b="1" dirty="0" err="1">
                          <a:solidFill>
                            <a:srgbClr val="00B0F0"/>
                          </a:solidFill>
                          <a:latin typeface="Century Gothic" panose="020B0502020202020204" pitchFamily="34" charset="0"/>
                        </a:rPr>
                        <a:t>geht’s</a:t>
                      </a:r>
                      <a:r>
                        <a:rPr lang="en-GB" sz="2400" b="1" dirty="0">
                          <a:solidFill>
                            <a:srgbClr val="00B0F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auch</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wie</a:t>
                      </a:r>
                      <a:r>
                        <a:rPr lang="en-GB" sz="2400" b="1" dirty="0">
                          <a:solidFill>
                            <a:srgbClr val="00B0F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nicht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aber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Haus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kein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keine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Fehler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Katze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Schule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sie</a:t>
                      </a:r>
                      <a:r>
                        <a:rPr lang="en-GB" sz="2400" b="1" dirty="0">
                          <a:solidFill>
                            <a:srgbClr val="FF3399"/>
                          </a:solidFill>
                          <a:latin typeface="Century Gothic" panose="020B0502020202020204" pitchFamily="34" charset="0"/>
                        </a:rPr>
                        <a:t> hat</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es hat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ich </a:t>
                      </a:r>
                      <a:r>
                        <a:rPr lang="en-GB" sz="2400" b="1" dirty="0" err="1">
                          <a:solidFill>
                            <a:srgbClr val="FF3399"/>
                          </a:solidFill>
                          <a:latin typeface="Century Gothic" panose="020B0502020202020204" pitchFamily="34" charset="0"/>
                        </a:rPr>
                        <a:t>habe</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haben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er hat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du hast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2_W4F_13.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521400" y="3353932"/>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335" y="141691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515697" y="5142768"/>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22949" y="578226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22949" y="364276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258315" y="6024012"/>
            <a:ext cx="27363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have, having</a:t>
            </a:r>
          </a:p>
        </p:txBody>
      </p:sp>
      <p:sp>
        <p:nvSpPr>
          <p:cNvPr id="56" name="TextBox 55">
            <a:extLst>
              <a:ext uri="{FF2B5EF4-FFF2-40B4-BE49-F238E27FC236}">
                <a16:creationId xmlns:a16="http://schemas.microsoft.com/office/drawing/2014/main" id="{862CFA1C-E682-4099-8294-19B044354D55}"/>
              </a:ext>
            </a:extLst>
          </p:cNvPr>
          <p:cNvSpPr txBox="1"/>
          <p:nvPr/>
        </p:nvSpPr>
        <p:spPr>
          <a:xfrm>
            <a:off x="5049672" y="598050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he has</a:t>
            </a:r>
          </a:p>
        </p:txBody>
      </p:sp>
      <p:sp>
        <p:nvSpPr>
          <p:cNvPr id="57" name="TextBox 56">
            <a:extLst>
              <a:ext uri="{FF2B5EF4-FFF2-40B4-BE49-F238E27FC236}">
                <a16:creationId xmlns:a16="http://schemas.microsoft.com/office/drawing/2014/main" id="{DF64A05B-A2E8-4E6A-AE16-0B9A2F39F702}"/>
              </a:ext>
            </a:extLst>
          </p:cNvPr>
          <p:cNvSpPr txBox="1"/>
          <p:nvPr/>
        </p:nvSpPr>
        <p:spPr>
          <a:xfrm>
            <a:off x="8145476" y="601358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you have</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245551" y="511582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she has</a:t>
            </a:r>
          </a:p>
        </p:txBody>
      </p:sp>
      <p:sp>
        <p:nvSpPr>
          <p:cNvPr id="59" name="TextBox 58">
            <a:extLst>
              <a:ext uri="{FF2B5EF4-FFF2-40B4-BE49-F238E27FC236}">
                <a16:creationId xmlns:a16="http://schemas.microsoft.com/office/drawing/2014/main" id="{5EAB8AEE-2EFB-4FCD-B290-9EBB073016C9}"/>
              </a:ext>
            </a:extLst>
          </p:cNvPr>
          <p:cNvSpPr txBox="1"/>
          <p:nvPr/>
        </p:nvSpPr>
        <p:spPr>
          <a:xfrm>
            <a:off x="5049672" y="5158376"/>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it has</a:t>
            </a:r>
          </a:p>
        </p:txBody>
      </p:sp>
      <p:sp>
        <p:nvSpPr>
          <p:cNvPr id="60" name="TextBox 59">
            <a:extLst>
              <a:ext uri="{FF2B5EF4-FFF2-40B4-BE49-F238E27FC236}">
                <a16:creationId xmlns:a16="http://schemas.microsoft.com/office/drawing/2014/main" id="{D18B8898-B477-43E3-BE8C-9D0576976DA9}"/>
              </a:ext>
            </a:extLst>
          </p:cNvPr>
          <p:cNvSpPr txBox="1"/>
          <p:nvPr/>
        </p:nvSpPr>
        <p:spPr>
          <a:xfrm>
            <a:off x="8137405" y="513420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 have</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194721" y="4290019"/>
            <a:ext cx="31425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a:t>
            </a:r>
            <a:r>
              <a:rPr lang="en-GB" sz="2400" kern="0" dirty="0">
                <a:solidFill>
                  <a:srgbClr val="002060"/>
                </a:solidFill>
                <a:latin typeface="Century Gothic" panose="020B0502020202020204" pitchFamily="34" charset="0"/>
                <a:cs typeface="Arial"/>
                <a:sym typeface="Arial"/>
              </a:rPr>
              <a:t>mistake, error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extLst>
              <a:ext uri="{FF2B5EF4-FFF2-40B4-BE49-F238E27FC236}">
                <a16:creationId xmlns:a16="http://schemas.microsoft.com/office/drawing/2014/main" id="{E34A5B3A-1E1D-4D72-9D2C-CEF166467DEF}"/>
              </a:ext>
            </a:extLst>
          </p:cNvPr>
          <p:cNvSpPr txBox="1"/>
          <p:nvPr/>
        </p:nvSpPr>
        <p:spPr>
          <a:xfrm>
            <a:off x="4974646" y="431380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(the) cat</a:t>
            </a:r>
          </a:p>
        </p:txBody>
      </p:sp>
      <p:sp>
        <p:nvSpPr>
          <p:cNvPr id="63" name="TextBox 62">
            <a:extLst>
              <a:ext uri="{FF2B5EF4-FFF2-40B4-BE49-F238E27FC236}">
                <a16:creationId xmlns:a16="http://schemas.microsoft.com/office/drawing/2014/main" id="{4288424B-C932-4547-A012-B49F40F7D00B}"/>
              </a:ext>
            </a:extLst>
          </p:cNvPr>
          <p:cNvSpPr txBox="1"/>
          <p:nvPr/>
        </p:nvSpPr>
        <p:spPr>
          <a:xfrm>
            <a:off x="8033532" y="4254815"/>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school</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206078" y="337840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house</a:t>
            </a:r>
          </a:p>
        </p:txBody>
      </p:sp>
      <p:sp>
        <p:nvSpPr>
          <p:cNvPr id="65" name="TextBox 64">
            <a:extLst>
              <a:ext uri="{FF2B5EF4-FFF2-40B4-BE49-F238E27FC236}">
                <a16:creationId xmlns:a16="http://schemas.microsoft.com/office/drawing/2014/main" id="{14BEB3B8-B887-4DEB-A486-6CD05DC01D9A}"/>
              </a:ext>
            </a:extLst>
          </p:cNvPr>
          <p:cNvSpPr txBox="1"/>
          <p:nvPr/>
        </p:nvSpPr>
        <p:spPr>
          <a:xfrm>
            <a:off x="5105124" y="3434115"/>
            <a:ext cx="29795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not a/no (m,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nt</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66" name="TextBox 65">
            <a:extLst>
              <a:ext uri="{FF2B5EF4-FFF2-40B4-BE49-F238E27FC236}">
                <a16:creationId xmlns:a16="http://schemas.microsoft.com/office/drawing/2014/main" id="{9A77445A-237C-48F8-B46C-8170B7D37559}"/>
              </a:ext>
            </a:extLst>
          </p:cNvPr>
          <p:cNvSpPr txBox="1"/>
          <p:nvPr/>
        </p:nvSpPr>
        <p:spPr>
          <a:xfrm>
            <a:off x="8134336" y="343244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not a/no (f)</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46060" y="256662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h</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ow?</a:t>
            </a:r>
          </a:p>
        </p:txBody>
      </p:sp>
      <p:sp>
        <p:nvSpPr>
          <p:cNvPr id="68" name="TextBox 67">
            <a:extLst>
              <a:ext uri="{FF2B5EF4-FFF2-40B4-BE49-F238E27FC236}">
                <a16:creationId xmlns:a16="http://schemas.microsoft.com/office/drawing/2014/main" id="{171C234B-E1D8-4BA7-9BB6-CEE92AB173E3}"/>
              </a:ext>
            </a:extLst>
          </p:cNvPr>
          <p:cNvSpPr txBox="1"/>
          <p:nvPr/>
        </p:nvSpPr>
        <p:spPr>
          <a:xfrm>
            <a:off x="5087733" y="258644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not</a:t>
            </a:r>
          </a:p>
        </p:txBody>
      </p:sp>
      <p:sp>
        <p:nvSpPr>
          <p:cNvPr id="69" name="TextBox 68">
            <a:extLst>
              <a:ext uri="{FF2B5EF4-FFF2-40B4-BE49-F238E27FC236}">
                <a16:creationId xmlns:a16="http://schemas.microsoft.com/office/drawing/2014/main" id="{5C29C5FA-AFAC-4818-90A1-7B59F3E335C7}"/>
              </a:ext>
            </a:extLst>
          </p:cNvPr>
          <p:cNvSpPr txBox="1"/>
          <p:nvPr/>
        </p:nvSpPr>
        <p:spPr>
          <a:xfrm>
            <a:off x="8145476" y="2564111"/>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but</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246060" y="1654335"/>
            <a:ext cx="27363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bad, badly</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982451" y="1654335"/>
            <a:ext cx="26486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How are you?</a:t>
            </a:r>
          </a:p>
        </p:txBody>
      </p:sp>
      <p:sp>
        <p:nvSpPr>
          <p:cNvPr id="72" name="TextBox 71">
            <a:extLst>
              <a:ext uri="{FF2B5EF4-FFF2-40B4-BE49-F238E27FC236}">
                <a16:creationId xmlns:a16="http://schemas.microsoft.com/office/drawing/2014/main" id="{80DD82C3-D3C7-45A3-B5A4-90223E7359A7}"/>
              </a:ext>
            </a:extLst>
          </p:cNvPr>
          <p:cNvSpPr txBox="1"/>
          <p:nvPr/>
        </p:nvSpPr>
        <p:spPr>
          <a:xfrm>
            <a:off x="8084659" y="165433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also</a:t>
            </a:r>
          </a:p>
        </p:txBody>
      </p:sp>
    </p:spTree>
    <p:extLst>
      <p:ext uri="{BB962C8B-B14F-4D97-AF65-F5344CB8AC3E}">
        <p14:creationId xmlns:p14="http://schemas.microsoft.com/office/powerpoint/2010/main" val="383346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4029819039"/>
              </p:ext>
            </p:extLst>
          </p:nvPr>
        </p:nvGraphicFramePr>
        <p:xfrm>
          <a:off x="586048" y="1453794"/>
          <a:ext cx="10629640" cy="5168388"/>
        </p:xfrm>
        <a:graphic>
          <a:graphicData uri="http://schemas.openxmlformats.org/drawingml/2006/table">
            <a:tbl>
              <a:tblPr firstRow="1" bandRow="1"/>
              <a:tblGrid>
                <a:gridCol w="1791635">
                  <a:extLst>
                    <a:ext uri="{9D8B030D-6E8A-4147-A177-3AD203B41FA5}">
                      <a16:colId xmlns:a16="http://schemas.microsoft.com/office/drawing/2014/main" val="1203737284"/>
                    </a:ext>
                  </a:extLst>
                </a:gridCol>
                <a:gridCol w="3134315">
                  <a:extLst>
                    <a:ext uri="{9D8B030D-6E8A-4147-A177-3AD203B41FA5}">
                      <a16:colId xmlns:a16="http://schemas.microsoft.com/office/drawing/2014/main" val="1810222861"/>
                    </a:ext>
                  </a:extLst>
                </a:gridCol>
                <a:gridCol w="2512886">
                  <a:extLst>
                    <a:ext uri="{9D8B030D-6E8A-4147-A177-3AD203B41FA5}">
                      <a16:colId xmlns:a16="http://schemas.microsoft.com/office/drawing/2014/main" val="274413866"/>
                    </a:ext>
                  </a:extLst>
                </a:gridCol>
                <a:gridCol w="319080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also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not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How are you?</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bad, badly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how?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but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cat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house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school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not a/no (m, </a:t>
                      </a:r>
                      <a:r>
                        <a:rPr lang="en-GB" sz="2400" b="1" dirty="0" err="1">
                          <a:solidFill>
                            <a:srgbClr val="92D050"/>
                          </a:solidFill>
                          <a:latin typeface="Century Gothic" panose="020B0502020202020204" pitchFamily="34" charset="0"/>
                        </a:rPr>
                        <a:t>nt</a:t>
                      </a:r>
                      <a:r>
                        <a:rPr lang="en-GB" sz="2400" b="1" dirty="0">
                          <a:solidFill>
                            <a:srgbClr val="92D05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not a/no (f)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mistake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He has</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She has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It has</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You have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have, having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I have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2_W4F_13.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86609" y="3400470"/>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1571741"/>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710262" y="5337687"/>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hlinkClick r:id="" action="ppaction://noaction">
              <a:snd r:embed="rId7" name="T2_W4F_13.3.wav"/>
            </a:hlinkClick>
            <a:extLst>
              <a:ext uri="{FF2B5EF4-FFF2-40B4-BE49-F238E27FC236}">
                <a16:creationId xmlns:a16="http://schemas.microsoft.com/office/drawing/2014/main" id="{BDF82653-B951-4AAC-B1A2-20FD4CFE7478}"/>
              </a:ext>
            </a:extLst>
          </p:cNvPr>
          <p:cNvSpPr txBox="1"/>
          <p:nvPr/>
        </p:nvSpPr>
        <p:spPr>
          <a:xfrm>
            <a:off x="2243500" y="614653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du hast</a:t>
            </a:r>
          </a:p>
        </p:txBody>
      </p:sp>
      <p:sp>
        <p:nvSpPr>
          <p:cNvPr id="56" name="TextBox 55">
            <a:hlinkClick r:id="" action="ppaction://noaction">
              <a:snd r:embed="rId8" name="T2_W4F_13.4.wav"/>
            </a:hlinkClick>
            <a:extLst>
              <a:ext uri="{FF2B5EF4-FFF2-40B4-BE49-F238E27FC236}">
                <a16:creationId xmlns:a16="http://schemas.microsoft.com/office/drawing/2014/main" id="{862CFA1C-E682-4099-8294-19B044354D55}"/>
              </a:ext>
            </a:extLst>
          </p:cNvPr>
          <p:cNvSpPr txBox="1"/>
          <p:nvPr/>
        </p:nvSpPr>
        <p:spPr>
          <a:xfrm>
            <a:off x="5473236" y="613714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haben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7" name="TextBox 56">
            <a:hlinkClick r:id="" action="ppaction://noaction">
              <a:snd r:embed="rId9" name="T2_W4F_13.5.wav"/>
            </a:hlinkClick>
            <a:extLst>
              <a:ext uri="{FF2B5EF4-FFF2-40B4-BE49-F238E27FC236}">
                <a16:creationId xmlns:a16="http://schemas.microsoft.com/office/drawing/2014/main" id="{DF64A05B-A2E8-4E6A-AE16-0B9A2F39F702}"/>
              </a:ext>
            </a:extLst>
          </p:cNvPr>
          <p:cNvSpPr txBox="1"/>
          <p:nvPr/>
        </p:nvSpPr>
        <p:spPr>
          <a:xfrm>
            <a:off x="8045612" y="613714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ich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habe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8" name="TextBox 57">
            <a:hlinkClick r:id="" action="ppaction://noaction">
              <a:snd r:embed="rId10" name="T2_W4F_13.6.wav"/>
            </a:hlinkClick>
            <a:extLst>
              <a:ext uri="{FF2B5EF4-FFF2-40B4-BE49-F238E27FC236}">
                <a16:creationId xmlns:a16="http://schemas.microsoft.com/office/drawing/2014/main" id="{EF239C35-C144-491F-AEA8-CD145B46436E}"/>
              </a:ext>
            </a:extLst>
          </p:cNvPr>
          <p:cNvSpPr txBox="1"/>
          <p:nvPr/>
        </p:nvSpPr>
        <p:spPr>
          <a:xfrm>
            <a:off x="2377860" y="528101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er hat</a:t>
            </a:r>
          </a:p>
        </p:txBody>
      </p:sp>
      <p:sp>
        <p:nvSpPr>
          <p:cNvPr id="59" name="TextBox 58">
            <a:hlinkClick r:id="" action="ppaction://noaction">
              <a:snd r:embed="rId11" name="T2_W4F_13.7.wav"/>
            </a:hlinkClick>
            <a:extLst>
              <a:ext uri="{FF2B5EF4-FFF2-40B4-BE49-F238E27FC236}">
                <a16:creationId xmlns:a16="http://schemas.microsoft.com/office/drawing/2014/main" id="{5EAB8AEE-2EFB-4FCD-B290-9EBB073016C9}"/>
              </a:ext>
            </a:extLst>
          </p:cNvPr>
          <p:cNvSpPr txBox="1"/>
          <p:nvPr/>
        </p:nvSpPr>
        <p:spPr>
          <a:xfrm>
            <a:off x="5525313" y="5296719"/>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sie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hat</a:t>
            </a:r>
          </a:p>
        </p:txBody>
      </p:sp>
      <p:sp>
        <p:nvSpPr>
          <p:cNvPr id="60" name="TextBox 59">
            <a:hlinkClick r:id="" action="ppaction://noaction">
              <a:snd r:embed="rId12" name="T2_W4F_13.8.wav"/>
            </a:hlinkClick>
            <a:extLst>
              <a:ext uri="{FF2B5EF4-FFF2-40B4-BE49-F238E27FC236}">
                <a16:creationId xmlns:a16="http://schemas.microsoft.com/office/drawing/2014/main" id="{D18B8898-B477-43E3-BE8C-9D0576976DA9}"/>
              </a:ext>
            </a:extLst>
          </p:cNvPr>
          <p:cNvSpPr txBox="1"/>
          <p:nvPr/>
        </p:nvSpPr>
        <p:spPr>
          <a:xfrm>
            <a:off x="8045612" y="528101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es hat</a:t>
            </a:r>
          </a:p>
        </p:txBody>
      </p:sp>
      <p:sp>
        <p:nvSpPr>
          <p:cNvPr id="61" name="TextBox 60">
            <a:hlinkClick r:id="" action="ppaction://noaction">
              <a:snd r:embed="rId13" name="T2_W4F_13.9.wav"/>
            </a:hlinkClick>
            <a:extLst>
              <a:ext uri="{FF2B5EF4-FFF2-40B4-BE49-F238E27FC236}">
                <a16:creationId xmlns:a16="http://schemas.microsoft.com/office/drawing/2014/main" id="{6A8195D3-7F81-44C0-B3C4-7AA5F73FDFE2}"/>
              </a:ext>
            </a:extLst>
          </p:cNvPr>
          <p:cNvSpPr txBox="1"/>
          <p:nvPr/>
        </p:nvSpPr>
        <p:spPr>
          <a:xfrm>
            <a:off x="2394851" y="444895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kein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hlinkClick r:id="" action="ppaction://noaction">
              <a:snd r:embed="rId14" name="T2_W4F_13.10.wav"/>
            </a:hlinkClick>
            <a:extLst>
              <a:ext uri="{FF2B5EF4-FFF2-40B4-BE49-F238E27FC236}">
                <a16:creationId xmlns:a16="http://schemas.microsoft.com/office/drawing/2014/main" id="{E34A5B3A-1E1D-4D72-9D2C-CEF166467DEF}"/>
              </a:ext>
            </a:extLst>
          </p:cNvPr>
          <p:cNvSpPr txBox="1"/>
          <p:nvPr/>
        </p:nvSpPr>
        <p:spPr>
          <a:xfrm>
            <a:off x="5525435" y="443721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keine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3" name="TextBox 62">
            <a:hlinkClick r:id="" action="ppaction://noaction">
              <a:snd r:embed="rId15" name="T2_W4F_13.11.wav"/>
            </a:hlinkClick>
            <a:extLst>
              <a:ext uri="{FF2B5EF4-FFF2-40B4-BE49-F238E27FC236}">
                <a16:creationId xmlns:a16="http://schemas.microsoft.com/office/drawing/2014/main" id="{4288424B-C932-4547-A012-B49F40F7D00B}"/>
              </a:ext>
            </a:extLst>
          </p:cNvPr>
          <p:cNvSpPr txBox="1"/>
          <p:nvPr/>
        </p:nvSpPr>
        <p:spPr>
          <a:xfrm>
            <a:off x="8030708" y="4448953"/>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Fehler</a:t>
            </a:r>
          </a:p>
        </p:txBody>
      </p:sp>
      <p:sp>
        <p:nvSpPr>
          <p:cNvPr id="64" name="TextBox 63">
            <a:hlinkClick r:id="" action="ppaction://noaction">
              <a:snd r:embed="rId16" name="T2_W4F_13.12.wav"/>
            </a:hlinkClick>
            <a:extLst>
              <a:ext uri="{FF2B5EF4-FFF2-40B4-BE49-F238E27FC236}">
                <a16:creationId xmlns:a16="http://schemas.microsoft.com/office/drawing/2014/main" id="{24EF90E7-D847-4795-BDB5-8402724F776D}"/>
              </a:ext>
            </a:extLst>
          </p:cNvPr>
          <p:cNvSpPr txBox="1"/>
          <p:nvPr/>
        </p:nvSpPr>
        <p:spPr>
          <a:xfrm>
            <a:off x="2394851" y="357706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Katze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hlinkClick r:id="" action="ppaction://noaction">
              <a:snd r:embed="rId17" name="T2_W4F_13.13.wav"/>
            </a:hlinkClick>
            <a:extLst>
              <a:ext uri="{FF2B5EF4-FFF2-40B4-BE49-F238E27FC236}">
                <a16:creationId xmlns:a16="http://schemas.microsoft.com/office/drawing/2014/main" id="{14BEB3B8-B887-4DEB-A486-6CD05DC01D9A}"/>
              </a:ext>
            </a:extLst>
          </p:cNvPr>
          <p:cNvSpPr txBox="1"/>
          <p:nvPr/>
        </p:nvSpPr>
        <p:spPr>
          <a:xfrm>
            <a:off x="5525313" y="356796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das Haus</a:t>
            </a:r>
          </a:p>
        </p:txBody>
      </p:sp>
      <p:sp>
        <p:nvSpPr>
          <p:cNvPr id="66" name="TextBox 65">
            <a:hlinkClick r:id="" action="ppaction://noaction">
              <a:snd r:embed="rId18" name="T2_W4F_13.14.wav"/>
            </a:hlinkClick>
            <a:extLst>
              <a:ext uri="{FF2B5EF4-FFF2-40B4-BE49-F238E27FC236}">
                <a16:creationId xmlns:a16="http://schemas.microsoft.com/office/drawing/2014/main" id="{9A77445A-237C-48F8-B46C-8170B7D37559}"/>
              </a:ext>
            </a:extLst>
          </p:cNvPr>
          <p:cNvSpPr txBox="1"/>
          <p:nvPr/>
        </p:nvSpPr>
        <p:spPr>
          <a:xfrm>
            <a:off x="8030708" y="359494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Schule</a:t>
            </a:r>
          </a:p>
        </p:txBody>
      </p:sp>
      <p:sp>
        <p:nvSpPr>
          <p:cNvPr id="67" name="TextBox 66">
            <a:hlinkClick r:id="" action="ppaction://noaction">
              <a:snd r:embed="rId19" name="T2_W4F_13.15.wav"/>
            </a:hlinkClick>
            <a:extLst>
              <a:ext uri="{FF2B5EF4-FFF2-40B4-BE49-F238E27FC236}">
                <a16:creationId xmlns:a16="http://schemas.microsoft.com/office/drawing/2014/main" id="{2A9D9F22-C351-4596-BB7D-87AE8D30A74E}"/>
              </a:ext>
            </a:extLst>
          </p:cNvPr>
          <p:cNvSpPr txBox="1"/>
          <p:nvPr/>
        </p:nvSpPr>
        <p:spPr>
          <a:xfrm>
            <a:off x="2377859" y="267945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schlecht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8" name="TextBox 67">
            <a:hlinkClick r:id="" action="ppaction://noaction">
              <a:snd r:embed="rId20" name="T2_W4F_13.16.wav"/>
            </a:hlinkClick>
            <a:extLst>
              <a:ext uri="{FF2B5EF4-FFF2-40B4-BE49-F238E27FC236}">
                <a16:creationId xmlns:a16="http://schemas.microsoft.com/office/drawing/2014/main" id="{171C234B-E1D8-4BA7-9BB6-CEE92AB173E3}"/>
              </a:ext>
            </a:extLst>
          </p:cNvPr>
          <p:cNvSpPr txBox="1"/>
          <p:nvPr/>
        </p:nvSpPr>
        <p:spPr>
          <a:xfrm>
            <a:off x="5525313" y="268959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wie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69" name="TextBox 68">
            <a:hlinkClick r:id="" action="ppaction://noaction">
              <a:snd r:embed="rId21" name="T2_W4F_13.17.wav"/>
            </a:hlinkClick>
            <a:extLst>
              <a:ext uri="{FF2B5EF4-FFF2-40B4-BE49-F238E27FC236}">
                <a16:creationId xmlns:a16="http://schemas.microsoft.com/office/drawing/2014/main" id="{5C29C5FA-AFAC-4818-90A1-7B59F3E335C7}"/>
              </a:ext>
            </a:extLst>
          </p:cNvPr>
          <p:cNvSpPr txBox="1"/>
          <p:nvPr/>
        </p:nvSpPr>
        <p:spPr>
          <a:xfrm>
            <a:off x="8059255" y="269661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aber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hlinkClick r:id="" action="ppaction://noaction">
              <a:snd r:embed="rId22" name="T2_W4F_13.18.wav"/>
            </a:hlinkClick>
            <a:extLst>
              <a:ext uri="{FF2B5EF4-FFF2-40B4-BE49-F238E27FC236}">
                <a16:creationId xmlns:a16="http://schemas.microsoft.com/office/drawing/2014/main" id="{3BD33182-986E-45CA-86E6-40DC81B590C8}"/>
              </a:ext>
            </a:extLst>
          </p:cNvPr>
          <p:cNvSpPr txBox="1"/>
          <p:nvPr/>
        </p:nvSpPr>
        <p:spPr>
          <a:xfrm>
            <a:off x="2394850" y="181858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auch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1" name="TextBox 70">
            <a:hlinkClick r:id="" action="ppaction://noaction">
              <a:snd r:embed="rId23" name="T2_W4F_13.19.wav"/>
            </a:hlinkClick>
            <a:extLst>
              <a:ext uri="{FF2B5EF4-FFF2-40B4-BE49-F238E27FC236}">
                <a16:creationId xmlns:a16="http://schemas.microsoft.com/office/drawing/2014/main" id="{D4662F6F-BB7A-440E-99DB-3FEB806B34CB}"/>
              </a:ext>
            </a:extLst>
          </p:cNvPr>
          <p:cNvSpPr txBox="1"/>
          <p:nvPr/>
        </p:nvSpPr>
        <p:spPr>
          <a:xfrm>
            <a:off x="5498360" y="185163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nicht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2" name="TextBox 71">
            <a:hlinkClick r:id="" action="ppaction://noaction">
              <a:snd r:embed="rId24" name="T2_W4F_13.20.wav"/>
            </a:hlinkClick>
            <a:extLst>
              <a:ext uri="{FF2B5EF4-FFF2-40B4-BE49-F238E27FC236}">
                <a16:creationId xmlns:a16="http://schemas.microsoft.com/office/drawing/2014/main" id="{80DD82C3-D3C7-45A3-B5A4-90223E7359A7}"/>
              </a:ext>
            </a:extLst>
          </p:cNvPr>
          <p:cNvSpPr txBox="1"/>
          <p:nvPr/>
        </p:nvSpPr>
        <p:spPr>
          <a:xfrm>
            <a:off x="8045612" y="1877910"/>
            <a:ext cx="21468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Wie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geht’s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Tree>
    <p:extLst>
      <p:ext uri="{BB962C8B-B14F-4D97-AF65-F5344CB8AC3E}">
        <p14:creationId xmlns:p14="http://schemas.microsoft.com/office/powerpoint/2010/main" val="327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396883160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135717325"/>
              </p:ext>
            </p:extLst>
          </p:nvPr>
        </p:nvGraphicFramePr>
        <p:xfrm>
          <a:off x="403734" y="1288957"/>
          <a:ext cx="10492415" cy="5129950"/>
        </p:xfrm>
        <a:graphic>
          <a:graphicData uri="http://schemas.openxmlformats.org/drawingml/2006/table">
            <a:tbl>
              <a:tblPr firstRow="1" bandRow="1"/>
              <a:tblGrid>
                <a:gridCol w="1850676">
                  <a:extLst>
                    <a:ext uri="{9D8B030D-6E8A-4147-A177-3AD203B41FA5}">
                      <a16:colId xmlns:a16="http://schemas.microsoft.com/office/drawing/2014/main" val="1203737284"/>
                    </a:ext>
                  </a:extLst>
                </a:gridCol>
                <a:gridCol w="2851848">
                  <a:extLst>
                    <a:ext uri="{9D8B030D-6E8A-4147-A177-3AD203B41FA5}">
                      <a16:colId xmlns:a16="http://schemas.microsoft.com/office/drawing/2014/main" val="1810222861"/>
                    </a:ext>
                  </a:extLst>
                </a:gridCol>
                <a:gridCol w="3016155">
                  <a:extLst>
                    <a:ext uri="{9D8B030D-6E8A-4147-A177-3AD203B41FA5}">
                      <a16:colId xmlns:a16="http://schemas.microsoft.com/office/drawing/2014/main" val="274413866"/>
                    </a:ext>
                  </a:extLst>
                </a:gridCol>
                <a:gridCol w="2773736">
                  <a:extLst>
                    <a:ext uri="{9D8B030D-6E8A-4147-A177-3AD203B41FA5}">
                      <a16:colId xmlns:a16="http://schemas.microsoft.com/office/drawing/2014/main" val="2706468897"/>
                    </a:ext>
                  </a:extLst>
                </a:gridCol>
              </a:tblGrid>
              <a:tr h="0">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schlecht</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Wie </a:t>
                      </a:r>
                      <a:r>
                        <a:rPr lang="en-GB" sz="2400" b="1" dirty="0" err="1">
                          <a:solidFill>
                            <a:srgbClr val="002060"/>
                          </a:solidFill>
                          <a:latin typeface="Century Gothic" panose="020B0502020202020204" pitchFamily="34" charset="0"/>
                        </a:rPr>
                        <a:t>geht’s</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auch</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wie</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nicht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aber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Haus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kein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keine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Fehler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Katze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Schule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sie</a:t>
                      </a:r>
                      <a:r>
                        <a:rPr lang="en-GB" sz="2400" b="1" dirty="0">
                          <a:solidFill>
                            <a:srgbClr val="002060"/>
                          </a:solidFill>
                          <a:latin typeface="Century Gothic" panose="020B0502020202020204" pitchFamily="34" charset="0"/>
                        </a:rPr>
                        <a:t> hat</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es hat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ich </a:t>
                      </a:r>
                      <a:r>
                        <a:rPr lang="en-GB" sz="2400" b="1" dirty="0" err="1">
                          <a:solidFill>
                            <a:srgbClr val="002060"/>
                          </a:solidFill>
                          <a:latin typeface="Century Gothic" panose="020B0502020202020204" pitchFamily="34" charset="0"/>
                        </a:rPr>
                        <a:t>habe</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haben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er hat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du hast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521400" y="3353932"/>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335" y="141691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515697" y="5142768"/>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22949" y="578226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22949" y="364276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4897578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4017220105"/>
              </p:ext>
            </p:extLst>
          </p:nvPr>
        </p:nvGraphicFramePr>
        <p:xfrm>
          <a:off x="586048" y="1453794"/>
          <a:ext cx="10629640" cy="5168388"/>
        </p:xfrm>
        <a:graphic>
          <a:graphicData uri="http://schemas.openxmlformats.org/drawingml/2006/table">
            <a:tbl>
              <a:tblPr firstRow="1" bandRow="1"/>
              <a:tblGrid>
                <a:gridCol w="1791635">
                  <a:extLst>
                    <a:ext uri="{9D8B030D-6E8A-4147-A177-3AD203B41FA5}">
                      <a16:colId xmlns:a16="http://schemas.microsoft.com/office/drawing/2014/main" val="1203737284"/>
                    </a:ext>
                  </a:extLst>
                </a:gridCol>
                <a:gridCol w="3134315">
                  <a:extLst>
                    <a:ext uri="{9D8B030D-6E8A-4147-A177-3AD203B41FA5}">
                      <a16:colId xmlns:a16="http://schemas.microsoft.com/office/drawing/2014/main" val="1810222861"/>
                    </a:ext>
                  </a:extLst>
                </a:gridCol>
                <a:gridCol w="2512886">
                  <a:extLst>
                    <a:ext uri="{9D8B030D-6E8A-4147-A177-3AD203B41FA5}">
                      <a16:colId xmlns:a16="http://schemas.microsoft.com/office/drawing/2014/main" val="274413866"/>
                    </a:ext>
                  </a:extLst>
                </a:gridCol>
                <a:gridCol w="319080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also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not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How are you?</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bad, badly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how?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but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cat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house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school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not a/no (m, </a:t>
                      </a:r>
                      <a:r>
                        <a:rPr lang="en-GB" sz="2400" b="1" dirty="0" err="1">
                          <a:solidFill>
                            <a:srgbClr val="002060"/>
                          </a:solidFill>
                          <a:latin typeface="Century Gothic" panose="020B0502020202020204" pitchFamily="34" charset="0"/>
                        </a:rPr>
                        <a:t>nt</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not a/no (f)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mistake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He has</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She has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It has</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You have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have, having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 have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86609" y="3400470"/>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1571741"/>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710262" y="5337687"/>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2570032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2365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H</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au</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s</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2_W4_2.1.wav"/>
            </a:hlinkClick>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r>
              <a:rPr lang="en-GB" sz="8000" dirty="0">
                <a:solidFill>
                  <a:srgbClr val="002060"/>
                </a:solidFill>
              </a:rPr>
              <a:t>[</a:t>
            </a:r>
            <a:r>
              <a:rPr lang="en-GB" sz="8000" dirty="0">
                <a:solidFill>
                  <a:srgbClr val="FF0066"/>
                </a:solidFill>
              </a:rPr>
              <a:t>au</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9823" y="1660099"/>
            <a:ext cx="3893040" cy="2563554"/>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4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4106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H</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au</a:t>
            </a: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s</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2_W4_2.1.wav"/>
            </a:hlinkClick>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r>
              <a:rPr lang="en-GB" sz="8000" dirty="0">
                <a:solidFill>
                  <a:srgbClr val="002060"/>
                </a:solidFill>
              </a:rPr>
              <a:t>[</a:t>
            </a:r>
            <a:r>
              <a:rPr lang="en-GB" sz="8000" dirty="0">
                <a:solidFill>
                  <a:srgbClr val="FF0066"/>
                </a:solidFill>
              </a:rPr>
              <a:t>au</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823" y="1660099"/>
            <a:ext cx="3893040" cy="2563554"/>
          </a:xfrm>
          <a:prstGeom prst="rect">
            <a:avLst/>
          </a:prstGeom>
        </p:spPr>
      </p:pic>
      <p:pic>
        <p:nvPicPr>
          <p:cNvPr id="2" name="Picture 1">
            <a:extLst>
              <a:ext uri="{FF2B5EF4-FFF2-40B4-BE49-F238E27FC236}">
                <a16:creationId xmlns:a16="http://schemas.microsoft.com/office/drawing/2014/main" id="{B307A536-A682-4F30-9EC4-D1F4774E3A91}"/>
              </a:ext>
            </a:extLst>
          </p:cNvPr>
          <p:cNvPicPr>
            <a:picLocks noChangeAspect="1"/>
          </p:cNvPicPr>
          <p:nvPr/>
        </p:nvPicPr>
        <p:blipFill>
          <a:blip r:embed="rId9"/>
          <a:stretch>
            <a:fillRect/>
          </a:stretch>
        </p:blipFill>
        <p:spPr>
          <a:xfrm>
            <a:off x="702710" y="2050587"/>
            <a:ext cx="2195969" cy="2796365"/>
          </a:xfrm>
          <a:prstGeom prst="rect">
            <a:avLst/>
          </a:prstGeom>
        </p:spPr>
      </p:pic>
      <p:sp>
        <p:nvSpPr>
          <p:cNvPr id="13" name="CustomShape 2">
            <a:extLst>
              <a:ext uri="{FF2B5EF4-FFF2-40B4-BE49-F238E27FC236}">
                <a16:creationId xmlns:a16="http://schemas.microsoft.com/office/drawing/2014/main" id="{6120F610-9DDD-4D7B-9E3B-281A043D73BC}"/>
              </a:ext>
            </a:extLst>
          </p:cNvPr>
          <p:cNvSpPr/>
          <p:nvPr/>
        </p:nvSpPr>
        <p:spPr>
          <a:xfrm>
            <a:off x="-971586" y="473220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200" spc="-1" dirty="0">
                <a:solidFill>
                  <a:srgbClr val="002060"/>
                </a:solidFill>
                <a:latin typeface="Century Gothic" panose="020B0502020202020204" pitchFamily="34" charset="0"/>
                <a:ea typeface="Century Gothic"/>
              </a:rPr>
              <a:t>bl</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au</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6" name="CustomShape 2">
            <a:extLst>
              <a:ext uri="{FF2B5EF4-FFF2-40B4-BE49-F238E27FC236}">
                <a16:creationId xmlns:a16="http://schemas.microsoft.com/office/drawing/2014/main" id="{8E7A19A3-703D-408C-BBB6-294C1BF3A57D}"/>
              </a:ext>
            </a:extLst>
          </p:cNvPr>
          <p:cNvSpPr/>
          <p:nvPr/>
        </p:nvSpPr>
        <p:spPr>
          <a:xfrm>
            <a:off x="7083843" y="477673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200" spc="-1" noProof="0" dirty="0" err="1">
                <a:solidFill>
                  <a:srgbClr val="002060"/>
                </a:solidFill>
                <a:latin typeface="Century Gothic" panose="020B0502020202020204" pitchFamily="34" charset="0"/>
                <a:ea typeface="Century Gothic"/>
              </a:rPr>
              <a:t>l</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au</a:t>
            </a: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fen</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6" name="TextBox 5">
            <a:extLst>
              <a:ext uri="{FF2B5EF4-FFF2-40B4-BE49-F238E27FC236}">
                <a16:creationId xmlns:a16="http://schemas.microsoft.com/office/drawing/2014/main" id="{419322CD-5EDD-4625-AF53-09437E43C13B}"/>
              </a:ext>
            </a:extLst>
          </p:cNvPr>
          <p:cNvSpPr txBox="1"/>
          <p:nvPr/>
        </p:nvSpPr>
        <p:spPr>
          <a:xfrm>
            <a:off x="8818645" y="4459393"/>
            <a:ext cx="3155583" cy="523220"/>
          </a:xfrm>
          <a:prstGeom prst="rect">
            <a:avLst/>
          </a:prstGeom>
          <a:noFill/>
        </p:spPr>
        <p:txBody>
          <a:bodyPr wrap="square" rtlCol="0">
            <a:spAutoFit/>
          </a:bodyPr>
          <a:lstStyle/>
          <a:p>
            <a:r>
              <a:rPr lang="en-GB" sz="2800" dirty="0">
                <a:solidFill>
                  <a:srgbClr val="002060"/>
                </a:solidFill>
              </a:rPr>
              <a:t>[to run, running]</a:t>
            </a:r>
          </a:p>
        </p:txBody>
      </p:sp>
      <p:pic>
        <p:nvPicPr>
          <p:cNvPr id="17" name="Picture 16">
            <a:extLst>
              <a:ext uri="{FF2B5EF4-FFF2-40B4-BE49-F238E27FC236}">
                <a16:creationId xmlns:a16="http://schemas.microsoft.com/office/drawing/2014/main" id="{6DF3BABD-B5E3-40B1-9E90-7329099F387F}"/>
              </a:ext>
            </a:extLst>
          </p:cNvPr>
          <p:cNvPicPr>
            <a:picLocks noChangeAspect="1"/>
          </p:cNvPicPr>
          <p:nvPr/>
        </p:nvPicPr>
        <p:blipFill>
          <a:blip r:embed="rId10"/>
          <a:stretch>
            <a:fillRect/>
          </a:stretch>
        </p:blipFill>
        <p:spPr>
          <a:xfrm>
            <a:off x="9140067" y="1977440"/>
            <a:ext cx="2074658" cy="2345264"/>
          </a:xfrm>
          <a:prstGeom prst="rect">
            <a:avLst/>
          </a:prstGeom>
        </p:spPr>
      </p:pic>
    </p:spTree>
    <p:extLst>
      <p:ext uri="{BB962C8B-B14F-4D97-AF65-F5344CB8AC3E}">
        <p14:creationId xmlns:p14="http://schemas.microsoft.com/office/powerpoint/2010/main" val="71274369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4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4_2.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2_W4_2.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1597389" y="4429930"/>
            <a:ext cx="938847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0" spc="-1" dirty="0">
                <a:solidFill>
                  <a:srgbClr val="002060"/>
                </a:solidFill>
                <a:latin typeface="Century Gothic" panose="020B0502020202020204" pitchFamily="34" charset="0"/>
              </a:rPr>
              <a:t>D</a:t>
            </a:r>
            <a:r>
              <a:rPr lang="en-GB" sz="8000" spc="-1" dirty="0">
                <a:solidFill>
                  <a:srgbClr val="FF0066"/>
                </a:solidFill>
                <a:latin typeface="Century Gothic" panose="020B0502020202020204" pitchFamily="34" charset="0"/>
              </a:rPr>
              <a:t>eu</a:t>
            </a:r>
            <a:r>
              <a:rPr lang="en-GB" sz="8000" spc="-1" dirty="0">
                <a:solidFill>
                  <a:srgbClr val="002060"/>
                </a:solidFill>
                <a:latin typeface="Century Gothic" panose="020B0502020202020204" pitchFamily="34" charset="0"/>
              </a:rPr>
              <a:t>tschland</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2_W4_2.5.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r>
              <a:rPr lang="en-GB" sz="11500" dirty="0">
                <a:solidFill>
                  <a:srgbClr val="002060"/>
                </a:solidFill>
              </a:rPr>
              <a:t>[</a:t>
            </a:r>
            <a:r>
              <a:rPr lang="en-GB" sz="11500" dirty="0" err="1">
                <a:solidFill>
                  <a:srgbClr val="FF0066"/>
                </a:solidFill>
              </a:rPr>
              <a:t>eu</a:t>
            </a:r>
            <a:r>
              <a:rPr lang="en-GB" sz="115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pic>
        <p:nvPicPr>
          <p:cNvPr id="2" name="Picture 1">
            <a:extLst>
              <a:ext uri="{FF2B5EF4-FFF2-40B4-BE49-F238E27FC236}">
                <a16:creationId xmlns:a16="http://schemas.microsoft.com/office/drawing/2014/main" id="{474BB74A-19B9-451B-B350-99F4DC11CA40}"/>
              </a:ext>
            </a:extLst>
          </p:cNvPr>
          <p:cNvPicPr>
            <a:picLocks noChangeAspect="1"/>
          </p:cNvPicPr>
          <p:nvPr/>
        </p:nvPicPr>
        <p:blipFill>
          <a:blip r:embed="rId6"/>
          <a:stretch>
            <a:fillRect/>
          </a:stretch>
        </p:blipFill>
        <p:spPr>
          <a:xfrm>
            <a:off x="4218363" y="554815"/>
            <a:ext cx="3863899" cy="3863899"/>
          </a:xfrm>
          <a:prstGeom prst="rect">
            <a:avLst/>
          </a:prstGeom>
        </p:spPr>
      </p:pic>
    </p:spTree>
    <p:extLst>
      <p:ext uri="{BB962C8B-B14F-4D97-AF65-F5344CB8AC3E}">
        <p14:creationId xmlns:p14="http://schemas.microsoft.com/office/powerpoint/2010/main" val="91634856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4_2.6.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1728017" y="5014080"/>
            <a:ext cx="866842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spc="-1" dirty="0">
                <a:solidFill>
                  <a:srgbClr val="002060"/>
                </a:solidFill>
                <a:latin typeface="Century Gothic" panose="020B0502020202020204" pitchFamily="34" charset="0"/>
              </a:rPr>
              <a:t>D</a:t>
            </a:r>
            <a:r>
              <a:rPr lang="en-GB" sz="6000" spc="-1" dirty="0">
                <a:solidFill>
                  <a:srgbClr val="FF0066"/>
                </a:solidFill>
                <a:latin typeface="Century Gothic" panose="020B0502020202020204" pitchFamily="34" charset="0"/>
              </a:rPr>
              <a:t>eu</a:t>
            </a:r>
            <a:r>
              <a:rPr lang="en-GB" sz="6000" spc="-1" dirty="0">
                <a:solidFill>
                  <a:srgbClr val="002060"/>
                </a:solidFill>
                <a:latin typeface="Century Gothic" panose="020B0502020202020204" pitchFamily="34" charset="0"/>
              </a:rPr>
              <a:t>tschland</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2_W4_2.5.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r>
              <a:rPr lang="en-GB" sz="11500" dirty="0">
                <a:solidFill>
                  <a:srgbClr val="002060"/>
                </a:solidFill>
              </a:rPr>
              <a:t>[</a:t>
            </a:r>
            <a:r>
              <a:rPr lang="en-GB" sz="11500" dirty="0" err="1">
                <a:solidFill>
                  <a:srgbClr val="FF0066"/>
                </a:solidFill>
              </a:rPr>
              <a:t>eu</a:t>
            </a:r>
            <a:r>
              <a:rPr lang="en-GB" sz="115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pic>
        <p:nvPicPr>
          <p:cNvPr id="2" name="Picture 1">
            <a:extLst>
              <a:ext uri="{FF2B5EF4-FFF2-40B4-BE49-F238E27FC236}">
                <a16:creationId xmlns:a16="http://schemas.microsoft.com/office/drawing/2014/main" id="{474BB74A-19B9-451B-B350-99F4DC11CA40}"/>
              </a:ext>
            </a:extLst>
          </p:cNvPr>
          <p:cNvPicPr>
            <a:picLocks noChangeAspect="1"/>
          </p:cNvPicPr>
          <p:nvPr/>
        </p:nvPicPr>
        <p:blipFill>
          <a:blip r:embed="rId8"/>
          <a:stretch>
            <a:fillRect/>
          </a:stretch>
        </p:blipFill>
        <p:spPr>
          <a:xfrm>
            <a:off x="4338576" y="1395962"/>
            <a:ext cx="3514848" cy="3514848"/>
          </a:xfrm>
          <a:prstGeom prst="rect">
            <a:avLst/>
          </a:prstGeom>
        </p:spPr>
      </p:pic>
      <p:sp>
        <p:nvSpPr>
          <p:cNvPr id="9" name="CustomShape 2">
            <a:extLst>
              <a:ext uri="{FF2B5EF4-FFF2-40B4-BE49-F238E27FC236}">
                <a16:creationId xmlns:a16="http://schemas.microsoft.com/office/drawing/2014/main" id="{B5B2E0FD-B943-43EE-A5A7-E76007F6B723}"/>
              </a:ext>
            </a:extLst>
          </p:cNvPr>
          <p:cNvSpPr/>
          <p:nvPr/>
        </p:nvSpPr>
        <p:spPr>
          <a:xfrm>
            <a:off x="-968125" y="4196581"/>
            <a:ext cx="5682281" cy="127735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dirty="0">
                <a:solidFill>
                  <a:srgbClr val="002060"/>
                </a:solidFill>
                <a:latin typeface="Century Gothic" panose="020B0502020202020204" pitchFamily="34" charset="0"/>
              </a:rPr>
              <a:t>Fr</a:t>
            </a:r>
            <a:r>
              <a:rPr lang="en-GB" sz="6600" spc="-1" dirty="0">
                <a:solidFill>
                  <a:srgbClr val="FF0066"/>
                </a:solidFill>
                <a:latin typeface="Century Gothic" panose="020B0502020202020204" pitchFamily="34" charset="0"/>
              </a:rPr>
              <a:t>eu</a:t>
            </a:r>
            <a:r>
              <a:rPr lang="en-GB" sz="6600" spc="-1" dirty="0">
                <a:solidFill>
                  <a:srgbClr val="002060"/>
                </a:solidFill>
                <a:latin typeface="Century Gothic" panose="020B0502020202020204" pitchFamily="34" charset="0"/>
              </a:rPr>
              <a:t>nd</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0" name="CustomShape 2">
            <a:extLst>
              <a:ext uri="{FF2B5EF4-FFF2-40B4-BE49-F238E27FC236}">
                <a16:creationId xmlns:a16="http://schemas.microsoft.com/office/drawing/2014/main" id="{A1F87DA0-5734-498D-8D0D-BE1475630E45}"/>
              </a:ext>
            </a:extLst>
          </p:cNvPr>
          <p:cNvSpPr/>
          <p:nvPr/>
        </p:nvSpPr>
        <p:spPr>
          <a:xfrm>
            <a:off x="7622842" y="4081217"/>
            <a:ext cx="5682281" cy="127735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dirty="0" err="1">
                <a:solidFill>
                  <a:srgbClr val="002060"/>
                </a:solidFill>
                <a:latin typeface="Century Gothic" panose="020B0502020202020204" pitchFamily="34" charset="0"/>
              </a:rPr>
              <a:t>h</a:t>
            </a:r>
            <a:r>
              <a:rPr lang="en-GB" sz="6600" spc="-1" dirty="0" err="1">
                <a:solidFill>
                  <a:srgbClr val="FF0066"/>
                </a:solidFill>
                <a:latin typeface="Century Gothic" panose="020B0502020202020204" pitchFamily="34" charset="0"/>
              </a:rPr>
              <a:t>eu</a:t>
            </a:r>
            <a:r>
              <a:rPr lang="en-GB" sz="6600" spc="-1" dirty="0" err="1">
                <a:solidFill>
                  <a:srgbClr val="002060"/>
                </a:solidFill>
                <a:latin typeface="Century Gothic" panose="020B0502020202020204" pitchFamily="34" charset="0"/>
              </a:rPr>
              <a:t>te</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grpSp>
        <p:nvGrpSpPr>
          <p:cNvPr id="11" name="Group 10" descr="today, day on the calendar circled">
            <a:extLst>
              <a:ext uri="{FF2B5EF4-FFF2-40B4-BE49-F238E27FC236}">
                <a16:creationId xmlns:a16="http://schemas.microsoft.com/office/drawing/2014/main" id="{39DB8413-03A7-4799-ADFE-D19442F2F14A}"/>
              </a:ext>
            </a:extLst>
          </p:cNvPr>
          <p:cNvGrpSpPr/>
          <p:nvPr/>
        </p:nvGrpSpPr>
        <p:grpSpPr>
          <a:xfrm>
            <a:off x="9505256" y="2203832"/>
            <a:ext cx="1611235" cy="1499158"/>
            <a:chOff x="9004659" y="1640742"/>
            <a:chExt cx="914407" cy="912883"/>
          </a:xfrm>
        </p:grpSpPr>
        <p:pic>
          <p:nvPicPr>
            <p:cNvPr id="12" name="Picture 11">
              <a:extLst>
                <a:ext uri="{FF2B5EF4-FFF2-40B4-BE49-F238E27FC236}">
                  <a16:creationId xmlns:a16="http://schemas.microsoft.com/office/drawing/2014/main" id="{662938EC-ACCB-4927-BC8E-BDF35F2D617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04659" y="1640742"/>
              <a:ext cx="914407" cy="912883"/>
            </a:xfrm>
            <a:prstGeom prst="rect">
              <a:avLst/>
            </a:prstGeom>
          </p:spPr>
        </p:pic>
        <p:sp>
          <p:nvSpPr>
            <p:cNvPr id="13" name="Oval 12">
              <a:extLst>
                <a:ext uri="{FF2B5EF4-FFF2-40B4-BE49-F238E27FC236}">
                  <a16:creationId xmlns:a16="http://schemas.microsoft.com/office/drawing/2014/main" id="{CBA1689F-D3C1-4840-A74A-0216B7FE63D9}"/>
                </a:ext>
              </a:extLst>
            </p:cNvPr>
            <p:cNvSpPr/>
            <p:nvPr/>
          </p:nvSpPr>
          <p:spPr>
            <a:xfrm>
              <a:off x="9239659" y="2048447"/>
              <a:ext cx="304800" cy="307201"/>
            </a:xfrm>
            <a:prstGeom prst="ellipse">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sp>
        <p:nvSpPr>
          <p:cNvPr id="4" name="TextBox 3">
            <a:extLst>
              <a:ext uri="{FF2B5EF4-FFF2-40B4-BE49-F238E27FC236}">
                <a16:creationId xmlns:a16="http://schemas.microsoft.com/office/drawing/2014/main" id="{043ACF4C-80F6-4F2B-BD12-C2C36328ECAF}"/>
              </a:ext>
            </a:extLst>
          </p:cNvPr>
          <p:cNvSpPr txBox="1"/>
          <p:nvPr/>
        </p:nvSpPr>
        <p:spPr>
          <a:xfrm>
            <a:off x="9505256" y="3693749"/>
            <a:ext cx="2468880" cy="523220"/>
          </a:xfrm>
          <a:prstGeom prst="rect">
            <a:avLst/>
          </a:prstGeom>
          <a:noFill/>
        </p:spPr>
        <p:txBody>
          <a:bodyPr wrap="square" rtlCol="0">
            <a:spAutoFit/>
          </a:bodyPr>
          <a:lstStyle/>
          <a:p>
            <a:r>
              <a:rPr lang="en-GB" sz="2800" dirty="0">
                <a:solidFill>
                  <a:srgbClr val="002060"/>
                </a:solidFill>
              </a:rPr>
              <a:t>[today]</a:t>
            </a:r>
          </a:p>
        </p:txBody>
      </p:sp>
      <p:pic>
        <p:nvPicPr>
          <p:cNvPr id="6" name="Picture 5">
            <a:extLst>
              <a:ext uri="{FF2B5EF4-FFF2-40B4-BE49-F238E27FC236}">
                <a16:creationId xmlns:a16="http://schemas.microsoft.com/office/drawing/2014/main" id="{F737969C-BCB6-4595-A0F8-D7C94E83CDD9}"/>
              </a:ext>
            </a:extLst>
          </p:cNvPr>
          <p:cNvPicPr>
            <a:picLocks noChangeAspect="1"/>
          </p:cNvPicPr>
          <p:nvPr/>
        </p:nvPicPr>
        <p:blipFill>
          <a:blip r:embed="rId10"/>
          <a:stretch>
            <a:fillRect/>
          </a:stretch>
        </p:blipFill>
        <p:spPr>
          <a:xfrm>
            <a:off x="931870" y="1991090"/>
            <a:ext cx="1754874" cy="1764569"/>
          </a:xfrm>
          <a:prstGeom prst="rect">
            <a:avLst/>
          </a:prstGeom>
        </p:spPr>
      </p:pic>
      <p:sp>
        <p:nvSpPr>
          <p:cNvPr id="16" name="TextBox 15">
            <a:extLst>
              <a:ext uri="{FF2B5EF4-FFF2-40B4-BE49-F238E27FC236}">
                <a16:creationId xmlns:a16="http://schemas.microsoft.com/office/drawing/2014/main" id="{67F70C75-4298-4730-847E-10E3D1E6F2E8}"/>
              </a:ext>
            </a:extLst>
          </p:cNvPr>
          <p:cNvSpPr txBox="1"/>
          <p:nvPr/>
        </p:nvSpPr>
        <p:spPr>
          <a:xfrm>
            <a:off x="1043780" y="3858294"/>
            <a:ext cx="1642964" cy="523220"/>
          </a:xfrm>
          <a:prstGeom prst="rect">
            <a:avLst/>
          </a:prstGeom>
          <a:noFill/>
        </p:spPr>
        <p:txBody>
          <a:bodyPr wrap="square" rtlCol="0">
            <a:spAutoFit/>
          </a:bodyPr>
          <a:lstStyle/>
          <a:p>
            <a:r>
              <a:rPr lang="en-GB" sz="2800" dirty="0">
                <a:solidFill>
                  <a:srgbClr val="002060"/>
                </a:solidFill>
              </a:rPr>
              <a:t>[friend]</a:t>
            </a:r>
          </a:p>
        </p:txBody>
      </p:sp>
    </p:spTree>
    <p:extLst>
      <p:ext uri="{BB962C8B-B14F-4D97-AF65-F5344CB8AC3E}">
        <p14:creationId xmlns:p14="http://schemas.microsoft.com/office/powerpoint/2010/main" val="107596303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4_2.6.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4_2.7.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2_W4_2.8.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3" name="Google Shape;153;p2"/>
          <p:cNvSpPr txBox="1"/>
          <p:nvPr/>
        </p:nvSpPr>
        <p:spPr>
          <a:xfrm>
            <a:off x="3162217" y="-66884"/>
            <a:ext cx="1370304"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[au]</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5" name="Google Shape;155;p2"/>
          <p:cNvSpPr txBox="1"/>
          <p:nvPr/>
        </p:nvSpPr>
        <p:spPr>
          <a:xfrm>
            <a:off x="4174119" y="-59331"/>
            <a:ext cx="1370304"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eu</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57989" y="43400"/>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12" name="Picture 11" descr="Icon&#10;&#10;Description automatically generated">
            <a:extLst>
              <a:ext uri="{FF2B5EF4-FFF2-40B4-BE49-F238E27FC236}">
                <a16:creationId xmlns:a16="http://schemas.microsoft.com/office/drawing/2014/main" id="{69FB4895-9CE3-4724-A615-F6B29A8AB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0736" y="70831"/>
            <a:ext cx="1579001" cy="963251"/>
          </a:xfrm>
          <a:prstGeom prst="rect">
            <a:avLst/>
          </a:prstGeom>
        </p:spPr>
      </p:pic>
      <p:sp>
        <p:nvSpPr>
          <p:cNvPr id="38" name="CustomShape 3">
            <a:extLst>
              <a:ext uri="{FF2B5EF4-FFF2-40B4-BE49-F238E27FC236}">
                <a16:creationId xmlns:a16="http://schemas.microsoft.com/office/drawing/2014/main" id="{19D5FCAD-0914-4381-BED5-9658EC2C5B54}"/>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9" name="Title 4">
            <a:extLst>
              <a:ext uri="{FF2B5EF4-FFF2-40B4-BE49-F238E27FC236}">
                <a16:creationId xmlns:a16="http://schemas.microsoft.com/office/drawing/2014/main" id="{17908F93-AFA4-441F-A7C3-E0017C9E594F}"/>
              </a:ext>
            </a:extLst>
          </p:cNvPr>
          <p:cNvSpPr txBox="1">
            <a:spLocks/>
          </p:cNvSpPr>
          <p:nvPr/>
        </p:nvSpPr>
        <p:spPr>
          <a:xfrm>
            <a:off x="10391820" y="1144439"/>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53" name="CustomShape 3">
            <a:extLst>
              <a:ext uri="{FF2B5EF4-FFF2-40B4-BE49-F238E27FC236}">
                <a16:creationId xmlns:a16="http://schemas.microsoft.com/office/drawing/2014/main" id="{253B40AA-F8DA-49E0-BA92-2EB85F03F995}"/>
              </a:ext>
            </a:extLst>
          </p:cNvPr>
          <p:cNvSpPr/>
          <p:nvPr/>
        </p:nvSpPr>
        <p:spPr>
          <a:xfrm>
            <a:off x="10396437" y="1197782"/>
            <a:ext cx="1800180" cy="396360"/>
          </a:xfrm>
          <a:prstGeom prst="rect">
            <a:avLst/>
          </a:prstGeom>
          <a:solidFill>
            <a:srgbClr val="FF0000"/>
          </a:solidFill>
          <a:ln>
            <a:noFill/>
          </a:ln>
          <a:effectLst/>
        </p:spPr>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4" name="Title 4">
            <a:extLst>
              <a:ext uri="{FF2B5EF4-FFF2-40B4-BE49-F238E27FC236}">
                <a16:creationId xmlns:a16="http://schemas.microsoft.com/office/drawing/2014/main" id="{7514BC58-E57A-4437-B29B-3DA30736F1CC}"/>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20" name="Picture 19" descr="A cartoon of a person in a red dress&#10;&#10;Description automatically generated">
            <a:extLst>
              <a:ext uri="{FF2B5EF4-FFF2-40B4-BE49-F238E27FC236}">
                <a16:creationId xmlns:a16="http://schemas.microsoft.com/office/drawing/2014/main" id="{6F5B47F1-EF8A-AA07-CF90-0F46FCF222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2524" y="1987836"/>
            <a:ext cx="1818470" cy="4650959"/>
          </a:xfrm>
          <a:prstGeom prst="rect">
            <a:avLst/>
          </a:prstGeom>
        </p:spPr>
      </p:pic>
      <p:pic>
        <p:nvPicPr>
          <p:cNvPr id="22" name="Picture 21" descr="A cartoon of a person wearing blue pants&#10;&#10;Description automatically generated">
            <a:extLst>
              <a:ext uri="{FF2B5EF4-FFF2-40B4-BE49-F238E27FC236}">
                <a16:creationId xmlns:a16="http://schemas.microsoft.com/office/drawing/2014/main" id="{BD4D0B1C-7A13-ACDD-8247-E6C51AA3AA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81" y="2166730"/>
            <a:ext cx="1342930" cy="4253404"/>
          </a:xfrm>
          <a:prstGeom prst="rect">
            <a:avLst/>
          </a:prstGeom>
        </p:spPr>
      </p:pic>
      <p:sp>
        <p:nvSpPr>
          <p:cNvPr id="23" name="Speech Bubble: Rectangle with Corners Rounded 22">
            <a:hlinkClick r:id="" action="ppaction://noaction">
              <a:snd r:embed="rId6" name="T2_W4F_6.2.wav"/>
            </a:hlinkClick>
            <a:extLst>
              <a:ext uri="{FF2B5EF4-FFF2-40B4-BE49-F238E27FC236}">
                <a16:creationId xmlns:a16="http://schemas.microsoft.com/office/drawing/2014/main" id="{FDFECB45-5C23-80BF-F2D2-4561BED96FC0}"/>
              </a:ext>
            </a:extLst>
          </p:cNvPr>
          <p:cNvSpPr/>
          <p:nvPr/>
        </p:nvSpPr>
        <p:spPr>
          <a:xfrm>
            <a:off x="1543878" y="1445077"/>
            <a:ext cx="8458200" cy="2494908"/>
          </a:xfrm>
          <a:prstGeom prst="wedgeRoundRectCallout">
            <a:avLst>
              <a:gd name="adj1" fmla="val 57861"/>
              <a:gd name="adj2" fmla="val -8754"/>
              <a:gd name="adj3" fmla="val 16667"/>
            </a:avLst>
          </a:prstGeom>
          <a:solidFill>
            <a:srgbClr val="5FAD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2800" dirty="0">
                <a:solidFill>
                  <a:srgbClr val="002060"/>
                </a:solidFill>
                <a:latin typeface="Century Gothic" panose="020B0502020202020204" pitchFamily="34" charset="0"/>
              </a:rPr>
              <a:t>Hallo Mariem, du </a:t>
            </a:r>
            <a:r>
              <a:rPr lang="en-GB" sz="2800" dirty="0" err="1">
                <a:solidFill>
                  <a:srgbClr val="002060"/>
                </a:solidFill>
                <a:latin typeface="Century Gothic" panose="020B0502020202020204" pitchFamily="34" charset="0"/>
              </a:rPr>
              <a:t>bist</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meine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Fr</a:t>
            </a:r>
            <a:r>
              <a:rPr lang="en-GB" sz="2800" b="1" dirty="0" err="1">
                <a:solidFill>
                  <a:srgbClr val="002060"/>
                </a:solidFill>
                <a:latin typeface="Century Gothic" panose="020B0502020202020204" pitchFamily="34" charset="0"/>
              </a:rPr>
              <a:t>eu</a:t>
            </a:r>
            <a:r>
              <a:rPr lang="en-GB" sz="2800" dirty="0" err="1">
                <a:solidFill>
                  <a:srgbClr val="002060"/>
                </a:solidFill>
                <a:latin typeface="Century Gothic" panose="020B0502020202020204" pitchFamily="34" charset="0"/>
              </a:rPr>
              <a:t>ndin</a:t>
            </a:r>
            <a:r>
              <a:rPr lang="en-GB" sz="2800" dirty="0">
                <a:solidFill>
                  <a:srgbClr val="002060"/>
                </a:solidFill>
                <a:latin typeface="Century Gothic" panose="020B0502020202020204" pitchFamily="34" charset="0"/>
              </a:rPr>
              <a:t>!</a:t>
            </a:r>
          </a:p>
          <a:p>
            <a:pPr algn="ctr">
              <a:lnSpc>
                <a:spcPct val="150000"/>
              </a:lnSpc>
            </a:pPr>
            <a:r>
              <a:rPr lang="en-GB" sz="2800" dirty="0">
                <a:solidFill>
                  <a:srgbClr val="002060"/>
                </a:solidFill>
                <a:latin typeface="Century Gothic" panose="020B0502020202020204" pitchFamily="34" charset="0"/>
              </a:rPr>
              <a:t>Das </a:t>
            </a:r>
            <a:r>
              <a:rPr lang="en-GB" sz="2800" dirty="0" err="1">
                <a:solidFill>
                  <a:srgbClr val="002060"/>
                </a:solidFill>
                <a:latin typeface="Century Gothic" panose="020B0502020202020204" pitchFamily="34" charset="0"/>
              </a:rPr>
              <a:t>ist</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mein</a:t>
            </a:r>
            <a:r>
              <a:rPr lang="en-GB" sz="2800" dirty="0">
                <a:solidFill>
                  <a:srgbClr val="002060"/>
                </a:solidFill>
                <a:latin typeface="Century Gothic" panose="020B0502020202020204" pitchFamily="34" charset="0"/>
              </a:rPr>
              <a:t> H</a:t>
            </a:r>
            <a:r>
              <a:rPr lang="en-GB" sz="2800" b="1" dirty="0">
                <a:solidFill>
                  <a:srgbClr val="002060"/>
                </a:solidFill>
                <a:latin typeface="Century Gothic" panose="020B0502020202020204" pitchFamily="34" charset="0"/>
              </a:rPr>
              <a:t>au</a:t>
            </a:r>
            <a:r>
              <a:rPr lang="en-GB" sz="2800" dirty="0">
                <a:solidFill>
                  <a:srgbClr val="002060"/>
                </a:solidFill>
                <a:latin typeface="Century Gothic" panose="020B0502020202020204" pitchFamily="34" charset="0"/>
              </a:rPr>
              <a:t>s. </a:t>
            </a:r>
            <a:r>
              <a:rPr lang="en-GB" sz="2800" dirty="0" err="1">
                <a:solidFill>
                  <a:srgbClr val="002060"/>
                </a:solidFill>
                <a:latin typeface="Century Gothic" panose="020B0502020202020204" pitchFamily="34" charset="0"/>
              </a:rPr>
              <a:t>Sch</a:t>
            </a:r>
            <a:r>
              <a:rPr lang="en-GB" sz="2800" b="1" dirty="0" err="1">
                <a:solidFill>
                  <a:srgbClr val="002060"/>
                </a:solidFill>
                <a:latin typeface="Century Gothic" panose="020B0502020202020204" pitchFamily="34" charset="0"/>
              </a:rPr>
              <a:t>au</a:t>
            </a:r>
            <a:r>
              <a:rPr lang="en-GB" sz="2800" dirty="0">
                <a:solidFill>
                  <a:srgbClr val="002060"/>
                </a:solidFill>
                <a:latin typeface="Century Gothic" panose="020B0502020202020204" pitchFamily="34" charset="0"/>
              </a:rPr>
              <a:t>! </a:t>
            </a:r>
            <a:br>
              <a:rPr lang="en-GB" sz="2800"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Ich </a:t>
            </a:r>
            <a:r>
              <a:rPr lang="en-GB" sz="2800" dirty="0" err="1">
                <a:solidFill>
                  <a:srgbClr val="002060"/>
                </a:solidFill>
                <a:latin typeface="Century Gothic" panose="020B0502020202020204" pitchFamily="34" charset="0"/>
              </a:rPr>
              <a:t>habe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ein</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B</a:t>
            </a:r>
            <a:r>
              <a:rPr lang="en-GB" sz="2800" b="1" dirty="0" err="1">
                <a:solidFill>
                  <a:srgbClr val="002060"/>
                </a:solidFill>
                <a:latin typeface="Century Gothic" panose="020B0502020202020204" pitchFamily="34" charset="0"/>
              </a:rPr>
              <a:t>au</a:t>
            </a:r>
            <a:r>
              <a:rPr lang="en-GB" sz="2800" dirty="0" err="1">
                <a:solidFill>
                  <a:srgbClr val="002060"/>
                </a:solidFill>
                <a:latin typeface="Century Gothic" panose="020B0502020202020204" pitchFamily="34" charset="0"/>
              </a:rPr>
              <a:t>mh</a:t>
            </a:r>
            <a:r>
              <a:rPr lang="en-GB" sz="2800" b="1" dirty="0" err="1">
                <a:solidFill>
                  <a:srgbClr val="002060"/>
                </a:solidFill>
                <a:latin typeface="Century Gothic" panose="020B0502020202020204" pitchFamily="34" charset="0"/>
              </a:rPr>
              <a:t>au</a:t>
            </a:r>
            <a:r>
              <a:rPr lang="en-GB" sz="2800" dirty="0" err="1">
                <a:solidFill>
                  <a:srgbClr val="002060"/>
                </a:solidFill>
                <a:latin typeface="Century Gothic" panose="020B0502020202020204" pitchFamily="34" charset="0"/>
              </a:rPr>
              <a:t>s</a:t>
            </a:r>
            <a:r>
              <a:rPr lang="en-GB" sz="2800" dirty="0">
                <a:solidFill>
                  <a:srgbClr val="002060"/>
                </a:solidFill>
                <a:latin typeface="Century Gothic" panose="020B0502020202020204" pitchFamily="34" charset="0"/>
              </a:rPr>
              <a:t>. </a:t>
            </a:r>
            <a:br>
              <a:rPr lang="en-GB" sz="2800"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Es hat </a:t>
            </a:r>
            <a:r>
              <a:rPr lang="en-GB" sz="2800" dirty="0" err="1">
                <a:solidFill>
                  <a:srgbClr val="002060"/>
                </a:solidFill>
                <a:latin typeface="Century Gothic" panose="020B0502020202020204" pitchFamily="34" charset="0"/>
              </a:rPr>
              <a:t>eine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L</a:t>
            </a:r>
            <a:r>
              <a:rPr lang="en-GB" sz="2800" b="1" dirty="0" err="1">
                <a:solidFill>
                  <a:srgbClr val="002060"/>
                </a:solidFill>
                <a:latin typeface="Century Gothic" panose="020B0502020202020204" pitchFamily="34" charset="0"/>
              </a:rPr>
              <a:t>eu</a:t>
            </a:r>
            <a:r>
              <a:rPr lang="en-GB" sz="2800" dirty="0" err="1">
                <a:solidFill>
                  <a:srgbClr val="002060"/>
                </a:solidFill>
                <a:latin typeface="Century Gothic" panose="020B0502020202020204" pitchFamily="34" charset="0"/>
              </a:rPr>
              <a:t>chte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hier</a:t>
            </a:r>
            <a:r>
              <a:rPr lang="en-GB" sz="2800" dirty="0">
                <a:solidFill>
                  <a:srgbClr val="002060"/>
                </a:solidFill>
                <a:latin typeface="Century Gothic" panose="020B0502020202020204" pitchFamily="34" charset="0"/>
              </a:rPr>
              <a:t>.</a:t>
            </a:r>
          </a:p>
        </p:txBody>
      </p:sp>
      <p:sp>
        <p:nvSpPr>
          <p:cNvPr id="24" name="Speech Bubble: Rectangle with Corners Rounded 23">
            <a:hlinkClick r:id="" action="ppaction://noaction">
              <a:snd r:embed="rId7" name="T2_W4F_6.1.wav"/>
            </a:hlinkClick>
            <a:extLst>
              <a:ext uri="{FF2B5EF4-FFF2-40B4-BE49-F238E27FC236}">
                <a16:creationId xmlns:a16="http://schemas.microsoft.com/office/drawing/2014/main" id="{31C4DDFA-0D26-D388-5E8E-CEC0DD03B3A1}"/>
              </a:ext>
            </a:extLst>
          </p:cNvPr>
          <p:cNvSpPr/>
          <p:nvPr/>
        </p:nvSpPr>
        <p:spPr>
          <a:xfrm>
            <a:off x="1540565" y="736574"/>
            <a:ext cx="8458200" cy="585854"/>
          </a:xfrm>
          <a:prstGeom prst="wedgeRoundRectCallout">
            <a:avLst>
              <a:gd name="adj1" fmla="val -58118"/>
              <a:gd name="adj2" fmla="val -3664"/>
              <a:gd name="adj3" fmla="val 16667"/>
            </a:avLst>
          </a:prstGeom>
          <a:solidFill>
            <a:srgbClr val="FFD3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Hallo Jana, </a:t>
            </a:r>
            <a:r>
              <a:rPr lang="en-GB" sz="2800" dirty="0" err="1">
                <a:solidFill>
                  <a:srgbClr val="002060"/>
                </a:solidFill>
                <a:latin typeface="Century Gothic" panose="020B0502020202020204" pitchFamily="34" charset="0"/>
              </a:rPr>
              <a:t>mein</a:t>
            </a:r>
            <a:r>
              <a:rPr lang="en-GB" sz="2800" dirty="0">
                <a:solidFill>
                  <a:srgbClr val="002060"/>
                </a:solidFill>
                <a:latin typeface="Century Gothic" panose="020B0502020202020204" pitchFamily="34" charset="0"/>
              </a:rPr>
              <a:t> H</a:t>
            </a:r>
            <a:r>
              <a:rPr lang="en-GB" sz="2800" b="1" dirty="0">
                <a:solidFill>
                  <a:srgbClr val="002060"/>
                </a:solidFill>
                <a:latin typeface="Century Gothic" panose="020B0502020202020204" pitchFamily="34" charset="0"/>
              </a:rPr>
              <a:t>au</a:t>
            </a:r>
            <a:r>
              <a:rPr lang="en-GB" sz="2800" dirty="0">
                <a:solidFill>
                  <a:srgbClr val="002060"/>
                </a:solidFill>
                <a:latin typeface="Century Gothic" panose="020B0502020202020204" pitchFamily="34" charset="0"/>
              </a:rPr>
              <a:t>s </a:t>
            </a:r>
            <a:r>
              <a:rPr lang="en-GB" sz="2800" dirty="0" err="1">
                <a:solidFill>
                  <a:srgbClr val="002060"/>
                </a:solidFill>
                <a:latin typeface="Century Gothic" panose="020B0502020202020204" pitchFamily="34" charset="0"/>
              </a:rPr>
              <a:t>ist</a:t>
            </a:r>
            <a:r>
              <a:rPr lang="en-GB" sz="2800" dirty="0">
                <a:solidFill>
                  <a:srgbClr val="002060"/>
                </a:solidFill>
                <a:latin typeface="Century Gothic" panose="020B0502020202020204" pitchFamily="34" charset="0"/>
              </a:rPr>
              <a:t> n</a:t>
            </a:r>
            <a:r>
              <a:rPr lang="en-GB" sz="2800" b="1" dirty="0">
                <a:solidFill>
                  <a:srgbClr val="002060"/>
                </a:solidFill>
                <a:latin typeface="Century Gothic" panose="020B0502020202020204" pitchFamily="34" charset="0"/>
              </a:rPr>
              <a:t>eu</a:t>
            </a:r>
            <a:r>
              <a:rPr lang="en-GB" sz="2800" dirty="0">
                <a:solidFill>
                  <a:srgbClr val="002060"/>
                </a:solidFill>
                <a:latin typeface="Century Gothic" panose="020B0502020202020204" pitchFamily="34" charset="0"/>
              </a:rPr>
              <a:t>!</a:t>
            </a:r>
          </a:p>
        </p:txBody>
      </p:sp>
      <p:sp>
        <p:nvSpPr>
          <p:cNvPr id="25" name="Speech Bubble: Rectangle with Corners Rounded 24">
            <a:hlinkClick r:id="" action="ppaction://noaction">
              <a:snd r:embed="rId8" name="T2_W4F_6.6.wav"/>
            </a:hlinkClick>
            <a:extLst>
              <a:ext uri="{FF2B5EF4-FFF2-40B4-BE49-F238E27FC236}">
                <a16:creationId xmlns:a16="http://schemas.microsoft.com/office/drawing/2014/main" id="{AB0F5DFE-9246-20D3-50F3-92430E5C9BD7}"/>
              </a:ext>
            </a:extLst>
          </p:cNvPr>
          <p:cNvSpPr/>
          <p:nvPr/>
        </p:nvSpPr>
        <p:spPr>
          <a:xfrm>
            <a:off x="1542177" y="4029711"/>
            <a:ext cx="8458200" cy="1341298"/>
          </a:xfrm>
          <a:prstGeom prst="wedgeRoundRectCallout">
            <a:avLst>
              <a:gd name="adj1" fmla="val -55768"/>
              <a:gd name="adj2" fmla="val -7369"/>
              <a:gd name="adj3" fmla="val 16667"/>
            </a:avLst>
          </a:prstGeom>
          <a:solidFill>
            <a:srgbClr val="FFD3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2800" dirty="0">
                <a:solidFill>
                  <a:srgbClr val="002060"/>
                </a:solidFill>
                <a:latin typeface="Century Gothic" panose="020B0502020202020204" pitchFamily="34" charset="0"/>
              </a:rPr>
              <a:t>Wunderbar! </a:t>
            </a:r>
            <a:br>
              <a:rPr lang="en-GB" sz="2800"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Dein </a:t>
            </a:r>
            <a:r>
              <a:rPr lang="en-GB" sz="2800" dirty="0" err="1">
                <a:solidFill>
                  <a:srgbClr val="002060"/>
                </a:solidFill>
                <a:latin typeface="Century Gothic" panose="020B0502020202020204" pitchFamily="34" charset="0"/>
              </a:rPr>
              <a:t>Spielz</a:t>
            </a:r>
            <a:r>
              <a:rPr lang="en-GB" sz="2800" b="1" dirty="0" err="1">
                <a:solidFill>
                  <a:srgbClr val="002060"/>
                </a:solidFill>
                <a:latin typeface="Century Gothic" panose="020B0502020202020204" pitchFamily="34" charset="0"/>
              </a:rPr>
              <a:t>eu</a:t>
            </a:r>
            <a:r>
              <a:rPr lang="en-GB" sz="2800" dirty="0" err="1">
                <a:solidFill>
                  <a:srgbClr val="002060"/>
                </a:solidFill>
                <a:latin typeface="Century Gothic" panose="020B0502020202020204" pitchFamily="34" charset="0"/>
              </a:rPr>
              <a:t>g</a:t>
            </a:r>
            <a:r>
              <a:rPr lang="en-GB" sz="2800" dirty="0">
                <a:solidFill>
                  <a:srgbClr val="002060"/>
                </a:solidFill>
                <a:latin typeface="Century Gothic" panose="020B0502020202020204" pitchFamily="34" charset="0"/>
              </a:rPr>
              <a:t>        da </a:t>
            </a:r>
            <a:r>
              <a:rPr lang="en-GB" sz="2800" dirty="0" err="1">
                <a:solidFill>
                  <a:srgbClr val="002060"/>
                </a:solidFill>
                <a:latin typeface="Century Gothic" panose="020B0502020202020204" pitchFamily="34" charset="0"/>
              </a:rPr>
              <a:t>ist</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au</a:t>
            </a:r>
            <a:r>
              <a:rPr lang="en-GB" sz="2800" dirty="0" err="1">
                <a:solidFill>
                  <a:srgbClr val="002060"/>
                </a:solidFill>
                <a:latin typeface="Century Gothic" panose="020B0502020202020204" pitchFamily="34" charset="0"/>
              </a:rPr>
              <a:t>ch</a:t>
            </a:r>
            <a:r>
              <a:rPr lang="en-GB" sz="2800" dirty="0">
                <a:solidFill>
                  <a:srgbClr val="002060"/>
                </a:solidFill>
                <a:latin typeface="Century Gothic" panose="020B0502020202020204" pitchFamily="34" charset="0"/>
              </a:rPr>
              <a:t> toll.  </a:t>
            </a:r>
          </a:p>
        </p:txBody>
      </p:sp>
      <p:sp>
        <p:nvSpPr>
          <p:cNvPr id="26" name="Speech Bubble: Rectangle with Corners Rounded 25">
            <a:hlinkClick r:id="" action="ppaction://noaction">
              <a:snd r:embed="rId9" name="T2_W4F_6.8.wav"/>
            </a:hlinkClick>
            <a:extLst>
              <a:ext uri="{FF2B5EF4-FFF2-40B4-BE49-F238E27FC236}">
                <a16:creationId xmlns:a16="http://schemas.microsoft.com/office/drawing/2014/main" id="{1602757F-B157-EE09-4956-D20C7B522E25}"/>
              </a:ext>
            </a:extLst>
          </p:cNvPr>
          <p:cNvSpPr/>
          <p:nvPr/>
        </p:nvSpPr>
        <p:spPr>
          <a:xfrm>
            <a:off x="1542177" y="5476738"/>
            <a:ext cx="8458200" cy="1232173"/>
          </a:xfrm>
          <a:prstGeom prst="wedgeRoundRectCallout">
            <a:avLst>
              <a:gd name="adj1" fmla="val 57861"/>
              <a:gd name="adj2" fmla="val -8754"/>
              <a:gd name="adj3" fmla="val 16667"/>
            </a:avLst>
          </a:prstGeom>
          <a:solidFill>
            <a:srgbClr val="5FAD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2800" dirty="0">
                <a:solidFill>
                  <a:srgbClr val="002060"/>
                </a:solidFill>
                <a:latin typeface="Century Gothic" panose="020B0502020202020204" pitchFamily="34" charset="0"/>
              </a:rPr>
              <a:t>Danke! Und </a:t>
            </a:r>
            <a:r>
              <a:rPr lang="en-GB" sz="2800" dirty="0" err="1">
                <a:solidFill>
                  <a:srgbClr val="002060"/>
                </a:solidFill>
                <a:latin typeface="Century Gothic" panose="020B0502020202020204" pitchFamily="34" charset="0"/>
              </a:rPr>
              <a:t>hier</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ist</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Fr</a:t>
            </a:r>
            <a:r>
              <a:rPr lang="en-GB" sz="2800" b="1" dirty="0" err="1">
                <a:solidFill>
                  <a:srgbClr val="002060"/>
                </a:solidFill>
                <a:latin typeface="Century Gothic" panose="020B0502020202020204" pitchFamily="34" charset="0"/>
              </a:rPr>
              <a:t>au</a:t>
            </a:r>
            <a:r>
              <a:rPr lang="en-GB" sz="2800" dirty="0" err="1">
                <a:solidFill>
                  <a:srgbClr val="002060"/>
                </a:solidFill>
                <a:latin typeface="Century Gothic" panose="020B0502020202020204" pitchFamily="34" charset="0"/>
              </a:rPr>
              <a:t>ke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meine</a:t>
            </a:r>
            <a:r>
              <a:rPr lang="en-GB" sz="2800" dirty="0">
                <a:solidFill>
                  <a:srgbClr val="002060"/>
                </a:solidFill>
                <a:latin typeface="Century Gothic" panose="020B0502020202020204" pitchFamily="34" charset="0"/>
              </a:rPr>
              <a:t> </a:t>
            </a:r>
            <a:br>
              <a:rPr lang="en-GB" sz="2800"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M</a:t>
            </a:r>
            <a:r>
              <a:rPr lang="en-GB" sz="2800" b="1" dirty="0">
                <a:solidFill>
                  <a:srgbClr val="002060"/>
                </a:solidFill>
                <a:latin typeface="Century Gothic" panose="020B0502020202020204" pitchFamily="34" charset="0"/>
              </a:rPr>
              <a:t>au</a:t>
            </a:r>
            <a:r>
              <a:rPr lang="en-GB" sz="2800" dirty="0">
                <a:solidFill>
                  <a:srgbClr val="002060"/>
                </a:solidFill>
                <a:latin typeface="Century Gothic" panose="020B0502020202020204" pitchFamily="34" charset="0"/>
              </a:rPr>
              <a:t>s. </a:t>
            </a:r>
          </a:p>
        </p:txBody>
      </p:sp>
      <p:pic>
        <p:nvPicPr>
          <p:cNvPr id="37" name="Picture 36" descr="A group of children posing for a photo&#10;&#10;Description automatically generated">
            <a:extLst>
              <a:ext uri="{FF2B5EF4-FFF2-40B4-BE49-F238E27FC236}">
                <a16:creationId xmlns:a16="http://schemas.microsoft.com/office/drawing/2014/main" id="{E0C074EA-F323-C8BE-530D-18168F02F143}"/>
              </a:ext>
            </a:extLst>
          </p:cNvPr>
          <p:cNvPicPr>
            <a:picLocks noChangeAspect="1"/>
          </p:cNvPicPr>
          <p:nvPr/>
        </p:nvPicPr>
        <p:blipFill rotWithShape="1">
          <a:blip r:embed="rId10">
            <a:extLst>
              <a:ext uri="{28A0092B-C50C-407E-A947-70E740481C1C}">
                <a14:useLocalDpi xmlns:a14="http://schemas.microsoft.com/office/drawing/2010/main" val="0"/>
              </a:ext>
            </a:extLst>
          </a:blip>
          <a:srcRect l="60585" b="60670"/>
          <a:stretch/>
        </p:blipFill>
        <p:spPr>
          <a:xfrm>
            <a:off x="9014137" y="1361384"/>
            <a:ext cx="867799" cy="678567"/>
          </a:xfrm>
          <a:prstGeom prst="rect">
            <a:avLst/>
          </a:prstGeom>
        </p:spPr>
      </p:pic>
      <p:pic>
        <p:nvPicPr>
          <p:cNvPr id="1026" name="Picture 2" descr="Free binoculars magnify see vector">
            <a:extLst>
              <a:ext uri="{FF2B5EF4-FFF2-40B4-BE49-F238E27FC236}">
                <a16:creationId xmlns:a16="http://schemas.microsoft.com/office/drawing/2014/main" id="{B2C27CFD-4A70-73EF-72AB-E9E435599AA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22719" y="2089299"/>
            <a:ext cx="743594" cy="5111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tree treehouse ladder vector">
            <a:extLst>
              <a:ext uri="{FF2B5EF4-FFF2-40B4-BE49-F238E27FC236}">
                <a16:creationId xmlns:a16="http://schemas.microsoft.com/office/drawing/2014/main" id="{ACBAA1BF-9BF2-550E-63FD-C40E43149B1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67093" y="2684183"/>
            <a:ext cx="870011" cy="6647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desk lamp lamp night vector">
            <a:extLst>
              <a:ext uri="{FF2B5EF4-FFF2-40B4-BE49-F238E27FC236}">
                <a16:creationId xmlns:a16="http://schemas.microsoft.com/office/drawing/2014/main" id="{B989057F-D34E-0ED8-56C1-31A24FC53F1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72818" y="3296673"/>
            <a:ext cx="691155" cy="5831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rubik's cube cube puzzle vector">
            <a:extLst>
              <a:ext uri="{FF2B5EF4-FFF2-40B4-BE49-F238E27FC236}">
                <a16:creationId xmlns:a16="http://schemas.microsoft.com/office/drawing/2014/main" id="{2AA070DB-D524-54DD-5751-E7C2D05908C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69656" y="4586849"/>
            <a:ext cx="746222" cy="7841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mouse white mouse nature vector">
            <a:extLst>
              <a:ext uri="{FF2B5EF4-FFF2-40B4-BE49-F238E27FC236}">
                <a16:creationId xmlns:a16="http://schemas.microsoft.com/office/drawing/2014/main" id="{1A65F133-4128-BA55-3837-4AD54650BD6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48148" y="6084667"/>
            <a:ext cx="707689" cy="6733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55" name="Google Shape;341;p8">
            <a:extLst>
              <a:ext uri="{FF2B5EF4-FFF2-40B4-BE49-F238E27FC236}">
                <a16:creationId xmlns:a16="http://schemas.microsoft.com/office/drawing/2014/main" id="{A79F763F-C4B1-4497-A417-040ABD98236F}"/>
              </a:ext>
            </a:extLst>
          </p:cNvPr>
          <p:cNvGraphicFramePr/>
          <p:nvPr>
            <p:extLst>
              <p:ext uri="{D42A27DB-BD31-4B8C-83A1-F6EECF244321}">
                <p14:modId xmlns:p14="http://schemas.microsoft.com/office/powerpoint/2010/main" val="1067920837"/>
              </p:ext>
            </p:extLst>
          </p:nvPr>
        </p:nvGraphicFramePr>
        <p:xfrm>
          <a:off x="1285275" y="1827268"/>
          <a:ext cx="6986469" cy="457210"/>
        </p:xfrm>
        <a:graphic>
          <a:graphicData uri="http://schemas.openxmlformats.org/drawingml/2006/table">
            <a:tbl>
              <a:tblPr firstRow="1" bandRow="1">
                <a:noFill/>
              </a:tblPr>
              <a:tblGrid>
                <a:gridCol w="2328823">
                  <a:extLst>
                    <a:ext uri="{9D8B030D-6E8A-4147-A177-3AD203B41FA5}">
                      <a16:colId xmlns:a16="http://schemas.microsoft.com/office/drawing/2014/main" val="20000"/>
                    </a:ext>
                  </a:extLst>
                </a:gridCol>
                <a:gridCol w="2328823">
                  <a:extLst>
                    <a:ext uri="{9D8B030D-6E8A-4147-A177-3AD203B41FA5}">
                      <a16:colId xmlns:a16="http://schemas.microsoft.com/office/drawing/2014/main" val="20001"/>
                    </a:ext>
                  </a:extLst>
                </a:gridCol>
                <a:gridCol w="2328823">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Do you have?</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Are you?</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How are you?</a:t>
                      </a:r>
                      <a:endParaRPr sz="24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sp>
        <p:nvSpPr>
          <p:cNvPr id="65" name="Google Shape;351;p8">
            <a:extLst>
              <a:ext uri="{FF2B5EF4-FFF2-40B4-BE49-F238E27FC236}">
                <a16:creationId xmlns:a16="http://schemas.microsoft.com/office/drawing/2014/main" id="{9F06F6B7-83D4-4DEF-B230-43DDCC17E914}"/>
              </a:ext>
            </a:extLst>
          </p:cNvPr>
          <p:cNvSpPr txBox="1"/>
          <p:nvPr/>
        </p:nvSpPr>
        <p:spPr>
          <a:xfrm>
            <a:off x="140815" y="1825040"/>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6" name="Google Shape;352;p8">
            <a:extLst>
              <a:ext uri="{FF2B5EF4-FFF2-40B4-BE49-F238E27FC236}">
                <a16:creationId xmlns:a16="http://schemas.microsoft.com/office/drawing/2014/main" id="{2D49EEC7-0FB0-4218-90D2-CF4303CC91F6}"/>
              </a:ext>
            </a:extLst>
          </p:cNvPr>
          <p:cNvSpPr txBox="1"/>
          <p:nvPr/>
        </p:nvSpPr>
        <p:spPr>
          <a:xfrm>
            <a:off x="140815" y="2610235"/>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2</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 name="Google Shape;353;p8">
            <a:extLst>
              <a:ext uri="{FF2B5EF4-FFF2-40B4-BE49-F238E27FC236}">
                <a16:creationId xmlns:a16="http://schemas.microsoft.com/office/drawing/2014/main" id="{BE942C14-0EB7-4F37-9DF8-2EF33F540204}"/>
              </a:ext>
            </a:extLst>
          </p:cNvPr>
          <p:cNvSpPr txBox="1"/>
          <p:nvPr/>
        </p:nvSpPr>
        <p:spPr>
          <a:xfrm>
            <a:off x="140815" y="3395430"/>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3</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8" name="Google Shape;354;p8">
            <a:extLst>
              <a:ext uri="{FF2B5EF4-FFF2-40B4-BE49-F238E27FC236}">
                <a16:creationId xmlns:a16="http://schemas.microsoft.com/office/drawing/2014/main" id="{B89B2DD6-2386-492F-A273-ED5587CE9C05}"/>
              </a:ext>
            </a:extLst>
          </p:cNvPr>
          <p:cNvSpPr txBox="1"/>
          <p:nvPr/>
        </p:nvSpPr>
        <p:spPr>
          <a:xfrm>
            <a:off x="140815" y="4180625"/>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4</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355;p8">
            <a:extLst>
              <a:ext uri="{FF2B5EF4-FFF2-40B4-BE49-F238E27FC236}">
                <a16:creationId xmlns:a16="http://schemas.microsoft.com/office/drawing/2014/main" id="{070F7C43-0930-459F-B15D-4BE19EE8DD20}"/>
              </a:ext>
            </a:extLst>
          </p:cNvPr>
          <p:cNvSpPr txBox="1"/>
          <p:nvPr/>
        </p:nvSpPr>
        <p:spPr>
          <a:xfrm>
            <a:off x="140815" y="4965820"/>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5</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71" name="Google Shape;358;p8">
            <a:extLst>
              <a:ext uri="{FF2B5EF4-FFF2-40B4-BE49-F238E27FC236}">
                <a16:creationId xmlns:a16="http://schemas.microsoft.com/office/drawing/2014/main" id="{AA5BC812-43D7-43B2-BF95-4EEBBAA778F2}"/>
              </a:ext>
            </a:extLst>
          </p:cNvPr>
          <p:cNvSpPr/>
          <p:nvPr/>
        </p:nvSpPr>
        <p:spPr>
          <a:xfrm>
            <a:off x="5963478" y="1845383"/>
            <a:ext cx="2308266" cy="425225"/>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6" name="Google Shape;369;p8">
            <a:extLst>
              <a:ext uri="{FF2B5EF4-FFF2-40B4-BE49-F238E27FC236}">
                <a16:creationId xmlns:a16="http://schemas.microsoft.com/office/drawing/2014/main" id="{81E3D787-DBE2-47C8-BF1D-98484426E1F0}"/>
              </a:ext>
            </a:extLst>
          </p:cNvPr>
          <p:cNvSpPr txBox="1"/>
          <p:nvPr/>
        </p:nvSpPr>
        <p:spPr>
          <a:xfrm>
            <a:off x="149068" y="905222"/>
            <a:ext cx="594693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Write the words that are mentioned.</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0" name="Title 1">
            <a:extLst>
              <a:ext uri="{FF2B5EF4-FFF2-40B4-BE49-F238E27FC236}">
                <a16:creationId xmlns:a16="http://schemas.microsoft.com/office/drawing/2014/main" id="{7D6A8B94-C49B-4D25-816D-CB9259C471FE}"/>
              </a:ext>
            </a:extLst>
          </p:cNvPr>
          <p:cNvSpPr txBox="1">
            <a:spLocks/>
          </p:cNvSpPr>
          <p:nvPr/>
        </p:nvSpPr>
        <p:spPr>
          <a:xfrm>
            <a:off x="10950576" y="120974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ea typeface="Calibri"/>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111" name="Picture 110" descr="A picture containing text, clipart&#10;&#10;Description automatically generated">
            <a:extLst>
              <a:ext uri="{FF2B5EF4-FFF2-40B4-BE49-F238E27FC236}">
                <a16:creationId xmlns:a16="http://schemas.microsoft.com/office/drawing/2014/main" id="{19452294-B199-4904-A7D2-6EF6508CC32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08" name="Speech Bubble: Rectangle with Corners Rounded 107">
            <a:hlinkClick r:id="" action="ppaction://noaction">
              <a:snd r:embed="rId4" name="T2_W4F_7.1.wav"/>
            </a:hlinkClick>
            <a:extLst>
              <a:ext uri="{FF2B5EF4-FFF2-40B4-BE49-F238E27FC236}">
                <a16:creationId xmlns:a16="http://schemas.microsoft.com/office/drawing/2014/main" id="{A934B39D-99D5-425D-8F77-30EA414462BA}"/>
              </a:ext>
            </a:extLst>
          </p:cNvPr>
          <p:cNvSpPr/>
          <p:nvPr/>
        </p:nvSpPr>
        <p:spPr>
          <a:xfrm>
            <a:off x="4399052" y="122875"/>
            <a:ext cx="4416957"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09" name="Graphic 108" descr="Teacher">
            <a:extLst>
              <a:ext uri="{FF2B5EF4-FFF2-40B4-BE49-F238E27FC236}">
                <a16:creationId xmlns:a16="http://schemas.microsoft.com/office/drawing/2014/main" id="{E5A104C4-8E21-402B-A260-B61E0C98305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22534" y="-31792"/>
            <a:ext cx="914400" cy="914400"/>
          </a:xfrm>
          <a:prstGeom prst="rect">
            <a:avLst/>
          </a:prstGeom>
        </p:spPr>
      </p:pic>
      <p:sp>
        <p:nvSpPr>
          <p:cNvPr id="118" name="Google Shape;108;p3">
            <a:hlinkClick r:id="" action="ppaction://noaction">
              <a:snd r:embed="rId4" name="T2_W4F_7.1.wav"/>
            </a:hlinkClick>
            <a:extLst>
              <a:ext uri="{FF2B5EF4-FFF2-40B4-BE49-F238E27FC236}">
                <a16:creationId xmlns:a16="http://schemas.microsoft.com/office/drawing/2014/main" id="{8BCD6ECA-5DD4-405B-B5F3-063661FD7D87}"/>
              </a:ext>
            </a:extLst>
          </p:cNvPr>
          <p:cNvSpPr txBox="1"/>
          <p:nvPr/>
        </p:nvSpPr>
        <p:spPr>
          <a:xfrm>
            <a:off x="4606954" y="171955"/>
            <a:ext cx="432832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Hör</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zu</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Was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sagt</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Mariem?</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127" name="Google Shape;355;p8">
            <a:extLst>
              <a:ext uri="{FF2B5EF4-FFF2-40B4-BE49-F238E27FC236}">
                <a16:creationId xmlns:a16="http://schemas.microsoft.com/office/drawing/2014/main" id="{CA980E96-EADE-4338-A28A-935C9AA2FE45}"/>
              </a:ext>
            </a:extLst>
          </p:cNvPr>
          <p:cNvSpPr txBox="1"/>
          <p:nvPr/>
        </p:nvSpPr>
        <p:spPr>
          <a:xfrm>
            <a:off x="140815" y="5751015"/>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alibri"/>
                <a:cs typeface="Calibri"/>
                <a:sym typeface="Century Gothic"/>
              </a:rPr>
              <a:t>6</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46" name="Google Shape;348;p8">
            <a:hlinkClick r:id="" action="ppaction://noaction">
              <a:snd r:embed="rId7" name="T2_W4F_7.7.wav"/>
            </a:hlinkClick>
            <a:extLst>
              <a:ext uri="{FF2B5EF4-FFF2-40B4-BE49-F238E27FC236}">
                <a16:creationId xmlns:a16="http://schemas.microsoft.com/office/drawing/2014/main" id="{6BB1C0D3-949D-4D55-B90A-5DECE03C596E}"/>
              </a:ext>
            </a:extLst>
          </p:cNvPr>
          <p:cNvPicPr preferRelativeResize="0"/>
          <p:nvPr/>
        </p:nvPicPr>
        <p:blipFill rotWithShape="1">
          <a:blip r:embed="rId8">
            <a:alphaModFix/>
          </a:blip>
          <a:srcRect/>
          <a:stretch/>
        </p:blipFill>
        <p:spPr>
          <a:xfrm>
            <a:off x="608300" y="5695007"/>
            <a:ext cx="534978" cy="523220"/>
          </a:xfrm>
          <a:prstGeom prst="rect">
            <a:avLst/>
          </a:prstGeom>
          <a:noFill/>
          <a:ln>
            <a:noFill/>
          </a:ln>
          <a:effectLst>
            <a:outerShdw blurRad="50800" dist="38100" dir="5400000" algn="t" rotWithShape="0">
              <a:prstClr val="black">
                <a:alpha val="40000"/>
              </a:prstClr>
            </a:outerShdw>
          </a:effectLst>
        </p:spPr>
      </p:pic>
      <p:pic>
        <p:nvPicPr>
          <p:cNvPr id="47" name="Google Shape;348;p8">
            <a:hlinkClick r:id="" action="ppaction://noaction">
              <a:snd r:embed="rId9" name="T2_W4F_7.6.wav"/>
            </a:hlinkClick>
            <a:extLst>
              <a:ext uri="{FF2B5EF4-FFF2-40B4-BE49-F238E27FC236}">
                <a16:creationId xmlns:a16="http://schemas.microsoft.com/office/drawing/2014/main" id="{14E4D9AB-D7BA-425C-98D8-EB866C191B73}"/>
              </a:ext>
            </a:extLst>
          </p:cNvPr>
          <p:cNvPicPr preferRelativeResize="0"/>
          <p:nvPr/>
        </p:nvPicPr>
        <p:blipFill rotWithShape="1">
          <a:blip r:embed="rId8">
            <a:alphaModFix/>
          </a:blip>
          <a:srcRect/>
          <a:stretch/>
        </p:blipFill>
        <p:spPr>
          <a:xfrm>
            <a:off x="608300" y="4912482"/>
            <a:ext cx="534978" cy="523220"/>
          </a:xfrm>
          <a:prstGeom prst="rect">
            <a:avLst/>
          </a:prstGeom>
          <a:noFill/>
          <a:ln>
            <a:noFill/>
          </a:ln>
          <a:effectLst>
            <a:outerShdw blurRad="50800" dist="38100" dir="5400000" algn="t" rotWithShape="0">
              <a:prstClr val="black">
                <a:alpha val="40000"/>
              </a:prstClr>
            </a:outerShdw>
          </a:effectLst>
        </p:spPr>
      </p:pic>
      <p:pic>
        <p:nvPicPr>
          <p:cNvPr id="48" name="Google Shape;348;p8">
            <a:hlinkClick r:id="" action="ppaction://noaction">
              <a:snd r:embed="rId10" name="T2_W4F_7.3.wav"/>
            </a:hlinkClick>
            <a:extLst>
              <a:ext uri="{FF2B5EF4-FFF2-40B4-BE49-F238E27FC236}">
                <a16:creationId xmlns:a16="http://schemas.microsoft.com/office/drawing/2014/main" id="{C44F190D-71CD-4E32-85D6-5F7F08709055}"/>
              </a:ext>
            </a:extLst>
          </p:cNvPr>
          <p:cNvPicPr preferRelativeResize="0"/>
          <p:nvPr/>
        </p:nvPicPr>
        <p:blipFill rotWithShape="1">
          <a:blip r:embed="rId8">
            <a:alphaModFix/>
          </a:blip>
          <a:srcRect/>
          <a:stretch/>
        </p:blipFill>
        <p:spPr>
          <a:xfrm>
            <a:off x="608300" y="2564907"/>
            <a:ext cx="534978" cy="523220"/>
          </a:xfrm>
          <a:prstGeom prst="rect">
            <a:avLst/>
          </a:prstGeom>
          <a:noFill/>
          <a:ln>
            <a:noFill/>
          </a:ln>
          <a:effectLst>
            <a:outerShdw blurRad="50800" dist="38100" dir="5400000" algn="t" rotWithShape="0">
              <a:prstClr val="black">
                <a:alpha val="40000"/>
              </a:prstClr>
            </a:outerShdw>
          </a:effectLst>
        </p:spPr>
      </p:pic>
      <p:pic>
        <p:nvPicPr>
          <p:cNvPr id="50" name="Google Shape;348;p8">
            <a:hlinkClick r:id="" action="ppaction://noaction">
              <a:snd r:embed="rId11" name="T2_W4F_7.4.wav"/>
            </a:hlinkClick>
            <a:extLst>
              <a:ext uri="{FF2B5EF4-FFF2-40B4-BE49-F238E27FC236}">
                <a16:creationId xmlns:a16="http://schemas.microsoft.com/office/drawing/2014/main" id="{AACBA046-D403-46BD-A41E-4D503E481651}"/>
              </a:ext>
            </a:extLst>
          </p:cNvPr>
          <p:cNvPicPr preferRelativeResize="0"/>
          <p:nvPr/>
        </p:nvPicPr>
        <p:blipFill rotWithShape="1">
          <a:blip r:embed="rId8">
            <a:alphaModFix/>
          </a:blip>
          <a:srcRect/>
          <a:stretch/>
        </p:blipFill>
        <p:spPr>
          <a:xfrm>
            <a:off x="608300" y="3347432"/>
            <a:ext cx="534978" cy="523220"/>
          </a:xfrm>
          <a:prstGeom prst="rect">
            <a:avLst/>
          </a:prstGeom>
          <a:noFill/>
          <a:ln>
            <a:noFill/>
          </a:ln>
          <a:effectLst>
            <a:outerShdw blurRad="50800" dist="38100" dir="5400000" algn="t" rotWithShape="0">
              <a:prstClr val="black">
                <a:alpha val="40000"/>
              </a:prstClr>
            </a:outerShdw>
          </a:effectLst>
        </p:spPr>
      </p:pic>
      <p:pic>
        <p:nvPicPr>
          <p:cNvPr id="51" name="Google Shape;348;p8">
            <a:hlinkClick r:id="" action="ppaction://noaction">
              <a:snd r:embed="rId12" name="T2_W4F_7.5.wav"/>
            </a:hlinkClick>
            <a:extLst>
              <a:ext uri="{FF2B5EF4-FFF2-40B4-BE49-F238E27FC236}">
                <a16:creationId xmlns:a16="http://schemas.microsoft.com/office/drawing/2014/main" id="{79364A88-0CD1-4B95-94BF-DA2BB9BBB875}"/>
              </a:ext>
            </a:extLst>
          </p:cNvPr>
          <p:cNvPicPr preferRelativeResize="0"/>
          <p:nvPr/>
        </p:nvPicPr>
        <p:blipFill rotWithShape="1">
          <a:blip r:embed="rId8">
            <a:alphaModFix/>
          </a:blip>
          <a:srcRect/>
          <a:stretch/>
        </p:blipFill>
        <p:spPr>
          <a:xfrm>
            <a:off x="608300" y="4129957"/>
            <a:ext cx="534978" cy="523220"/>
          </a:xfrm>
          <a:prstGeom prst="rect">
            <a:avLst/>
          </a:prstGeom>
          <a:noFill/>
          <a:ln>
            <a:noFill/>
          </a:ln>
          <a:effectLst>
            <a:outerShdw blurRad="50800" dist="38100" dir="5400000" algn="t" rotWithShape="0">
              <a:prstClr val="black">
                <a:alpha val="40000"/>
              </a:prstClr>
            </a:outerShdw>
          </a:effectLst>
        </p:spPr>
      </p:pic>
      <p:pic>
        <p:nvPicPr>
          <p:cNvPr id="52" name="Google Shape;348;p8">
            <a:hlinkClick r:id="" action="ppaction://noaction">
              <a:snd r:embed="rId13" name="T2_W4F_7.2.wav"/>
            </a:hlinkClick>
            <a:extLst>
              <a:ext uri="{FF2B5EF4-FFF2-40B4-BE49-F238E27FC236}">
                <a16:creationId xmlns:a16="http://schemas.microsoft.com/office/drawing/2014/main" id="{43998BEB-BB23-478A-AB65-F7CD34217AC5}"/>
              </a:ext>
            </a:extLst>
          </p:cNvPr>
          <p:cNvPicPr preferRelativeResize="0"/>
          <p:nvPr/>
        </p:nvPicPr>
        <p:blipFill rotWithShape="1">
          <a:blip r:embed="rId8">
            <a:alphaModFix/>
          </a:blip>
          <a:srcRect/>
          <a:stretch/>
        </p:blipFill>
        <p:spPr>
          <a:xfrm>
            <a:off x="608300" y="1782382"/>
            <a:ext cx="534978" cy="523220"/>
          </a:xfrm>
          <a:prstGeom prst="rect">
            <a:avLst/>
          </a:prstGeom>
          <a:noFill/>
          <a:ln>
            <a:noFill/>
          </a:ln>
          <a:effectLst>
            <a:outerShdw blurRad="50800" dist="38100" dir="5400000" algn="t" rotWithShape="0">
              <a:prstClr val="black">
                <a:alpha val="40000"/>
              </a:prstClr>
            </a:outerShdw>
          </a:effectLst>
        </p:spPr>
      </p:pic>
      <p:graphicFrame>
        <p:nvGraphicFramePr>
          <p:cNvPr id="8" name="Google Shape;341;p8">
            <a:extLst>
              <a:ext uri="{FF2B5EF4-FFF2-40B4-BE49-F238E27FC236}">
                <a16:creationId xmlns:a16="http://schemas.microsoft.com/office/drawing/2014/main" id="{98B435FE-EE20-7C80-EE1F-043E4F9827B3}"/>
              </a:ext>
            </a:extLst>
          </p:cNvPr>
          <p:cNvGraphicFramePr/>
          <p:nvPr>
            <p:extLst>
              <p:ext uri="{D42A27DB-BD31-4B8C-83A1-F6EECF244321}">
                <p14:modId xmlns:p14="http://schemas.microsoft.com/office/powerpoint/2010/main" val="1188305559"/>
              </p:ext>
            </p:extLst>
          </p:nvPr>
        </p:nvGraphicFramePr>
        <p:xfrm>
          <a:off x="1285275" y="2612908"/>
          <a:ext cx="6986469" cy="457210"/>
        </p:xfrm>
        <a:graphic>
          <a:graphicData uri="http://schemas.openxmlformats.org/drawingml/2006/table">
            <a:tbl>
              <a:tblPr firstRow="1" bandRow="1">
                <a:noFill/>
              </a:tblPr>
              <a:tblGrid>
                <a:gridCol w="2328823">
                  <a:extLst>
                    <a:ext uri="{9D8B030D-6E8A-4147-A177-3AD203B41FA5}">
                      <a16:colId xmlns:a16="http://schemas.microsoft.com/office/drawing/2014/main" val="20000"/>
                    </a:ext>
                  </a:extLst>
                </a:gridCol>
                <a:gridCol w="2328823">
                  <a:extLst>
                    <a:ext uri="{9D8B030D-6E8A-4147-A177-3AD203B41FA5}">
                      <a16:colId xmlns:a16="http://schemas.microsoft.com/office/drawing/2014/main" val="20001"/>
                    </a:ext>
                  </a:extLst>
                </a:gridCol>
                <a:gridCol w="2328823">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mistake</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cat</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house</a:t>
                      </a:r>
                      <a:endParaRPr sz="24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9" name="Google Shape;341;p8">
            <a:extLst>
              <a:ext uri="{FF2B5EF4-FFF2-40B4-BE49-F238E27FC236}">
                <a16:creationId xmlns:a16="http://schemas.microsoft.com/office/drawing/2014/main" id="{2A41A3C7-3909-119F-259A-8B152FAEC84E}"/>
              </a:ext>
            </a:extLst>
          </p:cNvPr>
          <p:cNvGraphicFramePr/>
          <p:nvPr>
            <p:extLst>
              <p:ext uri="{D42A27DB-BD31-4B8C-83A1-F6EECF244321}">
                <p14:modId xmlns:p14="http://schemas.microsoft.com/office/powerpoint/2010/main" val="4118249286"/>
              </p:ext>
            </p:extLst>
          </p:nvPr>
        </p:nvGraphicFramePr>
        <p:xfrm>
          <a:off x="1285275" y="3398548"/>
          <a:ext cx="6986469" cy="457210"/>
        </p:xfrm>
        <a:graphic>
          <a:graphicData uri="http://schemas.openxmlformats.org/drawingml/2006/table">
            <a:tbl>
              <a:tblPr firstRow="1" bandRow="1">
                <a:noFill/>
              </a:tblPr>
              <a:tblGrid>
                <a:gridCol w="2328823">
                  <a:extLst>
                    <a:ext uri="{9D8B030D-6E8A-4147-A177-3AD203B41FA5}">
                      <a16:colId xmlns:a16="http://schemas.microsoft.com/office/drawing/2014/main" val="20000"/>
                    </a:ext>
                  </a:extLst>
                </a:gridCol>
                <a:gridCol w="2328823">
                  <a:extLst>
                    <a:ext uri="{9D8B030D-6E8A-4147-A177-3AD203B41FA5}">
                      <a16:colId xmlns:a16="http://schemas.microsoft.com/office/drawing/2014/main" val="20001"/>
                    </a:ext>
                  </a:extLst>
                </a:gridCol>
                <a:gridCol w="2328823">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How?</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Who?</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Where?</a:t>
                      </a:r>
                      <a:endParaRPr sz="24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0" name="Google Shape;341;p8">
            <a:extLst>
              <a:ext uri="{FF2B5EF4-FFF2-40B4-BE49-F238E27FC236}">
                <a16:creationId xmlns:a16="http://schemas.microsoft.com/office/drawing/2014/main" id="{B76ABE12-94FB-17A3-3C84-5E6408379E6E}"/>
              </a:ext>
            </a:extLst>
          </p:cNvPr>
          <p:cNvGraphicFramePr/>
          <p:nvPr>
            <p:extLst>
              <p:ext uri="{D42A27DB-BD31-4B8C-83A1-F6EECF244321}">
                <p14:modId xmlns:p14="http://schemas.microsoft.com/office/powerpoint/2010/main" val="2512542945"/>
              </p:ext>
            </p:extLst>
          </p:nvPr>
        </p:nvGraphicFramePr>
        <p:xfrm>
          <a:off x="1285275" y="4184188"/>
          <a:ext cx="6986469" cy="457210"/>
        </p:xfrm>
        <a:graphic>
          <a:graphicData uri="http://schemas.openxmlformats.org/drawingml/2006/table">
            <a:tbl>
              <a:tblPr firstRow="1" bandRow="1">
                <a:noFill/>
              </a:tblPr>
              <a:tblGrid>
                <a:gridCol w="2328823">
                  <a:extLst>
                    <a:ext uri="{9D8B030D-6E8A-4147-A177-3AD203B41FA5}">
                      <a16:colId xmlns:a16="http://schemas.microsoft.com/office/drawing/2014/main" val="20000"/>
                    </a:ext>
                  </a:extLst>
                </a:gridCol>
                <a:gridCol w="2328823">
                  <a:extLst>
                    <a:ext uri="{9D8B030D-6E8A-4147-A177-3AD203B41FA5}">
                      <a16:colId xmlns:a16="http://schemas.microsoft.com/office/drawing/2014/main" val="20001"/>
                    </a:ext>
                  </a:extLst>
                </a:gridCol>
                <a:gridCol w="2328823">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good</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not bad</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bad</a:t>
                      </a:r>
                      <a:endParaRPr sz="24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1" name="Google Shape;341;p8">
            <a:extLst>
              <a:ext uri="{FF2B5EF4-FFF2-40B4-BE49-F238E27FC236}">
                <a16:creationId xmlns:a16="http://schemas.microsoft.com/office/drawing/2014/main" id="{F7BDC374-1550-F4F9-5870-D97D15999C1B}"/>
              </a:ext>
            </a:extLst>
          </p:cNvPr>
          <p:cNvGraphicFramePr/>
          <p:nvPr>
            <p:extLst>
              <p:ext uri="{D42A27DB-BD31-4B8C-83A1-F6EECF244321}">
                <p14:modId xmlns:p14="http://schemas.microsoft.com/office/powerpoint/2010/main" val="1851527270"/>
              </p:ext>
            </p:extLst>
          </p:nvPr>
        </p:nvGraphicFramePr>
        <p:xfrm>
          <a:off x="1285275" y="4969828"/>
          <a:ext cx="6986469" cy="457210"/>
        </p:xfrm>
        <a:graphic>
          <a:graphicData uri="http://schemas.openxmlformats.org/drawingml/2006/table">
            <a:tbl>
              <a:tblPr firstRow="1" bandRow="1">
                <a:noFill/>
              </a:tblPr>
              <a:tblGrid>
                <a:gridCol w="2328823">
                  <a:extLst>
                    <a:ext uri="{9D8B030D-6E8A-4147-A177-3AD203B41FA5}">
                      <a16:colId xmlns:a16="http://schemas.microsoft.com/office/drawing/2014/main" val="20000"/>
                    </a:ext>
                  </a:extLst>
                </a:gridCol>
                <a:gridCol w="2328823">
                  <a:extLst>
                    <a:ext uri="{9D8B030D-6E8A-4147-A177-3AD203B41FA5}">
                      <a16:colId xmlns:a16="http://schemas.microsoft.com/office/drawing/2014/main" val="20001"/>
                    </a:ext>
                  </a:extLst>
                </a:gridCol>
                <a:gridCol w="2328823">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You have</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I have</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She has</a:t>
                      </a:r>
                      <a:endParaRPr sz="24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2" name="Google Shape;341;p8">
            <a:extLst>
              <a:ext uri="{FF2B5EF4-FFF2-40B4-BE49-F238E27FC236}">
                <a16:creationId xmlns:a16="http://schemas.microsoft.com/office/drawing/2014/main" id="{CED5603A-734A-8208-50C7-559498311D22}"/>
              </a:ext>
            </a:extLst>
          </p:cNvPr>
          <p:cNvGraphicFramePr/>
          <p:nvPr>
            <p:extLst>
              <p:ext uri="{D42A27DB-BD31-4B8C-83A1-F6EECF244321}">
                <p14:modId xmlns:p14="http://schemas.microsoft.com/office/powerpoint/2010/main" val="940033957"/>
              </p:ext>
            </p:extLst>
          </p:nvPr>
        </p:nvGraphicFramePr>
        <p:xfrm>
          <a:off x="1285275" y="5755470"/>
          <a:ext cx="6986469" cy="457210"/>
        </p:xfrm>
        <a:graphic>
          <a:graphicData uri="http://schemas.openxmlformats.org/drawingml/2006/table">
            <a:tbl>
              <a:tblPr firstRow="1" bandRow="1">
                <a:noFill/>
              </a:tblPr>
              <a:tblGrid>
                <a:gridCol w="2328823">
                  <a:extLst>
                    <a:ext uri="{9D8B030D-6E8A-4147-A177-3AD203B41FA5}">
                      <a16:colId xmlns:a16="http://schemas.microsoft.com/office/drawing/2014/main" val="20000"/>
                    </a:ext>
                  </a:extLst>
                </a:gridCol>
                <a:gridCol w="2328823">
                  <a:extLst>
                    <a:ext uri="{9D8B030D-6E8A-4147-A177-3AD203B41FA5}">
                      <a16:colId xmlns:a16="http://schemas.microsoft.com/office/drawing/2014/main" val="20001"/>
                    </a:ext>
                  </a:extLst>
                </a:gridCol>
                <a:gridCol w="2328823">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and</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also</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but</a:t>
                      </a:r>
                      <a:endParaRPr sz="24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pic>
        <p:nvPicPr>
          <p:cNvPr id="13" name="Picture 12" descr="A cartoon of a person wearing blue pants&#10;&#10;Description automatically generated">
            <a:extLst>
              <a:ext uri="{FF2B5EF4-FFF2-40B4-BE49-F238E27FC236}">
                <a16:creationId xmlns:a16="http://schemas.microsoft.com/office/drawing/2014/main" id="{FECB4D90-376C-5BF1-0F0D-D89D1B1C532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59091" y="1156694"/>
            <a:ext cx="1704354" cy="5398127"/>
          </a:xfrm>
          <a:prstGeom prst="rect">
            <a:avLst/>
          </a:prstGeom>
        </p:spPr>
      </p:pic>
      <p:sp>
        <p:nvSpPr>
          <p:cNvPr id="14" name="Google Shape;358;p8">
            <a:extLst>
              <a:ext uri="{FF2B5EF4-FFF2-40B4-BE49-F238E27FC236}">
                <a16:creationId xmlns:a16="http://schemas.microsoft.com/office/drawing/2014/main" id="{BBE34719-6577-7F96-C951-B3957AC64851}"/>
              </a:ext>
            </a:extLst>
          </p:cNvPr>
          <p:cNvSpPr/>
          <p:nvPr/>
        </p:nvSpPr>
        <p:spPr>
          <a:xfrm>
            <a:off x="1295351" y="2628454"/>
            <a:ext cx="2308266" cy="425225"/>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358;p8">
            <a:extLst>
              <a:ext uri="{FF2B5EF4-FFF2-40B4-BE49-F238E27FC236}">
                <a16:creationId xmlns:a16="http://schemas.microsoft.com/office/drawing/2014/main" id="{F8E58305-CF33-AC6B-8D56-2802A41ECE6F}"/>
              </a:ext>
            </a:extLst>
          </p:cNvPr>
          <p:cNvSpPr/>
          <p:nvPr/>
        </p:nvSpPr>
        <p:spPr>
          <a:xfrm>
            <a:off x="1295351" y="3407367"/>
            <a:ext cx="2308266" cy="425225"/>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358;p8">
            <a:extLst>
              <a:ext uri="{FF2B5EF4-FFF2-40B4-BE49-F238E27FC236}">
                <a16:creationId xmlns:a16="http://schemas.microsoft.com/office/drawing/2014/main" id="{F5E880C6-E396-04BE-1412-14648191F63D}"/>
              </a:ext>
            </a:extLst>
          </p:cNvPr>
          <p:cNvSpPr/>
          <p:nvPr/>
        </p:nvSpPr>
        <p:spPr>
          <a:xfrm>
            <a:off x="3635334" y="4198844"/>
            <a:ext cx="2308266" cy="425225"/>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358;p8">
            <a:extLst>
              <a:ext uri="{FF2B5EF4-FFF2-40B4-BE49-F238E27FC236}">
                <a16:creationId xmlns:a16="http://schemas.microsoft.com/office/drawing/2014/main" id="{C27DAA29-74A0-06B0-1B4B-3D1ACDD109FB}"/>
              </a:ext>
            </a:extLst>
          </p:cNvPr>
          <p:cNvSpPr/>
          <p:nvPr/>
        </p:nvSpPr>
        <p:spPr>
          <a:xfrm>
            <a:off x="1285412" y="4985698"/>
            <a:ext cx="2308266" cy="425225"/>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358;p8">
            <a:extLst>
              <a:ext uri="{FF2B5EF4-FFF2-40B4-BE49-F238E27FC236}">
                <a16:creationId xmlns:a16="http://schemas.microsoft.com/office/drawing/2014/main" id="{8D095141-5334-D688-E40E-D8D3C4C98D73}"/>
              </a:ext>
            </a:extLst>
          </p:cNvPr>
          <p:cNvSpPr/>
          <p:nvPr/>
        </p:nvSpPr>
        <p:spPr>
          <a:xfrm>
            <a:off x="5943600" y="5769234"/>
            <a:ext cx="2308266" cy="425225"/>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5368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p:tgtEl>
                                          <p:spTgt spid="7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p:tgtEl>
                                          <p:spTgt spid="1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p:tgtEl>
                                          <p:spTgt spid="1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p:tgtEl>
                                          <p:spTgt spid="1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C7BD86F2-8759-48A8-920C-7A5702B8D89F}"/>
              </a:ext>
            </a:extLst>
          </p:cNvPr>
          <p:cNvGraphicFramePr>
            <a:graphicFrameLocks noGrp="1"/>
          </p:cNvGraphicFramePr>
          <p:nvPr>
            <p:extLst>
              <p:ext uri="{D42A27DB-BD31-4B8C-83A1-F6EECF244321}">
                <p14:modId xmlns:p14="http://schemas.microsoft.com/office/powerpoint/2010/main" val="4199844072"/>
              </p:ext>
            </p:extLst>
          </p:nvPr>
        </p:nvGraphicFramePr>
        <p:xfrm>
          <a:off x="561854" y="1514027"/>
          <a:ext cx="9304848" cy="4656534"/>
        </p:xfrm>
        <a:graphic>
          <a:graphicData uri="http://schemas.openxmlformats.org/drawingml/2006/table">
            <a:tbl>
              <a:tblPr firstRow="1" bandRow="1">
                <a:tableStyleId>{5940675A-B579-460E-94D1-54222C63F5DA}</a:tableStyleId>
              </a:tblPr>
              <a:tblGrid>
                <a:gridCol w="2326212">
                  <a:extLst>
                    <a:ext uri="{9D8B030D-6E8A-4147-A177-3AD203B41FA5}">
                      <a16:colId xmlns:a16="http://schemas.microsoft.com/office/drawing/2014/main" val="3705192902"/>
                    </a:ext>
                  </a:extLst>
                </a:gridCol>
                <a:gridCol w="2326212">
                  <a:extLst>
                    <a:ext uri="{9D8B030D-6E8A-4147-A177-3AD203B41FA5}">
                      <a16:colId xmlns:a16="http://schemas.microsoft.com/office/drawing/2014/main" val="1615770556"/>
                    </a:ext>
                  </a:extLst>
                </a:gridCol>
                <a:gridCol w="2326212">
                  <a:extLst>
                    <a:ext uri="{9D8B030D-6E8A-4147-A177-3AD203B41FA5}">
                      <a16:colId xmlns:a16="http://schemas.microsoft.com/office/drawing/2014/main" val="3104332929"/>
                    </a:ext>
                  </a:extLst>
                </a:gridCol>
                <a:gridCol w="2326212">
                  <a:extLst>
                    <a:ext uri="{9D8B030D-6E8A-4147-A177-3AD203B41FA5}">
                      <a16:colId xmlns:a16="http://schemas.microsoft.com/office/drawing/2014/main" val="2409308791"/>
                    </a:ext>
                  </a:extLst>
                </a:gridCol>
              </a:tblGrid>
              <a:tr h="1320279">
                <a:tc>
                  <a:txBody>
                    <a:bodyPr/>
                    <a:lstStyle/>
                    <a:p>
                      <a:pPr lvl="2" algn="ctr"/>
                      <a:endParaRPr lang="en-GB" sz="2800" b="1" dirty="0">
                        <a:solidFill>
                          <a:schemeClr val="bg1"/>
                        </a:solidFill>
                        <a:latin typeface="Century Gothic" panose="020B0502020202020204" pitchFamily="34" charset="0"/>
                      </a:endParaRPr>
                    </a:p>
                    <a:p>
                      <a:pPr lvl="2" algn="ctr"/>
                      <a:r>
                        <a:rPr lang="en-GB" sz="2800" b="1" dirty="0">
                          <a:solidFill>
                            <a:schemeClr val="bg1"/>
                          </a:solidFill>
                          <a:latin typeface="Century Gothic" panose="020B0502020202020204" pitchFamily="34" charset="0"/>
                        </a:rPr>
                        <a:t>A</a:t>
                      </a:r>
                    </a:p>
                    <a:p>
                      <a:pPr lvl="2" algn="ctr"/>
                      <a:endParaRPr lang="en-GB" sz="2800" b="1" dirty="0">
                        <a:solidFill>
                          <a:schemeClr val="bg1"/>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GB" sz="2800" b="1" dirty="0" err="1">
                          <a:solidFill>
                            <a:srgbClr val="002060"/>
                          </a:solidFill>
                          <a:latin typeface="Century Gothic" panose="020B0502020202020204" pitchFamily="34" charset="0"/>
                          <a:hlinkClick r:id="" action="ppaction://noaction">
                            <a:snd r:embed="rId3" name="T2_W4F_8.1.wav"/>
                            <a:extLst>
                              <a:ext uri="{A12FA001-AC4F-418D-AE19-62706E023703}">
                                <ahyp:hlinkClr xmlns:ahyp="http://schemas.microsoft.com/office/drawing/2018/hyperlinkcolor" val="tx"/>
                              </a:ext>
                            </a:extLst>
                          </a:hlinkClick>
                        </a:rPr>
                        <a:t>wie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GB" sz="2800" b="1" dirty="0" err="1">
                          <a:solidFill>
                            <a:srgbClr val="002060"/>
                          </a:solidFill>
                          <a:latin typeface="Century Gothic" panose="020B0502020202020204" pitchFamily="34" charset="0"/>
                          <a:hlinkClick r:id="" action="ppaction://noaction">
                            <a:snd r:embed="rId4" name="T2_W4F_8.2.wav"/>
                            <a:extLst>
                              <a:ext uri="{A12FA001-AC4F-418D-AE19-62706E023703}">
                                <ahyp:hlinkClr xmlns:ahyp="http://schemas.microsoft.com/office/drawing/2018/hyperlinkcolor" val="tx"/>
                              </a:ext>
                            </a:extLst>
                          </a:hlinkClick>
                        </a:rPr>
                        <a:t>schlecht</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GB" sz="2800" b="1" dirty="0">
                          <a:solidFill>
                            <a:srgbClr val="002060"/>
                          </a:solidFill>
                          <a:latin typeface="Century Gothic" panose="020B0502020202020204" pitchFamily="34" charset="0"/>
                          <a:hlinkClick r:id="" action="ppaction://noaction">
                            <a:snd r:embed="rId5" name="T2_W4F_8.3.wav"/>
                            <a:extLst>
                              <a:ext uri="{A12FA001-AC4F-418D-AE19-62706E023703}">
                                <ahyp:hlinkClr xmlns:ahyp="http://schemas.microsoft.com/office/drawing/2018/hyperlinkcolor" val="tx"/>
                              </a:ext>
                            </a:extLst>
                          </a:hlinkClick>
                        </a:rPr>
                        <a:t>wo</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3528464138"/>
                  </a:ext>
                </a:extLst>
              </a:tr>
              <a:tr h="1094978">
                <a:tc>
                  <a:txBody>
                    <a:bodyPr/>
                    <a:lstStyle/>
                    <a:p>
                      <a:pPr lvl="2" algn="ctr"/>
                      <a:r>
                        <a:rPr lang="en-GB" sz="2800" b="1" dirty="0">
                          <a:solidFill>
                            <a:schemeClr val="bg1"/>
                          </a:solidFill>
                          <a:latin typeface="Century Gothic" panose="020B0502020202020204" pitchFamily="34" charset="0"/>
                        </a:rPr>
                        <a:t>B</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GB" sz="2800" b="1" dirty="0" err="1">
                          <a:solidFill>
                            <a:srgbClr val="002060"/>
                          </a:solidFill>
                          <a:latin typeface="Century Gothic" panose="020B0502020202020204" pitchFamily="34" charset="0"/>
                          <a:hlinkClick r:id="" action="ppaction://noaction">
                            <a:snd r:embed="rId6" name="T2_W4F_8.4.wav"/>
                            <a:extLst>
                              <a:ext uri="{A12FA001-AC4F-418D-AE19-62706E023703}">
                                <ahyp:hlinkClr xmlns:ahyp="http://schemas.microsoft.com/office/drawing/2018/hyperlinkcolor" val="tx"/>
                              </a:ext>
                            </a:extLst>
                          </a:hlinkClick>
                        </a:rPr>
                        <a:t>eine</a:t>
                      </a:r>
                      <a:r>
                        <a:rPr lang="en-GB" sz="2800" b="1" dirty="0">
                          <a:solidFill>
                            <a:srgbClr val="002060"/>
                          </a:solidFill>
                          <a:latin typeface="Century Gothic" panose="020B0502020202020204" pitchFamily="34" charset="0"/>
                          <a:hlinkClick r:id="" action="ppaction://noaction">
                            <a:snd r:embed="rId6" name="T2_W4F_8.4.wav"/>
                            <a:extLst>
                              <a:ext uri="{A12FA001-AC4F-418D-AE19-62706E023703}">
                                <ahyp:hlinkClr xmlns:ahyp="http://schemas.microsoft.com/office/drawing/2018/hyperlinkcolor" val="tx"/>
                              </a:ext>
                            </a:extLst>
                          </a:hlinkClick>
                        </a:rPr>
                        <a:t> </a:t>
                      </a:r>
                      <a:r>
                        <a:rPr lang="en-GB" sz="2800" b="1" dirty="0" err="1">
                          <a:solidFill>
                            <a:srgbClr val="002060"/>
                          </a:solidFill>
                          <a:latin typeface="Century Gothic" panose="020B0502020202020204" pitchFamily="34" charset="0"/>
                          <a:hlinkClick r:id="" action="ppaction://noaction">
                            <a:snd r:embed="rId6" name="T2_W4F_8.4.wav"/>
                            <a:extLst>
                              <a:ext uri="{A12FA001-AC4F-418D-AE19-62706E023703}">
                                <ahyp:hlinkClr xmlns:ahyp="http://schemas.microsoft.com/office/drawing/2018/hyperlinkcolor" val="tx"/>
                              </a:ext>
                            </a:extLst>
                          </a:hlinkClick>
                        </a:rPr>
                        <a:t>Katze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1" dirty="0" err="1">
                          <a:solidFill>
                            <a:srgbClr val="002060"/>
                          </a:solidFill>
                          <a:latin typeface="Century Gothic" panose="020B0502020202020204" pitchFamily="34" charset="0"/>
                          <a:hlinkClick r:id="" action="ppaction://noaction">
                            <a:snd r:embed="rId7" name="T2_W4F_8.5.wav"/>
                            <a:extLst>
                              <a:ext uri="{A12FA001-AC4F-418D-AE19-62706E023703}">
                                <ahyp:hlinkClr xmlns:ahyp="http://schemas.microsoft.com/office/drawing/2018/hyperlinkcolor" val="tx"/>
                              </a:ext>
                            </a:extLst>
                          </a:hlinkClick>
                        </a:rPr>
                        <a:t>ein</a:t>
                      </a:r>
                      <a:r>
                        <a:rPr lang="en-GB" sz="2800" b="1" dirty="0">
                          <a:solidFill>
                            <a:srgbClr val="002060"/>
                          </a:solidFill>
                          <a:latin typeface="Century Gothic" panose="020B0502020202020204" pitchFamily="34" charset="0"/>
                          <a:hlinkClick r:id="" action="ppaction://noaction">
                            <a:snd r:embed="rId7" name="T2_W4F_8.5.wav"/>
                            <a:extLst>
                              <a:ext uri="{A12FA001-AC4F-418D-AE19-62706E023703}">
                                <ahyp:hlinkClr xmlns:ahyp="http://schemas.microsoft.com/office/drawing/2018/hyperlinkcolor" val="tx"/>
                              </a:ext>
                            </a:extLst>
                          </a:hlinkClick>
                        </a:rPr>
                        <a:t> Haus</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1" dirty="0" err="1">
                          <a:solidFill>
                            <a:srgbClr val="002060"/>
                          </a:solidFill>
                          <a:latin typeface="Century Gothic" panose="020B0502020202020204" pitchFamily="34" charset="0"/>
                          <a:hlinkClick r:id="" action="ppaction://noaction">
                            <a:snd r:embed="rId8" name="T2_W4F_8.6.wav"/>
                            <a:extLst>
                              <a:ext uri="{A12FA001-AC4F-418D-AE19-62706E023703}">
                                <ahyp:hlinkClr xmlns:ahyp="http://schemas.microsoft.com/office/drawing/2018/hyperlinkcolor" val="tx"/>
                              </a:ext>
                            </a:extLst>
                          </a:hlinkClick>
                        </a:rPr>
                        <a:t>keine</a:t>
                      </a:r>
                      <a:r>
                        <a:rPr lang="en-GB" sz="2800" b="1" dirty="0">
                          <a:solidFill>
                            <a:srgbClr val="002060"/>
                          </a:solidFill>
                          <a:latin typeface="Century Gothic" panose="020B0502020202020204" pitchFamily="34" charset="0"/>
                          <a:hlinkClick r:id="" action="ppaction://noaction">
                            <a:snd r:embed="rId8" name="T2_W4F_8.6.wav"/>
                            <a:extLst>
                              <a:ext uri="{A12FA001-AC4F-418D-AE19-62706E023703}">
                                <ahyp:hlinkClr xmlns:ahyp="http://schemas.microsoft.com/office/drawing/2018/hyperlinkcolor" val="tx"/>
                              </a:ext>
                            </a:extLst>
                          </a:hlinkClick>
                        </a:rPr>
                        <a:t> Schule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5135451"/>
                  </a:ext>
                </a:extLst>
              </a:tr>
              <a:tr h="1094978">
                <a:tc>
                  <a:txBody>
                    <a:bodyPr/>
                    <a:lstStyle/>
                    <a:p>
                      <a:pPr lvl="2" algn="ctr"/>
                      <a:r>
                        <a:rPr lang="en-GB" sz="2800" b="1" dirty="0">
                          <a:solidFill>
                            <a:schemeClr val="bg1"/>
                          </a:solidFill>
                          <a:latin typeface="Century Gothic" panose="020B0502020202020204" pitchFamily="34" charset="0"/>
                        </a:rPr>
                        <a:t>C</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GB" sz="2800" b="1" dirty="0">
                          <a:solidFill>
                            <a:srgbClr val="002060"/>
                          </a:solidFill>
                          <a:latin typeface="Century Gothic" panose="020B0502020202020204" pitchFamily="34" charset="0"/>
                          <a:hlinkClick r:id="" action="ppaction://noaction">
                            <a:snd r:embed="rId9" name="T2_W4F_8.7.wav"/>
                            <a:extLst>
                              <a:ext uri="{A12FA001-AC4F-418D-AE19-62706E023703}">
                                <ahyp:hlinkClr xmlns:ahyp="http://schemas.microsoft.com/office/drawing/2018/hyperlinkcolor" val="tx"/>
                              </a:ext>
                            </a:extLst>
                          </a:hlinkClick>
                        </a:rPr>
                        <a:t>ich </a:t>
                      </a:r>
                      <a:r>
                        <a:rPr lang="en-GB" sz="2800" b="1" dirty="0" err="1">
                          <a:solidFill>
                            <a:srgbClr val="002060"/>
                          </a:solidFill>
                          <a:latin typeface="Century Gothic" panose="020B0502020202020204" pitchFamily="34" charset="0"/>
                          <a:hlinkClick r:id="" action="ppaction://noaction">
                            <a:snd r:embed="rId9" name="T2_W4F_8.7.wav"/>
                            <a:extLst>
                              <a:ext uri="{A12FA001-AC4F-418D-AE19-62706E023703}">
                                <ahyp:hlinkClr xmlns:ahyp="http://schemas.microsoft.com/office/drawing/2018/hyperlinkcolor" val="tx"/>
                              </a:ext>
                            </a:extLst>
                          </a:hlinkClick>
                        </a:rPr>
                        <a:t>habe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GB" sz="2800" b="1" dirty="0">
                          <a:solidFill>
                            <a:srgbClr val="002060"/>
                          </a:solidFill>
                          <a:latin typeface="Century Gothic" panose="020B0502020202020204" pitchFamily="34" charset="0"/>
                          <a:hlinkClick r:id="" action="ppaction://noaction">
                            <a:snd r:embed="rId10" name="T2_W4F_8.8.wav"/>
                            <a:extLst>
                              <a:ext uri="{A12FA001-AC4F-418D-AE19-62706E023703}">
                                <ahyp:hlinkClr xmlns:ahyp="http://schemas.microsoft.com/office/drawing/2018/hyperlinkcolor" val="tx"/>
                              </a:ext>
                            </a:extLst>
                          </a:hlinkClick>
                        </a:rPr>
                        <a:t>du hast</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GB" sz="2800" b="1" dirty="0">
                          <a:solidFill>
                            <a:srgbClr val="002060"/>
                          </a:solidFill>
                          <a:latin typeface="Century Gothic" panose="020B0502020202020204" pitchFamily="34" charset="0"/>
                          <a:hlinkClick r:id="" action="ppaction://noaction">
                            <a:snd r:embed="rId11" name="T2_W4F_8.9.wav"/>
                            <a:extLst>
                              <a:ext uri="{A12FA001-AC4F-418D-AE19-62706E023703}">
                                <ahyp:hlinkClr xmlns:ahyp="http://schemas.microsoft.com/office/drawing/2018/hyperlinkcolor" val="tx"/>
                              </a:ext>
                            </a:extLst>
                          </a:hlinkClick>
                        </a:rPr>
                        <a:t>ich bin</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299953720"/>
                  </a:ext>
                </a:extLst>
              </a:tr>
              <a:tr h="1094978">
                <a:tc>
                  <a:txBody>
                    <a:bodyPr/>
                    <a:lstStyle/>
                    <a:p>
                      <a:pPr lvl="2" algn="ctr"/>
                      <a:r>
                        <a:rPr lang="en-GB" sz="2800" b="1" dirty="0">
                          <a:solidFill>
                            <a:schemeClr val="bg1"/>
                          </a:solidFill>
                          <a:latin typeface="Century Gothic" panose="020B0502020202020204" pitchFamily="34" charset="0"/>
                        </a:rPr>
                        <a:t>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GB" sz="2800" b="1" dirty="0" err="1">
                          <a:solidFill>
                            <a:srgbClr val="002060"/>
                          </a:solidFill>
                          <a:latin typeface="Century Gothic" panose="020B0502020202020204" pitchFamily="34" charset="0"/>
                          <a:hlinkClick r:id="" action="ppaction://noaction">
                            <a:snd r:embed="rId12" name="T2_W4F_8.10.wav"/>
                            <a:extLst>
                              <a:ext uri="{A12FA001-AC4F-418D-AE19-62706E023703}">
                                <ahyp:hlinkClr xmlns:ahyp="http://schemas.microsoft.com/office/drawing/2018/hyperlinkcolor" val="tx"/>
                              </a:ext>
                            </a:extLst>
                          </a:hlinkClick>
                        </a:rPr>
                        <a:t>auch</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1" dirty="0" err="1">
                          <a:solidFill>
                            <a:srgbClr val="002060"/>
                          </a:solidFill>
                          <a:latin typeface="Century Gothic" panose="020B0502020202020204" pitchFamily="34" charset="0"/>
                          <a:hlinkClick r:id="" action="ppaction://noaction">
                            <a:snd r:embed="rId13" name="T2_W4F_8.11.wav"/>
                            <a:extLst>
                              <a:ext uri="{A12FA001-AC4F-418D-AE19-62706E023703}">
                                <ahyp:hlinkClr xmlns:ahyp="http://schemas.microsoft.com/office/drawing/2018/hyperlinkcolor" val="tx"/>
                              </a:ext>
                            </a:extLst>
                          </a:hlinkClick>
                        </a:rPr>
                        <a:t>nicht</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1" dirty="0" err="1">
                          <a:solidFill>
                            <a:srgbClr val="002060"/>
                          </a:solidFill>
                          <a:latin typeface="Century Gothic" panose="020B0502020202020204" pitchFamily="34" charset="0"/>
                          <a:hlinkClick r:id="" action="ppaction://noaction">
                            <a:snd r:embed="rId14" name="T2_W4F_8.12.wav"/>
                            <a:extLst>
                              <a:ext uri="{A12FA001-AC4F-418D-AE19-62706E023703}">
                                <ahyp:hlinkClr xmlns:ahyp="http://schemas.microsoft.com/office/drawing/2018/hyperlinkcolor" val="tx"/>
                              </a:ext>
                            </a:extLst>
                          </a:hlinkClick>
                        </a:rPr>
                        <a:t>kein</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2171399"/>
                  </a:ext>
                </a:extLst>
              </a:tr>
            </a:tbl>
          </a:graphicData>
        </a:graphic>
      </p:graphicFrame>
      <p:sp>
        <p:nvSpPr>
          <p:cNvPr id="7" name="Speech Bubble: Rectangle with Corners Rounded 6">
            <a:extLst>
              <a:ext uri="{FF2B5EF4-FFF2-40B4-BE49-F238E27FC236}">
                <a16:creationId xmlns:a16="http://schemas.microsoft.com/office/drawing/2014/main" id="{C5461A21-3AF9-455E-AC37-0FD20AA24D5C}"/>
              </a:ext>
            </a:extLst>
          </p:cNvPr>
          <p:cNvSpPr/>
          <p:nvPr/>
        </p:nvSpPr>
        <p:spPr>
          <a:xfrm>
            <a:off x="5340747" y="407143"/>
            <a:ext cx="5318153" cy="532469"/>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itle 4">
            <a:extLst>
              <a:ext uri="{FF2B5EF4-FFF2-40B4-BE49-F238E27FC236}">
                <a16:creationId xmlns:a16="http://schemas.microsoft.com/office/drawing/2014/main" id="{103DE872-2B80-45E3-AD7B-AA2B2EAC54A3}"/>
              </a:ext>
            </a:extLst>
          </p:cNvPr>
          <p:cNvSpPr txBox="1">
            <a:spLocks/>
          </p:cNvSpPr>
          <p:nvPr/>
        </p:nvSpPr>
        <p:spPr>
          <a:xfrm>
            <a:off x="909328" y="274124"/>
            <a:ext cx="2869907" cy="52322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Follow</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up 2b</a:t>
            </a:r>
            <a:endParaRPr kumimoji="0" lang="en-GB" sz="32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Google Shape;119;p1">
            <a:extLst>
              <a:ext uri="{FF2B5EF4-FFF2-40B4-BE49-F238E27FC236}">
                <a16:creationId xmlns:a16="http://schemas.microsoft.com/office/drawing/2014/main" id="{9BD36C39-B160-4C4A-8D85-3F0C050DA8F7}"/>
              </a:ext>
            </a:extLst>
          </p:cNvPr>
          <p:cNvSpPr/>
          <p:nvPr/>
        </p:nvSpPr>
        <p:spPr>
          <a:xfrm>
            <a:off x="409774" y="258474"/>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5" name="Graphic 4" descr="Teacher">
            <a:extLst>
              <a:ext uri="{FF2B5EF4-FFF2-40B4-BE49-F238E27FC236}">
                <a16:creationId xmlns:a16="http://schemas.microsoft.com/office/drawing/2014/main" id="{B7F96F9A-9E84-4560-BDDB-8F2B53A80C2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995991" y="274124"/>
            <a:ext cx="914400" cy="914400"/>
          </a:xfrm>
          <a:prstGeom prst="rect">
            <a:avLst/>
          </a:prstGeom>
        </p:spPr>
      </p:pic>
      <p:sp>
        <p:nvSpPr>
          <p:cNvPr id="6" name="Google Shape;108;p3">
            <a:extLst>
              <a:ext uri="{FF2B5EF4-FFF2-40B4-BE49-F238E27FC236}">
                <a16:creationId xmlns:a16="http://schemas.microsoft.com/office/drawing/2014/main" id="{44931F63-379A-4313-9D22-68B9E26A6B8E}"/>
              </a:ext>
            </a:extLst>
          </p:cNvPr>
          <p:cNvSpPr txBox="1"/>
          <p:nvPr/>
        </p:nvSpPr>
        <p:spPr>
          <a:xfrm>
            <a:off x="5436636" y="456627"/>
            <a:ext cx="501106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Which word is the odd one out?</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9" name="Google Shape;357;p8">
            <a:extLst>
              <a:ext uri="{FF2B5EF4-FFF2-40B4-BE49-F238E27FC236}">
                <a16:creationId xmlns:a16="http://schemas.microsoft.com/office/drawing/2014/main" id="{2056B2EB-1305-4125-A52E-95B9BC77174A}"/>
              </a:ext>
            </a:extLst>
          </p:cNvPr>
          <p:cNvSpPr/>
          <p:nvPr/>
        </p:nvSpPr>
        <p:spPr>
          <a:xfrm>
            <a:off x="5574891" y="1827111"/>
            <a:ext cx="1649108" cy="748903"/>
          </a:xfrm>
          <a:prstGeom prst="roundRect">
            <a:avLst>
              <a:gd name="adj" fmla="val 16667"/>
            </a:avLst>
          </a:prstGeom>
          <a:no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 name="Google Shape;357;p8">
            <a:extLst>
              <a:ext uri="{FF2B5EF4-FFF2-40B4-BE49-F238E27FC236}">
                <a16:creationId xmlns:a16="http://schemas.microsoft.com/office/drawing/2014/main" id="{C63BBA57-8E81-40CC-935A-C2D5BA540DFD}"/>
              </a:ext>
            </a:extLst>
          </p:cNvPr>
          <p:cNvSpPr/>
          <p:nvPr/>
        </p:nvSpPr>
        <p:spPr>
          <a:xfrm>
            <a:off x="7637823" y="3036892"/>
            <a:ext cx="2157826" cy="796058"/>
          </a:xfrm>
          <a:prstGeom prst="roundRect">
            <a:avLst>
              <a:gd name="adj" fmla="val 16667"/>
            </a:avLst>
          </a:prstGeom>
          <a:no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Google Shape;357;p8">
            <a:extLst>
              <a:ext uri="{FF2B5EF4-FFF2-40B4-BE49-F238E27FC236}">
                <a16:creationId xmlns:a16="http://schemas.microsoft.com/office/drawing/2014/main" id="{07B6BB75-1F9C-46C0-BE4A-CF56AF70CE09}"/>
              </a:ext>
            </a:extLst>
          </p:cNvPr>
          <p:cNvSpPr/>
          <p:nvPr/>
        </p:nvSpPr>
        <p:spPr>
          <a:xfrm>
            <a:off x="5373101" y="3054548"/>
            <a:ext cx="2001609" cy="748903"/>
          </a:xfrm>
          <a:prstGeom prst="roundRect">
            <a:avLst>
              <a:gd name="adj" fmla="val 16667"/>
            </a:avLst>
          </a:prstGeom>
          <a:no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 name="Google Shape;357;p8">
            <a:extLst>
              <a:ext uri="{FF2B5EF4-FFF2-40B4-BE49-F238E27FC236}">
                <a16:creationId xmlns:a16="http://schemas.microsoft.com/office/drawing/2014/main" id="{1B9A15B3-123E-4072-9AA0-AA057384F85F}"/>
              </a:ext>
            </a:extLst>
          </p:cNvPr>
          <p:cNvSpPr/>
          <p:nvPr/>
        </p:nvSpPr>
        <p:spPr>
          <a:xfrm>
            <a:off x="5636522" y="4135350"/>
            <a:ext cx="1557131" cy="748903"/>
          </a:xfrm>
          <a:prstGeom prst="roundRect">
            <a:avLst>
              <a:gd name="adj" fmla="val 16667"/>
            </a:avLst>
          </a:prstGeom>
          <a:no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 name="Google Shape;357;p8">
            <a:extLst>
              <a:ext uri="{FF2B5EF4-FFF2-40B4-BE49-F238E27FC236}">
                <a16:creationId xmlns:a16="http://schemas.microsoft.com/office/drawing/2014/main" id="{E84C4A7C-A598-455A-ADAD-36862B5714A8}"/>
              </a:ext>
            </a:extLst>
          </p:cNvPr>
          <p:cNvSpPr/>
          <p:nvPr/>
        </p:nvSpPr>
        <p:spPr>
          <a:xfrm>
            <a:off x="7961820" y="4130307"/>
            <a:ext cx="1557131" cy="748903"/>
          </a:xfrm>
          <a:prstGeom prst="roundRect">
            <a:avLst>
              <a:gd name="adj" fmla="val 16667"/>
            </a:avLst>
          </a:prstGeom>
          <a:no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357;p8">
            <a:extLst>
              <a:ext uri="{FF2B5EF4-FFF2-40B4-BE49-F238E27FC236}">
                <a16:creationId xmlns:a16="http://schemas.microsoft.com/office/drawing/2014/main" id="{9D813C60-6F5A-4127-9154-810739C6CA79}"/>
              </a:ext>
            </a:extLst>
          </p:cNvPr>
          <p:cNvSpPr/>
          <p:nvPr/>
        </p:nvSpPr>
        <p:spPr>
          <a:xfrm>
            <a:off x="3308790" y="5254331"/>
            <a:ext cx="1557131" cy="748903"/>
          </a:xfrm>
          <a:prstGeom prst="roundRect">
            <a:avLst>
              <a:gd name="adj" fmla="val 16667"/>
            </a:avLst>
          </a:prstGeom>
          <a:no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TextBox 7">
            <a:extLst>
              <a:ext uri="{FF2B5EF4-FFF2-40B4-BE49-F238E27FC236}">
                <a16:creationId xmlns:a16="http://schemas.microsoft.com/office/drawing/2014/main" id="{77755093-5680-4402-B716-7A5F4432AC32}"/>
              </a:ext>
            </a:extLst>
          </p:cNvPr>
          <p:cNvSpPr txBox="1"/>
          <p:nvPr/>
        </p:nvSpPr>
        <p:spPr>
          <a:xfrm>
            <a:off x="2670103" y="6266317"/>
            <a:ext cx="10740447" cy="3763806"/>
          </a:xfrm>
          <a:prstGeom prst="rect">
            <a:avLst/>
          </a:prstGeom>
          <a:solidFill>
            <a:schemeClr val="l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AF3054C4-6DFD-4649-B2B3-ADD1605B1737}"/>
              </a:ext>
            </a:extLst>
          </p:cNvPr>
          <p:cNvPicPr>
            <a:picLocks noChangeAspect="1"/>
          </p:cNvPicPr>
          <p:nvPr/>
        </p:nvPicPr>
        <p:blipFill>
          <a:blip r:embed="rId17"/>
          <a:stretch>
            <a:fillRect/>
          </a:stretch>
        </p:blipFill>
        <p:spPr>
          <a:xfrm>
            <a:off x="10027009" y="1354450"/>
            <a:ext cx="1915236" cy="1938036"/>
          </a:xfrm>
          <a:prstGeom prst="rect">
            <a:avLst/>
          </a:prstGeom>
        </p:spPr>
      </p:pic>
      <p:sp>
        <p:nvSpPr>
          <p:cNvPr id="16" name="Speech Bubble: Rectangle with Corners Rounded 15">
            <a:extLst>
              <a:ext uri="{FF2B5EF4-FFF2-40B4-BE49-F238E27FC236}">
                <a16:creationId xmlns:a16="http://schemas.microsoft.com/office/drawing/2014/main" id="{675BDC38-5A00-4950-90DD-637F08C93CB4}"/>
              </a:ext>
            </a:extLst>
          </p:cNvPr>
          <p:cNvSpPr/>
          <p:nvPr/>
        </p:nvSpPr>
        <p:spPr>
          <a:xfrm>
            <a:off x="3370935" y="2896322"/>
            <a:ext cx="2373317" cy="1204441"/>
          </a:xfrm>
          <a:prstGeom prst="wedgeRoundRectCallout">
            <a:avLst>
              <a:gd name="adj1" fmla="val 45909"/>
              <a:gd name="adj2" fmla="val -111403"/>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word is not a question!</a:t>
            </a:r>
          </a:p>
        </p:txBody>
      </p:sp>
      <p:sp>
        <p:nvSpPr>
          <p:cNvPr id="17" name="Speech Bubble: Rectangle with Corners Rounded 16">
            <a:extLst>
              <a:ext uri="{FF2B5EF4-FFF2-40B4-BE49-F238E27FC236}">
                <a16:creationId xmlns:a16="http://schemas.microsoft.com/office/drawing/2014/main" id="{A966B8E9-2CD6-495F-90CB-E20043D5CAE6}"/>
              </a:ext>
            </a:extLst>
          </p:cNvPr>
          <p:cNvSpPr/>
          <p:nvPr/>
        </p:nvSpPr>
        <p:spPr>
          <a:xfrm>
            <a:off x="8431335" y="1293032"/>
            <a:ext cx="3486150" cy="1364888"/>
          </a:xfrm>
          <a:prstGeom prst="wedgeRoundRectCallout">
            <a:avLst>
              <a:gd name="adj1" fmla="val -15800"/>
              <a:gd name="adj2" fmla="val 78616"/>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word has the negative ‘not a/no’ instead of ‘a’</a:t>
            </a:r>
          </a:p>
        </p:txBody>
      </p:sp>
      <p:sp>
        <p:nvSpPr>
          <p:cNvPr id="18" name="Speech Bubble: Rectangle with Corners Rounded 17">
            <a:extLst>
              <a:ext uri="{FF2B5EF4-FFF2-40B4-BE49-F238E27FC236}">
                <a16:creationId xmlns:a16="http://schemas.microsoft.com/office/drawing/2014/main" id="{F99F4DD0-987D-4587-89F6-D00B53E68D8A}"/>
              </a:ext>
            </a:extLst>
          </p:cNvPr>
          <p:cNvSpPr/>
          <p:nvPr/>
        </p:nvSpPr>
        <p:spPr>
          <a:xfrm>
            <a:off x="4628659" y="1446520"/>
            <a:ext cx="3486150" cy="1494616"/>
          </a:xfrm>
          <a:prstGeom prst="wedgeRoundRectCallout">
            <a:avLst>
              <a:gd name="adj1" fmla="val 10430"/>
              <a:gd name="adj2" fmla="val 78616"/>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is the only neuter word here. The others are feminine. </a:t>
            </a:r>
          </a:p>
        </p:txBody>
      </p:sp>
      <p:sp>
        <p:nvSpPr>
          <p:cNvPr id="19" name="Speech Bubble: Rectangle with Corners Rounded 18">
            <a:extLst>
              <a:ext uri="{FF2B5EF4-FFF2-40B4-BE49-F238E27FC236}">
                <a16:creationId xmlns:a16="http://schemas.microsoft.com/office/drawing/2014/main" id="{2CB6AF3A-8204-4DE3-B849-6491AA7EE55A}"/>
              </a:ext>
            </a:extLst>
          </p:cNvPr>
          <p:cNvSpPr/>
          <p:nvPr/>
        </p:nvSpPr>
        <p:spPr>
          <a:xfrm>
            <a:off x="7113962" y="2770196"/>
            <a:ext cx="3486150" cy="1364888"/>
          </a:xfrm>
          <a:prstGeom prst="wedgeRoundRectCallout">
            <a:avLst>
              <a:gd name="adj1" fmla="val 10430"/>
              <a:gd name="adj2" fmla="val 78616"/>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is part of the verb ‘to be’ and not ‘to have’</a:t>
            </a:r>
          </a:p>
        </p:txBody>
      </p:sp>
      <p:sp>
        <p:nvSpPr>
          <p:cNvPr id="20" name="Speech Bubble: Rectangle with Corners Rounded 19">
            <a:extLst>
              <a:ext uri="{FF2B5EF4-FFF2-40B4-BE49-F238E27FC236}">
                <a16:creationId xmlns:a16="http://schemas.microsoft.com/office/drawing/2014/main" id="{985227EB-2424-4274-9688-771FED92BD7D}"/>
              </a:ext>
            </a:extLst>
          </p:cNvPr>
          <p:cNvSpPr/>
          <p:nvPr/>
        </p:nvSpPr>
        <p:spPr>
          <a:xfrm>
            <a:off x="4360700" y="5632670"/>
            <a:ext cx="2695357" cy="1109186"/>
          </a:xfrm>
          <a:prstGeom prst="wedgeRoundRectCallout">
            <a:avLst>
              <a:gd name="adj1" fmla="val -3388"/>
              <a:gd name="adj2" fmla="val -128148"/>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verb is in the ‘you’ form, not the ‘I’ form. </a:t>
            </a:r>
          </a:p>
        </p:txBody>
      </p:sp>
      <p:sp>
        <p:nvSpPr>
          <p:cNvPr id="21" name="Speech Bubble: Rectangle with Corners Rounded 20">
            <a:extLst>
              <a:ext uri="{FF2B5EF4-FFF2-40B4-BE49-F238E27FC236}">
                <a16:creationId xmlns:a16="http://schemas.microsoft.com/office/drawing/2014/main" id="{351B0D50-73F8-4266-90D0-EF4A0440BC74}"/>
              </a:ext>
            </a:extLst>
          </p:cNvPr>
          <p:cNvSpPr/>
          <p:nvPr/>
        </p:nvSpPr>
        <p:spPr>
          <a:xfrm>
            <a:off x="809427" y="5476545"/>
            <a:ext cx="2373317" cy="1122981"/>
          </a:xfrm>
          <a:prstGeom prst="wedgeRoundRectCallout">
            <a:avLst>
              <a:gd name="adj1" fmla="val 67581"/>
              <a:gd name="adj2" fmla="val -62680"/>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Nicht</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kein</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are both negatives.</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Speech Bubble: Rectangle with Corners Rounded 21">
            <a:extLst>
              <a:ext uri="{FF2B5EF4-FFF2-40B4-BE49-F238E27FC236}">
                <a16:creationId xmlns:a16="http://schemas.microsoft.com/office/drawing/2014/main" id="{C6F9C32C-6072-425E-A3FB-407EEF4E8CCD}"/>
              </a:ext>
            </a:extLst>
          </p:cNvPr>
          <p:cNvSpPr/>
          <p:nvPr/>
        </p:nvSpPr>
        <p:spPr>
          <a:xfrm>
            <a:off x="9074111" y="5725853"/>
            <a:ext cx="3052003" cy="1052788"/>
          </a:xfrm>
          <a:prstGeom prst="wedgeRoundRectCallout">
            <a:avLst>
              <a:gd name="adj1" fmla="val 49792"/>
              <a:gd name="adj2" fmla="val -28393"/>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Did you have other good ideas?</a:t>
            </a:r>
          </a:p>
        </p:txBody>
      </p:sp>
    </p:spTree>
    <p:extLst>
      <p:ext uri="{BB962C8B-B14F-4D97-AF65-F5344CB8AC3E}">
        <p14:creationId xmlns:p14="http://schemas.microsoft.com/office/powerpoint/2010/main" val="193045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hidden"/>
                                      </p:to>
                                    </p:set>
                                  </p:childTnLst>
                                </p:cTn>
                              </p:par>
                              <p:par>
                                <p:cTn id="16" presetID="1" presetClass="exit" presetSubtype="0" fill="hold" grpId="1" nodeType="withEffect">
                                  <p:stCondLst>
                                    <p:cond delay="0"/>
                                  </p:stCondLst>
                                  <p:childTnLst>
                                    <p:set>
                                      <p:cBhvr>
                                        <p:cTn id="17" dur="1" fill="hold">
                                          <p:stCondLst>
                                            <p:cond delay="0"/>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1" nodeType="clickEffect">
                                  <p:stCondLst>
                                    <p:cond delay="0"/>
                                  </p:stCondLst>
                                  <p:childTnLst>
                                    <p:set>
                                      <p:cBhvr>
                                        <p:cTn id="43" dur="1" fill="hold">
                                          <p:stCondLst>
                                            <p:cond delay="0"/>
                                          </p:stCondLst>
                                        </p:cTn>
                                        <p:tgtEl>
                                          <p:spTgt spid="18"/>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p:tgtEl>
                                          <p:spTgt spid="1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2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p:tgtEl>
                                          <p:spTgt spid="13"/>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9"/>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1" nodeType="clickEffect">
                                  <p:stCondLst>
                                    <p:cond delay="0"/>
                                  </p:stCondLst>
                                  <p:childTnLst>
                                    <p:set>
                                      <p:cBhvr>
                                        <p:cTn id="69" dur="1" fill="hold">
                                          <p:stCondLst>
                                            <p:cond delay="0"/>
                                          </p:stCondLst>
                                        </p:cTn>
                                        <p:tgtEl>
                                          <p:spTgt spid="19"/>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14"/>
                                        </p:tgtEl>
                                        <p:attrNameLst>
                                          <p:attrName>style.visibility</p:attrName>
                                        </p:attrNameLst>
                                      </p:cBhvr>
                                      <p:to>
                                        <p:strVal val="visible"/>
                                      </p:to>
                                    </p:set>
                                    <p:anim calcmode="lin" valueType="num">
                                      <p:cBhvr additive="base">
                                        <p:cTn id="74" dur="500"/>
                                        <p:tgtEl>
                                          <p:spTgt spid="14"/>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2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67DF67C-FED2-4263-8836-F4A87752CD73}"/>
              </a:ext>
            </a:extLst>
          </p:cNvPr>
          <p:cNvGraphicFramePr>
            <a:graphicFrameLocks noGrp="1"/>
          </p:cNvGraphicFramePr>
          <p:nvPr/>
        </p:nvGraphicFramePr>
        <p:xfrm>
          <a:off x="1397139" y="1602962"/>
          <a:ext cx="8688546" cy="4144143"/>
        </p:xfrm>
        <a:graphic>
          <a:graphicData uri="http://schemas.openxmlformats.org/drawingml/2006/table">
            <a:tbl>
              <a:tblPr firstRow="1" bandRow="1">
                <a:tableStyleId>{5940675A-B579-460E-94D1-54222C63F5DA}</a:tableStyleId>
              </a:tblPr>
              <a:tblGrid>
                <a:gridCol w="1448091">
                  <a:extLst>
                    <a:ext uri="{9D8B030D-6E8A-4147-A177-3AD203B41FA5}">
                      <a16:colId xmlns:a16="http://schemas.microsoft.com/office/drawing/2014/main" val="3705192902"/>
                    </a:ext>
                  </a:extLst>
                </a:gridCol>
                <a:gridCol w="1448091">
                  <a:extLst>
                    <a:ext uri="{9D8B030D-6E8A-4147-A177-3AD203B41FA5}">
                      <a16:colId xmlns:a16="http://schemas.microsoft.com/office/drawing/2014/main" val="1615770556"/>
                    </a:ext>
                  </a:extLst>
                </a:gridCol>
                <a:gridCol w="1448091">
                  <a:extLst>
                    <a:ext uri="{9D8B030D-6E8A-4147-A177-3AD203B41FA5}">
                      <a16:colId xmlns:a16="http://schemas.microsoft.com/office/drawing/2014/main" val="3104332929"/>
                    </a:ext>
                  </a:extLst>
                </a:gridCol>
                <a:gridCol w="1448091">
                  <a:extLst>
                    <a:ext uri="{9D8B030D-6E8A-4147-A177-3AD203B41FA5}">
                      <a16:colId xmlns:a16="http://schemas.microsoft.com/office/drawing/2014/main" val="2409308791"/>
                    </a:ext>
                  </a:extLst>
                </a:gridCol>
                <a:gridCol w="1448091">
                  <a:extLst>
                    <a:ext uri="{9D8B030D-6E8A-4147-A177-3AD203B41FA5}">
                      <a16:colId xmlns:a16="http://schemas.microsoft.com/office/drawing/2014/main" val="1938113145"/>
                    </a:ext>
                  </a:extLst>
                </a:gridCol>
                <a:gridCol w="1448091">
                  <a:extLst>
                    <a:ext uri="{9D8B030D-6E8A-4147-A177-3AD203B41FA5}">
                      <a16:colId xmlns:a16="http://schemas.microsoft.com/office/drawing/2014/main" val="606389991"/>
                    </a:ext>
                  </a:extLst>
                </a:gridCol>
              </a:tblGrid>
              <a:tr h="393800">
                <a:tc>
                  <a:txBody>
                    <a:bodyPr/>
                    <a:lstStyle/>
                    <a:p>
                      <a:endParaRPr lang="en-GB" dirty="0"/>
                    </a:p>
                    <a:p>
                      <a:endParaRPr lang="en-GB" dirty="0"/>
                    </a:p>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8464138"/>
                  </a:ext>
                </a:extLst>
              </a:tr>
              <a:tr h="1137541">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5135451"/>
                  </a:ext>
                </a:extLst>
              </a:tr>
              <a:tr h="1137541">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9953720"/>
                  </a:ext>
                </a:extLst>
              </a:tr>
              <a:tr h="1137541">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2171399"/>
                  </a:ext>
                </a:extLst>
              </a:tr>
            </a:tbl>
          </a:graphicData>
        </a:graphic>
      </p:graphicFrame>
      <p:pic>
        <p:nvPicPr>
          <p:cNvPr id="55" name="Picture 54"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881127" y="4903272"/>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161028" y="5056761"/>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9B060155-7C60-4944-B070-5883385ED350}"/>
              </a:ext>
            </a:extLst>
          </p:cNvPr>
          <p:cNvPicPr>
            <a:picLocks noChangeAspect="1"/>
          </p:cNvPicPr>
          <p:nvPr/>
        </p:nvPicPr>
        <p:blipFill>
          <a:blip r:embed="rId22"/>
          <a:stretch>
            <a:fillRect/>
          </a:stretch>
        </p:blipFill>
        <p:spPr>
          <a:xfrm>
            <a:off x="7587749" y="4879594"/>
            <a:ext cx="676715" cy="749873"/>
          </a:xfrm>
          <a:prstGeom prst="rect">
            <a:avLst/>
          </a:prstGeom>
        </p:spPr>
      </p:pic>
      <p:sp>
        <p:nvSpPr>
          <p:cNvPr id="69" name="Rectangle 68">
            <a:extLst>
              <a:ext uri="{FF2B5EF4-FFF2-40B4-BE49-F238E27FC236}">
                <a16:creationId xmlns:a16="http://schemas.microsoft.com/office/drawing/2014/main" id="{677F8C33-4E18-442B-B13C-A23DD87F0E33}"/>
              </a:ext>
            </a:extLst>
          </p:cNvPr>
          <p:cNvSpPr/>
          <p:nvPr/>
        </p:nvSpPr>
        <p:spPr>
          <a:xfrm>
            <a:off x="7178797" y="4636852"/>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0" name="Rectangle 69">
            <a:extLst>
              <a:ext uri="{FF2B5EF4-FFF2-40B4-BE49-F238E27FC236}">
                <a16:creationId xmlns:a16="http://schemas.microsoft.com/office/drawing/2014/main" id="{4B6F4229-D16F-47F8-B341-DD778F7CD27E}"/>
              </a:ext>
            </a:extLst>
          </p:cNvPr>
          <p:cNvSpPr/>
          <p:nvPr/>
        </p:nvSpPr>
        <p:spPr>
          <a:xfrm>
            <a:off x="8606749" y="4636852"/>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73" name="Picture 72">
            <a:extLst>
              <a:ext uri="{FF2B5EF4-FFF2-40B4-BE49-F238E27FC236}">
                <a16:creationId xmlns:a16="http://schemas.microsoft.com/office/drawing/2014/main" id="{7212CD33-DDB6-4293-B878-FD7440A67827}"/>
              </a:ext>
            </a:extLst>
          </p:cNvPr>
          <p:cNvPicPr>
            <a:picLocks noChangeAspect="1"/>
          </p:cNvPicPr>
          <p:nvPr/>
        </p:nvPicPr>
        <p:blipFill>
          <a:blip r:embed="rId22"/>
          <a:stretch>
            <a:fillRect/>
          </a:stretch>
        </p:blipFill>
        <p:spPr>
          <a:xfrm>
            <a:off x="8916631" y="3683990"/>
            <a:ext cx="676715" cy="749873"/>
          </a:xfrm>
          <a:prstGeom prst="rect">
            <a:avLst/>
          </a:prstGeom>
        </p:spPr>
      </p:pic>
      <p:pic>
        <p:nvPicPr>
          <p:cNvPr id="23" name="Picture 22">
            <a:extLst>
              <a:ext uri="{FF2B5EF4-FFF2-40B4-BE49-F238E27FC236}">
                <a16:creationId xmlns:a16="http://schemas.microsoft.com/office/drawing/2014/main" id="{70735B1C-FC71-4214-B511-30B678333FB0}"/>
              </a:ext>
            </a:extLst>
          </p:cNvPr>
          <p:cNvPicPr>
            <a:picLocks noChangeAspect="1"/>
          </p:cNvPicPr>
          <p:nvPr/>
        </p:nvPicPr>
        <p:blipFill>
          <a:blip r:embed="rId23"/>
          <a:stretch>
            <a:fillRect/>
          </a:stretch>
        </p:blipFill>
        <p:spPr>
          <a:xfrm>
            <a:off x="1584331" y="4703014"/>
            <a:ext cx="850934" cy="967617"/>
          </a:xfrm>
          <a:prstGeom prst="rect">
            <a:avLst/>
          </a:prstGeom>
        </p:spPr>
      </p:pic>
      <p:sp>
        <p:nvSpPr>
          <p:cNvPr id="66" name="Rectangle 65">
            <a:extLst>
              <a:ext uri="{FF2B5EF4-FFF2-40B4-BE49-F238E27FC236}">
                <a16:creationId xmlns:a16="http://schemas.microsoft.com/office/drawing/2014/main" id="{12D21A14-0B85-436E-9729-028FCB17C1B7}"/>
              </a:ext>
            </a:extLst>
          </p:cNvPr>
          <p:cNvSpPr/>
          <p:nvPr/>
        </p:nvSpPr>
        <p:spPr>
          <a:xfrm>
            <a:off x="8606749" y="3492683"/>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4E08EDAD-D969-41FA-9A58-BBC836766C4A}"/>
              </a:ext>
            </a:extLst>
          </p:cNvPr>
          <p:cNvSpPr/>
          <p:nvPr/>
        </p:nvSpPr>
        <p:spPr>
          <a:xfrm>
            <a:off x="2854482" y="4636852"/>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4" name="Rectangle 43">
            <a:extLst>
              <a:ext uri="{FF2B5EF4-FFF2-40B4-BE49-F238E27FC236}">
                <a16:creationId xmlns:a16="http://schemas.microsoft.com/office/drawing/2014/main" id="{CED9C338-D78B-41B3-B14E-0A6273ED73C1}"/>
              </a:ext>
            </a:extLst>
          </p:cNvPr>
          <p:cNvSpPr/>
          <p:nvPr/>
        </p:nvSpPr>
        <p:spPr>
          <a:xfrm>
            <a:off x="1398776" y="4636852"/>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 name="Rectangle 5">
            <a:hlinkClick r:id="" action="ppaction://noaction">
              <a:snd r:embed="rId24" name="T2_W4F_9.1.wav"/>
            </a:hlinkClick>
            <a:extLst>
              <a:ext uri="{FF2B5EF4-FFF2-40B4-BE49-F238E27FC236}">
                <a16:creationId xmlns:a16="http://schemas.microsoft.com/office/drawing/2014/main" id="{67F195E3-B4A8-4B57-84B5-E286C7573A0E}"/>
              </a:ext>
            </a:extLst>
          </p:cNvPr>
          <p:cNvSpPr/>
          <p:nvPr/>
        </p:nvSpPr>
        <p:spPr>
          <a:xfrm>
            <a:off x="3445807" y="5550"/>
            <a:ext cx="392291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Wo</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ist</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das Gold?  </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ea typeface="Calibri"/>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ea typeface="Calibri"/>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Speech Bubble: Rectangle with Corners Rounded 7">
            <a:extLst>
              <a:ext uri="{FF2B5EF4-FFF2-40B4-BE49-F238E27FC236}">
                <a16:creationId xmlns:a16="http://schemas.microsoft.com/office/drawing/2014/main" id="{59240F57-A22B-4D0E-8019-AC8D258BB600}"/>
              </a:ext>
            </a:extLst>
          </p:cNvPr>
          <p:cNvSpPr/>
          <p:nvPr/>
        </p:nvSpPr>
        <p:spPr>
          <a:xfrm>
            <a:off x="1724671" y="746417"/>
            <a:ext cx="6173679"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2154" y="463138"/>
            <a:ext cx="914400" cy="914400"/>
          </a:xfrm>
          <a:prstGeom prst="rect">
            <a:avLst/>
          </a:prstGeom>
        </p:spPr>
      </p:pic>
      <p:sp>
        <p:nvSpPr>
          <p:cNvPr id="10" name="Google Shape;108;p3">
            <a:extLst>
              <a:ext uri="{FF2B5EF4-FFF2-40B4-BE49-F238E27FC236}">
                <a16:creationId xmlns:a16="http://schemas.microsoft.com/office/drawing/2014/main" id="{58DE2B2C-7CEA-4E91-8562-FCECCF8D4011}"/>
              </a:ext>
            </a:extLst>
          </p:cNvPr>
          <p:cNvSpPr txBox="1"/>
          <p:nvPr/>
        </p:nvSpPr>
        <p:spPr>
          <a:xfrm>
            <a:off x="1745517" y="759578"/>
            <a:ext cx="617106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mn-cs"/>
                <a:sym typeface="Calibri"/>
              </a:rPr>
              <a:t>Make sentences to find gold and jewels!</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D1FAE6C3-3497-47FA-80C1-B5B3F3A93A3B}"/>
              </a:ext>
            </a:extLst>
          </p:cNvPr>
          <p:cNvSpPr txBox="1"/>
          <p:nvPr/>
        </p:nvSpPr>
        <p:spPr>
          <a:xfrm>
            <a:off x="25617" y="2723103"/>
            <a:ext cx="11805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B8641E37-3451-4E7F-BA29-2B960E0CA3B0}"/>
              </a:ext>
            </a:extLst>
          </p:cNvPr>
          <p:cNvSpPr txBox="1"/>
          <p:nvPr/>
        </p:nvSpPr>
        <p:spPr>
          <a:xfrm>
            <a:off x="-43401" y="3863380"/>
            <a:ext cx="20734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23130F1A-945F-4E8E-BFD7-2580AF5EB7BA}"/>
              </a:ext>
            </a:extLst>
          </p:cNvPr>
          <p:cNvSpPr txBox="1"/>
          <p:nvPr/>
        </p:nvSpPr>
        <p:spPr>
          <a:xfrm>
            <a:off x="18799" y="5118031"/>
            <a:ext cx="1394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 hast</a:t>
            </a:r>
          </a:p>
        </p:txBody>
      </p:sp>
      <p:sp>
        <p:nvSpPr>
          <p:cNvPr id="16" name="TextBox 15">
            <a:extLst>
              <a:ext uri="{FF2B5EF4-FFF2-40B4-BE49-F238E27FC236}">
                <a16:creationId xmlns:a16="http://schemas.microsoft.com/office/drawing/2014/main" id="{CB5625E6-96F7-44B8-836E-D6E9F47B5BD4}"/>
              </a:ext>
            </a:extLst>
          </p:cNvPr>
          <p:cNvSpPr txBox="1"/>
          <p:nvPr/>
        </p:nvSpPr>
        <p:spPr>
          <a:xfrm>
            <a:off x="2328218" y="1857016"/>
            <a:ext cx="5896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p>
        </p:txBody>
      </p:sp>
      <p:sp>
        <p:nvSpPr>
          <p:cNvPr id="17" name="TextBox 16">
            <a:extLst>
              <a:ext uri="{FF2B5EF4-FFF2-40B4-BE49-F238E27FC236}">
                <a16:creationId xmlns:a16="http://schemas.microsoft.com/office/drawing/2014/main" id="{D7E4C7FB-0C22-4C65-B7AE-091A4777A4B5}"/>
              </a:ext>
            </a:extLst>
          </p:cNvPr>
          <p:cNvSpPr txBox="1"/>
          <p:nvPr/>
        </p:nvSpPr>
        <p:spPr>
          <a:xfrm>
            <a:off x="3559040" y="1870504"/>
            <a:ext cx="11805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sp>
        <p:nvSpPr>
          <p:cNvPr id="18" name="TextBox 17">
            <a:extLst>
              <a:ext uri="{FF2B5EF4-FFF2-40B4-BE49-F238E27FC236}">
                <a16:creationId xmlns:a16="http://schemas.microsoft.com/office/drawing/2014/main" id="{B4D1695E-7EF2-4422-87E2-73FA9BABF58E}"/>
              </a:ext>
            </a:extLst>
          </p:cNvPr>
          <p:cNvSpPr txBox="1"/>
          <p:nvPr/>
        </p:nvSpPr>
        <p:spPr>
          <a:xfrm>
            <a:off x="4868741" y="1870505"/>
            <a:ext cx="11805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AB6C0F8A-EAD9-45CB-AF0E-B576F368EF12}"/>
              </a:ext>
            </a:extLst>
          </p:cNvPr>
          <p:cNvSpPr txBox="1"/>
          <p:nvPr/>
        </p:nvSpPr>
        <p:spPr>
          <a:xfrm>
            <a:off x="6378288" y="1889347"/>
            <a:ext cx="11805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p>
        </p:txBody>
      </p:sp>
      <p:sp>
        <p:nvSpPr>
          <p:cNvPr id="20" name="TextBox 19">
            <a:extLst>
              <a:ext uri="{FF2B5EF4-FFF2-40B4-BE49-F238E27FC236}">
                <a16:creationId xmlns:a16="http://schemas.microsoft.com/office/drawing/2014/main" id="{DDB05940-D929-4C85-A1A0-8521A7B8614A}"/>
              </a:ext>
            </a:extLst>
          </p:cNvPr>
          <p:cNvSpPr txBox="1"/>
          <p:nvPr/>
        </p:nvSpPr>
        <p:spPr>
          <a:xfrm>
            <a:off x="7901188" y="1945410"/>
            <a:ext cx="11805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sp>
        <p:nvSpPr>
          <p:cNvPr id="21" name="TextBox 20">
            <a:extLst>
              <a:ext uri="{FF2B5EF4-FFF2-40B4-BE49-F238E27FC236}">
                <a16:creationId xmlns:a16="http://schemas.microsoft.com/office/drawing/2014/main" id="{99F6832D-B6D5-47F3-9F45-15DA06BD53B7}"/>
              </a:ext>
            </a:extLst>
          </p:cNvPr>
          <p:cNvSpPr txBox="1"/>
          <p:nvPr/>
        </p:nvSpPr>
        <p:spPr>
          <a:xfrm>
            <a:off x="9240146" y="1875538"/>
            <a:ext cx="11805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9" name="Picture 28" descr="Icon&#10;&#10;Description automatically generated">
            <a:extLst>
              <a:ext uri="{FF2B5EF4-FFF2-40B4-BE49-F238E27FC236}">
                <a16:creationId xmlns:a16="http://schemas.microsoft.com/office/drawing/2014/main" id="{CA59BE7B-15D8-4AFB-97F1-BBAA9CD7852C}"/>
              </a:ext>
            </a:extLst>
          </p:cNvPr>
          <p:cNvPicPr>
            <a:picLocks noChangeAspect="1"/>
          </p:cNvPicPr>
          <p:nvPr/>
        </p:nvPicPr>
        <p:blipFill rotWithShape="1">
          <a:blip r:embed="rId28">
            <a:extLst>
              <a:ext uri="{28A0092B-C50C-407E-A947-70E740481C1C}">
                <a14:useLocalDpi xmlns:a14="http://schemas.microsoft.com/office/drawing/2010/main" val="0"/>
              </a:ext>
            </a:extLst>
          </a:blip>
          <a:srcRect r="50000"/>
          <a:stretch/>
        </p:blipFill>
        <p:spPr>
          <a:xfrm>
            <a:off x="1410301" y="1923014"/>
            <a:ext cx="371296" cy="371295"/>
          </a:xfrm>
          <a:prstGeom prst="rect">
            <a:avLst/>
          </a:prstGeom>
        </p:spPr>
      </p:pic>
      <p:pic>
        <p:nvPicPr>
          <p:cNvPr id="30" name="Picture 29" descr="Icon&#10;&#10;Description automatically generated">
            <a:extLst>
              <a:ext uri="{FF2B5EF4-FFF2-40B4-BE49-F238E27FC236}">
                <a16:creationId xmlns:a16="http://schemas.microsoft.com/office/drawing/2014/main" id="{AB2D87C9-3D14-46B1-9CB2-D969527FD933}"/>
              </a:ext>
            </a:extLst>
          </p:cNvPr>
          <p:cNvPicPr>
            <a:picLocks noChangeAspect="1"/>
          </p:cNvPicPr>
          <p:nvPr/>
        </p:nvPicPr>
        <p:blipFill rotWithShape="1">
          <a:blip r:embed="rId28">
            <a:extLst>
              <a:ext uri="{28A0092B-C50C-407E-A947-70E740481C1C}">
                <a14:useLocalDpi xmlns:a14="http://schemas.microsoft.com/office/drawing/2010/main" val="0"/>
              </a:ext>
            </a:extLst>
          </a:blip>
          <a:srcRect r="50000"/>
          <a:stretch/>
        </p:blipFill>
        <p:spPr>
          <a:xfrm>
            <a:off x="2863091" y="1956705"/>
            <a:ext cx="371296" cy="371295"/>
          </a:xfrm>
          <a:prstGeom prst="rect">
            <a:avLst/>
          </a:prstGeom>
        </p:spPr>
      </p:pic>
      <p:pic>
        <p:nvPicPr>
          <p:cNvPr id="31" name="Picture 30" descr="Icon&#10;&#10;Description automatically generated">
            <a:extLst>
              <a:ext uri="{FF2B5EF4-FFF2-40B4-BE49-F238E27FC236}">
                <a16:creationId xmlns:a16="http://schemas.microsoft.com/office/drawing/2014/main" id="{2EF613B0-4000-4E34-97BB-9DEBF943A546}"/>
              </a:ext>
            </a:extLst>
          </p:cNvPr>
          <p:cNvPicPr>
            <a:picLocks noChangeAspect="1"/>
          </p:cNvPicPr>
          <p:nvPr/>
        </p:nvPicPr>
        <p:blipFill rotWithShape="1">
          <a:blip r:embed="rId28">
            <a:extLst>
              <a:ext uri="{28A0092B-C50C-407E-A947-70E740481C1C}">
                <a14:useLocalDpi xmlns:a14="http://schemas.microsoft.com/office/drawing/2010/main" val="0"/>
              </a:ext>
            </a:extLst>
          </a:blip>
          <a:srcRect r="50000"/>
          <a:stretch/>
        </p:blipFill>
        <p:spPr>
          <a:xfrm>
            <a:off x="4309232" y="1900937"/>
            <a:ext cx="371296" cy="371295"/>
          </a:xfrm>
          <a:prstGeom prst="rect">
            <a:avLst/>
          </a:prstGeom>
        </p:spPr>
      </p:pic>
      <p:pic>
        <p:nvPicPr>
          <p:cNvPr id="37" name="Google Shape;218;p1" descr="C:\Users\Winnie\AppData\Local\Microsoft\Windows\Temporary Internet Files\Content.IE5\9M0I6R03\MC900441717[1].png">
            <a:extLst>
              <a:ext uri="{FF2B5EF4-FFF2-40B4-BE49-F238E27FC236}">
                <a16:creationId xmlns:a16="http://schemas.microsoft.com/office/drawing/2014/main" id="{01B54294-CABC-4749-9577-98FCE9985CD3}"/>
              </a:ext>
            </a:extLst>
          </p:cNvPr>
          <p:cNvPicPr preferRelativeResize="0"/>
          <p:nvPr/>
        </p:nvPicPr>
        <p:blipFill rotWithShape="1">
          <a:blip r:embed="rId29" cstate="screen">
            <a:alphaModFix/>
            <a:extLst>
              <a:ext uri="{28A0092B-C50C-407E-A947-70E740481C1C}">
                <a14:useLocalDpi xmlns:a14="http://schemas.microsoft.com/office/drawing/2010/main"/>
              </a:ext>
            </a:extLst>
          </a:blip>
          <a:srcRect/>
          <a:stretch/>
        </p:blipFill>
        <p:spPr>
          <a:xfrm>
            <a:off x="9078897" y="38039"/>
            <a:ext cx="1229185" cy="1040497"/>
          </a:xfrm>
          <a:prstGeom prst="rect">
            <a:avLst/>
          </a:prstGeom>
          <a:noFill/>
          <a:ln>
            <a:noFill/>
          </a:ln>
        </p:spPr>
      </p:pic>
      <p:pic>
        <p:nvPicPr>
          <p:cNvPr id="39" name="Picture 38" descr="Icon&#10;&#10;Description automatically generated with medium confidence">
            <a:extLst>
              <a:ext uri="{FF2B5EF4-FFF2-40B4-BE49-F238E27FC236}">
                <a16:creationId xmlns:a16="http://schemas.microsoft.com/office/drawing/2014/main" id="{24915797-CA8A-4F80-AA56-3D67D98D6065}"/>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753673" y="1880357"/>
            <a:ext cx="293401" cy="369332"/>
          </a:xfrm>
          <a:prstGeom prst="rect">
            <a:avLst/>
          </a:prstGeom>
        </p:spPr>
      </p:pic>
      <p:pic>
        <p:nvPicPr>
          <p:cNvPr id="40" name="Picture 39" descr="Icon&#10;&#10;Description automatically generated with medium confidence">
            <a:extLst>
              <a:ext uri="{FF2B5EF4-FFF2-40B4-BE49-F238E27FC236}">
                <a16:creationId xmlns:a16="http://schemas.microsoft.com/office/drawing/2014/main" id="{791256C8-D798-4987-897E-7236DB576B35}"/>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203812" y="1856480"/>
            <a:ext cx="293401" cy="369332"/>
          </a:xfrm>
          <a:prstGeom prst="rect">
            <a:avLst/>
          </a:prstGeom>
        </p:spPr>
      </p:pic>
      <p:pic>
        <p:nvPicPr>
          <p:cNvPr id="41" name="Picture 40" descr="Icon&#10;&#10;Description automatically generated with medium confidence">
            <a:extLst>
              <a:ext uri="{FF2B5EF4-FFF2-40B4-BE49-F238E27FC236}">
                <a16:creationId xmlns:a16="http://schemas.microsoft.com/office/drawing/2014/main" id="{6ADC07E2-54E4-45DC-8944-6F1708602BA8}"/>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652602" y="1856480"/>
            <a:ext cx="293401" cy="369332"/>
          </a:xfrm>
          <a:prstGeom prst="rect">
            <a:avLst/>
          </a:prstGeom>
        </p:spPr>
      </p:pic>
      <p:sp>
        <p:nvSpPr>
          <p:cNvPr id="43" name="Rectangle 42">
            <a:extLst>
              <a:ext uri="{FF2B5EF4-FFF2-40B4-BE49-F238E27FC236}">
                <a16:creationId xmlns:a16="http://schemas.microsoft.com/office/drawing/2014/main" id="{0C9F4EA1-79C2-40F8-82A5-EA33DC1576EA}"/>
              </a:ext>
            </a:extLst>
          </p:cNvPr>
          <p:cNvSpPr/>
          <p:nvPr/>
        </p:nvSpPr>
        <p:spPr>
          <a:xfrm>
            <a:off x="1398776" y="3492683"/>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a:extLst>
              <a:ext uri="{FF2B5EF4-FFF2-40B4-BE49-F238E27FC236}">
                <a16:creationId xmlns:a16="http://schemas.microsoft.com/office/drawing/2014/main" id="{0A79FFB3-E008-4AB1-B4E3-B7D4FDC2A3B5}"/>
              </a:ext>
            </a:extLst>
          </p:cNvPr>
          <p:cNvPicPr>
            <a:picLocks noChangeAspect="1"/>
          </p:cNvPicPr>
          <p:nvPr/>
        </p:nvPicPr>
        <p:blipFill>
          <a:blip r:embed="rId31"/>
          <a:stretch>
            <a:fillRect/>
          </a:stretch>
        </p:blipFill>
        <p:spPr>
          <a:xfrm>
            <a:off x="7424315" y="-40212"/>
            <a:ext cx="1907410" cy="953705"/>
          </a:xfrm>
          <a:prstGeom prst="rect">
            <a:avLst/>
          </a:prstGeom>
        </p:spPr>
      </p:pic>
      <p:pic>
        <p:nvPicPr>
          <p:cNvPr id="22" name="Picture 21">
            <a:extLst>
              <a:ext uri="{FF2B5EF4-FFF2-40B4-BE49-F238E27FC236}">
                <a16:creationId xmlns:a16="http://schemas.microsoft.com/office/drawing/2014/main" id="{433BE428-5539-4C4A-B300-3F1CEC07A2E6}"/>
              </a:ext>
            </a:extLst>
          </p:cNvPr>
          <p:cNvPicPr>
            <a:picLocks noChangeAspect="1"/>
          </p:cNvPicPr>
          <p:nvPr/>
        </p:nvPicPr>
        <p:blipFill>
          <a:blip r:embed="rId32"/>
          <a:stretch>
            <a:fillRect/>
          </a:stretch>
        </p:blipFill>
        <p:spPr>
          <a:xfrm>
            <a:off x="3153754" y="3697620"/>
            <a:ext cx="677185" cy="754895"/>
          </a:xfrm>
          <a:prstGeom prst="rect">
            <a:avLst/>
          </a:prstGeom>
        </p:spPr>
      </p:pic>
      <p:sp>
        <p:nvSpPr>
          <p:cNvPr id="45" name="Rectangle 44">
            <a:extLst>
              <a:ext uri="{FF2B5EF4-FFF2-40B4-BE49-F238E27FC236}">
                <a16:creationId xmlns:a16="http://schemas.microsoft.com/office/drawing/2014/main" id="{893642E5-5858-47AB-95D8-8CB1897AAFB5}"/>
              </a:ext>
            </a:extLst>
          </p:cNvPr>
          <p:cNvSpPr/>
          <p:nvPr/>
        </p:nvSpPr>
        <p:spPr>
          <a:xfrm>
            <a:off x="2854482" y="2357799"/>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8E143E86-D103-48A4-AF8E-C976383738D8}"/>
              </a:ext>
            </a:extLst>
          </p:cNvPr>
          <p:cNvSpPr/>
          <p:nvPr/>
        </p:nvSpPr>
        <p:spPr>
          <a:xfrm>
            <a:off x="2854482" y="3492683"/>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24" name="Picture 23">
            <a:extLst>
              <a:ext uri="{FF2B5EF4-FFF2-40B4-BE49-F238E27FC236}">
                <a16:creationId xmlns:a16="http://schemas.microsoft.com/office/drawing/2014/main" id="{A9C642DB-F64A-4C01-B01A-1787A1173556}"/>
              </a:ext>
            </a:extLst>
          </p:cNvPr>
          <p:cNvPicPr>
            <a:picLocks noChangeAspect="1"/>
          </p:cNvPicPr>
          <p:nvPr/>
        </p:nvPicPr>
        <p:blipFill>
          <a:blip r:embed="rId33"/>
          <a:stretch>
            <a:fillRect/>
          </a:stretch>
        </p:blipFill>
        <p:spPr>
          <a:xfrm>
            <a:off x="4525587" y="2635140"/>
            <a:ext cx="396274" cy="195089"/>
          </a:xfrm>
          <a:prstGeom prst="rect">
            <a:avLst/>
          </a:prstGeom>
        </p:spPr>
      </p:pic>
      <p:pic>
        <p:nvPicPr>
          <p:cNvPr id="26" name="Picture 25">
            <a:extLst>
              <a:ext uri="{FF2B5EF4-FFF2-40B4-BE49-F238E27FC236}">
                <a16:creationId xmlns:a16="http://schemas.microsoft.com/office/drawing/2014/main" id="{8CBC363E-584F-40AC-86BB-56A0B123A498}"/>
              </a:ext>
            </a:extLst>
          </p:cNvPr>
          <p:cNvPicPr>
            <a:picLocks noChangeAspect="1"/>
          </p:cNvPicPr>
          <p:nvPr/>
        </p:nvPicPr>
        <p:blipFill>
          <a:blip r:embed="rId33"/>
          <a:stretch>
            <a:fillRect/>
          </a:stretch>
        </p:blipFill>
        <p:spPr>
          <a:xfrm>
            <a:off x="4817091" y="2755309"/>
            <a:ext cx="396274" cy="195089"/>
          </a:xfrm>
          <a:prstGeom prst="rect">
            <a:avLst/>
          </a:prstGeom>
        </p:spPr>
      </p:pic>
      <p:pic>
        <p:nvPicPr>
          <p:cNvPr id="36" name="Picture 35">
            <a:extLst>
              <a:ext uri="{FF2B5EF4-FFF2-40B4-BE49-F238E27FC236}">
                <a16:creationId xmlns:a16="http://schemas.microsoft.com/office/drawing/2014/main" id="{FEA68227-4DFE-4A8F-A8A2-51A5C71BB4A9}"/>
              </a:ext>
            </a:extLst>
          </p:cNvPr>
          <p:cNvPicPr>
            <a:picLocks noChangeAspect="1"/>
          </p:cNvPicPr>
          <p:nvPr/>
        </p:nvPicPr>
        <p:blipFill>
          <a:blip r:embed="rId33"/>
          <a:stretch>
            <a:fillRect/>
          </a:stretch>
        </p:blipFill>
        <p:spPr>
          <a:xfrm>
            <a:off x="4459847" y="2896294"/>
            <a:ext cx="396274" cy="195089"/>
          </a:xfrm>
          <a:prstGeom prst="rect">
            <a:avLst/>
          </a:prstGeom>
        </p:spPr>
      </p:pic>
      <p:pic>
        <p:nvPicPr>
          <p:cNvPr id="38" name="Picture 37">
            <a:extLst>
              <a:ext uri="{FF2B5EF4-FFF2-40B4-BE49-F238E27FC236}">
                <a16:creationId xmlns:a16="http://schemas.microsoft.com/office/drawing/2014/main" id="{221AF41A-3685-4907-A602-02509C90EB60}"/>
              </a:ext>
            </a:extLst>
          </p:cNvPr>
          <p:cNvPicPr>
            <a:picLocks noChangeAspect="1"/>
          </p:cNvPicPr>
          <p:nvPr/>
        </p:nvPicPr>
        <p:blipFill>
          <a:blip r:embed="rId33"/>
          <a:stretch>
            <a:fillRect/>
          </a:stretch>
        </p:blipFill>
        <p:spPr>
          <a:xfrm>
            <a:off x="5174335" y="2635140"/>
            <a:ext cx="396274" cy="195089"/>
          </a:xfrm>
          <a:prstGeom prst="rect">
            <a:avLst/>
          </a:prstGeom>
        </p:spPr>
      </p:pic>
      <p:pic>
        <p:nvPicPr>
          <p:cNvPr id="48" name="Picture 47"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881048" y="3877297"/>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223307" y="4055469"/>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716217" y="2511795"/>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051510" y="2745479"/>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177796" y="2525333"/>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774867" y="2960871"/>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975287" y="5381993"/>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9BD98D01-B3F0-4C6F-A249-07B677B5F50C}"/>
              </a:ext>
            </a:extLst>
          </p:cNvPr>
          <p:cNvPicPr>
            <a:picLocks noChangeAspect="1"/>
          </p:cNvPicPr>
          <p:nvPr/>
        </p:nvPicPr>
        <p:blipFill>
          <a:blip r:embed="rId23"/>
          <a:stretch>
            <a:fillRect/>
          </a:stretch>
        </p:blipFill>
        <p:spPr>
          <a:xfrm>
            <a:off x="5941573" y="2345303"/>
            <a:ext cx="850934" cy="967617"/>
          </a:xfrm>
          <a:prstGeom prst="rect">
            <a:avLst/>
          </a:prstGeom>
        </p:spPr>
      </p:pic>
      <p:sp>
        <p:nvSpPr>
          <p:cNvPr id="59" name="Rectangle 58">
            <a:extLst>
              <a:ext uri="{FF2B5EF4-FFF2-40B4-BE49-F238E27FC236}">
                <a16:creationId xmlns:a16="http://schemas.microsoft.com/office/drawing/2014/main" id="{D58EB98B-DC07-4393-AFA5-A3CCD934F176}"/>
              </a:ext>
            </a:extLst>
          </p:cNvPr>
          <p:cNvSpPr/>
          <p:nvPr/>
        </p:nvSpPr>
        <p:spPr>
          <a:xfrm>
            <a:off x="4288623" y="2357799"/>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0" name="Rectangle 59">
            <a:extLst>
              <a:ext uri="{FF2B5EF4-FFF2-40B4-BE49-F238E27FC236}">
                <a16:creationId xmlns:a16="http://schemas.microsoft.com/office/drawing/2014/main" id="{ECD2F619-6174-493D-A6E8-2BDCD9991B7C}"/>
              </a:ext>
            </a:extLst>
          </p:cNvPr>
          <p:cNvSpPr/>
          <p:nvPr/>
        </p:nvSpPr>
        <p:spPr>
          <a:xfrm>
            <a:off x="5717183" y="2357799"/>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1" name="Rectangle 60">
            <a:extLst>
              <a:ext uri="{FF2B5EF4-FFF2-40B4-BE49-F238E27FC236}">
                <a16:creationId xmlns:a16="http://schemas.microsoft.com/office/drawing/2014/main" id="{FA7ECA37-A5E3-4310-8C2D-6C5E8640E547}"/>
              </a:ext>
            </a:extLst>
          </p:cNvPr>
          <p:cNvSpPr/>
          <p:nvPr/>
        </p:nvSpPr>
        <p:spPr>
          <a:xfrm>
            <a:off x="7178797" y="2357799"/>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3" name="Rectangle 62">
            <a:extLst>
              <a:ext uri="{FF2B5EF4-FFF2-40B4-BE49-F238E27FC236}">
                <a16:creationId xmlns:a16="http://schemas.microsoft.com/office/drawing/2014/main" id="{B603B2B0-B0B8-49BF-A946-7081E78AAC06}"/>
              </a:ext>
            </a:extLst>
          </p:cNvPr>
          <p:cNvSpPr/>
          <p:nvPr/>
        </p:nvSpPr>
        <p:spPr>
          <a:xfrm>
            <a:off x="4288623" y="3492683"/>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4" name="Rectangle 63">
            <a:extLst>
              <a:ext uri="{FF2B5EF4-FFF2-40B4-BE49-F238E27FC236}">
                <a16:creationId xmlns:a16="http://schemas.microsoft.com/office/drawing/2014/main" id="{61B23B05-F0D6-4002-8834-3D8CA6696B26}"/>
              </a:ext>
            </a:extLst>
          </p:cNvPr>
          <p:cNvSpPr/>
          <p:nvPr/>
        </p:nvSpPr>
        <p:spPr>
          <a:xfrm>
            <a:off x="5717183" y="3492683"/>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5" name="Rectangle 64">
            <a:extLst>
              <a:ext uri="{FF2B5EF4-FFF2-40B4-BE49-F238E27FC236}">
                <a16:creationId xmlns:a16="http://schemas.microsoft.com/office/drawing/2014/main" id="{BF009E7C-B69D-49FE-B100-E64ED00F8C1B}"/>
              </a:ext>
            </a:extLst>
          </p:cNvPr>
          <p:cNvSpPr/>
          <p:nvPr/>
        </p:nvSpPr>
        <p:spPr>
          <a:xfrm>
            <a:off x="7178797" y="3492683"/>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7" name="Rectangle 66">
            <a:extLst>
              <a:ext uri="{FF2B5EF4-FFF2-40B4-BE49-F238E27FC236}">
                <a16:creationId xmlns:a16="http://schemas.microsoft.com/office/drawing/2014/main" id="{93F0DA85-6E5B-44FB-92F8-7198C4F9DE82}"/>
              </a:ext>
            </a:extLst>
          </p:cNvPr>
          <p:cNvSpPr/>
          <p:nvPr/>
        </p:nvSpPr>
        <p:spPr>
          <a:xfrm>
            <a:off x="4288623" y="4636852"/>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8" name="Rectangle 67">
            <a:extLst>
              <a:ext uri="{FF2B5EF4-FFF2-40B4-BE49-F238E27FC236}">
                <a16:creationId xmlns:a16="http://schemas.microsoft.com/office/drawing/2014/main" id="{80492E03-BF74-490D-BA00-5547CFF764A8}"/>
              </a:ext>
            </a:extLst>
          </p:cNvPr>
          <p:cNvSpPr/>
          <p:nvPr/>
        </p:nvSpPr>
        <p:spPr>
          <a:xfrm>
            <a:off x="5717183" y="4636852"/>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71" name="Picture 70">
            <a:extLst>
              <a:ext uri="{FF2B5EF4-FFF2-40B4-BE49-F238E27FC236}">
                <a16:creationId xmlns:a16="http://schemas.microsoft.com/office/drawing/2014/main" id="{AD4E9234-2196-40B1-8B1C-BA125F984C6C}"/>
              </a:ext>
            </a:extLst>
          </p:cNvPr>
          <p:cNvPicPr>
            <a:picLocks noChangeAspect="1"/>
          </p:cNvPicPr>
          <p:nvPr/>
        </p:nvPicPr>
        <p:blipFill>
          <a:blip r:embed="rId33"/>
          <a:stretch>
            <a:fillRect/>
          </a:stretch>
        </p:blipFill>
        <p:spPr>
          <a:xfrm>
            <a:off x="1626777" y="2678563"/>
            <a:ext cx="396274" cy="195089"/>
          </a:xfrm>
          <a:prstGeom prst="rect">
            <a:avLst/>
          </a:prstGeom>
        </p:spPr>
      </p:pic>
      <p:pic>
        <p:nvPicPr>
          <p:cNvPr id="72" name="Picture 71">
            <a:extLst>
              <a:ext uri="{FF2B5EF4-FFF2-40B4-BE49-F238E27FC236}">
                <a16:creationId xmlns:a16="http://schemas.microsoft.com/office/drawing/2014/main" id="{5FAF3800-550B-4493-9E30-8EDD51E4970E}"/>
              </a:ext>
            </a:extLst>
          </p:cNvPr>
          <p:cNvPicPr>
            <a:picLocks noChangeAspect="1"/>
          </p:cNvPicPr>
          <p:nvPr/>
        </p:nvPicPr>
        <p:blipFill>
          <a:blip r:embed="rId33"/>
          <a:stretch>
            <a:fillRect/>
          </a:stretch>
        </p:blipFill>
        <p:spPr>
          <a:xfrm>
            <a:off x="1940246" y="2843934"/>
            <a:ext cx="396274" cy="195089"/>
          </a:xfrm>
          <a:prstGeom prst="rect">
            <a:avLst/>
          </a:prstGeom>
        </p:spPr>
      </p:pic>
      <p:sp>
        <p:nvSpPr>
          <p:cNvPr id="62" name="Rectangle 61">
            <a:extLst>
              <a:ext uri="{FF2B5EF4-FFF2-40B4-BE49-F238E27FC236}">
                <a16:creationId xmlns:a16="http://schemas.microsoft.com/office/drawing/2014/main" id="{1DA716AD-9806-4664-B76C-57A26E2DB7EB}"/>
              </a:ext>
            </a:extLst>
          </p:cNvPr>
          <p:cNvSpPr/>
          <p:nvPr/>
        </p:nvSpPr>
        <p:spPr>
          <a:xfrm>
            <a:off x="8606749" y="2357799"/>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2" name="Rectangle 41">
            <a:extLst>
              <a:ext uri="{FF2B5EF4-FFF2-40B4-BE49-F238E27FC236}">
                <a16:creationId xmlns:a16="http://schemas.microsoft.com/office/drawing/2014/main" id="{B6BBA4FA-7625-4B58-9C8C-F806D7A64B57}"/>
              </a:ext>
            </a:extLst>
          </p:cNvPr>
          <p:cNvSpPr/>
          <p:nvPr/>
        </p:nvSpPr>
        <p:spPr>
          <a:xfrm>
            <a:off x="1387336" y="2357799"/>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74" name="Picture 73">
            <a:extLst>
              <a:ext uri="{FF2B5EF4-FFF2-40B4-BE49-F238E27FC236}">
                <a16:creationId xmlns:a16="http://schemas.microsoft.com/office/drawing/2014/main" id="{7DDC3B89-F5AD-47C8-82DF-7E05B728C2CA}"/>
              </a:ext>
            </a:extLst>
          </p:cNvPr>
          <p:cNvPicPr>
            <a:picLocks noChangeAspect="1"/>
          </p:cNvPicPr>
          <p:nvPr/>
        </p:nvPicPr>
        <p:blipFill>
          <a:blip r:embed="rId34"/>
          <a:stretch>
            <a:fillRect/>
          </a:stretch>
        </p:blipFill>
        <p:spPr>
          <a:xfrm>
            <a:off x="8702650" y="466774"/>
            <a:ext cx="676715" cy="749873"/>
          </a:xfrm>
          <a:prstGeom prst="rect">
            <a:avLst/>
          </a:prstGeom>
        </p:spPr>
      </p:pic>
      <p:pic>
        <p:nvPicPr>
          <p:cNvPr id="5" name="Picture 2" descr="Free house residence home vector">
            <a:extLst>
              <a:ext uri="{FF2B5EF4-FFF2-40B4-BE49-F238E27FC236}">
                <a16:creationId xmlns:a16="http://schemas.microsoft.com/office/drawing/2014/main" id="{C0BEAE4B-2DCA-AB83-FE5F-3F95DCD20D25}"/>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4694417" y="1799557"/>
            <a:ext cx="600894" cy="4412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black cat with yellow eyes&#10;&#10;Description automatically generated">
            <a:extLst>
              <a:ext uri="{FF2B5EF4-FFF2-40B4-BE49-F238E27FC236}">
                <a16:creationId xmlns:a16="http://schemas.microsoft.com/office/drawing/2014/main" id="{3E282049-E9FC-C049-728C-D24AAE33E8C3}"/>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3263432" y="1629594"/>
            <a:ext cx="572898" cy="664715"/>
          </a:xfrm>
          <a:prstGeom prst="rect">
            <a:avLst/>
          </a:prstGeom>
        </p:spPr>
      </p:pic>
      <p:grpSp>
        <p:nvGrpSpPr>
          <p:cNvPr id="75" name="Group 74">
            <a:extLst>
              <a:ext uri="{FF2B5EF4-FFF2-40B4-BE49-F238E27FC236}">
                <a16:creationId xmlns:a16="http://schemas.microsoft.com/office/drawing/2014/main" id="{AAD14C76-B415-FF09-C63F-D9F45AD13C7F}"/>
              </a:ext>
            </a:extLst>
          </p:cNvPr>
          <p:cNvGrpSpPr/>
          <p:nvPr/>
        </p:nvGrpSpPr>
        <p:grpSpPr>
          <a:xfrm>
            <a:off x="7541139" y="1662133"/>
            <a:ext cx="826326" cy="601394"/>
            <a:chOff x="9100723" y="4048216"/>
            <a:chExt cx="2879676" cy="1718735"/>
          </a:xfrm>
        </p:grpSpPr>
        <p:pic>
          <p:nvPicPr>
            <p:cNvPr id="76" name="Picture 4" descr="Free education back to school school supplies vector">
              <a:extLst>
                <a:ext uri="{FF2B5EF4-FFF2-40B4-BE49-F238E27FC236}">
                  <a16:creationId xmlns:a16="http://schemas.microsoft.com/office/drawing/2014/main" id="{DA0E78C8-2E10-49B2-2F09-8835CCD2D428}"/>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9100723" y="4048216"/>
              <a:ext cx="2879676" cy="1718735"/>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8C46B6E7-F65A-1417-6D71-F9C6FCE11389}"/>
                </a:ext>
              </a:extLst>
            </p:cNvPr>
            <p:cNvSpPr/>
            <p:nvPr/>
          </p:nvSpPr>
          <p:spPr>
            <a:xfrm>
              <a:off x="10252520" y="4738204"/>
              <a:ext cx="661187" cy="447997"/>
            </a:xfrm>
            <a:prstGeom prst="rect">
              <a:avLst/>
            </a:prstGeom>
            <a:solidFill>
              <a:srgbClr val="187A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8" name="Picture 8" descr="Free computer desktop modern vector">
            <a:extLst>
              <a:ext uri="{FF2B5EF4-FFF2-40B4-BE49-F238E27FC236}">
                <a16:creationId xmlns:a16="http://schemas.microsoft.com/office/drawing/2014/main" id="{2397C2C3-E63D-E950-7501-80C46019F294}"/>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735648" y="1783522"/>
            <a:ext cx="683043" cy="51388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Free bicycle bike ride vector">
            <a:extLst>
              <a:ext uri="{FF2B5EF4-FFF2-40B4-BE49-F238E27FC236}">
                <a16:creationId xmlns:a16="http://schemas.microsoft.com/office/drawing/2014/main" id="{9AE47371-4C2A-5303-DB95-5213DEEE2D1C}"/>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8955602" y="1787005"/>
            <a:ext cx="685169" cy="441056"/>
          </a:xfrm>
          <a:prstGeom prst="rect">
            <a:avLst/>
          </a:prstGeom>
          <a:solidFill>
            <a:schemeClr val="bg1"/>
          </a:solidFill>
        </p:spPr>
      </p:pic>
      <p:pic>
        <p:nvPicPr>
          <p:cNvPr id="80" name="Picture 6" descr="Free cup award prize vector">
            <a:extLst>
              <a:ext uri="{FF2B5EF4-FFF2-40B4-BE49-F238E27FC236}">
                <a16:creationId xmlns:a16="http://schemas.microsoft.com/office/drawing/2014/main" id="{170FC250-1272-FB84-F27D-2A8FBBDB95B1}"/>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6164418" y="1660584"/>
            <a:ext cx="513179" cy="645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3562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2"/>
                                        </p:tgtEl>
                                      </p:cBhvr>
                                    </p:animEffect>
                                    <p:set>
                                      <p:cBhvr>
                                        <p:cTn id="7"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2_W4F_9.2.wav"/>
                                        </p:tgtEl>
                                      </p:cMediaNode>
                                    </p:audio>
                                  </p:subTnLst>
                                </p:cTn>
                              </p:par>
                            </p:childTnLst>
                          </p:cTn>
                        </p:par>
                      </p:childTnLst>
                    </p:cTn>
                  </p:par>
                </p:childTnLst>
              </p:cTn>
              <p:nextCondLst>
                <p:cond evt="onClick" delay="0">
                  <p:tgtEl>
                    <p:spTgt spid="42"/>
                  </p:tgtEl>
                </p:cond>
              </p:nextCondLst>
            </p:seq>
            <p:seq concurrent="1" nextAc="seek">
              <p:cTn id="8" restart="whenNotActive" fill="hold" evtFilter="cancelBubble" nodeType="interactiveSeq">
                <p:stCondLst>
                  <p:cond evt="onClick" delay="0">
                    <p:tgtEl>
                      <p:spTgt spid="4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44"/>
                                        </p:tgtEl>
                                      </p:cBhvr>
                                    </p:animEffect>
                                    <p:set>
                                      <p:cBhvr>
                                        <p:cTn id="13"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T2_W4F_9.14.wav"/>
                                        </p:tgtEl>
                                      </p:cMediaNode>
                                    </p:audio>
                                  </p:subTnLst>
                                </p:cTn>
                              </p:par>
                            </p:childTnLst>
                          </p:cTn>
                        </p:par>
                      </p:childTnLst>
                    </p:cTn>
                  </p:par>
                </p:childTnLst>
              </p:cTn>
              <p:nextCondLst>
                <p:cond evt="onClick" delay="0">
                  <p:tgtEl>
                    <p:spTgt spid="44"/>
                  </p:tgtEl>
                </p:cond>
              </p:nextCondLst>
            </p:seq>
            <p:seq concurrent="1" nextAc="seek">
              <p:cTn id="14" restart="whenNotActive" fill="hold" evtFilter="cancelBubble" nodeType="interactiveSeq">
                <p:stCondLst>
                  <p:cond evt="onClick" delay="0">
                    <p:tgtEl>
                      <p:spTgt spid="4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43"/>
                                        </p:tgtEl>
                                      </p:cBhvr>
                                    </p:animEffect>
                                    <p:set>
                                      <p:cBhvr>
                                        <p:cTn id="19"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5" name="T2_W4F_9.8.wav"/>
                                        </p:tgtEl>
                                      </p:cMediaNode>
                                    </p:audio>
                                  </p:subTnLst>
                                </p:cTn>
                              </p:par>
                            </p:childTnLst>
                          </p:cTn>
                        </p:par>
                      </p:childTnLst>
                    </p:cTn>
                  </p:par>
                </p:childTnLst>
              </p:cTn>
              <p:nextCondLst>
                <p:cond evt="onClick" delay="0">
                  <p:tgtEl>
                    <p:spTgt spid="43"/>
                  </p:tgtEl>
                </p:cond>
              </p:nextCondLst>
            </p:seq>
            <p:seq concurrent="1" nextAc="seek">
              <p:cTn id="20" restart="whenNotActive" fill="hold" evtFilter="cancelBubble" nodeType="interactiveSeq">
                <p:stCondLst>
                  <p:cond evt="onClick" delay="0">
                    <p:tgtEl>
                      <p:spTgt spid="4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45"/>
                                        </p:tgtEl>
                                      </p:cBhvr>
                                    </p:animEffect>
                                    <p:set>
                                      <p:cBhvr>
                                        <p:cTn id="25"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6" name="T2_W4F_9.3.wav"/>
                                        </p:tgtEl>
                                      </p:cMediaNode>
                                    </p:audio>
                                  </p:subTnLst>
                                </p:cTn>
                              </p:par>
                            </p:childTnLst>
                          </p:cTn>
                        </p:par>
                      </p:childTnLst>
                    </p:cTn>
                  </p:par>
                </p:childTnLst>
              </p:cTn>
              <p:nextCondLst>
                <p:cond evt="onClick" delay="0">
                  <p:tgtEl>
                    <p:spTgt spid="45"/>
                  </p:tgtEl>
                </p:cond>
              </p:nextCondLst>
            </p:seq>
            <p:seq concurrent="1" nextAc="seek">
              <p:cTn id="26" restart="whenNotActive" fill="hold" evtFilter="cancelBubble" nodeType="interactiveSeq">
                <p:stCondLst>
                  <p:cond evt="onClick" delay="0">
                    <p:tgtEl>
                      <p:spTgt spid="4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46"/>
                                        </p:tgtEl>
                                      </p:cBhvr>
                                    </p:animEffect>
                                    <p:set>
                                      <p:cBhvr>
                                        <p:cTn id="31"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7" name="T2_W4F_9.9.wav"/>
                                        </p:tgtEl>
                                      </p:cMediaNode>
                                    </p:audio>
                                  </p:subTnLst>
                                </p:cTn>
                              </p:par>
                            </p:childTnLst>
                          </p:cTn>
                        </p:par>
                      </p:childTnLst>
                    </p:cTn>
                  </p:par>
                </p:childTnLst>
              </p:cTn>
              <p:nextCondLst>
                <p:cond evt="onClick" delay="0">
                  <p:tgtEl>
                    <p:spTgt spid="46"/>
                  </p:tgtEl>
                </p:cond>
              </p:nextCondLst>
            </p:seq>
            <p:seq concurrent="1" nextAc="seek">
              <p:cTn id="32" restart="whenNotActive" fill="hold" evtFilter="cancelBubble" nodeType="interactiveSeq">
                <p:stCondLst>
                  <p:cond evt="onClick" delay="0">
                    <p:tgtEl>
                      <p:spTgt spid="4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47"/>
                                        </p:tgtEl>
                                      </p:cBhvr>
                                    </p:animEffect>
                                    <p:set>
                                      <p:cBhvr>
                                        <p:cTn id="37"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8" name="T2_W4F_9.15.wav"/>
                                        </p:tgtEl>
                                      </p:cMediaNode>
                                    </p:audio>
                                  </p:subTnLst>
                                </p:cTn>
                              </p:par>
                            </p:childTnLst>
                          </p:cTn>
                        </p:par>
                      </p:childTnLst>
                    </p:cTn>
                  </p:par>
                </p:childTnLst>
              </p:cTn>
              <p:nextCondLst>
                <p:cond evt="onClick" delay="0">
                  <p:tgtEl>
                    <p:spTgt spid="47"/>
                  </p:tgtEl>
                </p:cond>
              </p:nextCondLst>
            </p:seq>
            <p:seq concurrent="1" nextAc="seek">
              <p:cTn id="38" restart="whenNotActive" fill="hold" evtFilter="cancelBubble" nodeType="interactiveSeq">
                <p:stCondLst>
                  <p:cond evt="onClick" delay="0">
                    <p:tgtEl>
                      <p:spTgt spid="5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59"/>
                                        </p:tgtEl>
                                      </p:cBhvr>
                                    </p:animEffect>
                                    <p:set>
                                      <p:cBhvr>
                                        <p:cTn id="43"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9" name="T2_W4F_9.4.wav"/>
                                        </p:tgtEl>
                                      </p:cMediaNode>
                                    </p:audio>
                                  </p:subTnLst>
                                </p:cTn>
                              </p:par>
                            </p:childTnLst>
                          </p:cTn>
                        </p:par>
                      </p:childTnLst>
                    </p:cTn>
                  </p:par>
                </p:childTnLst>
              </p:cTn>
              <p:nextCondLst>
                <p:cond evt="onClick" delay="0">
                  <p:tgtEl>
                    <p:spTgt spid="59"/>
                  </p:tgtEl>
                </p:cond>
              </p:nextCondLst>
            </p:seq>
            <p:seq concurrent="1" nextAc="seek">
              <p:cTn id="44" restart="whenNotActive" fill="hold" evtFilter="cancelBubble" nodeType="interactiveSeq">
                <p:stCondLst>
                  <p:cond evt="onClick" delay="0">
                    <p:tgtEl>
                      <p:spTgt spid="6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60"/>
                                        </p:tgtEl>
                                      </p:cBhvr>
                                    </p:animEffect>
                                    <p:set>
                                      <p:cBhvr>
                                        <p:cTn id="49"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10" name="T2_W4F_9.5.wav"/>
                                        </p:tgtEl>
                                      </p:cMediaNode>
                                    </p:audio>
                                  </p:subTnLst>
                                </p:cTn>
                              </p:par>
                            </p:childTnLst>
                          </p:cTn>
                        </p:par>
                      </p:childTnLst>
                    </p:cTn>
                  </p:par>
                </p:childTnLst>
              </p:cTn>
              <p:nextCondLst>
                <p:cond evt="onClick" delay="0">
                  <p:tgtEl>
                    <p:spTgt spid="60"/>
                  </p:tgtEl>
                </p:cond>
              </p:nextCondLst>
            </p:seq>
            <p:seq concurrent="1" nextAc="seek">
              <p:cTn id="50" restart="whenNotActive" fill="hold" evtFilter="cancelBubble" nodeType="interactiveSeq">
                <p:stCondLst>
                  <p:cond evt="onClick" delay="0">
                    <p:tgtEl>
                      <p:spTgt spid="61"/>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61"/>
                                        </p:tgtEl>
                                      </p:cBhvr>
                                    </p:animEffect>
                                    <p:set>
                                      <p:cBhvr>
                                        <p:cTn id="55" dur="1" fill="hold">
                                          <p:stCondLst>
                                            <p:cond delay="499"/>
                                          </p:stCondLst>
                                        </p:cTn>
                                        <p:tgtEl>
                                          <p:spTgt spid="61"/>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11" name="T2_W4F_9.6.wav"/>
                                        </p:tgtEl>
                                      </p:cMediaNode>
                                    </p:audio>
                                  </p:subTnLst>
                                </p:cTn>
                              </p:par>
                            </p:childTnLst>
                          </p:cTn>
                        </p:par>
                      </p:childTnLst>
                    </p:cTn>
                  </p:par>
                </p:childTnLst>
              </p:cTn>
              <p:nextCondLst>
                <p:cond evt="onClick" delay="0">
                  <p:tgtEl>
                    <p:spTgt spid="61"/>
                  </p:tgtEl>
                </p:cond>
              </p:nextCondLst>
            </p:seq>
            <p:seq concurrent="1" nextAc="seek">
              <p:cTn id="56" restart="whenNotActive" fill="hold" evtFilter="cancelBubble" nodeType="interactiveSeq">
                <p:stCondLst>
                  <p:cond evt="onClick" delay="0">
                    <p:tgtEl>
                      <p:spTgt spid="6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62"/>
                                        </p:tgtEl>
                                      </p:cBhvr>
                                    </p:animEffect>
                                    <p:set>
                                      <p:cBhvr>
                                        <p:cTn id="61"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12" name="T2_W4F_9.7.wav"/>
                                        </p:tgtEl>
                                      </p:cMediaNode>
                                    </p:audio>
                                  </p:subTnLst>
                                </p:cTn>
                              </p:par>
                            </p:childTnLst>
                          </p:cTn>
                        </p:par>
                      </p:childTnLst>
                    </p:cTn>
                  </p:par>
                </p:childTnLst>
              </p:cTn>
              <p:nextCondLst>
                <p:cond evt="onClick" delay="0">
                  <p:tgtEl>
                    <p:spTgt spid="62"/>
                  </p:tgtEl>
                </p:cond>
              </p:nextCondLst>
            </p:seq>
            <p:seq concurrent="1" nextAc="seek">
              <p:cTn id="62" restart="whenNotActive" fill="hold" evtFilter="cancelBubble" nodeType="interactiveSeq">
                <p:stCondLst>
                  <p:cond evt="onClick" delay="0">
                    <p:tgtEl>
                      <p:spTgt spid="6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63"/>
                                        </p:tgtEl>
                                      </p:cBhvr>
                                    </p:animEffect>
                                    <p:set>
                                      <p:cBhvr>
                                        <p:cTn id="67" dur="1" fill="hold">
                                          <p:stCondLst>
                                            <p:cond delay="499"/>
                                          </p:stCondLst>
                                        </p:cTn>
                                        <p:tgtEl>
                                          <p:spTgt spid="6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13" name="T2_W4F_9.10.wav"/>
                                        </p:tgtEl>
                                      </p:cMediaNode>
                                    </p:audio>
                                  </p:subTnLst>
                                </p:cTn>
                              </p:par>
                            </p:childTnLst>
                          </p:cTn>
                        </p:par>
                      </p:childTnLst>
                    </p:cTn>
                  </p:par>
                </p:childTnLst>
              </p:cTn>
              <p:nextCondLst>
                <p:cond evt="onClick" delay="0">
                  <p:tgtEl>
                    <p:spTgt spid="63"/>
                  </p:tgtEl>
                </p:cond>
              </p:nextCondLst>
            </p:seq>
            <p:seq concurrent="1" nextAc="seek">
              <p:cTn id="68" restart="whenNotActive" fill="hold" evtFilter="cancelBubble" nodeType="interactiveSeq">
                <p:stCondLst>
                  <p:cond evt="onClick" delay="0">
                    <p:tgtEl>
                      <p:spTgt spid="6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64"/>
                                        </p:tgtEl>
                                      </p:cBhvr>
                                    </p:animEffect>
                                    <p:set>
                                      <p:cBhvr>
                                        <p:cTn id="73" dur="1" fill="hold">
                                          <p:stCondLst>
                                            <p:cond delay="499"/>
                                          </p:stCondLst>
                                        </p:cTn>
                                        <p:tgtEl>
                                          <p:spTgt spid="6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14" name="T2_W4F_9.11.wav"/>
                                        </p:tgtEl>
                                      </p:cMediaNode>
                                    </p:audio>
                                  </p:subTnLst>
                                </p:cTn>
                              </p:par>
                            </p:childTnLst>
                          </p:cTn>
                        </p:par>
                      </p:childTnLst>
                    </p:cTn>
                  </p:par>
                </p:childTnLst>
              </p:cTn>
              <p:nextCondLst>
                <p:cond evt="onClick" delay="0">
                  <p:tgtEl>
                    <p:spTgt spid="64"/>
                  </p:tgtEl>
                </p:cond>
              </p:nextCondLst>
            </p:seq>
            <p:seq concurrent="1" nextAc="seek">
              <p:cTn id="74" restart="whenNotActive" fill="hold" evtFilter="cancelBubble" nodeType="interactiveSeq">
                <p:stCondLst>
                  <p:cond evt="onClick" delay="0">
                    <p:tgtEl>
                      <p:spTgt spid="65"/>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65"/>
                                        </p:tgtEl>
                                      </p:cBhvr>
                                    </p:animEffect>
                                    <p:set>
                                      <p:cBhvr>
                                        <p:cTn id="79" dur="1" fill="hold">
                                          <p:stCondLst>
                                            <p:cond delay="499"/>
                                          </p:stCondLst>
                                        </p:cTn>
                                        <p:tgtEl>
                                          <p:spTgt spid="65"/>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15" name="T2_W4F_9.12.wav"/>
                                        </p:tgtEl>
                                      </p:cMediaNode>
                                    </p:audio>
                                  </p:subTnLst>
                                </p:cTn>
                              </p:par>
                            </p:childTnLst>
                          </p:cTn>
                        </p:par>
                      </p:childTnLst>
                    </p:cTn>
                  </p:par>
                </p:childTnLst>
              </p:cTn>
              <p:nextCondLst>
                <p:cond evt="onClick" delay="0">
                  <p:tgtEl>
                    <p:spTgt spid="65"/>
                  </p:tgtEl>
                </p:cond>
              </p:nextCondLst>
            </p:seq>
            <p:seq concurrent="1" nextAc="seek">
              <p:cTn id="80" restart="whenNotActive" fill="hold" evtFilter="cancelBubble" nodeType="interactiveSeq">
                <p:stCondLst>
                  <p:cond evt="onClick" delay="0">
                    <p:tgtEl>
                      <p:spTgt spid="66"/>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66"/>
                                        </p:tgtEl>
                                      </p:cBhvr>
                                    </p:animEffect>
                                    <p:set>
                                      <p:cBhvr>
                                        <p:cTn id="85" dur="1" fill="hold">
                                          <p:stCondLst>
                                            <p:cond delay="499"/>
                                          </p:stCondLst>
                                        </p:cTn>
                                        <p:tgtEl>
                                          <p:spTgt spid="66"/>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16" name="T2_W4F_9.13.wav"/>
                                        </p:tgtEl>
                                      </p:cMediaNode>
                                    </p:audio>
                                  </p:subTnLst>
                                </p:cTn>
                              </p:par>
                            </p:childTnLst>
                          </p:cTn>
                        </p:par>
                      </p:childTnLst>
                    </p:cTn>
                  </p:par>
                </p:childTnLst>
              </p:cTn>
              <p:nextCondLst>
                <p:cond evt="onClick" delay="0">
                  <p:tgtEl>
                    <p:spTgt spid="66"/>
                  </p:tgtEl>
                </p:cond>
              </p:nextCondLst>
            </p:seq>
            <p:seq concurrent="1" nextAc="seek">
              <p:cTn id="86" restart="whenNotActive" fill="hold" evtFilter="cancelBubble" nodeType="interactiveSeq">
                <p:stCondLst>
                  <p:cond evt="onClick" delay="0">
                    <p:tgtEl>
                      <p:spTgt spid="67"/>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67"/>
                                        </p:tgtEl>
                                      </p:cBhvr>
                                    </p:animEffect>
                                    <p:set>
                                      <p:cBhvr>
                                        <p:cTn id="91" dur="1" fill="hold">
                                          <p:stCondLst>
                                            <p:cond delay="499"/>
                                          </p:stCondLst>
                                        </p:cTn>
                                        <p:tgtEl>
                                          <p:spTgt spid="67"/>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17" name="T2_W4F_9.16.wav"/>
                                        </p:tgtEl>
                                      </p:cMediaNode>
                                    </p:audio>
                                  </p:subTnLst>
                                </p:cTn>
                              </p:par>
                            </p:childTnLst>
                          </p:cTn>
                        </p:par>
                      </p:childTnLst>
                    </p:cTn>
                  </p:par>
                </p:childTnLst>
              </p:cTn>
              <p:nextCondLst>
                <p:cond evt="onClick" delay="0">
                  <p:tgtEl>
                    <p:spTgt spid="67"/>
                  </p:tgtEl>
                </p:cond>
              </p:nextCondLst>
            </p:seq>
            <p:seq concurrent="1" nextAc="seek">
              <p:cTn id="92" restart="whenNotActive" fill="hold" evtFilter="cancelBubble" nodeType="interactiveSeq">
                <p:stCondLst>
                  <p:cond evt="onClick" delay="0">
                    <p:tgtEl>
                      <p:spTgt spid="68"/>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68"/>
                                        </p:tgtEl>
                                      </p:cBhvr>
                                    </p:animEffect>
                                    <p:set>
                                      <p:cBhvr>
                                        <p:cTn id="97" dur="1" fill="hold">
                                          <p:stCondLst>
                                            <p:cond delay="499"/>
                                          </p:stCondLst>
                                        </p:cTn>
                                        <p:tgtEl>
                                          <p:spTgt spid="68"/>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18" name="T2_W4F_9.17.wav"/>
                                        </p:tgtEl>
                                      </p:cMediaNode>
                                    </p:audio>
                                  </p:subTnLst>
                                </p:cTn>
                              </p:par>
                            </p:childTnLst>
                          </p:cTn>
                        </p:par>
                      </p:childTnLst>
                    </p:cTn>
                  </p:par>
                </p:childTnLst>
              </p:cTn>
              <p:nextCondLst>
                <p:cond evt="onClick" delay="0">
                  <p:tgtEl>
                    <p:spTgt spid="68"/>
                  </p:tgtEl>
                </p:cond>
              </p:nextCondLst>
            </p:seq>
            <p:seq concurrent="1" nextAc="seek">
              <p:cTn id="98" restart="whenNotActive" fill="hold" evtFilter="cancelBubble" nodeType="interactiveSeq">
                <p:stCondLst>
                  <p:cond evt="onClick" delay="0">
                    <p:tgtEl>
                      <p:spTgt spid="69"/>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69"/>
                                        </p:tgtEl>
                                      </p:cBhvr>
                                    </p:animEffect>
                                    <p:set>
                                      <p:cBhvr>
                                        <p:cTn id="103" dur="1" fill="hold">
                                          <p:stCondLst>
                                            <p:cond delay="499"/>
                                          </p:stCondLst>
                                        </p:cTn>
                                        <p:tgtEl>
                                          <p:spTgt spid="69"/>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19" name="T2_W4F_9.18.wav"/>
                                        </p:tgtEl>
                                      </p:cMediaNode>
                                    </p:audio>
                                  </p:subTnLst>
                                </p:cTn>
                              </p:par>
                            </p:childTnLst>
                          </p:cTn>
                        </p:par>
                      </p:childTnLst>
                    </p:cTn>
                  </p:par>
                </p:childTnLst>
              </p:cTn>
              <p:nextCondLst>
                <p:cond evt="onClick" delay="0">
                  <p:tgtEl>
                    <p:spTgt spid="69"/>
                  </p:tgtEl>
                </p:cond>
              </p:nextCondLst>
            </p:seq>
            <p:seq concurrent="1" nextAc="seek">
              <p:cTn id="104" restart="whenNotActive" fill="hold" evtFilter="cancelBubble" nodeType="interactiveSeq">
                <p:stCondLst>
                  <p:cond evt="onClick" delay="0">
                    <p:tgtEl>
                      <p:spTgt spid="70"/>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70"/>
                                        </p:tgtEl>
                                      </p:cBhvr>
                                    </p:animEffect>
                                    <p:set>
                                      <p:cBhvr>
                                        <p:cTn id="109" dur="1" fill="hold">
                                          <p:stCondLst>
                                            <p:cond delay="499"/>
                                          </p:stCondLst>
                                        </p:cTn>
                                        <p:tgtEl>
                                          <p:spTgt spid="70"/>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20" name="T2_W4F_9.19.wav"/>
                                        </p:tgtEl>
                                      </p:cMediaNode>
                                    </p:audio>
                                  </p:subTnLst>
                                </p:cTn>
                              </p:par>
                            </p:childTnLst>
                          </p:cTn>
                        </p:par>
                      </p:childTnLst>
                    </p:cTn>
                  </p:par>
                </p:childTnLst>
              </p:cTn>
              <p:nextCondLst>
                <p:cond evt="onClick" delay="0">
                  <p:tgtEl>
                    <p:spTgt spid="70"/>
                  </p:tgtEl>
                </p:cond>
              </p:nextCondLst>
            </p:seq>
          </p:childTnLst>
        </p:cTn>
      </p:par>
    </p:tnLst>
    <p:bldLst>
      <p:bldP spid="69" grpId="0" animBg="1"/>
      <p:bldP spid="70" grpId="0" animBg="1"/>
      <p:bldP spid="66" grpId="0" animBg="1"/>
      <p:bldP spid="47" grpId="0" animBg="1"/>
      <p:bldP spid="44" grpId="0" animBg="1"/>
      <p:bldP spid="43" grpId="0" animBg="1"/>
      <p:bldP spid="45" grpId="0" animBg="1"/>
      <p:bldP spid="46" grpId="0" animBg="1"/>
      <p:bldP spid="59" grpId="0" animBg="1"/>
      <p:bldP spid="60" grpId="0" animBg="1"/>
      <p:bldP spid="61" grpId="0" animBg="1"/>
      <p:bldP spid="63" grpId="0" animBg="1"/>
      <p:bldP spid="64" grpId="0" animBg="1"/>
      <p:bldP spid="65" grpId="0" animBg="1"/>
      <p:bldP spid="67" grpId="0" animBg="1"/>
      <p:bldP spid="68" grpId="0" animBg="1"/>
      <p:bldP spid="62" grpId="0" animBg="1"/>
      <p:bldP spid="42"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2545</Words>
  <Application>Microsoft Office PowerPoint</Application>
  <PresentationFormat>Widescreen</PresentationFormat>
  <Paragraphs>436</Paragraphs>
  <Slides>17</Slides>
  <Notes>17</Notes>
  <HiddenSlides>0</HiddenSlides>
  <MMClips>0</MMClips>
  <ScaleCrop>false</ScaleCrop>
  <HeadingPairs>
    <vt:vector size="6" baseType="variant">
      <vt:variant>
        <vt:lpstr>Caratteri utilizzati</vt:lpstr>
      </vt:variant>
      <vt:variant>
        <vt:i4>5</vt:i4>
      </vt:variant>
      <vt:variant>
        <vt:lpstr>Tema</vt:lpstr>
      </vt:variant>
      <vt:variant>
        <vt:i4>4</vt:i4>
      </vt:variant>
      <vt:variant>
        <vt:lpstr>Titoli diapositive</vt:lpstr>
      </vt:variant>
      <vt:variant>
        <vt:i4>17</vt:i4>
      </vt:variant>
    </vt:vector>
  </HeadingPairs>
  <TitlesOfParts>
    <vt:vector size="26" baseType="lpstr">
      <vt:lpstr>Arial</vt:lpstr>
      <vt:lpstr>Calibri</vt:lpstr>
      <vt:lpstr>Calibri Light</vt:lpstr>
      <vt:lpstr>Century Gothic</vt:lpstr>
      <vt:lpstr>Modern Love</vt:lpstr>
      <vt:lpstr>1_Office Theme</vt:lpstr>
      <vt:lpstr>Office Theme</vt:lpstr>
      <vt:lpstr>3_Office Theme</vt:lpstr>
      <vt:lpstr>4_Office Theme</vt:lpstr>
      <vt:lpstr>Talking about things and things to do</vt:lpstr>
      <vt:lpstr>aussprechen</vt:lpstr>
      <vt:lpstr>aussprechen</vt:lpstr>
      <vt:lpstr>aussprechen</vt:lpstr>
      <vt:lpstr>aussprechen</vt:lpstr>
      <vt:lpstr>Follow up 1 </vt:lpstr>
      <vt:lpstr>Follow up 2a</vt:lpstr>
      <vt:lpstr>Presentazione standard di PowerPoint</vt:lpstr>
      <vt:lpstr>Follow up 3</vt:lpstr>
      <vt:lpstr>Follow up 3</vt:lpstr>
      <vt:lpstr>Follow up 4: </vt:lpstr>
      <vt:lpstr>Follow up 4 </vt:lpstr>
      <vt:lpstr>Follow up 5: </vt:lpstr>
      <vt:lpstr>Follow up 5: </vt:lpstr>
      <vt:lpstr>Presentazione standard di PowerPoint</vt:lpstr>
      <vt:lpstr>Follow up 4: </vt:lpstr>
      <vt:lpstr>Follow up 4: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Ginevra Festanti</cp:lastModifiedBy>
  <cp:revision>47</cp:revision>
  <dcterms:created xsi:type="dcterms:W3CDTF">2021-06-12T06:20:35Z</dcterms:created>
  <dcterms:modified xsi:type="dcterms:W3CDTF">2023-11-08T18:26:35Z</dcterms:modified>
</cp:coreProperties>
</file>