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21"/>
  </p:notesMasterIdLst>
  <p:sldIdLst>
    <p:sldId id="257" r:id="rId4"/>
    <p:sldId id="957" r:id="rId5"/>
    <p:sldId id="958" r:id="rId6"/>
    <p:sldId id="959" r:id="rId7"/>
    <p:sldId id="960" r:id="rId8"/>
    <p:sldId id="367" r:id="rId9"/>
    <p:sldId id="952" r:id="rId10"/>
    <p:sldId id="961" r:id="rId11"/>
    <p:sldId id="948" r:id="rId12"/>
    <p:sldId id="949" r:id="rId13"/>
    <p:sldId id="941" r:id="rId14"/>
    <p:sldId id="944" r:id="rId15"/>
    <p:sldId id="950" r:id="rId16"/>
    <p:sldId id="956" r:id="rId17"/>
    <p:sldId id="953" r:id="rId18"/>
    <p:sldId id="954" r:id="rId19"/>
    <p:sldId id="95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259"/>
    <a:srgbClr val="453A2B"/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2" autoAdjust="0"/>
    <p:restoredTop sz="80195" autoAdjust="0"/>
  </p:normalViewPr>
  <p:slideViewPr>
    <p:cSldViewPr snapToGrid="0">
      <p:cViewPr varScale="1">
        <p:scale>
          <a:sx n="81" d="100"/>
          <a:sy n="81" d="100"/>
        </p:scale>
        <p:origin x="600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3271DB81-D427-4DF0-9AB8-995066267B47}"/>
    <pc:docChg chg="modSld">
      <pc:chgData name="Charlotte Moss" userId="17b589c9-cb67-41ed-a894-f82ca12b573d" providerId="ADAL" clId="{3271DB81-D427-4DF0-9AB8-995066267B47}" dt="2023-11-13T11:48:18.097" v="0" actId="207"/>
      <pc:docMkLst>
        <pc:docMk/>
      </pc:docMkLst>
      <pc:sldChg chg="modSp mod">
        <pc:chgData name="Charlotte Moss" userId="17b589c9-cb67-41ed-a894-f82ca12b573d" providerId="ADAL" clId="{3271DB81-D427-4DF0-9AB8-995066267B47}" dt="2023-11-13T11:48:18.097" v="0" actId="207"/>
        <pc:sldMkLst>
          <pc:docMk/>
          <pc:sldMk cId="2566256618" sldId="961"/>
        </pc:sldMkLst>
        <pc:spChg chg="mod">
          <ac:chgData name="Charlotte Moss" userId="17b589c9-cb67-41ed-a894-f82ca12b573d" providerId="ADAL" clId="{3271DB81-D427-4DF0-9AB8-995066267B47}" dt="2023-11-13T11:48:18.097" v="0" actId="207"/>
          <ac:spMkLst>
            <pc:docMk/>
            <pc:sldMk cId="2566256618" sldId="961"/>
            <ac:spMk id="8" creationId="{CFE98AA3-4C21-4F4A-96DE-172A5503C9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äu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Häuser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[Haus-147]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Mäuse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[Maus-3463],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träumen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[1793]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[au] Haus [147] blau [948] laufen [252]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Gruppe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[3373]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Frau [99] Herr [154] Mann [121] Schüler, Schülerin [556] Spieler, Spielerin [822] total [1021]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alt [138] neu [84] lang [97] rund [296]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class).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Image attribution: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Eurovision logo By European Broadcasting Union - https://eurovision.tv/about/brand (under &amp;</a:t>
            </a:r>
            <a:r>
              <a:rPr lang="en-GB" sz="1800" b="0" strike="noStrike" spc="-1" dirty="0" err="1">
                <a:latin typeface="Arial"/>
              </a:rPr>
              <a:t>quot;Downloads&amp;quot</a:t>
            </a:r>
            <a:r>
              <a:rPr lang="en-GB" sz="1800" b="0" strike="noStrike" spc="-1" dirty="0">
                <a:latin typeface="Arial"/>
              </a:rPr>
              <a:t>; &amp;</a:t>
            </a:r>
            <a:r>
              <a:rPr lang="en-GB" sz="1800" b="0" strike="noStrike" spc="-1" dirty="0" err="1">
                <a:latin typeface="Arial"/>
              </a:rPr>
              <a:t>gt</a:t>
            </a:r>
            <a:r>
              <a:rPr lang="en-GB" sz="1800" b="0" strike="noStrike" spc="-1" dirty="0">
                <a:latin typeface="Arial"/>
              </a:rPr>
              <a:t>; &amp;</a:t>
            </a:r>
            <a:r>
              <a:rPr lang="en-GB" sz="1800" b="0" strike="noStrike" spc="-1" dirty="0" err="1">
                <a:latin typeface="Arial"/>
              </a:rPr>
              <a:t>quot;Generic</a:t>
            </a:r>
            <a:r>
              <a:rPr lang="en-GB" sz="1800" b="0" strike="noStrike" spc="-1" dirty="0">
                <a:latin typeface="Arial"/>
              </a:rPr>
              <a:t> </a:t>
            </a:r>
            <a:r>
              <a:rPr lang="en-GB" sz="1800" b="0" strike="noStrike" spc="-1" dirty="0" err="1">
                <a:latin typeface="Arial"/>
              </a:rPr>
              <a:t>logo&amp;quot</a:t>
            </a:r>
            <a:r>
              <a:rPr lang="en-GB" sz="1800" b="0" strike="noStrike" spc="-1" dirty="0">
                <a:latin typeface="Arial"/>
              </a:rPr>
              <a:t>;, converted from EPS format), Public Domain, https://en.wikipedia.org/w/index.php?curid=46362823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422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about having (favourite things).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</a:t>
            </a:r>
            <a:r>
              <a:rPr lang="en-GB" b="0" dirty="0" err="1"/>
              <a:t>Lias</a:t>
            </a:r>
            <a:r>
              <a:rPr lang="en-GB" b="0" dirty="0"/>
              <a:t> and Ronja’s speech bubbles. Try to translate them into German as a class, thinking about the gender of </a:t>
            </a:r>
            <a:r>
              <a:rPr lang="en-GB" b="0" i="1" dirty="0"/>
              <a:t>Song </a:t>
            </a:r>
            <a:r>
              <a:rPr lang="en-GB" b="0" i="0" dirty="0"/>
              <a:t>and discussing words for </a:t>
            </a:r>
            <a:r>
              <a:rPr lang="en-GB" b="0" i="0" dirty="0" err="1"/>
              <a:t>ein</a:t>
            </a:r>
            <a:r>
              <a:rPr lang="en-GB" b="0" i="0" dirty="0"/>
              <a:t>/</a:t>
            </a:r>
            <a:r>
              <a:rPr lang="en-GB" b="0" i="0" dirty="0" err="1"/>
              <a:t>kein</a:t>
            </a:r>
            <a:r>
              <a:rPr lang="en-GB" b="0" i="0" dirty="0"/>
              <a:t>/</a:t>
            </a:r>
            <a:r>
              <a:rPr lang="en-GB" b="0" i="0" dirty="0" err="1"/>
              <a:t>mein</a:t>
            </a:r>
            <a:r>
              <a:rPr lang="en-GB" b="0" i="0" dirty="0"/>
              <a:t> needed. Demonstrate how pupils would note down a tick and </a:t>
            </a:r>
            <a:r>
              <a:rPr lang="en-GB" b="0" i="1" dirty="0"/>
              <a:t>Can’t Stop the Feeling! </a:t>
            </a:r>
            <a:r>
              <a:rPr lang="en-GB" b="0" i="0" dirty="0"/>
              <a:t>for the first answer, or just a cross for the second answer.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Draw attention to the blue/red/green English nouns to help pupils with the genders of the remaining nouns. Ask ‘How will the question be different in number 2?’ Pupils will need to use </a:t>
            </a:r>
            <a:r>
              <a:rPr lang="en-GB" b="0" i="1" dirty="0" err="1"/>
              <a:t>eine</a:t>
            </a:r>
            <a:r>
              <a:rPr lang="en-GB" b="0" i="1" dirty="0"/>
              <a:t>, </a:t>
            </a:r>
            <a:r>
              <a:rPr lang="en-GB" b="0" i="1" dirty="0" err="1"/>
              <a:t>meine</a:t>
            </a:r>
            <a:r>
              <a:rPr lang="en-GB" b="0" i="1" dirty="0"/>
              <a:t>, </a:t>
            </a:r>
            <a:r>
              <a:rPr lang="en-GB" b="0" i="1" dirty="0" err="1"/>
              <a:t>keine</a:t>
            </a:r>
            <a:r>
              <a:rPr lang="en-GB" b="0" i="1" dirty="0"/>
              <a:t> </a:t>
            </a:r>
            <a:r>
              <a:rPr lang="en-GB" b="0" i="0" dirty="0"/>
              <a:t>for feminine and </a:t>
            </a:r>
            <a:r>
              <a:rPr lang="en-GB" b="0" i="1" dirty="0" err="1"/>
              <a:t>ein</a:t>
            </a:r>
            <a:r>
              <a:rPr lang="en-GB" b="0" i="1" dirty="0"/>
              <a:t>, </a:t>
            </a:r>
            <a:r>
              <a:rPr lang="en-GB" b="0" i="1" dirty="0" err="1"/>
              <a:t>mein</a:t>
            </a:r>
            <a:r>
              <a:rPr lang="en-GB" b="0" i="1" dirty="0"/>
              <a:t> and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for neuter.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 to ensure pupils are not only recalling the vocabulary but also thinking about gender.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haben</a:t>
            </a:r>
            <a:r>
              <a:rPr lang="en-GB" b="0" dirty="0"/>
              <a:t> e.g. </a:t>
            </a:r>
            <a:r>
              <a:rPr lang="en-GB" b="0" i="1" dirty="0"/>
              <a:t>Lucy hat </a:t>
            </a:r>
            <a:r>
              <a:rPr lang="en-GB" b="0" i="1" dirty="0" err="1"/>
              <a:t>keinen</a:t>
            </a:r>
            <a:r>
              <a:rPr lang="en-GB" b="0" i="1" dirty="0"/>
              <a:t> </a:t>
            </a:r>
            <a:r>
              <a:rPr lang="en-GB" b="0" i="1" dirty="0" err="1"/>
              <a:t>Lieblingssong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hat </a:t>
            </a:r>
            <a:r>
              <a:rPr lang="en-GB" b="0" i="1" dirty="0" err="1"/>
              <a:t>eine</a:t>
            </a:r>
            <a:r>
              <a:rPr lang="en-GB" b="0" i="1" dirty="0"/>
              <a:t> </a:t>
            </a:r>
            <a:r>
              <a:rPr lang="en-GB" b="0" i="1" dirty="0" err="1"/>
              <a:t>Lieblingsspielerin</a:t>
            </a:r>
            <a:r>
              <a:rPr lang="en-GB" b="0" i="1" dirty="0"/>
              <a:t>. </a:t>
            </a:r>
            <a:r>
              <a:rPr lang="en-GB" b="0" i="1" dirty="0" err="1"/>
              <a:t>Lucys</a:t>
            </a:r>
            <a:r>
              <a:rPr lang="en-GB" b="0" i="1" dirty="0"/>
              <a:t> </a:t>
            </a:r>
            <a:r>
              <a:rPr lang="en-GB" b="0" i="1" dirty="0" err="1"/>
              <a:t>Lieblingsspielerin</a:t>
            </a:r>
            <a:r>
              <a:rPr lang="en-GB" b="0" i="1" dirty="0"/>
              <a:t> </a:t>
            </a:r>
            <a:r>
              <a:rPr lang="en-GB" b="0" i="1" dirty="0" err="1"/>
              <a:t>ist</a:t>
            </a:r>
            <a:r>
              <a:rPr lang="en-GB" b="0" i="1" dirty="0"/>
              <a:t> Mary </a:t>
            </a:r>
            <a:r>
              <a:rPr lang="en-GB" b="0" i="1" dirty="0" err="1"/>
              <a:t>Earps</a:t>
            </a:r>
            <a:r>
              <a:rPr lang="en-GB" b="0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favourite things vocabulary and use of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keinen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</a:t>
            </a:r>
            <a:r>
              <a:rPr lang="en-GB" b="0" dirty="0" err="1"/>
              <a:t>Lias</a:t>
            </a:r>
            <a:r>
              <a:rPr lang="en-GB" b="0" dirty="0"/>
              <a:t> and Ronja and click to bring up the table showing Ronja’s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</a:t>
            </a:r>
            <a:r>
              <a:rPr lang="en-GB" b="0" i="0" dirty="0"/>
              <a:t> in the third sentence and lack of apostrophe in German for possession in the first two sentences.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about their partner’s favourite things.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(1 between 2)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56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78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4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>
                <a:latin typeface="Arial"/>
              </a:rPr>
              <a:t>Note</a:t>
            </a:r>
            <a:r>
              <a:rPr lang="en-GB" sz="1300" spc="-1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/>
              <a:t>a </a:t>
            </a:r>
            <a:r>
              <a:rPr lang="fr-FR" baseline="0" err="1"/>
              <a:t>gesture</a:t>
            </a:r>
            <a:r>
              <a:rPr lang="fr-FR" baseline="0"/>
              <a:t> for ‘</a:t>
            </a:r>
            <a:r>
              <a:rPr lang="fr-FR" b="1" baseline="0" err="1"/>
              <a:t>Haus</a:t>
            </a:r>
            <a:r>
              <a:rPr lang="fr-FR" baseline="0"/>
              <a:t>’ </a:t>
            </a:r>
            <a:r>
              <a:rPr lang="fr-FR" baseline="0" err="1"/>
              <a:t>might</a:t>
            </a:r>
            <a:r>
              <a:rPr lang="fr-FR" baseline="0"/>
              <a:t> </a:t>
            </a:r>
            <a:r>
              <a:rPr lang="fr-FR" baseline="0" err="1"/>
              <a:t>be</a:t>
            </a:r>
            <a:r>
              <a:rPr lang="fr-FR" baseline="0"/>
              <a:t> to </a:t>
            </a:r>
            <a:r>
              <a:rPr lang="fr-FR" baseline="0" err="1"/>
              <a:t>make</a:t>
            </a:r>
            <a:r>
              <a:rPr lang="fr-FR" baseline="0"/>
              <a:t> a roof </a:t>
            </a:r>
            <a:r>
              <a:rPr lang="fr-FR" baseline="0" err="1"/>
              <a:t>above</a:t>
            </a:r>
            <a:r>
              <a:rPr lang="fr-FR" baseline="0"/>
              <a:t> </a:t>
            </a:r>
            <a:r>
              <a:rPr lang="fr-FR" baseline="0" err="1"/>
              <a:t>your</a:t>
            </a:r>
            <a:r>
              <a:rPr lang="fr-FR" baseline="0"/>
              <a:t> </a:t>
            </a:r>
            <a:r>
              <a:rPr lang="fr-FR" baseline="0" err="1"/>
              <a:t>head</a:t>
            </a:r>
            <a:r>
              <a:rPr lang="fr-FR" baseline="0"/>
              <a:t> </a:t>
            </a:r>
            <a:r>
              <a:rPr lang="fr-FR" baseline="0" err="1"/>
              <a:t>with</a:t>
            </a:r>
            <a:r>
              <a:rPr lang="fr-FR" baseline="0"/>
              <a:t> </a:t>
            </a:r>
            <a:r>
              <a:rPr lang="fr-FR" baseline="0" err="1"/>
              <a:t>two</a:t>
            </a:r>
            <a:r>
              <a:rPr lang="fr-FR" baseline="0"/>
              <a:t> hands. </a:t>
            </a:r>
            <a:endParaRPr lang="en-GB" sz="1300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</a:rPr>
              <a:t>Present the </a:t>
            </a:r>
            <a:r>
              <a:rPr lang="en-GB" sz="1300" b="1" spc="-1" dirty="0">
                <a:solidFill>
                  <a:srgbClr val="000000"/>
                </a:solidFill>
              </a:rPr>
              <a:t>cluster </a:t>
            </a:r>
            <a:r>
              <a:rPr lang="en-GB" sz="1300" spc="-1" dirty="0">
                <a:solidFill>
                  <a:srgbClr val="000000"/>
                </a:solidFill>
              </a:rPr>
              <a:t>words in the same way, bringing on the picture and getting pupils to pronounce the words.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äu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300" b="1" spc="-1" dirty="0" err="1">
                <a:solidFill>
                  <a:srgbClr val="000000"/>
                </a:solidFill>
                <a:latin typeface="Calibri"/>
                <a:ea typeface="Calibri"/>
              </a:rPr>
              <a:t>Häuser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</a:rPr>
              <a:t>Use the call-outs to explain that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</a:rPr>
              <a:t>Häuser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is the plural of </a:t>
            </a:r>
            <a:r>
              <a:rPr lang="en-GB" sz="1300" i="1" spc="-1" dirty="0">
                <a:solidFill>
                  <a:srgbClr val="000000"/>
                </a:solidFill>
                <a:latin typeface="Calibri"/>
              </a:rPr>
              <a:t>Haus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 and to demonstrate that the new sound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äu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 is the same sound as last week’s [</a:t>
            </a:r>
            <a:r>
              <a:rPr lang="en-GB" sz="1300" spc="-1" dirty="0" err="1">
                <a:solidFill>
                  <a:srgbClr val="000000"/>
                </a:solidFill>
                <a:latin typeface="Calibri"/>
              </a:rPr>
              <a:t>eu</a:t>
            </a:r>
            <a:r>
              <a:rPr lang="en-GB" sz="1300" spc="-1" dirty="0">
                <a:solidFill>
                  <a:srgbClr val="000000"/>
                </a:solidFill>
                <a:latin typeface="Calibri"/>
              </a:rPr>
              <a:t>]. 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8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spc="-1">
              <a:latin typeface="Arial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to consolidate the SSC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err="1">
                <a:solidFill>
                  <a:srgbClr val="000000"/>
                </a:solidFill>
                <a:ea typeface="Calibri"/>
              </a:rPr>
              <a:t>äu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(with gesture, if using).</a:t>
            </a:r>
            <a:endParaRPr lang="en-GB" sz="1300" spc="-1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‘</a:t>
            </a:r>
            <a:r>
              <a:rPr lang="en-GB" sz="1300" b="1" spc="-1" err="1">
                <a:solidFill>
                  <a:srgbClr val="000000"/>
                </a:solidFill>
                <a:ea typeface="Calibri"/>
              </a:rPr>
              <a:t>Häuser</a:t>
            </a:r>
            <a:r>
              <a:rPr lang="en-GB" sz="1300" b="1" spc="-1">
                <a:solidFill>
                  <a:srgbClr val="000000"/>
                </a:solidFill>
                <a:ea typeface="Calibri"/>
              </a:rPr>
              <a:t>’ </a:t>
            </a:r>
            <a:r>
              <a:rPr lang="en-GB" sz="1300" spc="-1">
                <a:solidFill>
                  <a:srgbClr val="000000"/>
                </a:solidFill>
                <a:ea typeface="Calibri"/>
              </a:rPr>
              <a:t>(with gesture, if using).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</a:rPr>
              <a:t>Present the </a:t>
            </a:r>
            <a:r>
              <a:rPr lang="en-GB" sz="1300" b="1" spc="-1">
                <a:solidFill>
                  <a:srgbClr val="000000"/>
                </a:solidFill>
              </a:rPr>
              <a:t>cluster </a:t>
            </a:r>
            <a:r>
              <a:rPr lang="en-GB" sz="1300" spc="-1">
                <a:solidFill>
                  <a:srgbClr val="000000"/>
                </a:solidFill>
              </a:rPr>
              <a:t>words in the same way, bringing on the picture and getting pupils to pronounce the words.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>
                <a:solidFill>
                  <a:srgbClr val="000000"/>
                </a:solidFill>
                <a:latin typeface="Arial"/>
              </a:rPr>
              <a:t>Use the call-out to remind pupils of other words with the [</a:t>
            </a:r>
            <a:r>
              <a:rPr lang="en-GB" sz="1300" spc="-1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300" spc="-1">
                <a:solidFill>
                  <a:srgbClr val="000000"/>
                </a:solidFill>
                <a:latin typeface="Arial"/>
              </a:rPr>
              <a:t>] sound from last week, which sound the same as the new [</a:t>
            </a:r>
            <a:r>
              <a:rPr lang="en-GB" sz="1300" spc="-1" err="1">
                <a:solidFill>
                  <a:srgbClr val="000000"/>
                </a:solidFill>
                <a:latin typeface="Arial"/>
              </a:rPr>
              <a:t>äu</a:t>
            </a:r>
            <a:r>
              <a:rPr lang="en-GB" sz="1300" spc="-1">
                <a:solidFill>
                  <a:srgbClr val="000000"/>
                </a:solidFill>
                <a:latin typeface="Arial"/>
              </a:rPr>
              <a:t>]. </a:t>
            </a:r>
            <a:endParaRPr lang="en-GB" sz="1300" spc="-1">
              <a:latin typeface="Arial"/>
            </a:endParaRPr>
          </a:p>
          <a:p>
            <a:pPr marL="227815" indent="-227815"/>
            <a:endParaRPr lang="en-GB" sz="1300" b="1" spc="-1">
              <a:latin typeface="Arial"/>
            </a:endParaRPr>
          </a:p>
          <a:p>
            <a:pPr marL="227815" indent="-227815"/>
            <a:r>
              <a:rPr lang="en-GB" sz="1300" b="1" spc="-1">
                <a:latin typeface="Arial"/>
              </a:rPr>
              <a:t>Word frequency: </a:t>
            </a:r>
          </a:p>
          <a:p>
            <a:pPr marL="227815" indent="-227815"/>
            <a:r>
              <a:rPr lang="en-GB" sz="1300" spc="-1">
                <a:latin typeface="Arial"/>
              </a:rPr>
              <a:t>Haus [147] Maus [3463] </a:t>
            </a:r>
            <a:r>
              <a:rPr lang="en-GB" sz="1300" spc="-1" err="1">
                <a:latin typeface="Arial"/>
              </a:rPr>
              <a:t>träumen</a:t>
            </a:r>
            <a:r>
              <a:rPr lang="en-GB" sz="1300" spc="-1">
                <a:latin typeface="Arial"/>
              </a:rPr>
              <a:t> [1793]</a:t>
            </a:r>
          </a:p>
          <a:p>
            <a:pPr marL="227815" marR="0" lvl="0" indent="-227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40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4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400" baseline="0">
              <a:solidFill>
                <a:sysClr val="windowText" lastClr="000000"/>
              </a:solidFill>
            </a:endParaRPr>
          </a:p>
          <a:p>
            <a:pPr marL="227815" indent="-227815"/>
            <a:endParaRPr lang="en-GB" sz="1300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05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HANDOUT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5 minutes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practice in distinguishing between this week’s SSC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and the SSC [au].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This is a paired read aloud task. The pupils use 2 different coloured pencils (1 each) to play on the same sheet. Pupil A says one of the words/phrases and pupil B has 3 seconds to locate it and cross it off with their colour. If the pupil takes longer than 3 seconds pupil A can ‘steal’ the point.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Alternatively, they can do it more slowly and carefully, scrutinising each other’s pronunciation.  If one makes a mistake, then the other pupil corrects and crosses off in his/her colour.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Use the next slide to check/discuss the meanings of the words if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aufwachen [2851] Baum [1013] braun [2320] Haus [147] laufen [252] Maus [3463] Staub [3932] Traum [992] Urlaub [1570]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Fäuste [3250] Gebäude [1386]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gl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äubig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[4910]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Käufer [2051] l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[4517]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Räume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[403]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lang="en-GB" sz="1200" dirty="0">
                <a:solidFill>
                  <a:srgbClr val="FFFFFF"/>
                </a:solidFill>
                <a:latin typeface="Century Gothic" panose="020F0302020204030204"/>
              </a:rPr>
              <a:t>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1200" dirty="0">
                <a:solidFill>
                  <a:srgbClr val="FFFFFF"/>
                </a:solidFill>
                <a:latin typeface="Century Gothic" panose="020F0302020204030204"/>
              </a:rPr>
              <a:t>le [3340] </a:t>
            </a:r>
            <a:r>
              <a:rPr lang="en-GB" sz="1200" spc="-1" dirty="0" err="1">
                <a:latin typeface="Arial"/>
              </a:rPr>
              <a:t>träumen</a:t>
            </a:r>
            <a:r>
              <a:rPr lang="en-GB" sz="1200" spc="-1" dirty="0">
                <a:latin typeface="Arial"/>
              </a:rPr>
              <a:t> [1793]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(2006). A frequency dictionary of German: core vocabulary for learners. Routledge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31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Baum- tree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Maus-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sauber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Staub- dust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Haus-house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braun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brown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laufen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aufwachen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wake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Urlaub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holiday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Käufer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buyer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Säule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column, pillar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Gebäude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building(s)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läuten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gläubig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religious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träumen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to dream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Mäuse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Fäuste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fists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Häuser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Räume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rooms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91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practice in noticing negation with </a:t>
            </a:r>
            <a:r>
              <a:rPr lang="en-GB" b="0" i="1" dirty="0" err="1"/>
              <a:t>kein</a:t>
            </a:r>
            <a:r>
              <a:rPr lang="en-GB" b="0" i="1" dirty="0"/>
              <a:t> </a:t>
            </a:r>
            <a:r>
              <a:rPr lang="en-GB" b="0" i="0" dirty="0"/>
              <a:t>and to practise the use of </a:t>
            </a:r>
            <a:r>
              <a:rPr lang="en-GB" b="0" i="1" dirty="0" err="1"/>
              <a:t>Lieblings</a:t>
            </a:r>
            <a:r>
              <a:rPr lang="en-GB" b="0" i="1" dirty="0"/>
              <a:t>-</a:t>
            </a:r>
            <a:r>
              <a:rPr lang="en-GB" b="0" i="0" dirty="0"/>
              <a:t> with new and revisited vocabulary. </a:t>
            </a:r>
          </a:p>
          <a:p>
            <a:endParaRPr lang="en-GB" b="0" i="0" dirty="0"/>
          </a:p>
          <a:p>
            <a:r>
              <a:rPr lang="en-GB" b="1" i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dirty="0"/>
              <a:t>Explain the scenario. Frau </a:t>
            </a:r>
            <a:r>
              <a:rPr lang="en-GB" b="0" i="0" dirty="0" err="1"/>
              <a:t>Anspach</a:t>
            </a:r>
            <a:r>
              <a:rPr lang="en-GB" b="0" i="0" dirty="0"/>
              <a:t> is talking about whether or not she has favourite things. Pupils need to listen out for </a:t>
            </a:r>
            <a:r>
              <a:rPr lang="en-GB" b="0" i="0" dirty="0" err="1"/>
              <a:t>ein</a:t>
            </a:r>
            <a:r>
              <a:rPr lang="en-GB" b="0" i="0" dirty="0"/>
              <a:t> or </a:t>
            </a:r>
            <a:r>
              <a:rPr lang="en-GB" b="0" i="0" dirty="0" err="1"/>
              <a:t>kein</a:t>
            </a:r>
            <a:r>
              <a:rPr lang="en-GB" b="0" i="0" dirty="0"/>
              <a:t> in each sentence and identify which of the two pictures she has a favourite of, and which she doesn’t. The pictures could be mentioned left then right or right then left. </a:t>
            </a:r>
          </a:p>
          <a:p>
            <a:pPr marL="228600" indent="-228600">
              <a:buAutoNum type="arabicPeriod"/>
            </a:pPr>
            <a:r>
              <a:rPr lang="en-GB" b="0" i="0" dirty="0"/>
              <a:t>Ask pupils to write down letters A-F </a:t>
            </a:r>
          </a:p>
          <a:p>
            <a:pPr marL="228600" indent="-228600">
              <a:buAutoNum type="arabicPeriod"/>
            </a:pPr>
            <a:r>
              <a:rPr lang="en-GB" b="0" i="0" dirty="0"/>
              <a:t>Listen to A together and click to show sentence on board. Pupils should draw a tick and cross in the correct order, based on which thing Frau </a:t>
            </a:r>
            <a:r>
              <a:rPr lang="en-GB" b="0" i="0" dirty="0" err="1"/>
              <a:t>Anspach</a:t>
            </a:r>
            <a:r>
              <a:rPr lang="en-GB" b="0" i="0" dirty="0"/>
              <a:t> has a favourite of.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listen to each of sentences B-F and ask pupils to decide on their answers independently. </a:t>
            </a:r>
          </a:p>
          <a:p>
            <a:pPr marL="228600" indent="-228600">
              <a:buAutoNum type="arabicPeriod"/>
            </a:pPr>
            <a:r>
              <a:rPr lang="en-GB" b="0" i="0" dirty="0"/>
              <a:t>Click to display answer ticks and crosses. </a:t>
            </a:r>
          </a:p>
          <a:p>
            <a:endParaRPr lang="en-GB" b="0" i="0" dirty="0"/>
          </a:p>
          <a:p>
            <a:r>
              <a:rPr lang="en-GB" b="1" i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A.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Lieblingsgruppe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Lieblingssong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  <a:endParaRPr lang="en-GB" sz="1200" b="0" i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B.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Lieblingsspielerin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Lieblingsort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C.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Lieblingsspiel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Lieblingsfarbe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D.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Lieblingsperson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Lieblingsding</a:t>
            </a:r>
            <a:r>
              <a:rPr lang="en-GB" sz="1200" b="0" dirty="0">
                <a:solidFill>
                  <a:srgbClr val="002060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E.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Lieblingsbaum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Lieblingskatze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</a:rPr>
              <a:t>F.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eine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Lieblingsjacke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aber</a:t>
            </a:r>
            <a:r>
              <a:rPr lang="en-GB" sz="1200" b="0" dirty="0">
                <a:solidFill>
                  <a:srgbClr val="002060"/>
                </a:solidFill>
              </a:rPr>
              <a:t> ich </a:t>
            </a:r>
            <a:r>
              <a:rPr lang="en-GB" sz="1200" b="0" dirty="0" err="1">
                <a:solidFill>
                  <a:srgbClr val="002060"/>
                </a:solidFill>
              </a:rPr>
              <a:t>habe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keinen</a:t>
            </a:r>
            <a:r>
              <a:rPr lang="en-GB" sz="1200" b="0" dirty="0">
                <a:solidFill>
                  <a:srgbClr val="002060"/>
                </a:solidFill>
              </a:rPr>
              <a:t> </a:t>
            </a:r>
            <a:r>
              <a:rPr lang="en-GB" sz="1200" b="0" dirty="0" err="1">
                <a:solidFill>
                  <a:srgbClr val="002060"/>
                </a:solidFill>
              </a:rPr>
              <a:t>Lieblingscomputer</a:t>
            </a:r>
            <a:r>
              <a:rPr lang="en-GB" sz="1200" b="0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</a:rPr>
              <a:t>Note: </a:t>
            </a:r>
            <a:r>
              <a:rPr lang="en-GB" sz="1200" b="0" dirty="0">
                <a:solidFill>
                  <a:srgbClr val="002060"/>
                </a:solidFill>
              </a:rPr>
              <a:t>While Herr </a:t>
            </a:r>
            <a:r>
              <a:rPr lang="en-GB" sz="1200" b="0" dirty="0" err="1">
                <a:solidFill>
                  <a:srgbClr val="002060"/>
                </a:solidFill>
              </a:rPr>
              <a:t>Epiney</a:t>
            </a:r>
            <a:r>
              <a:rPr lang="en-GB" sz="1200" b="0" dirty="0">
                <a:solidFill>
                  <a:srgbClr val="002060"/>
                </a:solidFill>
              </a:rPr>
              <a:t> is real, Frau </a:t>
            </a:r>
            <a:r>
              <a:rPr lang="en-GB" sz="1200" b="0" dirty="0" err="1">
                <a:solidFill>
                  <a:srgbClr val="002060"/>
                </a:solidFill>
              </a:rPr>
              <a:t>Anspach</a:t>
            </a:r>
            <a:r>
              <a:rPr lang="en-GB" sz="1200" b="0" dirty="0">
                <a:solidFill>
                  <a:srgbClr val="002060"/>
                </a:solidFill>
              </a:rPr>
              <a:t> is fictitious. </a:t>
            </a:r>
            <a:endParaRPr lang="en-GB" sz="1200" b="1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7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building sentences using the correct form of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and recalling vocab and genders.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need to help Ronja complete her sentences by recalling the vocabulary given in pictures and by inserting the correct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based on the gender of the nouns. The colour of the words </a:t>
            </a:r>
            <a:r>
              <a:rPr lang="en-GB" b="0" i="1" dirty="0" err="1"/>
              <a:t>Lieblings</a:t>
            </a:r>
            <a:r>
              <a:rPr lang="en-GB" b="0" dirty="0"/>
              <a:t> in each case indicates the gender of the nouns. Pupils could write out full sentences or just 4 words e.g. 1. </a:t>
            </a:r>
            <a:r>
              <a:rPr lang="en-GB" b="0" dirty="0" err="1"/>
              <a:t>kein</a:t>
            </a:r>
            <a:r>
              <a:rPr lang="en-GB" b="0" dirty="0"/>
              <a:t>/Spiel/</a:t>
            </a:r>
            <a:r>
              <a:rPr lang="en-GB" b="0" dirty="0" err="1"/>
              <a:t>einen</a:t>
            </a:r>
            <a:r>
              <a:rPr lang="en-GB" b="0" dirty="0"/>
              <a:t>/Song.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words beneath smudges and to call up vocabulary spellings.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Ask pupils to change the sentences to be about themselves. E.g. 1</a:t>
            </a:r>
            <a:r>
              <a:rPr lang="en-GB" i="1" dirty="0"/>
              <a:t>.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Lieblingsspiel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ich </a:t>
            </a:r>
            <a:r>
              <a:rPr lang="en-GB" i="1" dirty="0" err="1"/>
              <a:t>habe</a:t>
            </a:r>
            <a:r>
              <a:rPr lang="en-GB" i="1" dirty="0"/>
              <a:t>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Lieblingssong</a:t>
            </a:r>
            <a:r>
              <a:rPr lang="en-GB" i="1" dirty="0"/>
              <a:t>. </a:t>
            </a:r>
            <a:r>
              <a:rPr lang="en-GB" i="0" dirty="0"/>
              <a:t>A partner could then report back to the class E.g. 1</a:t>
            </a:r>
            <a:r>
              <a:rPr lang="en-GB" i="1" dirty="0"/>
              <a:t>. Elliot hat </a:t>
            </a:r>
            <a:r>
              <a:rPr lang="en-GB" i="1" dirty="0" err="1"/>
              <a:t>ein</a:t>
            </a:r>
            <a:r>
              <a:rPr lang="en-GB" i="1" dirty="0"/>
              <a:t> </a:t>
            </a:r>
            <a:r>
              <a:rPr lang="en-GB" i="1" dirty="0" err="1"/>
              <a:t>Lieblingsspiel</a:t>
            </a:r>
            <a:r>
              <a:rPr lang="en-GB" i="1" dirty="0"/>
              <a:t> </a:t>
            </a:r>
            <a:r>
              <a:rPr lang="en-GB" i="1" dirty="0" err="1"/>
              <a:t>aber</a:t>
            </a:r>
            <a:r>
              <a:rPr lang="en-GB" i="1" dirty="0"/>
              <a:t> er hat </a:t>
            </a:r>
            <a:r>
              <a:rPr lang="en-GB" i="1" dirty="0" err="1"/>
              <a:t>keinen</a:t>
            </a:r>
            <a:r>
              <a:rPr lang="en-GB" i="1" dirty="0"/>
              <a:t> </a:t>
            </a:r>
            <a:r>
              <a:rPr lang="en-GB" i="1" dirty="0" err="1"/>
              <a:t>Lieblingssong</a:t>
            </a:r>
            <a:r>
              <a:rPr lang="en-GB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84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60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072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365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221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064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45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942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363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02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87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880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3" Type="http://schemas.openxmlformats.org/officeDocument/2006/relationships/audio" Target="../media/audio42.wav"/><Relationship Id="rId7" Type="http://schemas.openxmlformats.org/officeDocument/2006/relationships/image" Target="../media/image63.png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5.wav"/><Relationship Id="rId11" Type="http://schemas.openxmlformats.org/officeDocument/2006/relationships/image" Target="../media/image64.gif"/><Relationship Id="rId5" Type="http://schemas.openxmlformats.org/officeDocument/2006/relationships/audio" Target="../media/audio44.wav"/><Relationship Id="rId10" Type="http://schemas.openxmlformats.org/officeDocument/2006/relationships/image" Target="../media/image37.svg"/><Relationship Id="rId4" Type="http://schemas.openxmlformats.org/officeDocument/2006/relationships/audio" Target="../media/audio43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audio" Target="../media/audio52.wav"/><Relationship Id="rId3" Type="http://schemas.openxmlformats.org/officeDocument/2006/relationships/audio" Target="../media/audio47.wav"/><Relationship Id="rId7" Type="http://schemas.openxmlformats.org/officeDocument/2006/relationships/image" Target="../media/image65.gif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gif"/><Relationship Id="rId11" Type="http://schemas.openxmlformats.org/officeDocument/2006/relationships/image" Target="../media/image37.svg"/><Relationship Id="rId5" Type="http://schemas.openxmlformats.org/officeDocument/2006/relationships/audio" Target="../media/audio49.wav"/><Relationship Id="rId15" Type="http://schemas.openxmlformats.org/officeDocument/2006/relationships/audio" Target="../media/audio54.wav"/><Relationship Id="rId10" Type="http://schemas.openxmlformats.org/officeDocument/2006/relationships/image" Target="../media/image36.png"/><Relationship Id="rId4" Type="http://schemas.openxmlformats.org/officeDocument/2006/relationships/audio" Target="../media/audio48.wav"/><Relationship Id="rId9" Type="http://schemas.openxmlformats.org/officeDocument/2006/relationships/audio" Target="../media/audio50.wav"/><Relationship Id="rId14" Type="http://schemas.openxmlformats.org/officeDocument/2006/relationships/audio" Target="../media/audio5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audio" Target="../media/audio63.wav"/><Relationship Id="rId18" Type="http://schemas.openxmlformats.org/officeDocument/2006/relationships/audio" Target="../media/audio68.wav"/><Relationship Id="rId3" Type="http://schemas.openxmlformats.org/officeDocument/2006/relationships/audio" Target="../media/audio56.wav"/><Relationship Id="rId21" Type="http://schemas.openxmlformats.org/officeDocument/2006/relationships/audio" Target="../media/audio71.wav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6.wav"/><Relationship Id="rId20" Type="http://schemas.openxmlformats.org/officeDocument/2006/relationships/audio" Target="../media/audio7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audio" Target="../media/audio61.wav"/><Relationship Id="rId24" Type="http://schemas.openxmlformats.org/officeDocument/2006/relationships/audio" Target="../media/audio74.wav"/><Relationship Id="rId5" Type="http://schemas.openxmlformats.org/officeDocument/2006/relationships/image" Target="../media/image67.png"/><Relationship Id="rId15" Type="http://schemas.openxmlformats.org/officeDocument/2006/relationships/audio" Target="../media/audio65.wav"/><Relationship Id="rId23" Type="http://schemas.openxmlformats.org/officeDocument/2006/relationships/audio" Target="../media/audio73.wav"/><Relationship Id="rId10" Type="http://schemas.openxmlformats.org/officeDocument/2006/relationships/audio" Target="../media/audio60.wav"/><Relationship Id="rId19" Type="http://schemas.openxmlformats.org/officeDocument/2006/relationships/audio" Target="../media/audio69.wav"/><Relationship Id="rId4" Type="http://schemas.openxmlformats.org/officeDocument/2006/relationships/image" Target="../media/image66.png"/><Relationship Id="rId9" Type="http://schemas.openxmlformats.org/officeDocument/2006/relationships/audio" Target="../media/audio59.wav"/><Relationship Id="rId14" Type="http://schemas.openxmlformats.org/officeDocument/2006/relationships/audio" Target="../media/audio64.wav"/><Relationship Id="rId22" Type="http://schemas.openxmlformats.org/officeDocument/2006/relationships/audio" Target="../media/audio7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7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14.jpeg"/><Relationship Id="rId5" Type="http://schemas.openxmlformats.org/officeDocument/2006/relationships/audio" Target="../media/audio8.wav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audio" Target="../media/audio9.wav"/><Relationship Id="rId21" Type="http://schemas.openxmlformats.org/officeDocument/2006/relationships/image" Target="../media/image15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9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8.wav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audio" Target="../media/audio27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9.wav"/><Relationship Id="rId18" Type="http://schemas.openxmlformats.org/officeDocument/2006/relationships/audio" Target="../media/audio23.wav"/><Relationship Id="rId26" Type="http://schemas.openxmlformats.org/officeDocument/2006/relationships/image" Target="../media/image17.jpeg"/><Relationship Id="rId39" Type="http://schemas.openxmlformats.org/officeDocument/2006/relationships/image" Target="../media/image29.png"/><Relationship Id="rId21" Type="http://schemas.openxmlformats.org/officeDocument/2006/relationships/audio" Target="../media/audio26.wav"/><Relationship Id="rId34" Type="http://schemas.openxmlformats.org/officeDocument/2006/relationships/image" Target="../media/image24.jpeg"/><Relationship Id="rId42" Type="http://schemas.openxmlformats.org/officeDocument/2006/relationships/image" Target="../media/image32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2.wav"/><Relationship Id="rId20" Type="http://schemas.openxmlformats.org/officeDocument/2006/relationships/audio" Target="../media/audio25.wav"/><Relationship Id="rId29" Type="http://schemas.openxmlformats.org/officeDocument/2006/relationships/image" Target="../media/image19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8.wav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40" Type="http://schemas.openxmlformats.org/officeDocument/2006/relationships/image" Target="../media/image30.png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7.wav"/><Relationship Id="rId28" Type="http://schemas.openxmlformats.org/officeDocument/2006/relationships/image" Target="../media/image11.png"/><Relationship Id="rId36" Type="http://schemas.openxmlformats.org/officeDocument/2006/relationships/image" Target="../media/image26.png"/><Relationship Id="rId10" Type="http://schemas.openxmlformats.org/officeDocument/2006/relationships/audio" Target="../media/audio16.wav"/><Relationship Id="rId19" Type="http://schemas.openxmlformats.org/officeDocument/2006/relationships/audio" Target="../media/audio24.wav"/><Relationship Id="rId31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43" Type="http://schemas.openxmlformats.org/officeDocument/2006/relationships/image" Target="../media/image33.png"/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12" Type="http://schemas.openxmlformats.org/officeDocument/2006/relationships/audio" Target="../media/audio18.wav"/><Relationship Id="rId17" Type="http://schemas.openxmlformats.org/officeDocument/2006/relationships/audio" Target="../media/audio29.wav"/><Relationship Id="rId25" Type="http://schemas.openxmlformats.org/officeDocument/2006/relationships/image" Target="../media/image16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42.png"/><Relationship Id="rId18" Type="http://schemas.openxmlformats.org/officeDocument/2006/relationships/audio" Target="../media/audio32.wav"/><Relationship Id="rId26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audio" Target="../media/audio35.wav"/><Relationship Id="rId7" Type="http://schemas.openxmlformats.org/officeDocument/2006/relationships/image" Target="../media/image37.svg"/><Relationship Id="rId12" Type="http://schemas.openxmlformats.org/officeDocument/2006/relationships/image" Target="../media/image41.png"/><Relationship Id="rId17" Type="http://schemas.openxmlformats.org/officeDocument/2006/relationships/audio" Target="../media/audio31.wav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20" Type="http://schemas.openxmlformats.org/officeDocument/2006/relationships/audio" Target="../media/audio34.wav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openxmlformats.org/officeDocument/2006/relationships/image" Target="../media/image47.png"/><Relationship Id="rId5" Type="http://schemas.openxmlformats.org/officeDocument/2006/relationships/image" Target="../media/image35.jpg"/><Relationship Id="rId15" Type="http://schemas.openxmlformats.org/officeDocument/2006/relationships/image" Target="../media/image44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10" Type="http://schemas.openxmlformats.org/officeDocument/2006/relationships/image" Target="../media/image39.png"/><Relationship Id="rId19" Type="http://schemas.openxmlformats.org/officeDocument/2006/relationships/audio" Target="../media/audio33.wav"/><Relationship Id="rId4" Type="http://schemas.microsoft.com/office/2007/relationships/hdphoto" Target="../media/hdphoto1.wdp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audio" Target="../media/audio36.wav"/><Relationship Id="rId27" Type="http://schemas.openxmlformats.org/officeDocument/2006/relationships/image" Target="../media/image50.gif"/><Relationship Id="rId30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43.png"/><Relationship Id="rId18" Type="http://schemas.openxmlformats.org/officeDocument/2006/relationships/image" Target="../media/image59.png"/><Relationship Id="rId3" Type="http://schemas.openxmlformats.org/officeDocument/2006/relationships/audio" Target="../media/audio37.wav"/><Relationship Id="rId21" Type="http://schemas.openxmlformats.org/officeDocument/2006/relationships/image" Target="../media/image2.gif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0.wav"/><Relationship Id="rId11" Type="http://schemas.openxmlformats.org/officeDocument/2006/relationships/image" Target="../media/image54.png"/><Relationship Id="rId24" Type="http://schemas.openxmlformats.org/officeDocument/2006/relationships/image" Target="../media/image62.gif"/><Relationship Id="rId5" Type="http://schemas.openxmlformats.org/officeDocument/2006/relationships/audio" Target="../media/audio39.wav"/><Relationship Id="rId15" Type="http://schemas.openxmlformats.org/officeDocument/2006/relationships/image" Target="../media/image57.svg"/><Relationship Id="rId23" Type="http://schemas.openxmlformats.org/officeDocument/2006/relationships/image" Target="../media/image48.png"/><Relationship Id="rId10" Type="http://schemas.openxmlformats.org/officeDocument/2006/relationships/image" Target="../media/image37.svg"/><Relationship Id="rId19" Type="http://schemas.openxmlformats.org/officeDocument/2006/relationships/image" Target="../media/image47.png"/><Relationship Id="rId4" Type="http://schemas.openxmlformats.org/officeDocument/2006/relationships/audio" Target="../media/audio38.wav"/><Relationship Id="rId9" Type="http://schemas.openxmlformats.org/officeDocument/2006/relationships/image" Target="../media/image36.png"/><Relationship Id="rId14" Type="http://schemas.openxmlformats.org/officeDocument/2006/relationships/image" Target="../media/image56.png"/><Relationship Id="rId22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5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F4EDD-150B-2260-242E-D1C9CFFC0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30" y="2306933"/>
            <a:ext cx="2222317" cy="1769370"/>
          </a:xfrm>
          <a:prstGeom prst="rect">
            <a:avLst/>
          </a:prstGeom>
        </p:spPr>
      </p:pic>
      <p:pic>
        <p:nvPicPr>
          <p:cNvPr id="5" name="Picture 2" descr="The current Eurovision Song Contest logo, in use since 2015">
            <a:extLst>
              <a:ext uri="{FF2B5EF4-FFF2-40B4-BE49-F238E27FC236}">
                <a16:creationId xmlns:a16="http://schemas.microsoft.com/office/drawing/2014/main" id="{2557F53A-78A1-AD4F-34CF-F5FEB0ED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5" y="4202727"/>
            <a:ext cx="2905197" cy="91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Switzerland Flag photo and picture">
            <a:extLst>
              <a:ext uri="{FF2B5EF4-FFF2-40B4-BE49-F238E27FC236}">
                <a16:creationId xmlns:a16="http://schemas.microsoft.com/office/drawing/2014/main" id="{BB7F919D-3789-9E9F-D8B6-AF7B74E9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3" y="2424675"/>
            <a:ext cx="1039678" cy="72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138B88-2B00-9B3B-87EB-83A81B36C108}"/>
              </a:ext>
            </a:extLst>
          </p:cNvPr>
          <p:cNvSpPr/>
          <p:nvPr/>
        </p:nvSpPr>
        <p:spPr>
          <a:xfrm>
            <a:off x="1335148" y="2434502"/>
            <a:ext cx="45719" cy="151537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8" descr="Free happy birthday hat party vector">
            <a:extLst>
              <a:ext uri="{FF2B5EF4-FFF2-40B4-BE49-F238E27FC236}">
                <a16:creationId xmlns:a16="http://schemas.microsoft.com/office/drawing/2014/main" id="{5CE4B8C7-4A9D-E403-CB1C-8EA94157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55" y="2284662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party hat celebration happy birthday vector">
            <a:extLst>
              <a:ext uri="{FF2B5EF4-FFF2-40B4-BE49-F238E27FC236}">
                <a16:creationId xmlns:a16="http://schemas.microsoft.com/office/drawing/2014/main" id="{F8CC45A9-C4BF-5C2A-BD3F-8FAE8F72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700">
            <a:off x="2155248" y="2317219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ee hat happy birthday party vector">
            <a:extLst>
              <a:ext uri="{FF2B5EF4-FFF2-40B4-BE49-F238E27FC236}">
                <a16:creationId xmlns:a16="http://schemas.microsoft.com/office/drawing/2014/main" id="{569BBEE5-E6FD-6F97-6FE0-5F34BF75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66" y="2205750"/>
            <a:ext cx="144399" cy="2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ree happy birthday hat party vector">
            <a:extLst>
              <a:ext uri="{FF2B5EF4-FFF2-40B4-BE49-F238E27FC236}">
                <a16:creationId xmlns:a16="http://schemas.microsoft.com/office/drawing/2014/main" id="{DC2D6D5C-8242-AE4B-F798-470A271A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18" y="2231233"/>
            <a:ext cx="204907" cy="2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ree party hat celebration happy birthday vector">
            <a:extLst>
              <a:ext uri="{FF2B5EF4-FFF2-40B4-BE49-F238E27FC236}">
                <a16:creationId xmlns:a16="http://schemas.microsoft.com/office/drawing/2014/main" id="{8121CE49-8ED8-278D-F1F1-06072A99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51" y="2269488"/>
            <a:ext cx="216407" cy="2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6" name="T2_W5F_10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Hast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einen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eine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…?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2_W5F_10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8" name="T2_W5F_10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have a favourite of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043891"/>
              </p:ext>
            </p:extLst>
          </p:nvPr>
        </p:nvGraphicFramePr>
        <p:xfrm>
          <a:off x="319860" y="2825500"/>
          <a:ext cx="6905261" cy="301305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378264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526997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i="0" u="none" strike="noStrike" cap="none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group?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b="0" i="0" u="none" strike="noStrike" cap="none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[female] player?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game?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thing?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Favourite place?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7. </a:t>
                      </a:r>
                      <a:r>
                        <a:rPr lang="en-GB" sz="2200" b="0" i="0" u="none" strike="noStrike" cap="none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colour?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11507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11152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33758" y="1659713"/>
            <a:ext cx="2212539" cy="1228282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a favourite song?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33758" y="1658833"/>
            <a:ext cx="2212539" cy="1228282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Lieblingssong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470428" y="3678624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Mein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Can’t</a:t>
            </a:r>
            <a:r>
              <a:rPr kumimoji="0" lang="en-GB" sz="18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Stop the Feeling!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5" name="Picture 14" descr="A cartoon of a person&#10;&#10;Description automatically generated">
            <a:extLst>
              <a:ext uri="{FF2B5EF4-FFF2-40B4-BE49-F238E27FC236}">
                <a16:creationId xmlns:a16="http://schemas.microsoft.com/office/drawing/2014/main" id="{25A54768-0D5D-45DC-A0A4-FD264EBB8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511" y="1630348"/>
            <a:ext cx="971423" cy="3701204"/>
          </a:xfrm>
          <a:prstGeom prst="rect">
            <a:avLst/>
          </a:prstGeom>
        </p:spPr>
      </p:pic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470428" y="3678624"/>
            <a:ext cx="1969692" cy="1228282"/>
          </a:xfrm>
          <a:prstGeom prst="wedgeRoundRectCallout">
            <a:avLst>
              <a:gd name="adj1" fmla="val 74826"/>
              <a:gd name="adj2" fmla="val -10573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My favourite song is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Can’t Stop</a:t>
            </a:r>
            <a:r>
              <a:rPr kumimoji="0" lang="en-GB" sz="18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Feeling!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9168146" y="5159513"/>
            <a:ext cx="2663075" cy="1228282"/>
          </a:xfrm>
          <a:prstGeom prst="wedgeRoundRectCallout">
            <a:avLst>
              <a:gd name="adj1" fmla="val 24433"/>
              <a:gd name="adj2" fmla="val -15607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 I don’t have a favourite song.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9154058" y="5158633"/>
            <a:ext cx="2663075" cy="1228282"/>
          </a:xfrm>
          <a:prstGeom prst="wedgeRoundRectCallout">
            <a:avLst>
              <a:gd name="adj1" fmla="val 24368"/>
              <a:gd name="adj2" fmla="val -154987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61066-B3FD-4816-A6D6-208831A1F09A}"/>
              </a:ext>
            </a:extLst>
          </p:cNvPr>
          <p:cNvSpPr txBox="1"/>
          <p:nvPr/>
        </p:nvSpPr>
        <p:spPr>
          <a:xfrm>
            <a:off x="319860" y="5879963"/>
            <a:ext cx="4020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blue= masculine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red=feminine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green=neuter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09A94B-A5AC-4DD9-9A7E-904A440B2AC2}"/>
              </a:ext>
            </a:extLst>
          </p:cNvPr>
          <p:cNvSpPr txBox="1"/>
          <p:nvPr/>
        </p:nvSpPr>
        <p:spPr>
          <a:xfrm>
            <a:off x="3173419" y="6413354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*Arbeit- work</a:t>
            </a:r>
          </a:p>
        </p:txBody>
      </p:sp>
      <p:pic>
        <p:nvPicPr>
          <p:cNvPr id="4" name="Picture 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F86E1078-4FCA-4407-B652-28350E5733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/>
          <a:stretch/>
        </p:blipFill>
        <p:spPr>
          <a:xfrm>
            <a:off x="7324281" y="2453533"/>
            <a:ext cx="1239546" cy="37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&#10;&#10;Description automatically generated">
            <a:extLst>
              <a:ext uri="{FF2B5EF4-FFF2-40B4-BE49-F238E27FC236}">
                <a16:creationId xmlns:a16="http://schemas.microsoft.com/office/drawing/2014/main" id="{B516298C-2277-F859-05CC-DB770AAD6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58" y="2156696"/>
            <a:ext cx="971423" cy="3701204"/>
          </a:xfrm>
          <a:prstGeom prst="rect">
            <a:avLst/>
          </a:prstGeom>
        </p:spPr>
      </p:pic>
      <p:pic>
        <p:nvPicPr>
          <p:cNvPr id="5" name="Picture 4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DD85DF07-5DAA-F1C1-C54E-2E119BE8A2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/>
          <a:stretch/>
        </p:blipFill>
        <p:spPr>
          <a:xfrm>
            <a:off x="10535478" y="1573050"/>
            <a:ext cx="1304894" cy="3756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9" name="T2_W5F_11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5125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9" name="T2_W5F_11.1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569153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19838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881721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0" i="0" u="none" strike="noStrike" cap="none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Favourite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Favourite [female] player?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Mary </a:t>
                      </a:r>
                      <a:r>
                        <a:rPr lang="en-GB" sz="22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Earps</a:t>
                      </a:r>
                      <a:endParaRPr lang="en-GB" sz="22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Favourite game?</a:t>
                      </a:r>
                      <a:endParaRPr lang="en-GB" sz="220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sp>
        <p:nvSpPr>
          <p:cNvPr id="18" name="Google Shape;653;p27">
            <a:hlinkClick r:id="" action="ppaction://noaction">
              <a:snd r:embed="rId12" name="T2_W5F_11.2.wav"/>
            </a:hlinkClick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188117" y="1269065"/>
            <a:ext cx="2212539" cy="1296088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Lieblingssong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hlinkClick r:id="" action="ppaction://noaction">
              <a:snd r:embed="rId13" name="T2_W5F_11.3.wav"/>
            </a:hlinkClick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872533" y="2706033"/>
            <a:ext cx="1969692" cy="1228282"/>
          </a:xfrm>
          <a:prstGeom prst="wedgeRoundRectCallout">
            <a:avLst>
              <a:gd name="adj1" fmla="val 69224"/>
              <a:gd name="adj2" fmla="val -49261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Mein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Lieblingssong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Happy.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your partner’s favourite things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223561" y="4049301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Ronja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Happy.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223561" y="4711825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Lieblingsspielerin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Earps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223561" y="53743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 hat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Lieblingsspiel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403E23-0568-4701-8118-DC848D4A8E50}"/>
              </a:ext>
            </a:extLst>
          </p:cNvPr>
          <p:cNvSpPr txBox="1"/>
          <p:nvPr/>
        </p:nvSpPr>
        <p:spPr>
          <a:xfrm>
            <a:off x="167354" y="6289372"/>
            <a:ext cx="1150881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[Ronja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song].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apostrophe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German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653;p27">
            <a:hlinkClick r:id="" action="ppaction://noaction">
              <a:snd r:embed="rId14" name="T2_W5F_11.4.wav"/>
            </a:hlinkClick>
            <a:extLst>
              <a:ext uri="{FF2B5EF4-FFF2-40B4-BE49-F238E27FC236}">
                <a16:creationId xmlns:a16="http://schemas.microsoft.com/office/drawing/2014/main" id="{38CDD231-13A7-4DA7-A790-0FD81C3E2F32}"/>
              </a:ext>
            </a:extLst>
          </p:cNvPr>
          <p:cNvSpPr/>
          <p:nvPr/>
        </p:nvSpPr>
        <p:spPr>
          <a:xfrm>
            <a:off x="7673448" y="3919951"/>
            <a:ext cx="2398169" cy="1228282"/>
          </a:xfrm>
          <a:prstGeom prst="wedgeRoundRectCallout">
            <a:avLst>
              <a:gd name="adj1" fmla="val -47529"/>
              <a:gd name="adj2" fmla="val -6903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Hast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Lieblingsspiel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Google Shape;653;p27">
            <a:hlinkClick r:id="" action="ppaction://noaction">
              <a:snd r:embed="rId15" name="T2_W5F_11.5.wav"/>
            </a:hlinkClick>
            <a:extLst>
              <a:ext uri="{FF2B5EF4-FFF2-40B4-BE49-F238E27FC236}">
                <a16:creationId xmlns:a16="http://schemas.microsoft.com/office/drawing/2014/main" id="{8512E3FE-C519-4B7C-B494-2F83662780F3}"/>
              </a:ext>
            </a:extLst>
          </p:cNvPr>
          <p:cNvSpPr/>
          <p:nvPr/>
        </p:nvSpPr>
        <p:spPr>
          <a:xfrm>
            <a:off x="9222829" y="4972431"/>
            <a:ext cx="2644494" cy="1228282"/>
          </a:xfrm>
          <a:prstGeom prst="wedgeRoundRectCallout">
            <a:avLst>
              <a:gd name="adj1" fmla="val 40617"/>
              <a:gd name="adj2" fmla="val -151945"/>
              <a:gd name="adj3" fmla="val 16667"/>
            </a:avLst>
          </a:prstGeom>
          <a:solidFill>
            <a:srgbClr val="FFD319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Lieblingsspiel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32033"/>
              </p:ext>
            </p:extLst>
          </p:nvPr>
        </p:nvGraphicFramePr>
        <p:xfrm>
          <a:off x="233527" y="906466"/>
          <a:ext cx="10275212" cy="5777526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rund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Spielerin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Spieler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Schüler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7628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Schülerin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024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Gruppe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Song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5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2139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268495"/>
            <a:ext cx="2306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1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 have, having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185246" y="62461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favourite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07259"/>
            <a:ext cx="264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group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0725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song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20773"/>
            <a:ext cx="28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no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045519" y="437821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(the) man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7" y="4327075"/>
            <a:ext cx="3015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[female] pupil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3144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7" y="3316651"/>
            <a:ext cx="287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[male] pupil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3144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totally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31564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1977842" y="2337804"/>
            <a:ext cx="2877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[male]</a:t>
            </a:r>
            <a:r>
              <a:rPr kumimoji="0" lang="en-GB" sz="2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player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315646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old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3881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388183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5" y="1388183"/>
            <a:ext cx="33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[female] player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833704" y="4051351"/>
            <a:ext cx="2489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woman/ Mrs, Miss, Ms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74659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000" b="1" baseline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[female] pupil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[male] pupil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[female] player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totally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[male] player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group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a, no (m)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1" baseline="0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5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5F_12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Gruppe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2_W5F_12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Lieblings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57" name="TextBox 56">
            <a:hlinkClick r:id="" action="ppaction://noaction">
              <a:snd r:embed="rId9" name="T2_W5F_12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214547" y="62075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2_W5F_12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Song</a:t>
            </a:r>
          </a:p>
        </p:txBody>
      </p:sp>
      <p:sp>
        <p:nvSpPr>
          <p:cNvPr id="59" name="TextBox 58">
            <a:hlinkClick r:id="" action="ppaction://noaction">
              <a:snd r:embed="rId11" name="T2_W5F_12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2_W5F_12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3" name="T2_W5F_12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138048" y="454911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4" name="T2_W5F_12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8" y="45514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Frau</a:t>
            </a:r>
          </a:p>
        </p:txBody>
      </p:sp>
      <p:sp>
        <p:nvSpPr>
          <p:cNvPr id="65" name="TextBox 64">
            <a:hlinkClick r:id="" action="ppaction://noaction">
              <a:snd r:embed="rId15" name="T2_W5F_12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7" y="45248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Herr</a:t>
            </a:r>
          </a:p>
        </p:txBody>
      </p:sp>
      <p:sp>
        <p:nvSpPr>
          <p:cNvPr id="66" name="TextBox 65">
            <a:hlinkClick r:id="" action="ppaction://noaction">
              <a:snd r:embed="rId16" name="T2_W5F_12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8" y="327354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total</a:t>
            </a:r>
          </a:p>
        </p:txBody>
      </p:sp>
      <p:sp>
        <p:nvSpPr>
          <p:cNvPr id="67" name="TextBox 66">
            <a:hlinkClick r:id="" action="ppaction://noaction">
              <a:snd r:embed="rId17" name="T2_W5F_12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9" y="3333942"/>
            <a:ext cx="246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8" name="T2_W5F_12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2735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Mann</a:t>
            </a:r>
          </a:p>
        </p:txBody>
      </p:sp>
      <p:sp>
        <p:nvSpPr>
          <p:cNvPr id="69" name="TextBox 68">
            <a:hlinkClick r:id="" action="ppaction://noaction">
              <a:snd r:embed="rId19" name="T2_W5F_12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Schüler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0" name="T2_W5F_12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258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Schülerin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1" name="T2_W5F_12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5F_12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alt</a:t>
            </a:r>
          </a:p>
        </p:txBody>
      </p:sp>
      <p:sp>
        <p:nvSpPr>
          <p:cNvPr id="74" name="TextBox 73">
            <a:hlinkClick r:id="" action="ppaction://noaction">
              <a:snd r:embed="rId23" name="T2_W5F_12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5F_12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84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130303" y="4161974"/>
            <a:ext cx="1706638" cy="7194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01607" y="3740632"/>
            <a:ext cx="1971483" cy="7253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577271" y="325442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96774" y="59323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21194504">
            <a:off x="8402299" y="3894519"/>
            <a:ext cx="14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275832" y="497180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57861" y="110482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 rot="21064167">
            <a:off x="8325800" y="5900764"/>
            <a:ext cx="102624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251958" y="4882731"/>
            <a:ext cx="9172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>
            <a:off x="528479" y="430140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29FDBA-6616-3B92-116B-1192659C93D1}"/>
              </a:ext>
            </a:extLst>
          </p:cNvPr>
          <p:cNvSpPr/>
          <p:nvPr/>
        </p:nvSpPr>
        <p:spPr>
          <a:xfrm rot="21281593">
            <a:off x="225397" y="5671376"/>
            <a:ext cx="1829962" cy="8991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22676-8811-4363-EDAD-695DCFC0C197}"/>
              </a:ext>
            </a:extLst>
          </p:cNvPr>
          <p:cNvSpPr txBox="1"/>
          <p:nvPr/>
        </p:nvSpPr>
        <p:spPr>
          <a:xfrm rot="21434348">
            <a:off x="390250" y="5911674"/>
            <a:ext cx="169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fwachen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50338"/>
              </p:ext>
            </p:extLst>
          </p:nvPr>
        </p:nvGraphicFramePr>
        <p:xfrm>
          <a:off x="233527" y="906466"/>
          <a:ext cx="10275212" cy="5777526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4024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Schüler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7628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Schülerin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(die) Frau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Mann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024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Gruppe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Song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4024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852510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42467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[female] pupil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up, above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[male] pupil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[female] player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totally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woman/ Mrs, Miss, Ms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[male] player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group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favourite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a, no (m)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959303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7A536-A682-4F30-9EC4-D1F4774E3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10" y="2050587"/>
            <a:ext cx="2195969" cy="2796365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71586" y="47322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</a:t>
            </a:r>
            <a:r>
              <a:rPr kumimoji="0" lang="en-GB" sz="7200" b="0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fen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818645" y="4459393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[to run, running]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8A55A-5238-457B-A833-A580A6631F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0648" y="2114129"/>
            <a:ext cx="2074658" cy="2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940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115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115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3" y="1660099"/>
            <a:ext cx="3893040" cy="2563554"/>
          </a:xfrm>
          <a:prstGeom prst="rect">
            <a:avLst/>
          </a:prstGeom>
        </p:spPr>
      </p:pic>
      <p:pic>
        <p:nvPicPr>
          <p:cNvPr id="11" name="Picture 10" descr="house">
            <a:extLst>
              <a:ext uri="{FF2B5EF4-FFF2-40B4-BE49-F238E27FC236}">
                <a16:creationId xmlns:a16="http://schemas.microsoft.com/office/drawing/2014/main" id="{8E5E0B0D-BED8-418E-BBED-A4CA2B5DB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4142"/>
            <a:ext cx="3893040" cy="25635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85B0AC0-DA1C-413C-A59F-24745E0B42AC}"/>
              </a:ext>
            </a:extLst>
          </p:cNvPr>
          <p:cNvSpPr/>
          <p:nvPr/>
        </p:nvSpPr>
        <p:spPr>
          <a:xfrm>
            <a:off x="9066256" y="4157696"/>
            <a:ext cx="2679545" cy="1267879"/>
          </a:xfrm>
          <a:prstGeom prst="wedgeRoundRectCallout">
            <a:avLst>
              <a:gd name="adj1" fmla="val -71261"/>
              <a:gd name="adj2" fmla="val 42028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the plural of the word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more than one Haus, use </a:t>
            </a:r>
            <a:r>
              <a:rPr kumimoji="0" lang="en-GB" sz="20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Häuser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E0E684-636F-4050-A7A0-29263956C086}"/>
              </a:ext>
            </a:extLst>
          </p:cNvPr>
          <p:cNvSpPr/>
          <p:nvPr/>
        </p:nvSpPr>
        <p:spPr>
          <a:xfrm>
            <a:off x="3067448" y="223865"/>
            <a:ext cx="3521676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is the same as the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713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4106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ser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2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r>
              <a:rPr kumimoji="0" lang="en-GB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2" y="2616934"/>
            <a:ext cx="2145466" cy="1412782"/>
          </a:xfrm>
          <a:prstGeom prst="rect">
            <a:avLst/>
          </a:prstGeom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-993248" y="502008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lang="en-GB" sz="7200" spc="-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83843" y="477673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äu</a:t>
            </a:r>
            <a:r>
              <a:rPr kumimoji="0" lang="en-GB" sz="7200" b="0" i="0" u="none" strike="noStrike" kern="1200" cap="none" spc="-1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endParaRPr kumimoji="0" lang="en-GB" sz="72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22CD-5EDD-4625-AF53-09437E43C13B}"/>
              </a:ext>
            </a:extLst>
          </p:cNvPr>
          <p:cNvSpPr txBox="1"/>
          <p:nvPr/>
        </p:nvSpPr>
        <p:spPr>
          <a:xfrm>
            <a:off x="8608580" y="4471841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dream]</a:t>
            </a:r>
          </a:p>
        </p:txBody>
      </p:sp>
      <p:pic>
        <p:nvPicPr>
          <p:cNvPr id="17" name="Picture 16" descr="house">
            <a:extLst>
              <a:ext uri="{FF2B5EF4-FFF2-40B4-BE49-F238E27FC236}">
                <a16:creationId xmlns:a16="http://schemas.microsoft.com/office/drawing/2014/main" id="{ECDED0F3-4D98-4666-99DE-2B1A8B43D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80370"/>
            <a:ext cx="2145466" cy="1412782"/>
          </a:xfrm>
          <a:prstGeom prst="rect">
            <a:avLst/>
          </a:prstGeom>
        </p:spPr>
      </p:pic>
      <p:grpSp>
        <p:nvGrpSpPr>
          <p:cNvPr id="18" name="Group 17" descr="person dreaming">
            <a:extLst>
              <a:ext uri="{FF2B5EF4-FFF2-40B4-BE49-F238E27FC236}">
                <a16:creationId xmlns:a16="http://schemas.microsoft.com/office/drawing/2014/main" id="{C5EA3764-13E4-437F-AFAE-0B8CD980D73E}"/>
              </a:ext>
            </a:extLst>
          </p:cNvPr>
          <p:cNvGrpSpPr/>
          <p:nvPr/>
        </p:nvGrpSpPr>
        <p:grpSpPr>
          <a:xfrm>
            <a:off x="9013878" y="2429235"/>
            <a:ext cx="2200847" cy="2039068"/>
            <a:chOff x="919941" y="4038132"/>
            <a:chExt cx="2567240" cy="2436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14C1A3-FD54-4012-840D-5856DB5CF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16" y="4328292"/>
              <a:ext cx="2146065" cy="214606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525743-4ED8-4A18-B5B3-32D592DD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1" y="4038132"/>
              <a:ext cx="1387242" cy="1317179"/>
            </a:xfrm>
            <a:prstGeom prst="rect">
              <a:avLst/>
            </a:prstGeom>
          </p:spPr>
        </p:pic>
      </p:grpSp>
      <p:pic>
        <p:nvPicPr>
          <p:cNvPr id="21" name="Picture 20" descr="two mice with a piece of cheese">
            <a:extLst>
              <a:ext uri="{FF2B5EF4-FFF2-40B4-BE49-F238E27FC236}">
                <a16:creationId xmlns:a16="http://schemas.microsoft.com/office/drawing/2014/main" id="{1D527EB6-A90D-403A-AFE7-D0D40B1B6B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4" y="2933731"/>
            <a:ext cx="2375778" cy="16790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676CC8-CA62-4F87-AB73-47722B56A2EB}"/>
              </a:ext>
            </a:extLst>
          </p:cNvPr>
          <p:cNvSpPr txBox="1"/>
          <p:nvPr/>
        </p:nvSpPr>
        <p:spPr>
          <a:xfrm>
            <a:off x="0" y="4639806"/>
            <a:ext cx="3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[mice]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FDB1A41-1DBA-4083-AE5D-DB7ACC837BA9}"/>
              </a:ext>
            </a:extLst>
          </p:cNvPr>
          <p:cNvSpPr/>
          <p:nvPr/>
        </p:nvSpPr>
        <p:spPr>
          <a:xfrm>
            <a:off x="3562166" y="289040"/>
            <a:ext cx="4378675" cy="1267879"/>
          </a:xfrm>
          <a:prstGeom prst="wedgeRoundRectCallout">
            <a:avLst>
              <a:gd name="adj1" fmla="val -49708"/>
              <a:gd name="adj2" fmla="val 31906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here is the same as the sound [</a:t>
            </a:r>
            <a:r>
              <a:rPr kumimoji="0" lang="en-GB" sz="2000" b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tschland, Fr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 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  <a:r>
              <a:rPr kumimoji="0" lang="en-GB" sz="2000" b="1" i="1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2000" b="0" i="1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659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130303" y="4161974"/>
            <a:ext cx="1706638" cy="719498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hlinkClick r:id="" action="ppaction://noaction">
              <a:snd r:embed="rId4" name="T2_W5F_6.3.wav"/>
            </a:hlinkClick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01607" y="3740632"/>
            <a:ext cx="1971483" cy="7253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hlinkClick r:id="" action="ppaction://noaction">
              <a:snd r:embed="rId6" name="T2_W5F_6.14.wav"/>
            </a:hlinkClick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hlinkClick r:id="" action="ppaction://noaction">
              <a:snd r:embed="rId7" name="T2_W5F_6.13.wav"/>
            </a:hlinkClick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hlinkClick r:id="" action="ppaction://noaction">
              <a:snd r:embed="rId8" name="T2_W5F_6.21.wav"/>
            </a:hlinkClick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hlinkClick r:id="" action="ppaction://noaction">
              <a:snd r:embed="rId10" name="T2_W5F_6.18.wav"/>
            </a:hlinkClick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hlinkClick r:id="" action="ppaction://noaction">
              <a:snd r:embed="rId11" name="T2_W5F_6.20.wav"/>
            </a:hlinkClick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hlinkClick r:id="" action="ppaction://noaction">
              <a:snd r:embed="rId12" name="T2_W5F_6.19.wav"/>
            </a:hlinkClick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hlinkClick r:id="" action="ppaction://noaction">
              <a:snd r:embed="rId17" name="T2_W5F_6.11.wav"/>
            </a:hlinkClick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hlinkClick r:id="" action="ppaction://noaction">
              <a:snd r:embed="rId18" name="T2_W5F_6.5.wav"/>
            </a:hlinkClick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hlinkClick r:id="" action="ppaction://noaction">
              <a:snd r:embed="rId19" name="T2_W5F_6.4.wav"/>
            </a:hlinkClick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hlinkClick r:id="" action="ppaction://noaction">
              <a:snd r:embed="rId20" name="T2_W5F_6.9.wav"/>
            </a:hlinkClick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D31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8" name="T2_W5F_6.5.wav"/>
            </a:hlinkClick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481591">
            <a:off x="2577271" y="325442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33" name="TextBox 32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7" name="T2_W5F_6.11.wav"/>
            </a:hlinkClick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96774" y="59323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20" name="T2_W5F_6.9.wav"/>
            </a:hlinkClick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hlinkClick r:id="" action="ppaction://noaction">
              <a:snd r:embed="rId19" name="T2_W5F_6.4.wav"/>
            </a:hlinkClick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7" name="T2_W5F_6.13.wav"/>
            </a:hlinkClick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21194504">
            <a:off x="8402299" y="3894519"/>
            <a:ext cx="14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hlinkClick r:id="" action="ppaction://noaction">
              <a:snd r:embed="rId10" name="T2_W5F_6.18.wav"/>
            </a:hlinkClick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275832" y="497180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" action="ppaction://noaction">
              <a:snd r:embed="rId8" name="T2_W5F_6.21.wav"/>
            </a:hlinkClick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FFFFFF"/>
                </a:solidFill>
                <a:latin typeface="Century Gothic" panose="020F0302020204030204"/>
              </a:rPr>
              <a:t>gl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hlinkClick r:id="" action="ppaction://noaction">
              <a:snd r:embed="rId12" name="T2_W5F_6.19.wav"/>
            </a:hlinkClick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6" name="T2_W5F_6.14.wav"/>
            </a:hlinkClick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57861" y="110482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</a:p>
        </p:txBody>
      </p:sp>
      <p:sp>
        <p:nvSpPr>
          <p:cNvPr id="52" name="Rectangle 51">
            <a:hlinkClick r:id="" action="ppaction://noaction">
              <a:snd r:embed="rId11" name="T2_W5F_6.20.wav"/>
            </a:hlinkClick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 rot="21064167">
            <a:off x="8325800" y="5900764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hlinkClick r:id="" action="ppaction://noaction">
              <a:snd r:embed="rId4" name="T2_W5F_6.3.wav"/>
            </a:hlinkClick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74" name="Oval 73">
            <a:hlinkClick r:id="" action="ppaction://noaction">
              <a:snd r:embed="rId22" name="T2_W5F_6.8.wav"/>
            </a:hlinkClick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hlinkClick r:id="" action="ppaction://noaction">
              <a:snd r:embed="rId22" name="T2_W5F_6.8.wav"/>
            </a:hlinkClick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059097">
            <a:off x="2251958" y="4882731"/>
            <a:ext cx="917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>
            <a:off x="528479" y="430140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hlinkClick r:id="" action="ppaction://noaction">
              <a:snd r:embed="rId23" name="T2_W5F_6.1.wav"/>
            </a:hlinkClick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  <p:sp>
        <p:nvSpPr>
          <p:cNvPr id="5" name="Oval 4">
            <a:hlinkClick r:id="" action="ppaction://noaction">
              <a:snd r:embed="rId24" name="T2_W5F_6.10.wav"/>
            </a:hlinkClick>
            <a:extLst>
              <a:ext uri="{FF2B5EF4-FFF2-40B4-BE49-F238E27FC236}">
                <a16:creationId xmlns:a16="http://schemas.microsoft.com/office/drawing/2014/main" id="{6B29FDBA-6616-3B92-116B-1192659C93D1}"/>
              </a:ext>
            </a:extLst>
          </p:cNvPr>
          <p:cNvSpPr/>
          <p:nvPr/>
        </p:nvSpPr>
        <p:spPr>
          <a:xfrm rot="21281593">
            <a:off x="225397" y="5671376"/>
            <a:ext cx="1829962" cy="89910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hlinkClick r:id="" action="ppaction://noaction">
              <a:snd r:embed="rId24" name="T2_W5F_6.10.wav"/>
            </a:hlinkClick>
            <a:extLst>
              <a:ext uri="{FF2B5EF4-FFF2-40B4-BE49-F238E27FC236}">
                <a16:creationId xmlns:a16="http://schemas.microsoft.com/office/drawing/2014/main" id="{C0422676-8811-4363-EDAD-695DCFC0C197}"/>
              </a:ext>
            </a:extLst>
          </p:cNvPr>
          <p:cNvSpPr txBox="1"/>
          <p:nvPr/>
        </p:nvSpPr>
        <p:spPr>
          <a:xfrm rot="21434348">
            <a:off x="390250" y="5911674"/>
            <a:ext cx="169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fwachen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val 76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55C1F518-A491-FAF3-8F60-8E47EE2460B6}"/>
              </a:ext>
            </a:extLst>
          </p:cNvPr>
          <p:cNvSpPr/>
          <p:nvPr/>
        </p:nvSpPr>
        <p:spPr>
          <a:xfrm>
            <a:off x="130303" y="4161974"/>
            <a:ext cx="1706638" cy="719498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hlinkClick r:id="" action="ppaction://noaction">
              <a:snd r:embed="rId4" name="T2_W5F_6.3.wav"/>
            </a:hlinkClick>
            <a:extLst>
              <a:ext uri="{FF2B5EF4-FFF2-40B4-BE49-F238E27FC236}">
                <a16:creationId xmlns:a16="http://schemas.microsoft.com/office/drawing/2014/main" id="{AF0A6069-A787-2294-F8E5-01692BA25E16}"/>
              </a:ext>
            </a:extLst>
          </p:cNvPr>
          <p:cNvSpPr/>
          <p:nvPr/>
        </p:nvSpPr>
        <p:spPr>
          <a:xfrm rot="20852165">
            <a:off x="379677" y="2777061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36623973-E5D7-DE93-0427-D312C0481F2F}"/>
              </a:ext>
            </a:extLst>
          </p:cNvPr>
          <p:cNvSpPr/>
          <p:nvPr/>
        </p:nvSpPr>
        <p:spPr>
          <a:xfrm rot="21281593">
            <a:off x="8001607" y="3740632"/>
            <a:ext cx="1971483" cy="7253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hlinkClick r:id="" action="ppaction://noaction">
              <a:snd r:embed="rId6" name="T2_W5F_6.14.wav"/>
            </a:hlinkClick>
            <a:extLst>
              <a:ext uri="{FF2B5EF4-FFF2-40B4-BE49-F238E27FC236}">
                <a16:creationId xmlns:a16="http://schemas.microsoft.com/office/drawing/2014/main" id="{758DB0C6-3572-7DFF-6A4F-CD2C494FCC80}"/>
              </a:ext>
            </a:extLst>
          </p:cNvPr>
          <p:cNvSpPr/>
          <p:nvPr/>
        </p:nvSpPr>
        <p:spPr>
          <a:xfrm rot="870374">
            <a:off x="8722584" y="1799917"/>
            <a:ext cx="1522863" cy="690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hlinkClick r:id="" action="ppaction://noaction">
              <a:snd r:embed="rId7" name="T2_W5F_6.13.wav"/>
            </a:hlinkClick>
            <a:extLst>
              <a:ext uri="{FF2B5EF4-FFF2-40B4-BE49-F238E27FC236}">
                <a16:creationId xmlns:a16="http://schemas.microsoft.com/office/drawing/2014/main" id="{1C85389A-5CB0-089C-1494-916844F8789F}"/>
              </a:ext>
            </a:extLst>
          </p:cNvPr>
          <p:cNvSpPr/>
          <p:nvPr/>
        </p:nvSpPr>
        <p:spPr>
          <a:xfrm rot="21281593">
            <a:off x="6334378" y="2081156"/>
            <a:ext cx="1786477" cy="746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hlinkClick r:id="" action="ppaction://noaction">
              <a:snd r:embed="rId8" name="T2_W5F_6.21.wav"/>
            </a:hlinkClick>
            <a:extLst>
              <a:ext uri="{FF2B5EF4-FFF2-40B4-BE49-F238E27FC236}">
                <a16:creationId xmlns:a16="http://schemas.microsoft.com/office/drawing/2014/main" id="{B6058040-F67E-7B79-9D92-03EF3EE788E6}"/>
              </a:ext>
            </a:extLst>
          </p:cNvPr>
          <p:cNvSpPr/>
          <p:nvPr/>
        </p:nvSpPr>
        <p:spPr>
          <a:xfrm rot="552788">
            <a:off x="9740477" y="5243958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69BDD3C1-CBAA-369A-A5EA-2B410CB3C821}"/>
              </a:ext>
            </a:extLst>
          </p:cNvPr>
          <p:cNvSpPr/>
          <p:nvPr/>
        </p:nvSpPr>
        <p:spPr>
          <a:xfrm rot="21428006">
            <a:off x="9551723" y="2674164"/>
            <a:ext cx="201627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hlinkClick r:id="" action="ppaction://noaction">
              <a:snd r:embed="rId10" name="T2_W5F_6.18.wav"/>
            </a:hlinkClick>
            <a:extLst>
              <a:ext uri="{FF2B5EF4-FFF2-40B4-BE49-F238E27FC236}">
                <a16:creationId xmlns:a16="http://schemas.microsoft.com/office/drawing/2014/main" id="{F63F43C7-BFB3-71EA-79E8-C90B917526FC}"/>
              </a:ext>
            </a:extLst>
          </p:cNvPr>
          <p:cNvSpPr/>
          <p:nvPr/>
        </p:nvSpPr>
        <p:spPr>
          <a:xfrm rot="569681">
            <a:off x="6763876" y="4755412"/>
            <a:ext cx="2086511" cy="7625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hlinkClick r:id="" action="ppaction://noaction">
              <a:snd r:embed="rId11" name="T2_W5F_6.20.wav"/>
            </a:hlinkClick>
            <a:extLst>
              <a:ext uri="{FF2B5EF4-FFF2-40B4-BE49-F238E27FC236}">
                <a16:creationId xmlns:a16="http://schemas.microsoft.com/office/drawing/2014/main" id="{016D647B-ED1A-274A-CDB7-97A870532A39}"/>
              </a:ext>
            </a:extLst>
          </p:cNvPr>
          <p:cNvSpPr/>
          <p:nvPr/>
        </p:nvSpPr>
        <p:spPr>
          <a:xfrm rot="21281593">
            <a:off x="7986466" y="5677511"/>
            <a:ext cx="1665278" cy="8300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hlinkClick r:id="" action="ppaction://noaction">
              <a:snd r:embed="rId12" name="T2_W5F_6.19.wav"/>
            </a:hlinkClick>
            <a:extLst>
              <a:ext uri="{FF2B5EF4-FFF2-40B4-BE49-F238E27FC236}">
                <a16:creationId xmlns:a16="http://schemas.microsoft.com/office/drawing/2014/main" id="{5EFB5309-BCA2-C9D4-6053-6493192A5E38}"/>
              </a:ext>
            </a:extLst>
          </p:cNvPr>
          <p:cNvSpPr/>
          <p:nvPr/>
        </p:nvSpPr>
        <p:spPr>
          <a:xfrm rot="20691077">
            <a:off x="9486867" y="4061635"/>
            <a:ext cx="2374707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FBD46113-18AB-1E1C-E119-861206900549}"/>
              </a:ext>
            </a:extLst>
          </p:cNvPr>
          <p:cNvSpPr/>
          <p:nvPr/>
        </p:nvSpPr>
        <p:spPr>
          <a:xfrm rot="20450966">
            <a:off x="6843863" y="3198381"/>
            <a:ext cx="1885300" cy="7202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900219EA-8765-CD0D-78A2-EEC5858D65CC}"/>
              </a:ext>
            </a:extLst>
          </p:cNvPr>
          <p:cNvSpPr/>
          <p:nvPr/>
        </p:nvSpPr>
        <p:spPr>
          <a:xfrm rot="602445">
            <a:off x="6787752" y="886026"/>
            <a:ext cx="1948888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AA252755-B845-0C9B-1C60-4A1F9A6DE826}"/>
              </a:ext>
            </a:extLst>
          </p:cNvPr>
          <p:cNvSpPr/>
          <p:nvPr/>
        </p:nvSpPr>
        <p:spPr>
          <a:xfrm rot="552758">
            <a:off x="3763745" y="3797522"/>
            <a:ext cx="1928700" cy="77542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06F43CD4-83B8-B857-5261-43158759A9E0}"/>
              </a:ext>
            </a:extLst>
          </p:cNvPr>
          <p:cNvSpPr/>
          <p:nvPr/>
        </p:nvSpPr>
        <p:spPr>
          <a:xfrm rot="21281593">
            <a:off x="1001384" y="1406598"/>
            <a:ext cx="1880832" cy="721656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hlinkClick r:id="" action="ppaction://noaction">
              <a:snd r:embed="rId17" name="T2_W5F_6.10.wav"/>
            </a:hlinkClick>
            <a:extLst>
              <a:ext uri="{FF2B5EF4-FFF2-40B4-BE49-F238E27FC236}">
                <a16:creationId xmlns:a16="http://schemas.microsoft.com/office/drawing/2014/main" id="{E6E9E01E-82BA-5359-B841-988C0ADA027E}"/>
              </a:ext>
            </a:extLst>
          </p:cNvPr>
          <p:cNvSpPr/>
          <p:nvPr/>
        </p:nvSpPr>
        <p:spPr>
          <a:xfrm rot="21281593">
            <a:off x="202678" y="5795628"/>
            <a:ext cx="1829962" cy="899105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hlinkClick r:id="" action="ppaction://noaction">
              <a:snd r:embed="rId18" name="T2_W5F_6.11.wav"/>
            </a:hlinkClick>
            <a:extLst>
              <a:ext uri="{FF2B5EF4-FFF2-40B4-BE49-F238E27FC236}">
                <a16:creationId xmlns:a16="http://schemas.microsoft.com/office/drawing/2014/main" id="{26AFD6C7-6E63-896B-2C04-5CDE99DC6F72}"/>
              </a:ext>
            </a:extLst>
          </p:cNvPr>
          <p:cNvSpPr/>
          <p:nvPr/>
        </p:nvSpPr>
        <p:spPr>
          <a:xfrm rot="511858">
            <a:off x="2498722" y="5714801"/>
            <a:ext cx="2007671" cy="793857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0C96A9C3-65D6-F183-7AF4-180455A4AFF0}"/>
              </a:ext>
            </a:extLst>
          </p:cNvPr>
          <p:cNvSpPr/>
          <p:nvPr/>
        </p:nvSpPr>
        <p:spPr>
          <a:xfrm rot="20852165">
            <a:off x="2254941" y="3077217"/>
            <a:ext cx="1894059" cy="914400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>
            <a:hlinkClick r:id="" action="ppaction://noaction">
              <a:snd r:embed="rId20" name="T2_W5F_6.4.wav"/>
            </a:hlinkClick>
            <a:extLst>
              <a:ext uri="{FF2B5EF4-FFF2-40B4-BE49-F238E27FC236}">
                <a16:creationId xmlns:a16="http://schemas.microsoft.com/office/drawing/2014/main" id="{F8D80E9F-7C25-4379-A965-96D4E8E3B2A2}"/>
              </a:ext>
            </a:extLst>
          </p:cNvPr>
          <p:cNvSpPr/>
          <p:nvPr/>
        </p:nvSpPr>
        <p:spPr>
          <a:xfrm rot="21165326">
            <a:off x="3421645" y="1905287"/>
            <a:ext cx="1917529" cy="868354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175F24B1-42CD-5099-F35A-D78745624EA5}"/>
              </a:ext>
            </a:extLst>
          </p:cNvPr>
          <p:cNvSpPr/>
          <p:nvPr/>
        </p:nvSpPr>
        <p:spPr>
          <a:xfrm rot="751928">
            <a:off x="3750258" y="4848867"/>
            <a:ext cx="2022139" cy="941443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1" y="21564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82741" y="945618"/>
            <a:ext cx="1686941" cy="306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57764" y="832803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AA49-787C-D4FE-4C79-BEE254FF3CE8}"/>
              </a:ext>
            </a:extLst>
          </p:cNvPr>
          <p:cNvSpPr txBox="1"/>
          <p:nvPr/>
        </p:nvSpPr>
        <p:spPr>
          <a:xfrm>
            <a:off x="406031" y="784811"/>
            <a:ext cx="955495" cy="646331"/>
          </a:xfrm>
          <a:prstGeom prst="rect">
            <a:avLst/>
          </a:prstGeom>
          <a:solidFill>
            <a:srgbClr val="FFD319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FC6C1-C7FF-DB3C-0146-755812703EEC}"/>
              </a:ext>
            </a:extLst>
          </p:cNvPr>
          <p:cNvSpPr txBox="1"/>
          <p:nvPr/>
        </p:nvSpPr>
        <p:spPr>
          <a:xfrm>
            <a:off x="8959000" y="845129"/>
            <a:ext cx="1010879" cy="64633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1AD21D43-7637-7EDD-CC9A-43A9D0B85ECE}"/>
              </a:ext>
            </a:extLst>
          </p:cNvPr>
          <p:cNvSpPr txBox="1"/>
          <p:nvPr/>
        </p:nvSpPr>
        <p:spPr>
          <a:xfrm rot="20883908">
            <a:off x="2633764" y="329307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32B2E9E8-A766-CA3E-E99E-49462A89EF9C}"/>
              </a:ext>
            </a:extLst>
          </p:cNvPr>
          <p:cNvSpPr txBox="1"/>
          <p:nvPr/>
        </p:nvSpPr>
        <p:spPr>
          <a:xfrm rot="21271385">
            <a:off x="1462348" y="155538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33" name="TextBox 32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D0778A15-8714-A58B-9BD4-B7DBB732DCB9}"/>
              </a:ext>
            </a:extLst>
          </p:cNvPr>
          <p:cNvSpPr txBox="1"/>
          <p:nvPr/>
        </p:nvSpPr>
        <p:spPr>
          <a:xfrm rot="522572">
            <a:off x="4300470" y="397714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hlinkClick r:id="" action="ppaction://noaction">
              <a:snd r:embed="rId18" name="T2_W5F_6.11.wav"/>
            </a:hlinkClick>
            <a:extLst>
              <a:ext uri="{FF2B5EF4-FFF2-40B4-BE49-F238E27FC236}">
                <a16:creationId xmlns:a16="http://schemas.microsoft.com/office/drawing/2014/main" id="{F34EB890-F293-FE0B-208C-424F0DA69AC6}"/>
              </a:ext>
            </a:extLst>
          </p:cNvPr>
          <p:cNvSpPr txBox="1"/>
          <p:nvPr/>
        </p:nvSpPr>
        <p:spPr>
          <a:xfrm rot="522572">
            <a:off x="2996774" y="5932368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9FD9E2AF-453A-3CEB-96F2-0038439B74CF}"/>
              </a:ext>
            </a:extLst>
          </p:cNvPr>
          <p:cNvSpPr txBox="1"/>
          <p:nvPr/>
        </p:nvSpPr>
        <p:spPr>
          <a:xfrm rot="522572">
            <a:off x="4161248" y="5104294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hlinkClick r:id="" action="ppaction://noaction">
              <a:snd r:embed="rId20" name="T2_W5F_6.4.wav"/>
            </a:hlinkClick>
            <a:extLst>
              <a:ext uri="{FF2B5EF4-FFF2-40B4-BE49-F238E27FC236}">
                <a16:creationId xmlns:a16="http://schemas.microsoft.com/office/drawing/2014/main" id="{B00DE6DD-92EF-B96B-186C-42842E74AED3}"/>
              </a:ext>
            </a:extLst>
          </p:cNvPr>
          <p:cNvSpPr txBox="1"/>
          <p:nvPr/>
        </p:nvSpPr>
        <p:spPr>
          <a:xfrm>
            <a:off x="3861833" y="2139409"/>
            <a:ext cx="1271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7" name="T2_W5F_6.13.wav"/>
            </a:hlinkClick>
            <a:extLst>
              <a:ext uri="{FF2B5EF4-FFF2-40B4-BE49-F238E27FC236}">
                <a16:creationId xmlns:a16="http://schemas.microsoft.com/office/drawing/2014/main" id="{4F7D4943-26C3-605E-ACA5-943C18C8EB09}"/>
              </a:ext>
            </a:extLst>
          </p:cNvPr>
          <p:cNvSpPr txBox="1"/>
          <p:nvPr/>
        </p:nvSpPr>
        <p:spPr>
          <a:xfrm rot="21066981">
            <a:off x="6769476" y="216789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0E23AF00-6D92-35D6-63B1-ECC5E9775527}"/>
              </a:ext>
            </a:extLst>
          </p:cNvPr>
          <p:cNvSpPr txBox="1"/>
          <p:nvPr/>
        </p:nvSpPr>
        <p:spPr>
          <a:xfrm rot="20549434">
            <a:off x="7253616" y="3322517"/>
            <a:ext cx="133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t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DA37D443-CE65-1B3D-A0B6-F3791319EE87}"/>
              </a:ext>
            </a:extLst>
          </p:cNvPr>
          <p:cNvSpPr txBox="1"/>
          <p:nvPr/>
        </p:nvSpPr>
        <p:spPr>
          <a:xfrm rot="21194504">
            <a:off x="8402299" y="3894519"/>
            <a:ext cx="14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men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hlinkClick r:id="" action="ppaction://noaction">
              <a:snd r:embed="rId10" name="T2_W5F_6.18.wav"/>
            </a:hlinkClick>
            <a:extLst>
              <a:ext uri="{FF2B5EF4-FFF2-40B4-BE49-F238E27FC236}">
                <a16:creationId xmlns:a16="http://schemas.microsoft.com/office/drawing/2014/main" id="{A5781D3D-AE97-5568-04BF-53424D896CD9}"/>
              </a:ext>
            </a:extLst>
          </p:cNvPr>
          <p:cNvSpPr txBox="1"/>
          <p:nvPr/>
        </p:nvSpPr>
        <p:spPr>
          <a:xfrm rot="522572">
            <a:off x="7275832" y="4971805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" action="ppaction://noaction">
              <a:snd r:embed="rId8" name="T2_W5F_6.21.wav"/>
            </a:hlinkClick>
            <a:extLst>
              <a:ext uri="{FF2B5EF4-FFF2-40B4-BE49-F238E27FC236}">
                <a16:creationId xmlns:a16="http://schemas.microsoft.com/office/drawing/2014/main" id="{A09B68C8-4725-1961-7995-CDE90854505E}"/>
              </a:ext>
            </a:extLst>
          </p:cNvPr>
          <p:cNvSpPr txBox="1"/>
          <p:nvPr/>
        </p:nvSpPr>
        <p:spPr>
          <a:xfrm rot="522572">
            <a:off x="10406336" y="550110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7" name="T2_W5F_6.10.wav"/>
            </a:hlinkClick>
            <a:extLst>
              <a:ext uri="{FF2B5EF4-FFF2-40B4-BE49-F238E27FC236}">
                <a16:creationId xmlns:a16="http://schemas.microsoft.com/office/drawing/2014/main" id="{FA6C58E0-F1FF-2BF7-96D8-327B182B2BCF}"/>
              </a:ext>
            </a:extLst>
          </p:cNvPr>
          <p:cNvSpPr txBox="1"/>
          <p:nvPr/>
        </p:nvSpPr>
        <p:spPr>
          <a:xfrm rot="21103792">
            <a:off x="367531" y="6035926"/>
            <a:ext cx="169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fwachen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TextBox 47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51FAC3F3-B63D-58DE-3DE7-639693630B91}"/>
              </a:ext>
            </a:extLst>
          </p:cNvPr>
          <p:cNvSpPr txBox="1"/>
          <p:nvPr/>
        </p:nvSpPr>
        <p:spPr>
          <a:xfrm>
            <a:off x="9998360" y="2919061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FFFFFF"/>
                </a:solidFill>
                <a:latin typeface="Century Gothic" panose="020F0302020204030204"/>
              </a:rPr>
              <a:t>gl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TextBox 48">
            <a:hlinkClick r:id="" action="ppaction://noaction">
              <a:snd r:embed="rId12" name="T2_W5F_6.19.wav"/>
            </a:hlinkClick>
            <a:extLst>
              <a:ext uri="{FF2B5EF4-FFF2-40B4-BE49-F238E27FC236}">
                <a16:creationId xmlns:a16="http://schemas.microsoft.com/office/drawing/2014/main" id="{BE5BB5F5-645D-5D34-B5E7-60B6F642CD3A}"/>
              </a:ext>
            </a:extLst>
          </p:cNvPr>
          <p:cNvSpPr txBox="1"/>
          <p:nvPr/>
        </p:nvSpPr>
        <p:spPr>
          <a:xfrm rot="20549434">
            <a:off x="9477064" y="4299489"/>
            <a:ext cx="243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6" name="T2_W5F_6.14.wav"/>
            </a:hlinkClick>
            <a:extLst>
              <a:ext uri="{FF2B5EF4-FFF2-40B4-BE49-F238E27FC236}">
                <a16:creationId xmlns:a16="http://schemas.microsoft.com/office/drawing/2014/main" id="{81900176-77FA-FFBF-1F6A-22578131CD0D}"/>
              </a:ext>
            </a:extLst>
          </p:cNvPr>
          <p:cNvSpPr txBox="1"/>
          <p:nvPr/>
        </p:nvSpPr>
        <p:spPr>
          <a:xfrm rot="522572">
            <a:off x="8792465" y="1943059"/>
            <a:ext cx="178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5D14654F-2E04-DC8D-ED31-17DF8BF53D55}"/>
              </a:ext>
            </a:extLst>
          </p:cNvPr>
          <p:cNvSpPr txBox="1"/>
          <p:nvPr/>
        </p:nvSpPr>
        <p:spPr>
          <a:xfrm rot="522572">
            <a:off x="7097978" y="1048302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</a:p>
        </p:txBody>
      </p:sp>
      <p:sp>
        <p:nvSpPr>
          <p:cNvPr id="52" name="Rectangle 51">
            <a:hlinkClick r:id="" action="ppaction://noaction">
              <a:snd r:embed="rId11" name="T2_W5F_6.20.wav"/>
            </a:hlinkClick>
            <a:extLst>
              <a:ext uri="{FF2B5EF4-FFF2-40B4-BE49-F238E27FC236}">
                <a16:creationId xmlns:a16="http://schemas.microsoft.com/office/drawing/2014/main" id="{200C25C5-293E-2EFD-21A5-A3CFFB9FABFB}"/>
              </a:ext>
            </a:extLst>
          </p:cNvPr>
          <p:cNvSpPr/>
          <p:nvPr/>
        </p:nvSpPr>
        <p:spPr>
          <a:xfrm rot="21064167">
            <a:off x="8325800" y="5900764"/>
            <a:ext cx="1026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äu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hlinkClick r:id="" action="ppaction://noaction">
              <a:snd r:embed="rId4" name="T2_W5F_6.3.wav"/>
            </a:hlinkClick>
            <a:extLst>
              <a:ext uri="{FF2B5EF4-FFF2-40B4-BE49-F238E27FC236}">
                <a16:creationId xmlns:a16="http://schemas.microsoft.com/office/drawing/2014/main" id="{A8D2C7D9-4333-594E-73BC-2528703B0748}"/>
              </a:ext>
            </a:extLst>
          </p:cNvPr>
          <p:cNvSpPr txBox="1"/>
          <p:nvPr/>
        </p:nvSpPr>
        <p:spPr>
          <a:xfrm rot="20481591">
            <a:off x="837474" y="292234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74" name="Oval 73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273F63DB-FD77-9C7B-9126-6F460BB119EE}"/>
              </a:ext>
            </a:extLst>
          </p:cNvPr>
          <p:cNvSpPr/>
          <p:nvPr/>
        </p:nvSpPr>
        <p:spPr>
          <a:xfrm rot="21281593">
            <a:off x="1732103" y="4715363"/>
            <a:ext cx="1895167" cy="830039"/>
          </a:xfrm>
          <a:prstGeom prst="ellipse">
            <a:avLst/>
          </a:prstGeom>
          <a:solidFill>
            <a:srgbClr val="FFD3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C9DA52D1-213A-43C6-E7B8-F84B4461D1C2}"/>
              </a:ext>
            </a:extLst>
          </p:cNvPr>
          <p:cNvSpPr/>
          <p:nvPr/>
        </p:nvSpPr>
        <p:spPr>
          <a:xfrm rot="21170023">
            <a:off x="2175343" y="4946254"/>
            <a:ext cx="917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br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308C83EA-5B93-7BC2-0AE4-5F97AD77FA8D}"/>
              </a:ext>
            </a:extLst>
          </p:cNvPr>
          <p:cNvSpPr txBox="1"/>
          <p:nvPr/>
        </p:nvSpPr>
        <p:spPr>
          <a:xfrm>
            <a:off x="528479" y="4301407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TextBox 77">
            <a:hlinkClick r:id="" action="ppaction://noaction">
              <a:snd r:embed="rId24" name="T2_W5F_6.1.wav"/>
            </a:hlinkClick>
            <a:extLst>
              <a:ext uri="{FF2B5EF4-FFF2-40B4-BE49-F238E27FC236}">
                <a16:creationId xmlns:a16="http://schemas.microsoft.com/office/drawing/2014/main" id="{8A947B3E-26E1-20E8-B45E-421875B92DFF}"/>
              </a:ext>
            </a:extLst>
          </p:cNvPr>
          <p:cNvSpPr txBox="1"/>
          <p:nvPr/>
        </p:nvSpPr>
        <p:spPr>
          <a:xfrm>
            <a:off x="3011988" y="127945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die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Wörter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das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oder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[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äu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]? </a:t>
            </a:r>
          </a:p>
        </p:txBody>
      </p:sp>
      <p:pic>
        <p:nvPicPr>
          <p:cNvPr id="4" name="Picture 3">
            <a:hlinkClick r:id="" action="ppaction://noaction">
              <a:snd r:embed="rId4" name="T2_W5F_6.3.wav"/>
            </a:hlinkClick>
            <a:extLst>
              <a:ext uri="{FF2B5EF4-FFF2-40B4-BE49-F238E27FC236}">
                <a16:creationId xmlns:a16="http://schemas.microsoft.com/office/drawing/2014/main" id="{DF1673CE-6129-F4D0-40B7-822C8465822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73731" y="2831533"/>
            <a:ext cx="609653" cy="609653"/>
          </a:xfrm>
          <a:prstGeom prst="rect">
            <a:avLst/>
          </a:prstGeom>
        </p:spPr>
      </p:pic>
      <p:pic>
        <p:nvPicPr>
          <p:cNvPr id="14" name="Picture 13" descr="house">
            <a:hlinkClick r:id="" action="ppaction://noaction">
              <a:snd r:embed="rId15" name="T2_W5F_6.7.wav"/>
            </a:hlinkClick>
            <a:extLst>
              <a:ext uri="{FF2B5EF4-FFF2-40B4-BE49-F238E27FC236}">
                <a16:creationId xmlns:a16="http://schemas.microsoft.com/office/drawing/2014/main" id="{EB177CB9-093F-C036-DE4A-9FCA121F98B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34" y="4087939"/>
            <a:ext cx="782797" cy="515469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6" name="T2_W5F_6.2.wav"/>
            </a:hlinkClick>
            <a:extLst>
              <a:ext uri="{FF2B5EF4-FFF2-40B4-BE49-F238E27FC236}">
                <a16:creationId xmlns:a16="http://schemas.microsoft.com/office/drawing/2014/main" id="{FBF31E86-6ED8-A423-F0A3-F8D49129A82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95129" y="1257864"/>
            <a:ext cx="603556" cy="652329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21" name="T2_W5F_6.9.wav"/>
            </a:hlinkClick>
            <a:extLst>
              <a:ext uri="{FF2B5EF4-FFF2-40B4-BE49-F238E27FC236}">
                <a16:creationId xmlns:a16="http://schemas.microsoft.com/office/drawing/2014/main" id="{02D58904-30AA-4466-CBAF-C849CD7C32E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83957" y="5222104"/>
            <a:ext cx="561647" cy="63490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>
              <a:snd r:embed="rId6" name="T2_W5F_6.14.wav"/>
            </a:hlinkClick>
            <a:extLst>
              <a:ext uri="{FF2B5EF4-FFF2-40B4-BE49-F238E27FC236}">
                <a16:creationId xmlns:a16="http://schemas.microsoft.com/office/drawing/2014/main" id="{79F2D8B9-6516-31E5-E169-B8B8D1F8F0F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38217" y="1543408"/>
            <a:ext cx="854646" cy="486264"/>
          </a:xfrm>
          <a:prstGeom prst="rect">
            <a:avLst/>
          </a:prstGeom>
        </p:spPr>
      </p:pic>
      <p:pic>
        <p:nvPicPr>
          <p:cNvPr id="2050" name="Picture 2" descr="Free bucket cleaning supplies vector">
            <a:hlinkClick r:id="" action="ppaction://noaction">
              <a:snd r:embed="rId19" name="T2_W5F_6.5.wav"/>
            </a:hlinkClick>
            <a:extLst>
              <a:ext uri="{FF2B5EF4-FFF2-40B4-BE49-F238E27FC236}">
                <a16:creationId xmlns:a16="http://schemas.microsoft.com/office/drawing/2014/main" id="{CE400ED0-863A-6E32-C8C8-EECE06DE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00" y="2829835"/>
            <a:ext cx="923369" cy="8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duster feather nature vector">
            <a:hlinkClick r:id="" action="ppaction://noaction">
              <a:snd r:embed="rId3" name="T2_W5F_6.6.wav"/>
            </a:hlinkClick>
            <a:extLst>
              <a:ext uri="{FF2B5EF4-FFF2-40B4-BE49-F238E27FC236}">
                <a16:creationId xmlns:a16="http://schemas.microsoft.com/office/drawing/2014/main" id="{B1119CBC-01F4-F070-EAE4-188DCA9B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8491">
            <a:off x="1228306" y="4134348"/>
            <a:ext cx="842150" cy="7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logo&#10;&#10;Description automatically generated">
            <a:hlinkClick r:id="" action="ppaction://noaction">
              <a:snd r:embed="rId23" name="T2_W5F_6.8.wav"/>
            </a:hlinkClick>
            <a:extLst>
              <a:ext uri="{FF2B5EF4-FFF2-40B4-BE49-F238E27FC236}">
                <a16:creationId xmlns:a16="http://schemas.microsoft.com/office/drawing/2014/main" id="{A7597A08-9E2E-12F8-F81A-CF063339E0A3}"/>
              </a:ext>
            </a:extLst>
          </p:cNvPr>
          <p:cNvPicPr>
            <a:picLocks noChangeAspect="1"/>
          </p:cNvPicPr>
          <p:nvPr/>
        </p:nvPicPr>
        <p:blipFill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86" y="4484478"/>
            <a:ext cx="782977" cy="741218"/>
          </a:xfrm>
          <a:prstGeom prst="rect">
            <a:avLst/>
          </a:prstGeom>
        </p:spPr>
      </p:pic>
      <p:pic>
        <p:nvPicPr>
          <p:cNvPr id="2054" name="Picture 6" descr="Free wake up morning bed illustration">
            <a:hlinkClick r:id="" action="ppaction://noaction">
              <a:snd r:embed="rId17" name="T2_W5F_6.10.wav"/>
            </a:hlinkClick>
            <a:extLst>
              <a:ext uri="{FF2B5EF4-FFF2-40B4-BE49-F238E27FC236}">
                <a16:creationId xmlns:a16="http://schemas.microsoft.com/office/drawing/2014/main" id="{5F3ECB85-D0C9-12EE-2EBA-A49B0B572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1" r="29028" b="2986"/>
          <a:stretch/>
        </p:blipFill>
        <p:spPr bwMode="auto">
          <a:xfrm rot="21184077">
            <a:off x="1038179" y="5478902"/>
            <a:ext cx="848805" cy="53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map flight vacation illustration">
            <a:hlinkClick r:id="" action="ppaction://noaction">
              <a:snd r:embed="rId18" name="T2_W5F_6.11.wav"/>
            </a:hlinkClick>
            <a:extLst>
              <a:ext uri="{FF2B5EF4-FFF2-40B4-BE49-F238E27FC236}">
                <a16:creationId xmlns:a16="http://schemas.microsoft.com/office/drawing/2014/main" id="{CDA27F91-40D5-865B-E747-3303B6C1E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8844" b="8016"/>
          <a:stretch/>
        </p:blipFill>
        <p:spPr bwMode="auto">
          <a:xfrm>
            <a:off x="3980690" y="6024095"/>
            <a:ext cx="1182957" cy="5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" action="ppaction://noaction">
              <a:snd r:embed="rId14" name="T2_W5F_6.12.wav"/>
            </a:hlinkClick>
            <a:extLst>
              <a:ext uri="{FF2B5EF4-FFF2-40B4-BE49-F238E27FC236}">
                <a16:creationId xmlns:a16="http://schemas.microsoft.com/office/drawing/2014/main" id="{826CE598-41BE-A0B8-704C-ECDFD30E9825}"/>
              </a:ext>
            </a:extLst>
          </p:cNvPr>
          <p:cNvSpPr txBox="1"/>
          <p:nvPr/>
        </p:nvSpPr>
        <p:spPr>
          <a:xfrm rot="522572">
            <a:off x="7042685" y="1285019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Century Gothic" panose="020F0302020204030204"/>
              </a:rPr>
              <a:t>[buyer]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62" name="Picture 14" descr="Free column roman greek vector">
            <a:hlinkClick r:id="" action="ppaction://noaction">
              <a:snd r:embed="rId7" name="T2_W5F_6.13.wav"/>
            </a:hlinkClick>
            <a:extLst>
              <a:ext uri="{FF2B5EF4-FFF2-40B4-BE49-F238E27FC236}">
                <a16:creationId xmlns:a16="http://schemas.microsoft.com/office/drawing/2014/main" id="{29C0F0BB-2EC4-5B8E-131E-70213F5F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40" y="1875157"/>
            <a:ext cx="752838" cy="11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silhouette black religion vector">
            <a:hlinkClick r:id="" action="ppaction://noaction">
              <a:snd r:embed="rId9" name="T2_W5F_6.16.wav"/>
            </a:hlinkClick>
            <a:extLst>
              <a:ext uri="{FF2B5EF4-FFF2-40B4-BE49-F238E27FC236}">
                <a16:creationId xmlns:a16="http://schemas.microsoft.com/office/drawing/2014/main" id="{7A87E3D7-9274-C5BA-C235-50056CAA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48" y="1889352"/>
            <a:ext cx="1173428" cy="11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Free church bell bell gold vector">
            <a:hlinkClick r:id="" action="ppaction://noaction">
              <a:snd r:embed="rId13" name="T2_W5F_6.15.wav"/>
            </a:hlinkClick>
            <a:extLst>
              <a:ext uri="{FF2B5EF4-FFF2-40B4-BE49-F238E27FC236}">
                <a16:creationId xmlns:a16="http://schemas.microsoft.com/office/drawing/2014/main" id="{8D5AC5D5-9C6E-2941-09E3-931998D0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097">
            <a:off x="8166707" y="2871537"/>
            <a:ext cx="783460" cy="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hlinkClick r:id="" action="ppaction://noaction">
              <a:snd r:embed="rId20" name="T2_W5F_6.4.wav"/>
            </a:hlinkClick>
            <a:extLst>
              <a:ext uri="{FF2B5EF4-FFF2-40B4-BE49-F238E27FC236}">
                <a16:creationId xmlns:a16="http://schemas.microsoft.com/office/drawing/2014/main" id="{DF706023-3268-1E94-A5AB-8A3C8FCAE59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10570" y="1820597"/>
            <a:ext cx="1170533" cy="585267"/>
          </a:xfrm>
          <a:prstGeom prst="rect">
            <a:avLst/>
          </a:prstGeom>
        </p:spPr>
      </p:pic>
      <p:pic>
        <p:nvPicPr>
          <p:cNvPr id="26" name="Immagine 25">
            <a:hlinkClick r:id="" action="ppaction://noaction">
              <a:snd r:embed="rId5" name="T2_W5F_6.17.wav"/>
            </a:hlinkClick>
            <a:extLst>
              <a:ext uri="{FF2B5EF4-FFF2-40B4-BE49-F238E27FC236}">
                <a16:creationId xmlns:a16="http://schemas.microsoft.com/office/drawing/2014/main" id="{64878242-02C6-8A72-DA87-CBDA23831B2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19989" y="4060718"/>
            <a:ext cx="1170533" cy="585267"/>
          </a:xfrm>
          <a:prstGeom prst="rect">
            <a:avLst/>
          </a:prstGeom>
        </p:spPr>
      </p:pic>
      <p:pic>
        <p:nvPicPr>
          <p:cNvPr id="34" name="Immagine 33">
            <a:hlinkClick r:id="" action="ppaction://noaction">
              <a:snd r:embed="rId10" name="T2_W5F_6.18.wav"/>
            </a:hlinkClick>
            <a:extLst>
              <a:ext uri="{FF2B5EF4-FFF2-40B4-BE49-F238E27FC236}">
                <a16:creationId xmlns:a16="http://schemas.microsoft.com/office/drawing/2014/main" id="{F5AA4003-D6C6-51E6-A5A9-7B16C48F685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533462" y="4722338"/>
            <a:ext cx="829128" cy="865707"/>
          </a:xfrm>
          <a:prstGeom prst="rect">
            <a:avLst/>
          </a:prstGeom>
        </p:spPr>
      </p:pic>
      <p:pic>
        <p:nvPicPr>
          <p:cNvPr id="7" name="Immagine 6">
            <a:hlinkClick r:id="" action="ppaction://noaction">
              <a:snd r:embed="rId12" name="T2_W5F_6.19.wav"/>
            </a:hlinkClick>
            <a:extLst>
              <a:ext uri="{FF2B5EF4-FFF2-40B4-BE49-F238E27FC236}">
                <a16:creationId xmlns:a16="http://schemas.microsoft.com/office/drawing/2014/main" id="{95342DB2-D075-0A22-9CD4-1FD6158BB70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002790" y="3754630"/>
            <a:ext cx="1066892" cy="597460"/>
          </a:xfrm>
          <a:prstGeom prst="rect">
            <a:avLst/>
          </a:prstGeom>
        </p:spPr>
      </p:pic>
      <p:pic>
        <p:nvPicPr>
          <p:cNvPr id="10" name="Immagine 9">
            <a:hlinkClick r:id="" action="ppaction://noaction">
              <a:snd r:embed="rId11" name="T2_W5F_6.20.wav"/>
            </a:hlinkClick>
            <a:extLst>
              <a:ext uri="{FF2B5EF4-FFF2-40B4-BE49-F238E27FC236}">
                <a16:creationId xmlns:a16="http://schemas.microsoft.com/office/drawing/2014/main" id="{165DFA95-4B51-DABD-F7AC-E89FD7C8041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417968" y="5880869"/>
            <a:ext cx="932769" cy="938865"/>
          </a:xfrm>
          <a:prstGeom prst="rect">
            <a:avLst/>
          </a:prstGeom>
        </p:spPr>
      </p:pic>
      <p:pic>
        <p:nvPicPr>
          <p:cNvPr id="25" name="Immagine 24">
            <a:hlinkClick r:id="" action="ppaction://noaction">
              <a:snd r:embed="rId8" name="T2_W5F_6.21.wav"/>
            </a:hlinkClick>
            <a:extLst>
              <a:ext uri="{FF2B5EF4-FFF2-40B4-BE49-F238E27FC236}">
                <a16:creationId xmlns:a16="http://schemas.microsoft.com/office/drawing/2014/main" id="{40C84384-4622-501B-E27E-5477F99861C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902549" y="5974349"/>
            <a:ext cx="2054530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7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Music Girl Singer photo and picture">
            <a:extLst>
              <a:ext uri="{FF2B5EF4-FFF2-40B4-BE49-F238E27FC236}">
                <a16:creationId xmlns:a16="http://schemas.microsoft.com/office/drawing/2014/main" id="{64953510-5A2F-B5BE-3E37-2102D74AA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3240"/>
          <a:stretch/>
        </p:blipFill>
        <p:spPr bwMode="auto">
          <a:xfrm flipH="1">
            <a:off x="4223207" y="5208104"/>
            <a:ext cx="2045617" cy="15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EC700D-62AD-6316-EDE6-229BEB4A6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39" y="4877478"/>
            <a:ext cx="1641925" cy="1903681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97" y="5472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8" name="T2_W5F_8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303758" y="695682"/>
            <a:ext cx="626286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Lieblingsdinge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*. Was hat Frau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Anspach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6" name="Table 24">
            <a:extLst>
              <a:ext uri="{FF2B5EF4-FFF2-40B4-BE49-F238E27FC236}">
                <a16:creationId xmlns:a16="http://schemas.microsoft.com/office/drawing/2014/main" id="{131B2982-9962-4C72-840B-C4411860B1B6}"/>
              </a:ext>
            </a:extLst>
          </p:cNvPr>
          <p:cNvGraphicFramePr>
            <a:graphicFrameLocks noGrp="1"/>
          </p:cNvGraphicFramePr>
          <p:nvPr/>
        </p:nvGraphicFramePr>
        <p:xfrm>
          <a:off x="7497270" y="2131959"/>
          <a:ext cx="3647016" cy="459100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02900">
                  <a:extLst>
                    <a:ext uri="{9D8B030D-6E8A-4147-A177-3AD203B41FA5}">
                      <a16:colId xmlns:a16="http://schemas.microsoft.com/office/drawing/2014/main" val="2218395770"/>
                    </a:ext>
                  </a:extLst>
                </a:gridCol>
                <a:gridCol w="1413050">
                  <a:extLst>
                    <a:ext uri="{9D8B030D-6E8A-4147-A177-3AD203B41FA5}">
                      <a16:colId xmlns:a16="http://schemas.microsoft.com/office/drawing/2014/main" val="3328270413"/>
                    </a:ext>
                  </a:extLst>
                </a:gridCol>
                <a:gridCol w="1631066">
                  <a:extLst>
                    <a:ext uri="{9D8B030D-6E8A-4147-A177-3AD203B41FA5}">
                      <a16:colId xmlns:a16="http://schemas.microsoft.com/office/drawing/2014/main" val="4057324009"/>
                    </a:ext>
                  </a:extLst>
                </a:gridCol>
              </a:tblGrid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5575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31294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64831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184148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453463"/>
                  </a:ext>
                </a:extLst>
              </a:tr>
              <a:tr h="7651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430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114389" y="1296244"/>
            <a:ext cx="10403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Herr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Epiney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asking Frau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Anspach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one of the singers for Switzerland this year, about her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things.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✔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) or doesn’t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she have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7C366D-5186-4595-89DE-A0AFD68C6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5748" y="2142630"/>
            <a:ext cx="632990" cy="707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CB7288-98C1-4946-93AE-9F1B26908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4973" y="3743647"/>
            <a:ext cx="871343" cy="576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FBA865-F6AA-407D-91EA-506BC4622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2465" y="3769574"/>
            <a:ext cx="632990" cy="615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3BF54-CAF5-495B-BE45-45953182E5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9544" y="3128001"/>
            <a:ext cx="499915" cy="4084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59D9EA-9D63-4E38-8BF5-25115ED9A05C}"/>
              </a:ext>
            </a:extLst>
          </p:cNvPr>
          <p:cNvSpPr txBox="1"/>
          <p:nvPr/>
        </p:nvSpPr>
        <p:spPr>
          <a:xfrm>
            <a:off x="74421" y="2705471"/>
            <a:ext cx="736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A. 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Lieblingsgruppe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Lieblingssong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A576E26-011C-4C48-B359-CB9D67DF29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80797" y="2224953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F6BB42D-590C-4749-8649-854FA7C4C1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30056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044BB56-21A8-4264-863A-FF20A82963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3841841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5930C89-A428-47A0-A2F8-E19DCAD9DE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4548203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D98E2989-7D4A-45D0-81B7-FD163BB6C5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480797" y="5303096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B5BB167F-0D81-483F-9A91-74328669BE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00682" y="6128289"/>
            <a:ext cx="517321" cy="5173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3EE1E6-CF75-4121-96BF-7DC2E14035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777" y="2380486"/>
            <a:ext cx="387130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B27907A-0E4E-4E54-AE4D-486B19A570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3103781"/>
            <a:ext cx="387130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C38247-E82E-4976-B3E7-31CE21DD10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3878487"/>
            <a:ext cx="387130" cy="3414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F619BD-06EE-464D-90AC-8864D4D345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4714562"/>
            <a:ext cx="387130" cy="3414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44FFA9-0302-45E8-8E6B-BB3E951684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777" y="5443947"/>
            <a:ext cx="387130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9E0D1DC-B5EE-4322-8955-9752A0C9E2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5892" y="6239514"/>
            <a:ext cx="387130" cy="341406"/>
          </a:xfrm>
          <a:prstGeom prst="rect">
            <a:avLst/>
          </a:prstGeom>
        </p:spPr>
      </p:pic>
      <p:sp>
        <p:nvSpPr>
          <p:cNvPr id="39" name="Title 4">
            <a:extLst>
              <a:ext uri="{FF2B5EF4-FFF2-40B4-BE49-F238E27FC236}">
                <a16:creationId xmlns:a16="http://schemas.microsoft.com/office/drawing/2014/main" id="{DCDD27E1-00B8-493C-91EF-E99EB33C8D93}"/>
              </a:ext>
            </a:extLst>
          </p:cNvPr>
          <p:cNvSpPr txBox="1">
            <a:spLocks/>
          </p:cNvSpPr>
          <p:nvPr/>
        </p:nvSpPr>
        <p:spPr>
          <a:xfrm>
            <a:off x="942957" y="57788"/>
            <a:ext cx="2869907" cy="52322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C00DF-672B-40D3-9D1F-854A8C9388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681" y="84093"/>
            <a:ext cx="536494" cy="493819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1BDE1689-5DE2-48C2-84EE-AA62A619300B}"/>
              </a:ext>
            </a:extLst>
          </p:cNvPr>
          <p:cNvSpPr txBox="1">
            <a:spLocks/>
          </p:cNvSpPr>
          <p:nvPr/>
        </p:nvSpPr>
        <p:spPr>
          <a:xfrm>
            <a:off x="10703266" y="122044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535E1F-5680-4B3C-8112-4DFAA81360C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15" y="-19278"/>
            <a:ext cx="1097375" cy="1402202"/>
          </a:xfrm>
          <a:prstGeom prst="rect">
            <a:avLst/>
          </a:prstGeom>
        </p:spPr>
      </p:pic>
      <p:sp>
        <p:nvSpPr>
          <p:cNvPr id="46" name="Google Shape;613;p26">
            <a:hlinkClick r:id="" action="ppaction://noaction">
              <a:snd r:embed="rId17" name="T2_W5F_8.2.wav"/>
            </a:hlinkClick>
            <a:extLst>
              <a:ext uri="{FF2B5EF4-FFF2-40B4-BE49-F238E27FC236}">
                <a16:creationId xmlns:a16="http://schemas.microsoft.com/office/drawing/2014/main" id="{ED5D98C3-5977-4181-BA54-78D7277D49BF}"/>
              </a:ext>
            </a:extLst>
          </p:cNvPr>
          <p:cNvSpPr/>
          <p:nvPr/>
        </p:nvSpPr>
        <p:spPr>
          <a:xfrm>
            <a:off x="7615892" y="242202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613;p26">
            <a:hlinkClick r:id="" action="ppaction://noaction">
              <a:snd r:embed="rId18" name="T2_W5F_8.3.wav"/>
            </a:hlinkClick>
            <a:extLst>
              <a:ext uri="{FF2B5EF4-FFF2-40B4-BE49-F238E27FC236}">
                <a16:creationId xmlns:a16="http://schemas.microsoft.com/office/drawing/2014/main" id="{989EF668-0BD9-4EB8-87BC-68E65693DFC3}"/>
              </a:ext>
            </a:extLst>
          </p:cNvPr>
          <p:cNvSpPr/>
          <p:nvPr/>
        </p:nvSpPr>
        <p:spPr>
          <a:xfrm>
            <a:off x="7615892" y="318298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613;p26">
            <a:hlinkClick r:id="" action="ppaction://noaction">
              <a:snd r:embed="rId19" name="T2_W5F_8.4.wav"/>
            </a:hlinkClick>
            <a:extLst>
              <a:ext uri="{FF2B5EF4-FFF2-40B4-BE49-F238E27FC236}">
                <a16:creationId xmlns:a16="http://schemas.microsoft.com/office/drawing/2014/main" id="{9A81D741-0BFA-4DEB-B81E-D160F8C90BD3}"/>
              </a:ext>
            </a:extLst>
          </p:cNvPr>
          <p:cNvSpPr/>
          <p:nvPr/>
        </p:nvSpPr>
        <p:spPr>
          <a:xfrm>
            <a:off x="7615892" y="394394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613;p26">
            <a:hlinkClick r:id="" action="ppaction://noaction">
              <a:snd r:embed="rId20" name="T2_W5F_8.5.wav"/>
            </a:hlinkClick>
            <a:extLst>
              <a:ext uri="{FF2B5EF4-FFF2-40B4-BE49-F238E27FC236}">
                <a16:creationId xmlns:a16="http://schemas.microsoft.com/office/drawing/2014/main" id="{41840A20-86C1-4606-B371-14048E348EAE}"/>
              </a:ext>
            </a:extLst>
          </p:cNvPr>
          <p:cNvSpPr/>
          <p:nvPr/>
        </p:nvSpPr>
        <p:spPr>
          <a:xfrm>
            <a:off x="7615892" y="470490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613;p26">
            <a:hlinkClick r:id="" action="ppaction://noaction">
              <a:snd r:embed="rId21" name="T2_W5F_8.6.wav"/>
            </a:hlinkClick>
            <a:extLst>
              <a:ext uri="{FF2B5EF4-FFF2-40B4-BE49-F238E27FC236}">
                <a16:creationId xmlns:a16="http://schemas.microsoft.com/office/drawing/2014/main" id="{03A8C32F-2A8E-4F9A-8DD5-DD0BBA03F0B9}"/>
              </a:ext>
            </a:extLst>
          </p:cNvPr>
          <p:cNvSpPr/>
          <p:nvPr/>
        </p:nvSpPr>
        <p:spPr>
          <a:xfrm>
            <a:off x="7615892" y="546586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613;p26">
            <a:hlinkClick r:id="" action="ppaction://noaction">
              <a:snd r:embed="rId22" name="T2_W5F_8.7.wav"/>
            </a:hlinkClick>
            <a:extLst>
              <a:ext uri="{FF2B5EF4-FFF2-40B4-BE49-F238E27FC236}">
                <a16:creationId xmlns:a16="http://schemas.microsoft.com/office/drawing/2014/main" id="{70F4BB71-E73B-4682-A6EA-3635B4A63C43}"/>
              </a:ext>
            </a:extLst>
          </p:cNvPr>
          <p:cNvSpPr/>
          <p:nvPr/>
        </p:nvSpPr>
        <p:spPr>
          <a:xfrm>
            <a:off x="7615892" y="6226823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270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653;p27">
            <a:extLst>
              <a:ext uri="{FF2B5EF4-FFF2-40B4-BE49-F238E27FC236}">
                <a16:creationId xmlns:a16="http://schemas.microsoft.com/office/drawing/2014/main" id="{F1CC73EA-20A1-4197-BA07-8474CCB08B4E}"/>
              </a:ext>
            </a:extLst>
          </p:cNvPr>
          <p:cNvSpPr/>
          <p:nvPr/>
        </p:nvSpPr>
        <p:spPr>
          <a:xfrm>
            <a:off x="1386608" y="3852029"/>
            <a:ext cx="1862717" cy="869950"/>
          </a:xfrm>
          <a:prstGeom prst="wedgeRoundRectCallout">
            <a:avLst>
              <a:gd name="adj1" fmla="val -21049"/>
              <a:gd name="adj2" fmla="val 100121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got … 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Google Shape;653;p27">
            <a:extLst>
              <a:ext uri="{FF2B5EF4-FFF2-40B4-BE49-F238E27FC236}">
                <a16:creationId xmlns:a16="http://schemas.microsoft.com/office/drawing/2014/main" id="{45B032E1-3DCF-4512-9548-521FF07D0406}"/>
              </a:ext>
            </a:extLst>
          </p:cNvPr>
          <p:cNvSpPr/>
          <p:nvPr/>
        </p:nvSpPr>
        <p:spPr>
          <a:xfrm>
            <a:off x="4095250" y="3784441"/>
            <a:ext cx="2286430" cy="1228282"/>
          </a:xfrm>
          <a:prstGeom prst="wedgeRoundRectCallout">
            <a:avLst>
              <a:gd name="adj1" fmla="val 2789"/>
              <a:gd name="adj2" fmla="val 7780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31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I’ve got /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haven’t got …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7D23F8-8E14-4D40-B162-6A3ADA6DBA00}"/>
              </a:ext>
            </a:extLst>
          </p:cNvPr>
          <p:cNvSpPr txBox="1"/>
          <p:nvPr/>
        </p:nvSpPr>
        <p:spPr>
          <a:xfrm>
            <a:off x="8436183" y="177949"/>
            <a:ext cx="195927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*Dinge-things</a:t>
            </a:r>
          </a:p>
        </p:txBody>
      </p:sp>
      <p:pic>
        <p:nvPicPr>
          <p:cNvPr id="12" name="Picture 11" descr="Free girl soccer player vector">
            <a:extLst>
              <a:ext uri="{FF2B5EF4-FFF2-40B4-BE49-F238E27FC236}">
                <a16:creationId xmlns:a16="http://schemas.microsoft.com/office/drawing/2014/main" id="{EF2FC75E-0215-959E-A2BA-A152FE8A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35" y="2914403"/>
            <a:ext cx="632991" cy="6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1F9F708-DDFB-CAE0-8D9C-5D1F5A93FA00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17" y="4456907"/>
            <a:ext cx="682042" cy="653269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87A65E9-2D68-681A-F9D8-45AA71C4309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24" y="4492947"/>
            <a:ext cx="581671" cy="675625"/>
          </a:xfrm>
          <a:prstGeom prst="rect">
            <a:avLst/>
          </a:prstGeom>
        </p:spPr>
      </p:pic>
      <p:pic>
        <p:nvPicPr>
          <p:cNvPr id="28" name="Picture 2" descr="Free tree trunk leaves vector">
            <a:extLst>
              <a:ext uri="{FF2B5EF4-FFF2-40B4-BE49-F238E27FC236}">
                <a16:creationId xmlns:a16="http://schemas.microsoft.com/office/drawing/2014/main" id="{37D046DA-7511-7978-E236-F2C81BA6E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57" y="5229293"/>
            <a:ext cx="635729" cy="68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black cat with yellow eyes&#10;&#10;Description automatically generated">
            <a:extLst>
              <a:ext uri="{FF2B5EF4-FFF2-40B4-BE49-F238E27FC236}">
                <a16:creationId xmlns:a16="http://schemas.microsoft.com/office/drawing/2014/main" id="{46C197E0-211D-328A-24A4-026967D082E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73" y="5241673"/>
            <a:ext cx="581672" cy="674895"/>
          </a:xfrm>
          <a:prstGeom prst="rect">
            <a:avLst/>
          </a:prstGeom>
        </p:spPr>
      </p:pic>
      <p:pic>
        <p:nvPicPr>
          <p:cNvPr id="44" name="Picture 2" descr="Free Jacket Clothing vector and picture">
            <a:extLst>
              <a:ext uri="{FF2B5EF4-FFF2-40B4-BE49-F238E27FC236}">
                <a16:creationId xmlns:a16="http://schemas.microsoft.com/office/drawing/2014/main" id="{1E8AF2A8-FC7C-A4CB-3BBA-F2973E6F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850" y="6029637"/>
            <a:ext cx="759534" cy="6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Free computer desktop modern vector">
            <a:extLst>
              <a:ext uri="{FF2B5EF4-FFF2-40B4-BE49-F238E27FC236}">
                <a16:creationId xmlns:a16="http://schemas.microsoft.com/office/drawing/2014/main" id="{66593650-C02E-5671-95C0-D296C146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33" y="6029637"/>
            <a:ext cx="872220" cy="6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4BE728E-05CA-D891-9E78-20230174E6A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43" y="2112468"/>
            <a:ext cx="956826" cy="7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2_W5F_9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3959742" y="133677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8" name="T2_W5F_9.1.wav"/>
            </a:hlinkClick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3992186" y="145347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0C55E-981B-41E6-954F-FEA29363234F}"/>
              </a:ext>
            </a:extLst>
          </p:cNvPr>
          <p:cNvSpPr txBox="1"/>
          <p:nvPr/>
        </p:nvSpPr>
        <p:spPr>
          <a:xfrm>
            <a:off x="126767" y="1260111"/>
            <a:ext cx="11884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 je! Ronja has listed everyone’s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things from the show, but she smudged the articles and can’t remember some of the words! Help her complete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A502E-9D16-4246-AE3C-B65B2342B7AD}"/>
              </a:ext>
            </a:extLst>
          </p:cNvPr>
          <p:cNvSpPr txBox="1"/>
          <p:nvPr/>
        </p:nvSpPr>
        <p:spPr>
          <a:xfrm>
            <a:off x="168920" y="2337130"/>
            <a:ext cx="1228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er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38C8B-1C46-4007-8D73-FADF2D0724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6621" y="2220943"/>
            <a:ext cx="1129054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38C4A-D826-47A7-9AB1-C68ED55E30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5016" y="2216298"/>
            <a:ext cx="1129054" cy="523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1D7215-BEEF-4F3C-B64F-78F9A7D192C9}"/>
              </a:ext>
            </a:extLst>
          </p:cNvPr>
          <p:cNvSpPr txBox="1"/>
          <p:nvPr/>
        </p:nvSpPr>
        <p:spPr>
          <a:xfrm>
            <a:off x="168920" y="3200058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2. Mariem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18054-8021-4914-9B52-88D98FF12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693" y="3048006"/>
            <a:ext cx="1129054" cy="523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C94A6A-ECB3-4E9A-BCCB-B154D43EC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312" y="3090257"/>
            <a:ext cx="1247185" cy="4387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EB60CA-7F08-48ED-9281-FCAD458C1554}"/>
              </a:ext>
            </a:extLst>
          </p:cNvPr>
          <p:cNvSpPr txBox="1"/>
          <p:nvPr/>
        </p:nvSpPr>
        <p:spPr>
          <a:xfrm>
            <a:off x="168920" y="4067289"/>
            <a:ext cx="1304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3. Gabriel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er hat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5D9CC7-0B83-4121-B5FE-CE471F1E6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342" y="4010113"/>
            <a:ext cx="1129054" cy="5232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D5E9C1-8691-4626-9A9D-1D4296C9D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2202" y="3973233"/>
            <a:ext cx="1129054" cy="5232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516C5F-5E2A-4091-9F2D-20D9BBE333E6}"/>
              </a:ext>
            </a:extLst>
          </p:cNvPr>
          <p:cNvSpPr txBox="1"/>
          <p:nvPr/>
        </p:nvSpPr>
        <p:spPr>
          <a:xfrm>
            <a:off x="168920" y="4934520"/>
            <a:ext cx="13049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4. Jana hat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lang="en-GB" sz="2400" dirty="0" err="1">
                <a:solidFill>
                  <a:srgbClr val="00B0F0"/>
                </a:solidFill>
                <a:latin typeface="Segoe Print" panose="02000600000000000000" pitchFamily="2" charset="0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Lieblings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        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86AD8FA-2B81-4DB6-AFD5-A10AA10E3B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2408" y="4819401"/>
            <a:ext cx="967292" cy="448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AB9332-544E-4823-ADF6-7CF901214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6365" y="4781919"/>
            <a:ext cx="1129054" cy="5232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18898C-9849-430B-9207-593B25171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579" y="1953990"/>
            <a:ext cx="390178" cy="3475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EAD731-A78A-4085-A4A6-ECFFBBCB6E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8334" y="2845050"/>
            <a:ext cx="387130" cy="34140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6A1F0D-15A8-4962-A586-826B997375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2489" y="4735493"/>
            <a:ext cx="387130" cy="3414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0D72756-D82C-4183-9797-5F8D15397E2A}"/>
              </a:ext>
            </a:extLst>
          </p:cNvPr>
          <p:cNvSpPr txBox="1"/>
          <p:nvPr/>
        </p:nvSpPr>
        <p:spPr>
          <a:xfrm>
            <a:off x="0" y="5648899"/>
            <a:ext cx="262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blue= masculine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red=feminine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green=neuter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FBEE8B-2CBA-4297-9993-355094D106C0}"/>
              </a:ext>
            </a:extLst>
          </p:cNvPr>
          <p:cNvSpPr txBox="1"/>
          <p:nvPr/>
        </p:nvSpPr>
        <p:spPr>
          <a:xfrm>
            <a:off x="9233877" y="6341117"/>
            <a:ext cx="28321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sentences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C21A2FB3-ACE2-4ADB-959F-BD9299332A9A}"/>
              </a:ext>
            </a:extLst>
          </p:cNvPr>
          <p:cNvSpPr txBox="1">
            <a:spLocks/>
          </p:cNvSpPr>
          <p:nvPr/>
        </p:nvSpPr>
        <p:spPr>
          <a:xfrm>
            <a:off x="9511728" y="90077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2DDF569C-30EC-4786-B1A5-4ACB682DDD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07010" y="-185473"/>
            <a:ext cx="1256675" cy="1256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B7CD6-1B20-357A-882A-4CF7A30D7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92785" y="2319511"/>
            <a:ext cx="787531" cy="5210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F9BEB0-0CBB-4547-8B06-3068E4861C34}"/>
              </a:ext>
            </a:extLst>
          </p:cNvPr>
          <p:cNvSpPr txBox="1"/>
          <p:nvPr/>
        </p:nvSpPr>
        <p:spPr>
          <a:xfrm>
            <a:off x="4372237" y="2000351"/>
            <a:ext cx="891435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spiel</a:t>
            </a:r>
          </a:p>
        </p:txBody>
      </p:sp>
      <p:pic>
        <p:nvPicPr>
          <p:cNvPr id="16" name="Picture 2" descr="Free vector graphics of Vector file">
            <a:extLst>
              <a:ext uri="{FF2B5EF4-FFF2-40B4-BE49-F238E27FC236}">
                <a16:creationId xmlns:a16="http://schemas.microsoft.com/office/drawing/2014/main" id="{B34D3141-8A60-DB86-15CC-0E00537A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607" y="2013903"/>
            <a:ext cx="715196" cy="8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91736C4-6A67-43EF-B601-7F6FDCBD505F}"/>
              </a:ext>
            </a:extLst>
          </p:cNvPr>
          <p:cNvSpPr txBox="1"/>
          <p:nvPr/>
        </p:nvSpPr>
        <p:spPr>
          <a:xfrm>
            <a:off x="9807010" y="1998531"/>
            <a:ext cx="120056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song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026" name="Picture 2" descr="Free band drum guitar vector">
            <a:extLst>
              <a:ext uri="{FF2B5EF4-FFF2-40B4-BE49-F238E27FC236}">
                <a16:creationId xmlns:a16="http://schemas.microsoft.com/office/drawing/2014/main" id="{3C7CEA52-A73C-E13A-8ABF-1D36CE675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/>
          <a:stretch/>
        </p:blipFill>
        <p:spPr bwMode="auto">
          <a:xfrm>
            <a:off x="5263672" y="2988002"/>
            <a:ext cx="1058595" cy="73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B876BB-7460-468D-88B8-97A4B3F81F91}"/>
              </a:ext>
            </a:extLst>
          </p:cNvPr>
          <p:cNvSpPr txBox="1"/>
          <p:nvPr/>
        </p:nvSpPr>
        <p:spPr>
          <a:xfrm>
            <a:off x="5188186" y="2850417"/>
            <a:ext cx="1121403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band</a:t>
            </a:r>
          </a:p>
        </p:txBody>
      </p:sp>
      <p:pic>
        <p:nvPicPr>
          <p:cNvPr id="50" name="Picture 4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F95C3EB-32A3-015C-C346-E25451DB228D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rgbClr val="1D9A7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015" y="2921058"/>
            <a:ext cx="884452" cy="8471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5296ED-C60E-4EC7-A1CD-5FD11DC1738F}"/>
              </a:ext>
            </a:extLst>
          </p:cNvPr>
          <p:cNvSpPr txBox="1"/>
          <p:nvPr/>
        </p:nvSpPr>
        <p:spPr>
          <a:xfrm>
            <a:off x="10808866" y="2829528"/>
            <a:ext cx="1388630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1028" name="Picture 4" descr="Free violin violinist band vector">
            <a:extLst>
              <a:ext uri="{FF2B5EF4-FFF2-40B4-BE49-F238E27FC236}">
                <a16:creationId xmlns:a16="http://schemas.microsoft.com/office/drawing/2014/main" id="{6C506744-AD1A-1D7B-CD5E-B6FD8E17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42" y="3828700"/>
            <a:ext cx="716071" cy="7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BD65B8B-8640-46F5-576D-F64551A3075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16" y="3720962"/>
            <a:ext cx="1234449" cy="9828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6050C6-1F83-4AE1-82C0-228900601F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3721" y="4075728"/>
            <a:ext cx="387130" cy="34140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8D2D62-DD22-4FF5-879C-79A3A322CD46}"/>
              </a:ext>
            </a:extLst>
          </p:cNvPr>
          <p:cNvSpPr txBox="1"/>
          <p:nvPr/>
        </p:nvSpPr>
        <p:spPr>
          <a:xfrm>
            <a:off x="10526542" y="3723917"/>
            <a:ext cx="1529230" cy="96949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gruppe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52" name="Picture 10" descr="Free pile book novel vector">
            <a:extLst>
              <a:ext uri="{FF2B5EF4-FFF2-40B4-BE49-F238E27FC236}">
                <a16:creationId xmlns:a16="http://schemas.microsoft.com/office/drawing/2014/main" id="{D5711052-B0F3-7637-06CA-2184A4C8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68" y="4933881"/>
            <a:ext cx="801280" cy="6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ACAD76-192A-46B7-AC0E-4CB8748B9414}"/>
              </a:ext>
            </a:extLst>
          </p:cNvPr>
          <p:cNvSpPr txBox="1"/>
          <p:nvPr/>
        </p:nvSpPr>
        <p:spPr>
          <a:xfrm>
            <a:off x="4804577" y="4569424"/>
            <a:ext cx="967292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rgbClr val="00B0F0"/>
              </a:solidFill>
              <a:latin typeface="Segoe Print" panose="02000600000000000000" pitchFamily="2" charset="0"/>
            </a:endParaRPr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D2614BC3-FE71-F770-FB1A-2E27D700CA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66" y="4744287"/>
            <a:ext cx="542811" cy="6304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9CA126-E513-423F-9EFA-4835628FAA58}"/>
              </a:ext>
            </a:extLst>
          </p:cNvPr>
          <p:cNvSpPr txBox="1"/>
          <p:nvPr/>
        </p:nvSpPr>
        <p:spPr>
          <a:xfrm>
            <a:off x="10155111" y="4563075"/>
            <a:ext cx="1425536" cy="83099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person.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31B8CEA-96B2-1C92-0DE4-35B2A95016C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36" y="5543624"/>
            <a:ext cx="1597388" cy="1271812"/>
          </a:xfrm>
          <a:prstGeom prst="rect">
            <a:avLst/>
          </a:prstGeom>
        </p:spPr>
      </p:pic>
      <p:pic>
        <p:nvPicPr>
          <p:cNvPr id="56" name="Picture 55" descr="A cartoon of a child in a yellow dress&#10;&#10;Description automatically generated">
            <a:extLst>
              <a:ext uri="{FF2B5EF4-FFF2-40B4-BE49-F238E27FC236}">
                <a16:creationId xmlns:a16="http://schemas.microsoft.com/office/drawing/2014/main" id="{0DE6E294-05BE-A831-38D0-A67968920B1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69"/>
          <a:stretch/>
        </p:blipFill>
        <p:spPr>
          <a:xfrm>
            <a:off x="5996795" y="-92365"/>
            <a:ext cx="1823431" cy="138469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5882BF8-2E1A-7416-E274-F0E834F636EA}"/>
              </a:ext>
            </a:extLst>
          </p:cNvPr>
          <p:cNvSpPr txBox="1"/>
          <p:nvPr/>
        </p:nvSpPr>
        <p:spPr>
          <a:xfrm>
            <a:off x="4984335" y="4447630"/>
            <a:ext cx="123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[player]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B94B80-9577-440D-90F3-A447DFBAB7A3}"/>
              </a:ext>
            </a:extLst>
          </p:cNvPr>
          <p:cNvSpPr txBox="1"/>
          <p:nvPr/>
        </p:nvSpPr>
        <p:spPr>
          <a:xfrm>
            <a:off x="5008066" y="3747864"/>
            <a:ext cx="1177917" cy="120032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B0F0"/>
                </a:solidFill>
                <a:latin typeface="Segoe Print" panose="02000600000000000000" pitchFamily="2" charset="0"/>
              </a:rPr>
              <a:t>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pieler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5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5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5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5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57" grpId="0"/>
      <p:bldP spid="3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3153</Words>
  <Application>Microsoft Office PowerPoint</Application>
  <PresentationFormat>Widescreen</PresentationFormat>
  <Paragraphs>515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1_Office Theme</vt:lpstr>
      <vt:lpstr>Office Theme</vt:lpstr>
      <vt:lpstr>3_Office Theme</vt:lpstr>
      <vt:lpstr>Talking about things and things to do</vt:lpstr>
      <vt:lpstr>aussprechen</vt:lpstr>
      <vt:lpstr>aussprechen</vt:lpstr>
      <vt:lpstr>aussprechen</vt:lpstr>
      <vt:lpstr>aussprechen</vt:lpstr>
      <vt:lpstr>Follow up 1 </vt:lpstr>
      <vt:lpstr>Follow up 1 </vt:lpstr>
      <vt:lpstr>PowerPoint Presentation</vt:lpstr>
      <vt:lpstr>Follow up 3</vt:lpstr>
      <vt:lpstr>Follow up 4a</vt:lpstr>
      <vt:lpstr>Follow up 4b</vt:lpstr>
      <vt:lpstr>Follow up 5: </vt:lpstr>
      <vt:lpstr>Follow up 5: </vt:lpstr>
      <vt:lpstr>PowerPoint Presentation</vt:lpstr>
      <vt:lpstr>Follow up 1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54</cp:revision>
  <dcterms:created xsi:type="dcterms:W3CDTF">2021-06-12T06:20:35Z</dcterms:created>
  <dcterms:modified xsi:type="dcterms:W3CDTF">2023-11-13T11:48:27Z</dcterms:modified>
</cp:coreProperties>
</file>