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57" r:id="rId4"/>
    <p:sldId id="980" r:id="rId5"/>
    <p:sldId id="981" r:id="rId6"/>
    <p:sldId id="956" r:id="rId7"/>
    <p:sldId id="367" r:id="rId8"/>
    <p:sldId id="296" r:id="rId9"/>
    <p:sldId id="975" r:id="rId10"/>
    <p:sldId id="949" r:id="rId11"/>
    <p:sldId id="967" r:id="rId12"/>
    <p:sldId id="977" r:id="rId13"/>
    <p:sldId id="970" r:id="rId14"/>
    <p:sldId id="953" r:id="rId15"/>
    <p:sldId id="978" r:id="rId16"/>
    <p:sldId id="9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93C9ED"/>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4712F-51C4-449C-ADFC-78B4A882BF26}" v="2" dt="2023-11-23T16:40:04.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1561" autoAdjust="0"/>
  </p:normalViewPr>
  <p:slideViewPr>
    <p:cSldViewPr snapToGrid="0">
      <p:cViewPr varScale="1">
        <p:scale>
          <a:sx n="79" d="100"/>
          <a:sy n="79" d="100"/>
        </p:scale>
        <p:origin x="108" y="14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89E4712F-51C4-449C-ADFC-78B4A882BF26}"/>
    <pc:docChg chg="modSld">
      <pc:chgData name="Charlotte Moss" userId="17b589c9-cb67-41ed-a894-f82ca12b573d" providerId="ADAL" clId="{89E4712F-51C4-449C-ADFC-78B4A882BF26}" dt="2023-11-23T16:40:04.643" v="6"/>
      <pc:docMkLst>
        <pc:docMk/>
      </pc:docMkLst>
      <pc:sldChg chg="modSp mod">
        <pc:chgData name="Charlotte Moss" userId="17b589c9-cb67-41ed-a894-f82ca12b573d" providerId="ADAL" clId="{89E4712F-51C4-449C-ADFC-78B4A882BF26}" dt="2023-11-23T16:37:44.299" v="4" actId="1035"/>
        <pc:sldMkLst>
          <pc:docMk/>
          <pc:sldMk cId="4218190560" sldId="296"/>
        </pc:sldMkLst>
        <pc:spChg chg="mod">
          <ac:chgData name="Charlotte Moss" userId="17b589c9-cb67-41ed-a894-f82ca12b573d" providerId="ADAL" clId="{89E4712F-51C4-449C-ADFC-78B4A882BF26}" dt="2023-11-23T16:37:44.299" v="4" actId="1035"/>
          <ac:spMkLst>
            <pc:docMk/>
            <pc:sldMk cId="4218190560" sldId="296"/>
            <ac:spMk id="59" creationId="{44E730CA-3118-F7EE-F86F-0514A3D0B818}"/>
          </ac:spMkLst>
        </pc:spChg>
      </pc:sldChg>
      <pc:sldChg chg="modAnim">
        <pc:chgData name="Charlotte Moss" userId="17b589c9-cb67-41ed-a894-f82ca12b573d" providerId="ADAL" clId="{89E4712F-51C4-449C-ADFC-78B4A882BF26}" dt="2023-11-23T16:40:04.643" v="6"/>
        <pc:sldMkLst>
          <pc:docMk/>
          <pc:sldMk cId="3146923378" sldId="9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Introduce </a:t>
            </a: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sch</a:t>
            </a:r>
            <a:r>
              <a:rPr lang="de-DE" sz="1800" b="1" i="0" strike="noStrike" spc="-1" dirty="0">
                <a:solidFill>
                  <a:srgbClr val="002060"/>
                </a:solidFill>
                <a:latin typeface="Century Gothic"/>
                <a:ea typeface="Century Gothic"/>
              </a:rPr>
              <a:t>] schreiben </a:t>
            </a:r>
            <a:r>
              <a:rPr lang="de-DE" sz="1800" b="0" i="0" strike="noStrike" spc="-1" dirty="0">
                <a:solidFill>
                  <a:srgbClr val="002060"/>
                </a:solidFill>
                <a:latin typeface="Century Gothic"/>
                <a:ea typeface="Century Gothic"/>
              </a:rPr>
              <a:t>[245] </a:t>
            </a:r>
            <a:r>
              <a:rPr lang="de-DE" sz="1800" b="1" i="0" strike="noStrike" spc="-1" dirty="0">
                <a:solidFill>
                  <a:srgbClr val="002060"/>
                </a:solidFill>
                <a:latin typeface="Century Gothic"/>
                <a:ea typeface="Century Gothic"/>
              </a:rPr>
              <a:t>falsch </a:t>
            </a:r>
            <a:r>
              <a:rPr lang="de-DE" sz="1800" b="0" i="0" strike="noStrike" spc="-1" dirty="0">
                <a:solidFill>
                  <a:srgbClr val="002060"/>
                </a:solidFill>
                <a:latin typeface="Century Gothic"/>
                <a:ea typeface="Century Gothic"/>
              </a:rPr>
              <a:t>[638] </a:t>
            </a:r>
            <a:r>
              <a:rPr lang="de-DE" sz="1800" b="1" i="0" strike="noStrike" spc="-1" dirty="0">
                <a:solidFill>
                  <a:srgbClr val="002060"/>
                </a:solidFill>
                <a:latin typeface="Century Gothic"/>
                <a:ea typeface="Century Gothic"/>
              </a:rPr>
              <a:t>schnell </a:t>
            </a:r>
            <a:r>
              <a:rPr lang="de-DE" sz="1800" b="0" i="0" strike="noStrike" spc="-1" dirty="0">
                <a:solidFill>
                  <a:srgbClr val="002060"/>
                </a:solidFill>
                <a:latin typeface="Century Gothic"/>
                <a:ea typeface="Century Gothic"/>
              </a:rPr>
              <a:t>[233] </a:t>
            </a:r>
            <a:r>
              <a:rPr lang="de-DE" sz="1800" b="1" i="0" strike="noStrike" spc="-1" dirty="0">
                <a:solidFill>
                  <a:srgbClr val="002060"/>
                </a:solidFill>
                <a:latin typeface="Century Gothic"/>
                <a:ea typeface="Century Gothic"/>
              </a:rPr>
              <a:t>Mensch </a:t>
            </a:r>
            <a:r>
              <a:rPr lang="de-DE" sz="1800" b="0" i="0" strike="noStrike" spc="-1" dirty="0">
                <a:solidFill>
                  <a:srgbClr val="002060"/>
                </a:solidFill>
                <a:latin typeface="Century Gothic"/>
                <a:ea typeface="Century Gothic"/>
              </a:rPr>
              <a:t>[104] </a:t>
            </a:r>
            <a:r>
              <a:rPr lang="de-DE" sz="1800" b="1" i="0" strike="noStrike" spc="-1" dirty="0">
                <a:solidFill>
                  <a:srgbClr val="002060"/>
                </a:solidFill>
                <a:latin typeface="Century Gothic"/>
                <a:ea typeface="Century Gothic"/>
              </a:rPr>
              <a:t>schwarz </a:t>
            </a:r>
            <a:r>
              <a:rPr lang="de-DE" sz="1800" b="0" i="0" strike="noStrike" spc="-1" dirty="0">
                <a:solidFill>
                  <a:srgbClr val="002060"/>
                </a:solidFill>
                <a:latin typeface="Century Gothic"/>
                <a:ea typeface="Century Gothic"/>
              </a:rPr>
              <a:t>[451] </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sp</a:t>
            </a:r>
            <a:r>
              <a:rPr lang="de-DE" sz="1800" b="1" i="0" strike="noStrike" spc="-1" dirty="0">
                <a:solidFill>
                  <a:srgbClr val="002060"/>
                </a:solidFill>
                <a:latin typeface="Century Gothic"/>
                <a:ea typeface="Century Gothic"/>
              </a:rPr>
              <a:t>] spielen </a:t>
            </a:r>
            <a:r>
              <a:rPr lang="de-DE" sz="1800" b="0" i="0" strike="noStrike" spc="-1" dirty="0">
                <a:solidFill>
                  <a:srgbClr val="002060"/>
                </a:solidFill>
                <a:latin typeface="Century Gothic"/>
                <a:ea typeface="Century Gothic"/>
              </a:rPr>
              <a:t>[197] </a:t>
            </a:r>
            <a:r>
              <a:rPr lang="de-DE" sz="1800" b="1" i="0" strike="noStrike" spc="-1" dirty="0">
                <a:solidFill>
                  <a:srgbClr val="002060"/>
                </a:solidFill>
                <a:latin typeface="Century Gothic"/>
                <a:ea typeface="Century Gothic"/>
              </a:rPr>
              <a:t>Sprache </a:t>
            </a:r>
            <a:r>
              <a:rPr lang="de-DE" sz="1800" b="0" i="0" strike="noStrike" spc="-1" dirty="0">
                <a:solidFill>
                  <a:srgbClr val="002060"/>
                </a:solidFill>
                <a:latin typeface="Century Gothic"/>
                <a:ea typeface="Century Gothic"/>
              </a:rPr>
              <a:t>[367] </a:t>
            </a:r>
            <a:r>
              <a:rPr lang="de-DE" sz="1800" b="1" i="0" strike="noStrike" spc="-1" dirty="0">
                <a:solidFill>
                  <a:srgbClr val="002060"/>
                </a:solidFill>
                <a:latin typeface="Century Gothic"/>
                <a:ea typeface="Century Gothic"/>
              </a:rPr>
              <a:t>sprechen </a:t>
            </a:r>
            <a:r>
              <a:rPr lang="de-DE" sz="1800" b="0" i="0" strike="noStrike" spc="-1" dirty="0">
                <a:solidFill>
                  <a:srgbClr val="002060"/>
                </a:solidFill>
                <a:latin typeface="Century Gothic"/>
                <a:ea typeface="Century Gothic"/>
              </a:rPr>
              <a:t>[157] </a:t>
            </a:r>
            <a:r>
              <a:rPr lang="de-DE" sz="1800" b="1" i="0" strike="noStrike" spc="-1" dirty="0">
                <a:solidFill>
                  <a:srgbClr val="002060"/>
                </a:solidFill>
                <a:latin typeface="Century Gothic"/>
                <a:ea typeface="Century Gothic"/>
              </a:rPr>
              <a:t>Sport </a:t>
            </a:r>
            <a:r>
              <a:rPr lang="de-DE" sz="1800" b="0" i="0" strike="noStrike" spc="-1" dirty="0">
                <a:solidFill>
                  <a:srgbClr val="002060"/>
                </a:solidFill>
                <a:latin typeface="Century Gothic"/>
                <a:ea typeface="Century Gothic"/>
              </a:rPr>
              <a:t>[845] </a:t>
            </a:r>
            <a:r>
              <a:rPr lang="de-DE" sz="1800" b="1" i="0" strike="noStrike" spc="-1" dirty="0">
                <a:solidFill>
                  <a:srgbClr val="002060"/>
                </a:solidFill>
                <a:latin typeface="Century Gothic"/>
                <a:ea typeface="Century Gothic"/>
              </a:rPr>
              <a:t>Spiel </a:t>
            </a:r>
            <a:r>
              <a:rPr lang="de-DE" sz="1800" b="0" i="0" strike="noStrike" spc="-1" dirty="0">
                <a:solidFill>
                  <a:srgbClr val="002060"/>
                </a:solidFill>
                <a:latin typeface="Century Gothic"/>
                <a:ea typeface="Century Gothic"/>
              </a:rPr>
              <a:t>[500] </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st</a:t>
            </a:r>
            <a:r>
              <a:rPr lang="de-DE" sz="1800" b="1" i="0" strike="noStrike" spc="-1" dirty="0">
                <a:solidFill>
                  <a:srgbClr val="002060"/>
                </a:solidFill>
                <a:latin typeface="Century Gothic"/>
                <a:ea typeface="Century Gothic"/>
              </a:rPr>
              <a:t>] stark </a:t>
            </a:r>
            <a:r>
              <a:rPr lang="de-DE" sz="1800" b="0" i="0" strike="noStrike" spc="-1" dirty="0">
                <a:solidFill>
                  <a:srgbClr val="002060"/>
                </a:solidFill>
                <a:latin typeface="Century Gothic"/>
                <a:ea typeface="Century Gothic"/>
              </a:rPr>
              <a:t>[207] </a:t>
            </a:r>
            <a:r>
              <a:rPr lang="de-DE" sz="1800" b="1" i="0" strike="noStrike" spc="-1" dirty="0">
                <a:solidFill>
                  <a:srgbClr val="002060"/>
                </a:solidFill>
                <a:latin typeface="Century Gothic"/>
                <a:ea typeface="Century Gothic"/>
              </a:rPr>
              <a:t>Straße </a:t>
            </a:r>
            <a:r>
              <a:rPr lang="de-DE" sz="1800" b="0" i="0" strike="noStrike" spc="-1" dirty="0">
                <a:solidFill>
                  <a:srgbClr val="002060"/>
                </a:solidFill>
                <a:latin typeface="Century Gothic"/>
                <a:ea typeface="Century Gothic"/>
              </a:rPr>
              <a:t>[355] </a:t>
            </a:r>
            <a:r>
              <a:rPr lang="de-DE" sz="1800" b="1" i="0" strike="noStrike" spc="-1" dirty="0">
                <a:solidFill>
                  <a:srgbClr val="002060"/>
                </a:solidFill>
                <a:latin typeface="Century Gothic"/>
                <a:ea typeface="Century Gothic"/>
              </a:rPr>
              <a:t>stehen </a:t>
            </a:r>
            <a:r>
              <a:rPr lang="de-DE" sz="1800" b="0" i="0" strike="noStrike" spc="-1" dirty="0">
                <a:solidFill>
                  <a:srgbClr val="002060"/>
                </a:solidFill>
                <a:latin typeface="Century Gothic"/>
                <a:ea typeface="Century Gothic"/>
              </a:rPr>
              <a:t>[87] </a:t>
            </a:r>
            <a:r>
              <a:rPr lang="de-DE" sz="1800" b="1" i="0" strike="noStrike" spc="-1" dirty="0">
                <a:solidFill>
                  <a:srgbClr val="002060"/>
                </a:solidFill>
                <a:latin typeface="Century Gothic"/>
                <a:ea typeface="Century Gothic"/>
              </a:rPr>
              <a:t>verstehen </a:t>
            </a:r>
            <a:r>
              <a:rPr lang="de-DE" sz="1800" b="0" i="0" strike="noStrike" spc="-1" dirty="0">
                <a:solidFill>
                  <a:srgbClr val="002060"/>
                </a:solidFill>
                <a:latin typeface="Century Gothic"/>
                <a:ea typeface="Century Gothic"/>
              </a:rPr>
              <a:t>[222] </a:t>
            </a:r>
            <a:r>
              <a:rPr lang="de-DE" sz="1800" b="1" i="0" strike="noStrike" spc="-1" dirty="0">
                <a:solidFill>
                  <a:srgbClr val="002060"/>
                </a:solidFill>
                <a:latin typeface="Century Gothic"/>
                <a:ea typeface="Century Gothic"/>
              </a:rPr>
              <a:t>Stadt </a:t>
            </a:r>
            <a:r>
              <a:rPr lang="de-DE" sz="1800" b="0" i="0" strike="noStrike" spc="-1" dirty="0">
                <a:solidFill>
                  <a:srgbClr val="002060"/>
                </a:solidFill>
                <a:latin typeface="Century Gothic"/>
                <a:ea typeface="Century Gothic"/>
              </a:rPr>
              <a:t>[186]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2800" b="1" i="0" u="none" strike="noStrike" dirty="0">
                <a:solidFill>
                  <a:srgbClr val="002060"/>
                </a:solidFill>
                <a:effectLst/>
                <a:latin typeface="Century Gothic" panose="020B0502020202020204" pitchFamily="34" charset="0"/>
              </a:rPr>
              <a:t>brauchen</a:t>
            </a:r>
            <a:r>
              <a:rPr lang="de-DE" sz="2800" b="0" i="0" u="none" strike="noStrike" dirty="0">
                <a:solidFill>
                  <a:srgbClr val="002060"/>
                </a:solidFill>
                <a:effectLst/>
                <a:latin typeface="Century Gothic" panose="020B0502020202020204" pitchFamily="34" charset="0"/>
              </a:rPr>
              <a:t> [179] </a:t>
            </a:r>
            <a:r>
              <a:rPr lang="de-DE" sz="2800" b="1" i="0" u="none" strike="noStrike" dirty="0">
                <a:solidFill>
                  <a:srgbClr val="002060"/>
                </a:solidFill>
                <a:effectLst/>
                <a:latin typeface="Century Gothic" panose="020B0502020202020204" pitchFamily="34" charset="0"/>
              </a:rPr>
              <a:t>bekommen </a:t>
            </a:r>
            <a:r>
              <a:rPr lang="de-DE" sz="2800" b="0" i="0" u="none" strike="noStrike" dirty="0">
                <a:solidFill>
                  <a:srgbClr val="002060"/>
                </a:solidFill>
                <a:effectLst/>
                <a:latin typeface="Century Gothic" panose="020B0502020202020204" pitchFamily="34" charset="0"/>
              </a:rPr>
              <a:t>[212] </a:t>
            </a:r>
            <a:r>
              <a:rPr lang="de-DE" sz="2800" b="1" i="0" u="none" strike="noStrike" dirty="0">
                <a:solidFill>
                  <a:srgbClr val="002060"/>
                </a:solidFill>
                <a:effectLst/>
                <a:latin typeface="Century Gothic" panose="020B0502020202020204" pitchFamily="34" charset="0"/>
              </a:rPr>
              <a:t>machen</a:t>
            </a:r>
            <a:r>
              <a:rPr lang="de-DE" sz="2800" b="0" i="0" u="none" strike="noStrike" dirty="0">
                <a:solidFill>
                  <a:srgbClr val="002060"/>
                </a:solidFill>
                <a:effectLst/>
                <a:latin typeface="Century Gothic" panose="020B0502020202020204" pitchFamily="34" charset="0"/>
              </a:rPr>
              <a:t> [58] </a:t>
            </a:r>
            <a:r>
              <a:rPr lang="de-DE" sz="2800" b="1" i="0" u="none" strike="noStrike" dirty="0">
                <a:solidFill>
                  <a:srgbClr val="002060"/>
                </a:solidFill>
                <a:effectLst/>
                <a:latin typeface="Century Gothic" panose="020B0502020202020204" pitchFamily="34" charset="0"/>
              </a:rPr>
              <a:t>schreiben </a:t>
            </a:r>
            <a:r>
              <a:rPr lang="de-DE" sz="2800" b="0" i="0" u="none" strike="noStrike" dirty="0">
                <a:solidFill>
                  <a:srgbClr val="002060"/>
                </a:solidFill>
                <a:effectLst/>
                <a:latin typeface="Century Gothic" panose="020B0502020202020204" pitchFamily="34" charset="0"/>
              </a:rPr>
              <a:t>[184]  </a:t>
            </a:r>
            <a:r>
              <a:rPr lang="de-DE" sz="2800" b="1" i="0" u="none" strike="noStrike" dirty="0">
                <a:solidFill>
                  <a:srgbClr val="002060"/>
                </a:solidFill>
                <a:effectLst/>
                <a:latin typeface="Century Gothic" panose="020B0502020202020204" pitchFamily="34" charset="0"/>
              </a:rPr>
              <a:t>Brief</a:t>
            </a:r>
            <a:r>
              <a:rPr lang="de-DE" sz="2800" b="0" i="0" u="none" strike="noStrike" dirty="0">
                <a:solidFill>
                  <a:srgbClr val="002060"/>
                </a:solidFill>
                <a:effectLst/>
                <a:latin typeface="Century Gothic" panose="020B0502020202020204" pitchFamily="34" charset="0"/>
              </a:rPr>
              <a:t> [838]  </a:t>
            </a:r>
            <a:r>
              <a:rPr lang="de-DE" sz="2800" b="1" i="0" u="none" strike="noStrike" dirty="0">
                <a:solidFill>
                  <a:srgbClr val="002060"/>
                </a:solidFill>
                <a:effectLst/>
                <a:latin typeface="Century Gothic" panose="020B0502020202020204" pitchFamily="34" charset="0"/>
              </a:rPr>
              <a:t>Geschichte</a:t>
            </a:r>
            <a:r>
              <a:rPr lang="de-DE" sz="2800" b="0" i="0" u="none" strike="noStrike" dirty="0">
                <a:solidFill>
                  <a:srgbClr val="002060"/>
                </a:solidFill>
                <a:effectLst/>
                <a:latin typeface="Century Gothic" panose="020B0502020202020204" pitchFamily="34" charset="0"/>
              </a:rPr>
              <a:t> [262] </a:t>
            </a:r>
            <a:r>
              <a:rPr lang="de-DE" sz="2800" b="1" i="0" u="none" strike="noStrike" dirty="0">
                <a:solidFill>
                  <a:srgbClr val="002060"/>
                </a:solidFill>
                <a:effectLst/>
                <a:latin typeface="Century Gothic" panose="020B0502020202020204" pitchFamily="34" charset="0"/>
              </a:rPr>
              <a:t>Hilfe</a:t>
            </a:r>
            <a:r>
              <a:rPr lang="de-DE" sz="2800" b="0" i="0" u="none" strike="noStrike" dirty="0">
                <a:solidFill>
                  <a:srgbClr val="002060"/>
                </a:solidFill>
                <a:effectLst/>
                <a:latin typeface="Century Gothic" panose="020B0502020202020204" pitchFamily="34" charset="0"/>
              </a:rPr>
              <a:t> [481] </a:t>
            </a:r>
            <a:r>
              <a:rPr lang="de-DE" sz="2800" b="1" i="0" u="none" strike="noStrike" dirty="0">
                <a:solidFill>
                  <a:srgbClr val="002060"/>
                </a:solidFill>
                <a:effectLst/>
                <a:latin typeface="Century Gothic" panose="020B0502020202020204" pitchFamily="34" charset="0"/>
              </a:rPr>
              <a:t>ich weiß (es) nicht</a:t>
            </a:r>
            <a:r>
              <a:rPr lang="de-DE" sz="2800" b="0" i="0" u="none" strike="noStrike" dirty="0">
                <a:solidFill>
                  <a:srgbClr val="002060"/>
                </a:solidFill>
                <a:effectLst/>
                <a:latin typeface="Century Gothic" panose="020B0502020202020204" pitchFamily="34" charset="0"/>
              </a:rPr>
              <a:t> [n/a] </a:t>
            </a:r>
            <a:r>
              <a:rPr lang="de-DE" sz="2800" b="1" i="0" u="none" strike="noStrike" dirty="0">
                <a:solidFill>
                  <a:srgbClr val="002060"/>
                </a:solidFill>
                <a:effectLst/>
                <a:latin typeface="Century Gothic" panose="020B0502020202020204" pitchFamily="34" charset="0"/>
              </a:rPr>
              <a:t>wie sagt man…?</a:t>
            </a:r>
            <a:r>
              <a:rPr lang="de-DE" sz="2800" b="0" i="0" u="none" strike="noStrike" dirty="0">
                <a:solidFill>
                  <a:srgbClr val="002060"/>
                </a:solidFill>
                <a:effectLst/>
                <a:latin typeface="Century Gothic" panose="020B0502020202020204" pitchFamily="34" charset="0"/>
              </a:rPr>
              <a:t> [n/a]</a:t>
            </a:r>
            <a:r>
              <a:rPr lang="de-DE" sz="2800" b="1" i="0" u="none" strike="noStrike" dirty="0">
                <a:solidFill>
                  <a:srgbClr val="002060"/>
                </a:solidFill>
                <a:effectLst/>
                <a:latin typeface="Century Gothic" panose="020B0502020202020204" pitchFamily="34" charset="0"/>
              </a:rPr>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a:t>
            </a:r>
            <a:r>
              <a:rPr lang="de-DE" sz="1800" b="0" i="0" strike="noStrike" spc="-1" dirty="0">
                <a:solidFill>
                  <a:srgbClr val="002060"/>
                </a:solidFill>
                <a:effectLst/>
                <a:latin typeface="Century Gothic"/>
                <a:ea typeface="+mn-ea"/>
                <a:cs typeface="+mn-cs"/>
              </a:rPr>
              <a:t>: </a:t>
            </a:r>
            <a:r>
              <a:rPr lang="de-DE" sz="2800" b="0" i="0" u="none" strike="noStrike" dirty="0">
                <a:solidFill>
                  <a:srgbClr val="002060"/>
                </a:solidFill>
                <a:effectLst/>
                <a:latin typeface="Century Gothic" panose="020B0502020202020204" pitchFamily="34" charset="0"/>
              </a:rPr>
              <a:t>Wer? [149]  haben, ich habe, er, sie, es hat [6] Baum [1013] Computer [1252]  Fahrrad [2138]  Papier [1163] Spiel [328]</a:t>
            </a:r>
            <a:r>
              <a:rPr lang="de-DE" sz="1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a:t>
            </a:r>
            <a:r>
              <a:rPr lang="de-DE" sz="1800" b="0" i="0" strike="noStrike" spc="-1" dirty="0">
                <a:solidFill>
                  <a:srgbClr val="002060"/>
                </a:solidFill>
                <a:effectLst/>
                <a:latin typeface="Century Gothic"/>
                <a:ea typeface="+mn-ea"/>
                <a:cs typeface="+mn-cs"/>
              </a:rPr>
              <a:t>: </a:t>
            </a:r>
            <a:r>
              <a:rPr lang="de-DE" sz="2800" b="0" i="0" u="none" strike="noStrike" dirty="0">
                <a:solidFill>
                  <a:srgbClr val="002060"/>
                </a:solidFill>
                <a:effectLst/>
                <a:latin typeface="Century Gothic" panose="020B0502020202020204" pitchFamily="34" charset="0"/>
              </a:rPr>
              <a:t>Aufgabe [256] Karte [1474] Liste [1792]  Partner, Partnerin [1172] mein, meine [51] dein, deine [233]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84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50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provide practice in recognising and producing this week’s SSCs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This is a paired read aloud task. Pupils pay attention to the letters in bold. Pupil A reads aloud Ronja’s speech bubbles and Pupil B reads aloud Olivia’s speech bubbles.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Pupils 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Beispiel</a:t>
            </a:r>
            <a:r>
              <a:rPr lang="en-GB" dirty="0"/>
              <a:t> [94], schnell [203], </a:t>
            </a:r>
            <a:r>
              <a:rPr lang="en-GB" dirty="0" err="1"/>
              <a:t>schlimm</a:t>
            </a:r>
            <a:r>
              <a:rPr lang="en-GB" dirty="0"/>
              <a:t> [762], </a:t>
            </a:r>
            <a:r>
              <a:rPr lang="en-GB" dirty="0" err="1"/>
              <a:t>schwierig</a:t>
            </a:r>
            <a:r>
              <a:rPr lang="en-GB" dirty="0"/>
              <a:t> [580], </a:t>
            </a:r>
            <a:r>
              <a:rPr lang="en-GB" dirty="0" err="1"/>
              <a:t>Spaß</a:t>
            </a:r>
            <a:r>
              <a:rPr lang="en-GB" dirty="0"/>
              <a:t> [1045], </a:t>
            </a:r>
            <a:r>
              <a:rPr lang="en-GB" dirty="0" err="1"/>
              <a:t>Sprache</a:t>
            </a:r>
            <a:r>
              <a:rPr lang="en-GB" dirty="0"/>
              <a:t> [421], Stern [1677], </a:t>
            </a:r>
            <a:r>
              <a:rPr lang="en-GB" dirty="0" err="1"/>
              <a:t>stolz</a:t>
            </a:r>
            <a:r>
              <a:rPr lang="en-GB" dirty="0"/>
              <a:t> [1372]</a:t>
            </a:r>
            <a:endParaRPr kumimoji="0" lang="de-DE"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E. (2006). A frequency dictionary of German: core vocabulary for learners. Routledge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comprehension of this week’s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Ronja is telling Olivia what her friends are doing at school.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the text boxes at the bottom of the slide and decide who is doing what activity based on the pictures above.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the ‘I’ and ‘he/she’ parts of weak verbs and of the new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Explain the scenario: Ronja is talking about what she does (I) and what Olivia does (she). </a:t>
            </a:r>
          </a:p>
          <a:p>
            <a:pPr marL="0" marR="0" lvl="0" indent="0" algn="l" rtl="0">
              <a:lnSpc>
                <a:spcPct val="100000"/>
              </a:lnSpc>
              <a:spcBef>
                <a:spcPts val="0"/>
              </a:spcBef>
              <a:spcAft>
                <a:spcPts val="0"/>
              </a:spcAft>
              <a:buClr>
                <a:schemeClr val="dk1"/>
              </a:buClr>
              <a:buSzPts val="1200"/>
              <a:buFont typeface="Calibri"/>
              <a:buNone/>
            </a:pPr>
            <a:r>
              <a:rPr lang="en-GB" b="0" dirty="0"/>
              <a:t>2. Click the B to play the example. Pupils write ‘I’ or ‘she’. Play it again and pupils decide which of the two items of vocabulary is mentioned, writing the English word. </a:t>
            </a:r>
          </a:p>
          <a:p>
            <a:pPr marL="0" marR="0" lvl="0" indent="0" algn="l" rtl="0">
              <a:lnSpc>
                <a:spcPct val="100000"/>
              </a:lnSpc>
              <a:spcBef>
                <a:spcPts val="0"/>
              </a:spcBef>
              <a:spcAft>
                <a:spcPts val="0"/>
              </a:spcAft>
              <a:buClr>
                <a:schemeClr val="dk1"/>
              </a:buClr>
              <a:buSzPts val="1200"/>
              <a:buFont typeface="Calibri"/>
              <a:buNone/>
            </a:pPr>
            <a:r>
              <a:rPr lang="en-GB" b="0" dirty="0"/>
              <a:t>3. Repeat for items 2-6. </a:t>
            </a:r>
          </a:p>
          <a:p>
            <a:pPr marL="0" marR="0" lvl="0" indent="0" algn="l" rtl="0">
              <a:lnSpc>
                <a:spcPct val="100000"/>
              </a:lnSpc>
              <a:spcBef>
                <a:spcPts val="0"/>
              </a:spcBef>
              <a:spcAft>
                <a:spcPts val="0"/>
              </a:spcAft>
              <a:buClr>
                <a:schemeClr val="dk1"/>
              </a:buClr>
              <a:buSzPts val="1200"/>
              <a:buFont typeface="Calibri"/>
              <a:buNone/>
            </a:pPr>
            <a:r>
              <a:rPr lang="en-GB" b="0" dirty="0"/>
              <a:t>4. Click to display answers (and click the gold audio buttons to hear full audio, if desired). They appear after the first answer has been revealed.</a:t>
            </a:r>
          </a:p>
          <a:p>
            <a:pPr marL="0" marR="0" lvl="0" indent="0" algn="l" rtl="0">
              <a:lnSpc>
                <a:spcPct val="100000"/>
              </a:lnSpc>
              <a:spcBef>
                <a:spcPts val="0"/>
              </a:spcBef>
              <a:spcAft>
                <a:spcPts val="0"/>
              </a:spcAft>
              <a:buClr>
                <a:schemeClr val="dk1"/>
              </a:buClr>
              <a:buSzPts val="1200"/>
              <a:buFont typeface="Calibri"/>
              <a:buNone/>
            </a:pPr>
            <a:r>
              <a:rPr lang="en-GB" b="0" dirty="0"/>
              <a:t>5. Optional – if students have attempted to write full sentences in German (see below), click the gold audio buttons to listen and check full sentences.</a:t>
            </a:r>
            <a:br>
              <a:rPr lang="en-GB" dirty="0"/>
            </a:br>
            <a:br>
              <a:rPr lang="en-GB" dirty="0"/>
            </a:br>
            <a:r>
              <a:rPr lang="en-GB" b="1" dirty="0"/>
              <a:t>Additional task suggestions:</a:t>
            </a:r>
            <a:br>
              <a:rPr lang="en-GB" dirty="0"/>
            </a:br>
            <a:r>
              <a:rPr lang="en-GB" dirty="0"/>
              <a:t>1.  Pupils could try to rewrite the sentences in German from their answers. See transcript below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Trancript</a:t>
            </a:r>
            <a:r>
              <a:rPr lang="en-GB" b="1" dirty="0"/>
              <a:t>:</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bekomme</a:t>
            </a:r>
            <a:r>
              <a:rPr lang="en-GB" dirty="0"/>
              <a:t> </a:t>
            </a:r>
            <a:r>
              <a:rPr lang="en-GB" dirty="0" err="1"/>
              <a:t>Hilfe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[Sie] </a:t>
            </a:r>
            <a:r>
              <a:rPr lang="en-GB" dirty="0" err="1"/>
              <a:t>braucht</a:t>
            </a:r>
            <a:r>
              <a:rPr lang="en-GB" dirty="0"/>
              <a:t> Papier.</a:t>
            </a:r>
          </a:p>
          <a:p>
            <a:pPr marL="0" marR="0" lvl="0" indent="0" algn="l" rtl="0">
              <a:lnSpc>
                <a:spcPct val="100000"/>
              </a:lnSpc>
              <a:spcBef>
                <a:spcPts val="0"/>
              </a:spcBef>
              <a:spcAft>
                <a:spcPts val="0"/>
              </a:spcAft>
              <a:buClr>
                <a:schemeClr val="dk1"/>
              </a:buClr>
              <a:buSzPts val="1200"/>
              <a:buFont typeface="Calibri"/>
              <a:buNone/>
            </a:pPr>
            <a:r>
              <a:rPr lang="en-GB" dirty="0"/>
              <a:t>[Sie] </a:t>
            </a:r>
            <a:r>
              <a:rPr lang="en-GB" dirty="0" err="1"/>
              <a:t>macht</a:t>
            </a:r>
            <a:r>
              <a:rPr lang="en-GB" dirty="0"/>
              <a:t> </a:t>
            </a:r>
            <a:r>
              <a:rPr lang="en-GB" dirty="0" err="1"/>
              <a:t>eine</a:t>
            </a:r>
            <a:r>
              <a:rPr lang="en-GB" dirty="0"/>
              <a:t> </a:t>
            </a:r>
            <a:r>
              <a:rPr lang="en-GB" dirty="0" err="1"/>
              <a:t>Liste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habe</a:t>
            </a:r>
            <a:r>
              <a:rPr lang="en-GB" dirty="0"/>
              <a:t> </a:t>
            </a:r>
            <a:r>
              <a:rPr lang="en-GB" dirty="0" err="1"/>
              <a:t>einen</a:t>
            </a:r>
            <a:r>
              <a:rPr lang="en-GB" dirty="0"/>
              <a:t> Brief.</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schreibe</a:t>
            </a:r>
            <a:r>
              <a:rPr lang="en-GB" dirty="0"/>
              <a:t> </a:t>
            </a:r>
            <a:r>
              <a:rPr lang="en-GB" dirty="0" err="1"/>
              <a:t>eine</a:t>
            </a:r>
            <a:r>
              <a:rPr lang="en-GB" dirty="0"/>
              <a:t> </a:t>
            </a:r>
            <a:r>
              <a:rPr lang="en-GB" dirty="0" err="1"/>
              <a:t>Geschichte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[Sie] </a:t>
            </a:r>
            <a:r>
              <a:rPr lang="en-GB" dirty="0" err="1"/>
              <a:t>bekommt</a:t>
            </a:r>
            <a:r>
              <a:rPr lang="en-GB" dirty="0"/>
              <a:t> </a:t>
            </a:r>
            <a:r>
              <a:rPr lang="en-GB" dirty="0" err="1"/>
              <a:t>einen</a:t>
            </a:r>
            <a:r>
              <a:rPr lang="en-GB" dirty="0"/>
              <a:t> Baum.</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brauche</a:t>
            </a:r>
            <a:r>
              <a:rPr lang="en-GB" dirty="0"/>
              <a:t> </a:t>
            </a:r>
            <a:r>
              <a:rPr lang="en-GB" dirty="0" err="1"/>
              <a:t>ein</a:t>
            </a:r>
            <a:r>
              <a:rPr lang="en-GB" dirty="0"/>
              <a:t> </a:t>
            </a:r>
            <a:r>
              <a:rPr lang="en-GB" dirty="0" err="1"/>
              <a:t>Fahrrad</a:t>
            </a:r>
            <a:r>
              <a:rPr lang="en-GB"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8906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1"/>
              <a:t>: </a:t>
            </a:r>
            <a:r>
              <a:rPr lang="en-GB" b="0"/>
              <a:t>to </a:t>
            </a:r>
            <a:r>
              <a:rPr lang="en-GB" b="0" dirty="0"/>
              <a:t>introduce the concept of the Primary Bee &amp; to practise oral translation of new vocabulary (English into German).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information on the slide and the example with Gabriel and </a:t>
            </a:r>
            <a:r>
              <a:rPr lang="en-GB" b="0" dirty="0" err="1"/>
              <a:t>Lias</a:t>
            </a:r>
            <a:r>
              <a:rPr lang="en-GB" b="0" dirty="0"/>
              <a:t>. </a:t>
            </a:r>
          </a:p>
          <a:p>
            <a:pPr marL="0" marR="0" lvl="0" indent="0" algn="l" rtl="0">
              <a:lnSpc>
                <a:spcPct val="100000"/>
              </a:lnSpc>
              <a:spcBef>
                <a:spcPts val="0"/>
              </a:spcBef>
              <a:spcAft>
                <a:spcPts val="0"/>
              </a:spcAft>
              <a:buClr>
                <a:schemeClr val="dk1"/>
              </a:buClr>
              <a:buSzPts val="1200"/>
              <a:buFont typeface="Calibri"/>
              <a:buNone/>
            </a:pPr>
            <a:r>
              <a:rPr lang="en-GB" b="0" dirty="0"/>
              <a:t>2.   Share the key messages as follows: Open to pupils in Years 5 and 6; tests word knowledge; there are three stages: school, regional, national and pupils are given 40 words to learn and practise at each stage.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r>
              <a:rPr lang="en-US" dirty="0"/>
              <a:t>The aim of the Primary Bee is for pupils in Years 5 &amp; 6 who have started learning a foreign language ab initio in KS2 to </a:t>
            </a:r>
            <a:r>
              <a:rPr lang="en-US" dirty="0" err="1"/>
              <a:t>practise</a:t>
            </a:r>
            <a:r>
              <a:rPr lang="en-US" dirty="0"/>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endParaRPr lang="en-US" b="1" dirty="0"/>
          </a:p>
          <a:p>
            <a:r>
              <a:rPr lang="en-US" dirty="0"/>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lang="en-US" dirty="0" err="1"/>
              <a:t>colours</a:t>
            </a:r>
            <a:r>
              <a:rPr lang="en-US" dirty="0"/>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lang="en-GB" b="1" dirty="0"/>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oral practice of this week’s vocabulary and to familiarise pupils with the concept of the Primary Bee.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a:t>
            </a:r>
            <a:r>
              <a:rPr lang="en-GB" b="0" dirty="0" err="1"/>
              <a:t>Lias</a:t>
            </a:r>
            <a:r>
              <a:rPr lang="en-GB" b="0" dirty="0"/>
              <a:t> and Gabriel’s speech bubbles</a:t>
            </a:r>
            <a:r>
              <a:rPr lang="en-GB" b="0" i="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Ask pupils to decide who is Person A and who is Person B. Person A will be asked to translate items 1-10 on the left hand list and Partner B will translate items 1-10 on the right hand list. It is important that pupils use ‘Wie </a:t>
            </a:r>
            <a:r>
              <a:rPr lang="en-GB" b="0" i="0" dirty="0" err="1"/>
              <a:t>sagt</a:t>
            </a:r>
            <a:r>
              <a:rPr lang="en-GB" b="0" i="0" dirty="0"/>
              <a:t> man…auf Deutsch’ and ‘Ich </a:t>
            </a:r>
            <a:r>
              <a:rPr lang="en-GB" b="0" i="0" dirty="0" err="1"/>
              <a:t>weiß</a:t>
            </a:r>
            <a:r>
              <a:rPr lang="en-GB" b="0" i="0" dirty="0"/>
              <a:t> es </a:t>
            </a:r>
            <a:r>
              <a:rPr lang="en-GB" b="0" i="0" dirty="0" err="1"/>
              <a:t>nicht</a:t>
            </a:r>
            <a:r>
              <a:rPr lang="en-GB" b="0" i="0" dirty="0"/>
              <a:t>’ if unsure, as these two key phrases are part of this week’s vocabulary to practise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ask and answer the 10 items of vocabulary each.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If time allows, pupils could choose a new partner or swap lists.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Some of the verbs are given in the infinitive, some in the ‘I’ form and some in the ‘he/she’ form. Discuss what pupils will need to think about for these before they start. </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using any other vocabulary covered this term. Follow Up 5 sheets from previous week could support this.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0472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audio" Target="../media/audio67.wav"/><Relationship Id="rId3" Type="http://schemas.openxmlformats.org/officeDocument/2006/relationships/audio" Target="../media/audio47.wav"/><Relationship Id="rId21" Type="http://schemas.openxmlformats.org/officeDocument/2006/relationships/audio" Target="../media/audio62.wav"/><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audio" Target="../media/audio66.wav"/><Relationship Id="rId2" Type="http://schemas.openxmlformats.org/officeDocument/2006/relationships/notesSlide" Target="../notesSlides/notesSlide11.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audio" Target="../media/audio52.wav"/><Relationship Id="rId24" Type="http://schemas.openxmlformats.org/officeDocument/2006/relationships/audio" Target="../media/audio65.wav"/><Relationship Id="rId5" Type="http://schemas.openxmlformats.org/officeDocument/2006/relationships/image" Target="../media/image43.png"/><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image" Target="../media/image42.png"/><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audio" Target="../media/audio63.wav"/><Relationship Id="rId27" Type="http://schemas.openxmlformats.org/officeDocument/2006/relationships/audio" Target="../media/audio68.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audio" Target="../media/audio69.wav"/></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3.png"/><Relationship Id="rId20"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9.gif"/><Relationship Id="rId11" Type="http://schemas.openxmlformats.org/officeDocument/2006/relationships/audio" Target="../media/audio12.wav"/><Relationship Id="rId5" Type="http://schemas.openxmlformats.org/officeDocument/2006/relationships/image" Target="../media/image8.gif"/><Relationship Id="rId15" Type="http://schemas.openxmlformats.org/officeDocument/2006/relationships/image" Target="../media/image12.png"/><Relationship Id="rId10" Type="http://schemas.openxmlformats.org/officeDocument/2006/relationships/audio" Target="../media/audio11.wav"/><Relationship Id="rId19" Type="http://schemas.openxmlformats.org/officeDocument/2006/relationships/image" Target="../media/image16.png"/><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gif"/><Relationship Id="rId18" Type="http://schemas.openxmlformats.org/officeDocument/2006/relationships/audio" Target="../media/audio21.wav"/><Relationship Id="rId26" Type="http://schemas.openxmlformats.org/officeDocument/2006/relationships/image" Target="../media/image30.png"/><Relationship Id="rId3" Type="http://schemas.openxmlformats.org/officeDocument/2006/relationships/audio" Target="../media/audio14.wav"/><Relationship Id="rId21" Type="http://schemas.openxmlformats.org/officeDocument/2006/relationships/audio" Target="../media/audio24.wav"/><Relationship Id="rId7" Type="http://schemas.openxmlformats.org/officeDocument/2006/relationships/audio" Target="../media/audio18.wav"/><Relationship Id="rId12" Type="http://schemas.openxmlformats.org/officeDocument/2006/relationships/image" Target="../media/image21.gif"/><Relationship Id="rId17" Type="http://schemas.openxmlformats.org/officeDocument/2006/relationships/audio" Target="../media/audio20.wav"/><Relationship Id="rId25"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5.gif"/><Relationship Id="rId20" Type="http://schemas.openxmlformats.org/officeDocument/2006/relationships/audio" Target="../media/audio23.wav"/><Relationship Id="rId29"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20.svg"/><Relationship Id="rId24" Type="http://schemas.openxmlformats.org/officeDocument/2006/relationships/image" Target="../media/image28.png"/><Relationship Id="rId32" Type="http://schemas.openxmlformats.org/officeDocument/2006/relationships/image" Target="../media/image35.png"/><Relationship Id="rId5" Type="http://schemas.openxmlformats.org/officeDocument/2006/relationships/audio" Target="../media/audio16.wav"/><Relationship Id="rId15" Type="http://schemas.openxmlformats.org/officeDocument/2006/relationships/image" Target="../media/image24.gif"/><Relationship Id="rId23" Type="http://schemas.openxmlformats.org/officeDocument/2006/relationships/image" Target="../media/image27.png"/><Relationship Id="rId28" Type="http://schemas.openxmlformats.org/officeDocument/2006/relationships/image" Target="../media/image32.jpeg"/><Relationship Id="rId10" Type="http://schemas.openxmlformats.org/officeDocument/2006/relationships/image" Target="../media/image19.png"/><Relationship Id="rId19" Type="http://schemas.openxmlformats.org/officeDocument/2006/relationships/audio" Target="../media/audio22.wav"/><Relationship Id="rId31" Type="http://schemas.openxmlformats.org/officeDocument/2006/relationships/image" Target="../media/image34.png"/><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image" Target="../media/image23.gif"/><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7.png"/><Relationship Id="rId18" Type="http://schemas.openxmlformats.org/officeDocument/2006/relationships/audio" Target="../media/audio33.wav"/><Relationship Id="rId3" Type="http://schemas.openxmlformats.org/officeDocument/2006/relationships/image" Target="../media/image36.png"/><Relationship Id="rId21" Type="http://schemas.openxmlformats.org/officeDocument/2006/relationships/audio" Target="../media/audio36.wav"/><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9.gif"/><Relationship Id="rId20" Type="http://schemas.openxmlformats.org/officeDocument/2006/relationships/audio" Target="../media/audio35.wav"/><Relationship Id="rId1" Type="http://schemas.openxmlformats.org/officeDocument/2006/relationships/slideLayout" Target="../slideLayouts/slideLayout17.xml"/><Relationship Id="rId6" Type="http://schemas.openxmlformats.org/officeDocument/2006/relationships/image" Target="../media/image20.svg"/><Relationship Id="rId11" Type="http://schemas.openxmlformats.org/officeDocument/2006/relationships/audio" Target="../media/audio30.wav"/><Relationship Id="rId24" Type="http://schemas.openxmlformats.org/officeDocument/2006/relationships/audio" Target="../media/audio39.wav"/><Relationship Id="rId5" Type="http://schemas.openxmlformats.org/officeDocument/2006/relationships/image" Target="../media/image19.png"/><Relationship Id="rId15" Type="http://schemas.openxmlformats.org/officeDocument/2006/relationships/image" Target="../media/image8.gif"/><Relationship Id="rId23" Type="http://schemas.openxmlformats.org/officeDocument/2006/relationships/audio" Target="../media/audio38.wav"/><Relationship Id="rId10" Type="http://schemas.openxmlformats.org/officeDocument/2006/relationships/audio" Target="../media/audio29.wav"/><Relationship Id="rId19" Type="http://schemas.openxmlformats.org/officeDocument/2006/relationships/audio" Target="../media/audio34.wav"/><Relationship Id="rId4" Type="http://schemas.openxmlformats.org/officeDocument/2006/relationships/audio" Target="../media/audio25.wav"/><Relationship Id="rId9" Type="http://schemas.openxmlformats.org/officeDocument/2006/relationships/audio" Target="../media/audio28.wav"/><Relationship Id="rId14" Type="http://schemas.openxmlformats.org/officeDocument/2006/relationships/audio" Target="../media/audio32.wav"/><Relationship Id="rId22" Type="http://schemas.openxmlformats.org/officeDocument/2006/relationships/audio" Target="../media/audio37.wav"/></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9.png"/><Relationship Id="rId3" Type="http://schemas.openxmlformats.org/officeDocument/2006/relationships/audio" Target="../media/audio40.wav"/><Relationship Id="rId7" Type="http://schemas.openxmlformats.org/officeDocument/2006/relationships/image" Target="../media/image22.gif"/><Relationship Id="rId12"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43.wav"/><Relationship Id="rId11" Type="http://schemas.openxmlformats.org/officeDocument/2006/relationships/image" Target="../media/image19.png"/><Relationship Id="rId5" Type="http://schemas.openxmlformats.org/officeDocument/2006/relationships/audio" Target="../media/audio42.wav"/><Relationship Id="rId10" Type="http://schemas.openxmlformats.org/officeDocument/2006/relationships/audio" Target="../media/audio44.wav"/><Relationship Id="rId4" Type="http://schemas.openxmlformats.org/officeDocument/2006/relationships/audio" Target="../media/audio41.wav"/><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42.wav"/><Relationship Id="rId3" Type="http://schemas.openxmlformats.org/officeDocument/2006/relationships/image" Target="../media/image22.gif"/><Relationship Id="rId7" Type="http://schemas.openxmlformats.org/officeDocument/2006/relationships/audio" Target="../media/audio45.wav"/><Relationship Id="rId12" Type="http://schemas.openxmlformats.org/officeDocument/2006/relationships/audio" Target="../media/audio43.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audio" Target="../media/audio41.wav"/><Relationship Id="rId5" Type="http://schemas.openxmlformats.org/officeDocument/2006/relationships/audio" Target="../media/audio44.wav"/><Relationship Id="rId15" Type="http://schemas.openxmlformats.org/officeDocument/2006/relationships/image" Target="../media/image41.png"/><Relationship Id="rId10" Type="http://schemas.openxmlformats.org/officeDocument/2006/relationships/audio" Target="../media/audio40.wav"/><Relationship Id="rId4" Type="http://schemas.openxmlformats.org/officeDocument/2006/relationships/image" Target="../media/image24.gif"/><Relationship Id="rId9" Type="http://schemas.openxmlformats.org/officeDocument/2006/relationships/image" Target="../media/image20.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6</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grpSp>
        <p:nvGrpSpPr>
          <p:cNvPr id="4" name="Group 3">
            <a:extLst>
              <a:ext uri="{FF2B5EF4-FFF2-40B4-BE49-F238E27FC236}">
                <a16:creationId xmlns:a16="http://schemas.microsoft.com/office/drawing/2014/main" id="{8BB1219C-CF69-5292-39A4-519AB40152F6}"/>
              </a:ext>
            </a:extLst>
          </p:cNvPr>
          <p:cNvGrpSpPr/>
          <p:nvPr/>
        </p:nvGrpSpPr>
        <p:grpSpPr>
          <a:xfrm>
            <a:off x="43047" y="1828800"/>
            <a:ext cx="4071753" cy="3000344"/>
            <a:chOff x="43047" y="1552197"/>
            <a:chExt cx="4307193" cy="3276947"/>
          </a:xfrm>
        </p:grpSpPr>
        <p:sp>
          <p:nvSpPr>
            <p:cNvPr id="5" name="Oval 4">
              <a:extLst>
                <a:ext uri="{FF2B5EF4-FFF2-40B4-BE49-F238E27FC236}">
                  <a16:creationId xmlns:a16="http://schemas.microsoft.com/office/drawing/2014/main" id="{B3F50033-9144-3B86-9182-C749B5004AAD}"/>
                </a:ext>
              </a:extLst>
            </p:cNvPr>
            <p:cNvSpPr/>
            <p:nvPr/>
          </p:nvSpPr>
          <p:spPr>
            <a:xfrm>
              <a:off x="43047" y="1552197"/>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Table&#10;&#10;Description automatically generated">
              <a:extLst>
                <a:ext uri="{FF2B5EF4-FFF2-40B4-BE49-F238E27FC236}">
                  <a16:creationId xmlns:a16="http://schemas.microsoft.com/office/drawing/2014/main" id="{C6F128A3-2CE3-2054-82F6-B084DF7BA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6" y="1853631"/>
              <a:ext cx="3178264" cy="2310961"/>
            </a:xfrm>
            <a:prstGeom prst="rect">
              <a:avLst/>
            </a:prstGeom>
          </p:spPr>
        </p:pic>
        <p:sp>
          <p:nvSpPr>
            <p:cNvPr id="7" name="Rectangle: Rounded Corners 6">
              <a:extLst>
                <a:ext uri="{FF2B5EF4-FFF2-40B4-BE49-F238E27FC236}">
                  <a16:creationId xmlns:a16="http://schemas.microsoft.com/office/drawing/2014/main" id="{9397538B-C124-58BD-026F-373859AD3270}"/>
                </a:ext>
              </a:extLst>
            </p:cNvPr>
            <p:cNvSpPr/>
            <p:nvPr/>
          </p:nvSpPr>
          <p:spPr>
            <a:xfrm>
              <a:off x="478679" y="2681657"/>
              <a:ext cx="247135" cy="3274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AE404CAB-F7A4-BE06-E1C6-DAC300D88613}"/>
                </a:ext>
              </a:extLst>
            </p:cNvPr>
            <p:cNvSpPr/>
            <p:nvPr/>
          </p:nvSpPr>
          <p:spPr>
            <a:xfrm>
              <a:off x="953974" y="3265716"/>
              <a:ext cx="2490665" cy="155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828502C-E797-8558-E263-814452B138C9}"/>
                </a:ext>
              </a:extLst>
            </p:cNvPr>
            <p:cNvSpPr txBox="1"/>
            <p:nvPr/>
          </p:nvSpPr>
          <p:spPr>
            <a:xfrm>
              <a:off x="971768" y="3175349"/>
              <a:ext cx="2490665" cy="336151"/>
            </a:xfrm>
            <a:prstGeom prst="rect">
              <a:avLst/>
            </a:prstGeom>
            <a:noFill/>
          </p:spPr>
          <p:txBody>
            <a:bodyPr wrap="square" rtlCol="0">
              <a:spAutoFit/>
            </a:bodyPr>
            <a:lstStyle/>
            <a:p>
              <a:pPr algn="ctr"/>
              <a:r>
                <a:rPr lang="en-GB" sz="1400" b="1" dirty="0"/>
                <a:t>Konrad </a:t>
              </a:r>
              <a:r>
                <a:rPr lang="en-GB" sz="1400" b="1" dirty="0" err="1"/>
                <a:t>Duden</a:t>
              </a:r>
              <a:r>
                <a:rPr lang="en-GB" sz="1400" b="1" dirty="0"/>
                <a:t> Schule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13204229"/>
              </p:ext>
            </p:extLst>
          </p:nvPr>
        </p:nvGraphicFramePr>
        <p:xfrm>
          <a:off x="518376" y="57922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die Aufgabe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deine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Liste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Karte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Partnerin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Fahrrad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schreiben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Geschichte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Hilfe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Brief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FF3399"/>
                          </a:solidFill>
                          <a:latin typeface="Century Gothic" panose="020B0502020202020204" pitchFamily="34" charset="0"/>
                        </a:rPr>
                        <a:t>machen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bekommen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brauchen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Wie </a:t>
                      </a:r>
                      <a:r>
                        <a:rPr lang="en-GB" sz="2400" b="1" dirty="0" err="1">
                          <a:solidFill>
                            <a:srgbClr val="FF3399"/>
                          </a:solidFill>
                          <a:latin typeface="Century Gothic" panose="020B0502020202020204" pitchFamily="34" charset="0"/>
                        </a:rPr>
                        <a:t>sagt</a:t>
                      </a:r>
                      <a:r>
                        <a:rPr lang="en-GB" sz="2400" b="1" dirty="0">
                          <a:solidFill>
                            <a:srgbClr val="FF3399"/>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weiß</a:t>
                      </a:r>
                      <a:r>
                        <a:rPr lang="en-GB" sz="2400" b="1" dirty="0">
                          <a:solidFill>
                            <a:srgbClr val="FF3399"/>
                          </a:solidFill>
                          <a:latin typeface="Century Gothic" panose="020B0502020202020204" pitchFamily="34" charset="0"/>
                        </a:rPr>
                        <a:t> es </a:t>
                      </a:r>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6F_12.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23600" y="6219869"/>
            <a:ext cx="23606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need, needing	</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568081" y="6180840"/>
            <a:ext cx="3013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 do you say?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2293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don’t know</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3600" y="5271094"/>
            <a:ext cx="2707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letter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528627" y="5118382"/>
            <a:ext cx="34832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do, make, doing,</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making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579943" y="5361112"/>
            <a:ext cx="2836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receive, receiving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80031" y="4445748"/>
            <a:ext cx="2447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write, writing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27476" y="4402314"/>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story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06260" y="442192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help</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66251" y="3590100"/>
            <a:ext cx="2293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tree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27476" y="3575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who?</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paper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computer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it has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977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bicycle,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bike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23600" y="18691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card</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525025" y="1885242"/>
            <a:ext cx="3519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[female] partner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0685" y="18484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23600" y="9866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task</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541340" y="9925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81549" y="969226"/>
            <a:ext cx="3519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list</a:t>
            </a:r>
          </a:p>
        </p:txBody>
      </p:sp>
    </p:spTree>
    <p:extLst>
      <p:ext uri="{BB962C8B-B14F-4D97-AF65-F5344CB8AC3E}">
        <p14:creationId xmlns:p14="http://schemas.microsoft.com/office/powerpoint/2010/main" val="31704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96835329"/>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[male] partner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task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letter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FF3399"/>
                          </a:solidFill>
                          <a:latin typeface="Century Gothic" panose="020B0502020202020204" pitchFamily="34" charset="0"/>
                        </a:rPr>
                        <a:t>to write, writing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story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6F_12.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2_W6F_12.3.wav"/>
            </a:hlinkClick>
            <a:extLst>
              <a:ext uri="{FF2B5EF4-FFF2-40B4-BE49-F238E27FC236}">
                <a16:creationId xmlns:a16="http://schemas.microsoft.com/office/drawing/2014/main" id="{BDF82653-B951-4AAC-B1A2-20FD4CFE7478}"/>
              </a:ext>
            </a:extLst>
          </p:cNvPr>
          <p:cNvSpPr txBox="1"/>
          <p:nvPr/>
        </p:nvSpPr>
        <p:spPr>
          <a:xfrm>
            <a:off x="2222931" y="612039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schreiben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2_W6F_12.4.wav"/>
            </a:hlinkClick>
            <a:extLst>
              <a:ext uri="{FF2B5EF4-FFF2-40B4-BE49-F238E27FC236}">
                <a16:creationId xmlns:a16="http://schemas.microsoft.com/office/drawing/2014/main" id="{862CFA1C-E682-4099-8294-19B044354D55}"/>
              </a:ext>
            </a:extLst>
          </p:cNvPr>
          <p:cNvSpPr txBox="1"/>
          <p:nvPr/>
        </p:nvSpPr>
        <p:spPr>
          <a:xfrm>
            <a:off x="4740278" y="61394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bekommen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2_W6F_12.5.wav"/>
            </a:hlinkClick>
            <a:extLst>
              <a:ext uri="{FF2B5EF4-FFF2-40B4-BE49-F238E27FC236}">
                <a16:creationId xmlns:a16="http://schemas.microsoft.com/office/drawing/2014/main" id="{DF64A05B-A2E8-4E6A-AE16-0B9A2F39F702}"/>
              </a:ext>
            </a:extLst>
          </p:cNvPr>
          <p:cNvSpPr txBox="1"/>
          <p:nvPr/>
        </p:nvSpPr>
        <p:spPr>
          <a:xfrm>
            <a:off x="7608884" y="6189673"/>
            <a:ext cx="26880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Geschichte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2_W6F_12.6.wav"/>
            </a:hlinkClick>
            <a:extLst>
              <a:ext uri="{FF2B5EF4-FFF2-40B4-BE49-F238E27FC236}">
                <a16:creationId xmlns:a16="http://schemas.microsoft.com/office/drawing/2014/main" id="{EF239C35-C144-491F-AEA8-CD145B46436E}"/>
              </a:ext>
            </a:extLst>
          </p:cNvPr>
          <p:cNvSpPr txBox="1"/>
          <p:nvPr/>
        </p:nvSpPr>
        <p:spPr>
          <a:xfrm>
            <a:off x="2257050" y="5360106"/>
            <a:ext cx="18995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machen</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2_W6F_12.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Hilfe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0" name="TextBox 59">
            <a:hlinkClick r:id="" action="ppaction://noaction">
              <a:snd r:embed="rId12" name="T2_W6F_12.8.wav"/>
            </a:hlinkClick>
            <a:extLst>
              <a:ext uri="{FF2B5EF4-FFF2-40B4-BE49-F238E27FC236}">
                <a16:creationId xmlns:a16="http://schemas.microsoft.com/office/drawing/2014/main" id="{D18B8898-B477-43E3-BE8C-9D0576976DA9}"/>
              </a:ext>
            </a:extLst>
          </p:cNvPr>
          <p:cNvSpPr txBox="1"/>
          <p:nvPr/>
        </p:nvSpPr>
        <p:spPr>
          <a:xfrm>
            <a:off x="7608884" y="527113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Brief</a:t>
            </a:r>
          </a:p>
        </p:txBody>
      </p:sp>
      <p:sp>
        <p:nvSpPr>
          <p:cNvPr id="61" name="TextBox 60">
            <a:hlinkClick r:id="" action="ppaction://noaction">
              <a:snd r:embed="rId13" name="T2_W6F_12.9.wav"/>
            </a:hlinkClick>
            <a:extLst>
              <a:ext uri="{FF2B5EF4-FFF2-40B4-BE49-F238E27FC236}">
                <a16:creationId xmlns:a16="http://schemas.microsoft.com/office/drawing/2014/main" id="{6A8195D3-7F81-44C0-B3C4-7AA5F73FDFE2}"/>
              </a:ext>
            </a:extLst>
          </p:cNvPr>
          <p:cNvSpPr txBox="1"/>
          <p:nvPr/>
        </p:nvSpPr>
        <p:spPr>
          <a:xfrm>
            <a:off x="2246062" y="4455927"/>
            <a:ext cx="23868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es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2_W6F_12.10.wav"/>
            </a:hlinkClick>
            <a:extLst>
              <a:ext uri="{FF2B5EF4-FFF2-40B4-BE49-F238E27FC236}">
                <a16:creationId xmlns:a16="http://schemas.microsoft.com/office/drawing/2014/main" id="{E34A5B3A-1E1D-4D72-9D2C-CEF166467DEF}"/>
              </a:ext>
            </a:extLst>
          </p:cNvPr>
          <p:cNvSpPr txBox="1"/>
          <p:nvPr/>
        </p:nvSpPr>
        <p:spPr>
          <a:xfrm>
            <a:off x="4766037" y="4360968"/>
            <a:ext cx="28759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sagt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man..?</a:t>
            </a:r>
          </a:p>
        </p:txBody>
      </p:sp>
      <p:sp>
        <p:nvSpPr>
          <p:cNvPr id="63" name="TextBox 62">
            <a:hlinkClick r:id="" action="ppaction://noaction">
              <a:snd r:embed="rId15" name="T2_W6F_12.11.wav"/>
            </a:hlinkClick>
            <a:extLst>
              <a:ext uri="{FF2B5EF4-FFF2-40B4-BE49-F238E27FC236}">
                <a16:creationId xmlns:a16="http://schemas.microsoft.com/office/drawing/2014/main" id="{4288424B-C932-4547-A012-B49F40F7D00B}"/>
              </a:ext>
            </a:extLst>
          </p:cNvPr>
          <p:cNvSpPr txBox="1"/>
          <p:nvPr/>
        </p:nvSpPr>
        <p:spPr>
          <a:xfrm>
            <a:off x="7562987" y="439027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brauchen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6" name="T2_W6F_12.12.wav"/>
            </a:hlinkClick>
            <a:extLst>
              <a:ext uri="{FF2B5EF4-FFF2-40B4-BE49-F238E27FC236}">
                <a16:creationId xmlns:a16="http://schemas.microsoft.com/office/drawing/2014/main" id="{24EF90E7-D847-4795-BDB5-8402724F776D}"/>
              </a:ext>
            </a:extLst>
          </p:cNvPr>
          <p:cNvSpPr txBox="1"/>
          <p:nvPr/>
        </p:nvSpPr>
        <p:spPr>
          <a:xfrm>
            <a:off x="2148441" y="3572795"/>
            <a:ext cx="2121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5" name="TextBox 64">
            <a:hlinkClick r:id="" action="ppaction://noaction">
              <a:snd r:embed="rId17" name="T2_W6F_12.13.wav"/>
            </a:hlinkClick>
            <a:extLst>
              <a:ext uri="{FF2B5EF4-FFF2-40B4-BE49-F238E27FC236}">
                <a16:creationId xmlns:a16="http://schemas.microsoft.com/office/drawing/2014/main" id="{14BEB3B8-B887-4DEB-A486-6CD05DC01D9A}"/>
              </a:ext>
            </a:extLst>
          </p:cNvPr>
          <p:cNvSpPr txBox="1"/>
          <p:nvPr/>
        </p:nvSpPr>
        <p:spPr>
          <a:xfrm>
            <a:off x="4746820" y="358077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2_W6F_12.14.wav"/>
            </a:hlinkClick>
            <a:extLst>
              <a:ext uri="{FF2B5EF4-FFF2-40B4-BE49-F238E27FC236}">
                <a16:creationId xmlns:a16="http://schemas.microsoft.com/office/drawing/2014/main" id="{9A77445A-237C-48F8-B46C-8170B7D37559}"/>
              </a:ext>
            </a:extLst>
          </p:cNvPr>
          <p:cNvSpPr txBox="1"/>
          <p:nvPr/>
        </p:nvSpPr>
        <p:spPr>
          <a:xfrm>
            <a:off x="7599561" y="3552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Baum</a:t>
            </a:r>
          </a:p>
        </p:txBody>
      </p:sp>
      <p:sp>
        <p:nvSpPr>
          <p:cNvPr id="67" name="TextBox 66">
            <a:hlinkClick r:id="" action="ppaction://noaction">
              <a:snd r:embed="rId19" name="T2_W6F_12.15.wav"/>
            </a:hlinkClick>
            <a:extLst>
              <a:ext uri="{FF2B5EF4-FFF2-40B4-BE49-F238E27FC236}">
                <a16:creationId xmlns:a16="http://schemas.microsoft.com/office/drawing/2014/main" id="{2A9D9F22-C351-4596-BB7D-87AE8D30A74E}"/>
              </a:ext>
            </a:extLst>
          </p:cNvPr>
          <p:cNvSpPr txBox="1"/>
          <p:nvPr/>
        </p:nvSpPr>
        <p:spPr>
          <a:xfrm>
            <a:off x="2220173" y="2713297"/>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Spiel</a:t>
            </a:r>
          </a:p>
        </p:txBody>
      </p:sp>
      <p:sp>
        <p:nvSpPr>
          <p:cNvPr id="68" name="TextBox 67">
            <a:hlinkClick r:id="" action="ppaction://noaction">
              <a:snd r:embed="rId20" name="T2_W6F_12.16.wav"/>
            </a:hlinkClick>
            <a:extLst>
              <a:ext uri="{FF2B5EF4-FFF2-40B4-BE49-F238E27FC236}">
                <a16:creationId xmlns:a16="http://schemas.microsoft.com/office/drawing/2014/main" id="{171C234B-E1D8-4BA7-9BB6-CEE92AB173E3}"/>
              </a:ext>
            </a:extLst>
          </p:cNvPr>
          <p:cNvSpPr txBox="1"/>
          <p:nvPr/>
        </p:nvSpPr>
        <p:spPr>
          <a:xfrm>
            <a:off x="4727944" y="2697544"/>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Fahrrad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2_W6F_12.17.wav"/>
            </a:hlinkClick>
            <a:extLst>
              <a:ext uri="{FF2B5EF4-FFF2-40B4-BE49-F238E27FC236}">
                <a16:creationId xmlns:a16="http://schemas.microsoft.com/office/drawing/2014/main" id="{5C29C5FA-AFAC-4818-90A1-7B59F3E335C7}"/>
              </a:ext>
            </a:extLst>
          </p:cNvPr>
          <p:cNvSpPr txBox="1"/>
          <p:nvPr/>
        </p:nvSpPr>
        <p:spPr>
          <a:xfrm>
            <a:off x="7563466" y="270660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 Papier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2_W6F_12.18.wav"/>
            </a:hlinkClick>
            <a:extLst>
              <a:ext uri="{FF2B5EF4-FFF2-40B4-BE49-F238E27FC236}">
                <a16:creationId xmlns:a16="http://schemas.microsoft.com/office/drawing/2014/main" id="{3BD33182-986E-45CA-86E6-40DC81B590C8}"/>
              </a:ext>
            </a:extLst>
          </p:cNvPr>
          <p:cNvSpPr txBox="1"/>
          <p:nvPr/>
        </p:nvSpPr>
        <p:spPr>
          <a:xfrm>
            <a:off x="2212306" y="1858032"/>
            <a:ext cx="21741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Aufgabe</a:t>
            </a:r>
          </a:p>
        </p:txBody>
      </p:sp>
      <p:sp>
        <p:nvSpPr>
          <p:cNvPr id="71" name="TextBox 70">
            <a:hlinkClick r:id="" action="ppaction://noaction">
              <a:snd r:embed="rId23" name="T2_W6F_12.19.wav"/>
            </a:hlinkClick>
            <a:extLst>
              <a:ext uri="{FF2B5EF4-FFF2-40B4-BE49-F238E27FC236}">
                <a16:creationId xmlns:a16="http://schemas.microsoft.com/office/drawing/2014/main" id="{D4662F6F-BB7A-440E-99DB-3FEB806B34CB}"/>
              </a:ext>
            </a:extLst>
          </p:cNvPr>
          <p:cNvSpPr txBox="1"/>
          <p:nvPr/>
        </p:nvSpPr>
        <p:spPr>
          <a:xfrm>
            <a:off x="4766471" y="186698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2_W6F_12.20.wav"/>
            </a:hlinkClick>
            <a:extLst>
              <a:ext uri="{FF2B5EF4-FFF2-40B4-BE49-F238E27FC236}">
                <a16:creationId xmlns:a16="http://schemas.microsoft.com/office/drawing/2014/main" id="{80DD82C3-D3C7-45A3-B5A4-90223E7359A7}"/>
              </a:ext>
            </a:extLst>
          </p:cNvPr>
          <p:cNvSpPr txBox="1"/>
          <p:nvPr/>
        </p:nvSpPr>
        <p:spPr>
          <a:xfrm>
            <a:off x="7592246" y="185803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Karte</a:t>
            </a:r>
          </a:p>
        </p:txBody>
      </p:sp>
      <p:sp>
        <p:nvSpPr>
          <p:cNvPr id="73" name="TextBox 72">
            <a:hlinkClick r:id="" action="ppaction://noaction">
              <a:snd r:embed="rId25" name="T2_W6F_12.21.wav"/>
            </a:hlinkClick>
            <a:extLst>
              <a:ext uri="{FF2B5EF4-FFF2-40B4-BE49-F238E27FC236}">
                <a16:creationId xmlns:a16="http://schemas.microsoft.com/office/drawing/2014/main" id="{40541C7D-B0CC-4C45-9347-2F6A8921779D}"/>
              </a:ext>
            </a:extLst>
          </p:cNvPr>
          <p:cNvSpPr txBox="1"/>
          <p:nvPr/>
        </p:nvSpPr>
        <p:spPr>
          <a:xfrm>
            <a:off x="2183292" y="100760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mein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2_W6F_12.22.wav"/>
            </a:hlinkClick>
            <a:extLst>
              <a:ext uri="{FF2B5EF4-FFF2-40B4-BE49-F238E27FC236}">
                <a16:creationId xmlns:a16="http://schemas.microsoft.com/office/drawing/2014/main" id="{85556096-252E-4BFA-8C9B-3147737202F6}"/>
              </a:ext>
            </a:extLst>
          </p:cNvPr>
          <p:cNvSpPr txBox="1"/>
          <p:nvPr/>
        </p:nvSpPr>
        <p:spPr>
          <a:xfrm>
            <a:off x="4653399" y="1013872"/>
            <a:ext cx="2981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dein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2_W6F_12.23.wav"/>
            </a:hlinkClick>
            <a:extLst>
              <a:ext uri="{FF2B5EF4-FFF2-40B4-BE49-F238E27FC236}">
                <a16:creationId xmlns:a16="http://schemas.microsoft.com/office/drawing/2014/main" id="{B56FCEEC-BBC0-447D-8197-5467071F582A}"/>
              </a:ext>
            </a:extLst>
          </p:cNvPr>
          <p:cNvSpPr txBox="1"/>
          <p:nvPr/>
        </p:nvSpPr>
        <p:spPr>
          <a:xfrm>
            <a:off x="7581550" y="99415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Partner</a:t>
            </a: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981547945"/>
              </p:ext>
            </p:extLst>
          </p:nvPr>
        </p:nvGraphicFramePr>
        <p:xfrm>
          <a:off x="518376" y="57922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Aufgabe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Karte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Partnerin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Fahrrad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schreiben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Geschichte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Hilfe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Brief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bekommen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weiß</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26231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01095556"/>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partner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task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to write, writing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story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71166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2.7.wav"/>
            </a:hlinkClick>
            <a:extLst>
              <a:ext uri="{FF2B5EF4-FFF2-40B4-BE49-F238E27FC236}">
                <a16:creationId xmlns:a16="http://schemas.microsoft.com/office/drawing/2014/main" id="{6DC42178-501A-44BF-9149-1C679CF37202}"/>
              </a:ext>
            </a:extLst>
          </p:cNvPr>
          <p:cNvSpPr txBox="1"/>
          <p:nvPr/>
        </p:nvSpPr>
        <p:spPr>
          <a:xfrm>
            <a:off x="135924" y="0"/>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29483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2.8.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011" y="332202"/>
            <a:ext cx="3601615" cy="1099033"/>
          </a:xfrm>
        </p:spPr>
        <p:txBody>
          <a:bodyPr>
            <a:normAutofit fontScale="90000"/>
          </a:bodyPr>
          <a:lstStyle/>
          <a:p>
            <a:r>
              <a:rPr lang="en-GB" sz="9800" dirty="0">
                <a:solidFill>
                  <a:srgbClr val="002060"/>
                </a:solidFill>
                <a:latin typeface="Century Gothic" panose="020B0502020202020204" pitchFamily="34" charset="0"/>
                <a:hlinkClick r:id="" action="ppaction://noaction">
                  <a:snd r:embed="rId4" name="T2_W6_2.13.wav"/>
                  <a:extLst>
                    <a:ext uri="{A12FA001-AC4F-418D-AE19-62706E023703}">
                      <ahyp:hlinkClr xmlns:ahyp="http://schemas.microsoft.com/office/drawing/2018/hyperlinkcolor" val="tx"/>
                    </a:ext>
                  </a:extLst>
                </a:hlinkClick>
              </a:rPr>
              <a:t>[</a:t>
            </a:r>
            <a:r>
              <a:rPr lang="en-GB" sz="9800" dirty="0" err="1">
                <a:solidFill>
                  <a:srgbClr val="FF0066"/>
                </a:solidFill>
                <a:latin typeface="Century Gothic" panose="020B0502020202020204" pitchFamily="34" charset="0"/>
                <a:hlinkClick r:id="" action="ppaction://noaction">
                  <a:snd r:embed="rId4" name="T2_W6_2.13.wav"/>
                  <a:extLst>
                    <a:ext uri="{A12FA001-AC4F-418D-AE19-62706E023703}">
                      <ahyp:hlinkClr xmlns:ahyp="http://schemas.microsoft.com/office/drawing/2018/hyperlinkcolor" val="tx"/>
                    </a:ext>
                  </a:extLst>
                </a:hlinkClick>
              </a:rPr>
              <a:t>sp</a:t>
            </a:r>
            <a:r>
              <a:rPr lang="en-GB" sz="9800" dirty="0">
                <a:solidFill>
                  <a:srgbClr val="002060"/>
                </a:solidFill>
                <a:latin typeface="Century Gothic" panose="020B0502020202020204" pitchFamily="34" charset="0"/>
                <a:hlinkClick r:id="" action="ppaction://noaction">
                  <a:snd r:embed="rId4" name="T2_W6_2.13.wav"/>
                  <a:extLst>
                    <a:ext uri="{A12FA001-AC4F-418D-AE19-62706E023703}">
                      <ahyp:hlinkClr xmlns:ahyp="http://schemas.microsoft.com/office/drawing/2018/hyperlinkcolor" val="tx"/>
                    </a:ext>
                  </a:extLst>
                </a:hlinkClick>
              </a:rPr>
              <a:t>]</a:t>
            </a:r>
            <a:br>
              <a:rPr lang="en-GB" sz="9600" b="1" dirty="0">
                <a:solidFill>
                  <a:srgbClr val="0563C1"/>
                </a:solidFill>
                <a:hlinkClick r:id="" action="ppaction://noaction">
                  <a:snd r:embed="rId4" name="T2_W6_2.13.wav"/>
                  <a:extLst>
                    <a:ext uri="{A12FA001-AC4F-418D-AE19-62706E023703}">
                      <ahyp:hlinkClr xmlns:ahyp="http://schemas.microsoft.com/office/drawing/2018/hyperlinkcolor" val="tx"/>
                    </a:ext>
                  </a:extLst>
                </a:hlinkClick>
              </a:rPr>
            </a:br>
            <a:endParaRPr lang="en-GB" dirty="0">
              <a:solidFill>
                <a:srgbClr val="0563C1"/>
              </a:solidFill>
              <a:hlinkClick r:id="" action="ppaction://noaction">
                <a:snd r:embed="rId4" name="T2_W6_2.13.wav"/>
                <a:extLst>
                  <a:ext uri="{A12FA001-AC4F-418D-AE19-62706E023703}">
                    <ahyp:hlinkClr xmlns:ahyp="http://schemas.microsoft.com/office/drawing/2018/hyperlinkcolor" val="tx"/>
                  </a:ext>
                </a:extLst>
              </a:hlinkClick>
            </a:endParaRPr>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17664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2.1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601" y="21564"/>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82741" y="945618"/>
            <a:ext cx="1686941" cy="306936"/>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57764" y="83280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8" name="TextBox 77">
            <a:hlinkClick r:id="" action="ppaction://noaction">
              <a:snd r:embed="rId4" name="T2_W6F_5.1.wav"/>
            </a:hlinkClick>
            <a:extLst>
              <a:ext uri="{FF2B5EF4-FFF2-40B4-BE49-F238E27FC236}">
                <a16:creationId xmlns:a16="http://schemas.microsoft.com/office/drawing/2014/main" id="{8A947B3E-26E1-20E8-B45E-421875B92DFF}"/>
              </a:ext>
            </a:extLst>
          </p:cNvPr>
          <p:cNvSpPr txBox="1"/>
          <p:nvPr/>
        </p:nvSpPr>
        <p:spPr>
          <a:xfrm>
            <a:off x="3011988" y="127945"/>
            <a:ext cx="73052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Lies</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Sätze</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9" name="TextBox 8">
            <a:extLst>
              <a:ext uri="{FF2B5EF4-FFF2-40B4-BE49-F238E27FC236}">
                <a16:creationId xmlns:a16="http://schemas.microsoft.com/office/drawing/2014/main" id="{2830B7D7-D9DE-8B3B-7DA4-038D6F9A0B47}"/>
              </a:ext>
            </a:extLst>
          </p:cNvPr>
          <p:cNvSpPr txBox="1"/>
          <p:nvPr/>
        </p:nvSpPr>
        <p:spPr>
          <a:xfrm>
            <a:off x="122318" y="684008"/>
            <a:ext cx="88296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spelling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s-AR" sz="2400" kern="0" dirty="0" err="1">
                <a:solidFill>
                  <a:srgbClr val="002060"/>
                </a:solidFill>
                <a:latin typeface="Century Gothic" panose="020B0502020202020204" pitchFamily="34" charset="0"/>
                <a:cs typeface="Arial"/>
                <a:sym typeface="Arial"/>
              </a:rPr>
              <a:t>bee</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last</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year</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Ronja</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is</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asking</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advice</a:t>
            </a:r>
            <a:r>
              <a:rPr lang="es-AR" sz="2400" kern="0" dirty="0">
                <a:solidFill>
                  <a:srgbClr val="002060"/>
                </a:solidFill>
                <a:latin typeface="Century Gothic" panose="020B0502020202020204" pitchFamily="34" charset="0"/>
                <a:cs typeface="Arial"/>
                <a:sym typeface="Arial"/>
              </a:rPr>
              <a:t>.</a:t>
            </a:r>
            <a:endPar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Picture 10" descr="A cartoon of a person in a black outfit&#10;&#10;Description automatically generated">
            <a:extLst>
              <a:ext uri="{FF2B5EF4-FFF2-40B4-BE49-F238E27FC236}">
                <a16:creationId xmlns:a16="http://schemas.microsoft.com/office/drawing/2014/main" id="{FA149004-A0E1-7ACA-1F21-E41519BAF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0638" y="1721873"/>
            <a:ext cx="1654431" cy="4846214"/>
          </a:xfrm>
          <a:prstGeom prst="rect">
            <a:avLst/>
          </a:prstGeom>
        </p:spPr>
      </p:pic>
      <p:pic>
        <p:nvPicPr>
          <p:cNvPr id="14" name="Picture 13" descr="A cartoon of a person with her hands in her pockets&#10;&#10;Description automatically generated">
            <a:extLst>
              <a:ext uri="{FF2B5EF4-FFF2-40B4-BE49-F238E27FC236}">
                <a16:creationId xmlns:a16="http://schemas.microsoft.com/office/drawing/2014/main" id="{66630C8B-8AB8-1A98-7E09-D711C4F0C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5305"/>
            <a:ext cx="1822631" cy="4717399"/>
          </a:xfrm>
          <a:prstGeom prst="rect">
            <a:avLst/>
          </a:prstGeom>
        </p:spPr>
      </p:pic>
      <p:sp>
        <p:nvSpPr>
          <p:cNvPr id="15" name="Speech Bubble: Rectangle with Corners Rounded 14">
            <a:hlinkClick r:id="" action="ppaction://noaction">
              <a:snd r:embed="rId7" name="T2_W6F_5.3.wav"/>
            </a:hlinkClick>
            <a:extLst>
              <a:ext uri="{FF2B5EF4-FFF2-40B4-BE49-F238E27FC236}">
                <a16:creationId xmlns:a16="http://schemas.microsoft.com/office/drawing/2014/main" id="{2937012A-A57C-EA65-359A-7A181FAF93BA}"/>
              </a:ext>
            </a:extLst>
          </p:cNvPr>
          <p:cNvSpPr/>
          <p:nvPr/>
        </p:nvSpPr>
        <p:spPr>
          <a:xfrm>
            <a:off x="1944949" y="1916674"/>
            <a:ext cx="8057322" cy="1613389"/>
          </a:xfrm>
          <a:prstGeom prst="wedgeRoundRectCallout">
            <a:avLst>
              <a:gd name="adj1" fmla="val 56998"/>
              <a:gd name="adj2" fmla="val -12450"/>
              <a:gd name="adj3" fmla="val 16667"/>
            </a:avLst>
          </a:prstGeom>
          <a:solidFill>
            <a:srgbClr val="93C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err="1">
                <a:solidFill>
                  <a:srgbClr val="002060"/>
                </a:solidFill>
                <a:latin typeface="Century Gothic" panose="020B0502020202020204" pitchFamily="34" charset="0"/>
              </a:rPr>
              <a:t>Nein</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a:t>
            </a:r>
            <a:r>
              <a:rPr lang="en-GB" sz="2400" dirty="0" err="1">
                <a:solidFill>
                  <a:srgbClr val="002060"/>
                </a:solidFill>
                <a:latin typeface="Century Gothic" panose="020B0502020202020204" pitchFamily="34" charset="0"/>
              </a:rPr>
              <a:t>aß</a:t>
            </a:r>
            <a:r>
              <a:rPr lang="en-GB" sz="2400" dirty="0">
                <a:solidFill>
                  <a:srgbClr val="002060"/>
                </a:solidFill>
                <a:latin typeface="Century Gothic" panose="020B0502020202020204" pitchFamily="34" charset="0"/>
              </a:rPr>
              <a:t>.</a:t>
            </a:r>
          </a:p>
          <a:p>
            <a:pPr algn="ctr">
              <a:lnSpc>
                <a:spcPct val="150000"/>
              </a:lnSpc>
            </a:pPr>
            <a:r>
              <a:rPr lang="en-GB" sz="2400" dirty="0" err="1">
                <a:solidFill>
                  <a:srgbClr val="002060"/>
                </a:solidFill>
                <a:latin typeface="Century Gothic" panose="020B0502020202020204" pitchFamily="34" charset="0"/>
              </a:rPr>
              <a:t>Zum</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Bei</a:t>
            </a:r>
            <a:r>
              <a:rPr lang="en-GB" sz="2400" b="1" dirty="0" err="1">
                <a:solidFill>
                  <a:srgbClr val="002060"/>
                </a:solidFill>
                <a:latin typeface="Century Gothic" panose="020B0502020202020204" pitchFamily="34" charset="0"/>
              </a:rPr>
              <a:t>sp</a:t>
            </a:r>
            <a:r>
              <a:rPr lang="en-GB" sz="2400" dirty="0" err="1">
                <a:solidFill>
                  <a:srgbClr val="002060"/>
                </a:solidFill>
                <a:latin typeface="Century Gothic" panose="020B0502020202020204" pitchFamily="34" charset="0"/>
              </a:rPr>
              <a:t>iel</a:t>
            </a:r>
            <a:r>
              <a:rPr lang="en-GB" sz="2400" dirty="0">
                <a:solidFill>
                  <a:srgbClr val="002060"/>
                </a:solidFill>
                <a:latin typeface="Century Gothic" panose="020B0502020202020204" pitchFamily="34" charset="0"/>
              </a:rPr>
              <a:t>. Wie </a:t>
            </a:r>
            <a:r>
              <a:rPr lang="en-GB" sz="2400" dirty="0" err="1">
                <a:solidFill>
                  <a:srgbClr val="002060"/>
                </a:solidFill>
                <a:latin typeface="Century Gothic" panose="020B0502020202020204" pitchFamily="34" charset="0"/>
              </a:rPr>
              <a:t>sagt</a:t>
            </a:r>
            <a:r>
              <a:rPr lang="en-GB" sz="2400" dirty="0">
                <a:solidFill>
                  <a:srgbClr val="002060"/>
                </a:solidFill>
                <a:latin typeface="Century Gothic" panose="020B0502020202020204" pitchFamily="34" charset="0"/>
              </a:rPr>
              <a:t> man “language” auf Deut</a:t>
            </a:r>
            <a:r>
              <a:rPr lang="en-GB" sz="2400" b="1" dirty="0">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a:t>
            </a:r>
          </a:p>
        </p:txBody>
      </p:sp>
      <p:sp>
        <p:nvSpPr>
          <p:cNvPr id="16" name="Speech Bubble: Rectangle with Corners Rounded 15">
            <a:hlinkClick r:id="" action="ppaction://noaction">
              <a:snd r:embed="rId8" name="T2_W6F_5.2.wav"/>
            </a:hlinkClick>
            <a:extLst>
              <a:ext uri="{FF2B5EF4-FFF2-40B4-BE49-F238E27FC236}">
                <a16:creationId xmlns:a16="http://schemas.microsoft.com/office/drawing/2014/main" id="{9AD3BA18-D20F-55E1-3ADD-4777BED4C85A}"/>
              </a:ext>
            </a:extLst>
          </p:cNvPr>
          <p:cNvSpPr/>
          <p:nvPr/>
        </p:nvSpPr>
        <p:spPr>
          <a:xfrm>
            <a:off x="1944949" y="1267031"/>
            <a:ext cx="8057322" cy="488274"/>
          </a:xfrm>
          <a:prstGeom prst="wedgeRoundRectCallout">
            <a:avLst>
              <a:gd name="adj1" fmla="val -55651"/>
              <a:gd name="adj2" fmla="val -3664"/>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Olivia,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die Bee </a:t>
            </a:r>
            <a:r>
              <a:rPr lang="en-GB" sz="2400" b="1" dirty="0" err="1">
                <a:solidFill>
                  <a:srgbClr val="002060"/>
                </a:solidFill>
                <a:latin typeface="Century Gothic" panose="020B0502020202020204" pitchFamily="34" charset="0"/>
              </a:rPr>
              <a:t>sch</a:t>
            </a:r>
            <a:r>
              <a:rPr lang="en-GB" sz="2400" dirty="0" err="1">
                <a:solidFill>
                  <a:srgbClr val="002060"/>
                </a:solidFill>
                <a:latin typeface="Century Gothic" panose="020B0502020202020204" pitchFamily="34" charset="0"/>
              </a:rPr>
              <a:t>wierig</a:t>
            </a:r>
            <a:r>
              <a:rPr lang="en-GB" sz="2400" dirty="0">
                <a:solidFill>
                  <a:srgbClr val="002060"/>
                </a:solidFill>
                <a:latin typeface="Century Gothic" panose="020B0502020202020204" pitchFamily="34" charset="0"/>
              </a:rPr>
              <a:t>?</a:t>
            </a:r>
          </a:p>
        </p:txBody>
      </p:sp>
      <p:sp>
        <p:nvSpPr>
          <p:cNvPr id="17" name="Speech Bubble: Rectangle with Corners Rounded 16">
            <a:hlinkClick r:id="" action="ppaction://noaction">
              <a:snd r:embed="rId9" name="T2_W6F_5.4.wav"/>
            </a:hlinkClick>
            <a:extLst>
              <a:ext uri="{FF2B5EF4-FFF2-40B4-BE49-F238E27FC236}">
                <a16:creationId xmlns:a16="http://schemas.microsoft.com/office/drawing/2014/main" id="{4ADC94DB-58F8-3263-F5F3-808E1D843749}"/>
              </a:ext>
            </a:extLst>
          </p:cNvPr>
          <p:cNvSpPr/>
          <p:nvPr/>
        </p:nvSpPr>
        <p:spPr>
          <a:xfrm>
            <a:off x="1981528" y="3685155"/>
            <a:ext cx="8057322" cy="522411"/>
          </a:xfrm>
          <a:prstGeom prst="wedgeRoundRectCallout">
            <a:avLst>
              <a:gd name="adj1" fmla="val -53671"/>
              <a:gd name="adj2" fmla="val -13077"/>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b="1" dirty="0" err="1">
                <a:solidFill>
                  <a:srgbClr val="002060"/>
                </a:solidFill>
                <a:latin typeface="Century Gothic" panose="020B0502020202020204" pitchFamily="34" charset="0"/>
              </a:rPr>
              <a:t>Sp</a:t>
            </a:r>
            <a:r>
              <a:rPr lang="en-GB" sz="2400" dirty="0" err="1">
                <a:solidFill>
                  <a:srgbClr val="002060"/>
                </a:solidFill>
                <a:latin typeface="Century Gothic" panose="020B0502020202020204" pitchFamily="34" charset="0"/>
              </a:rPr>
              <a:t>rache</a:t>
            </a:r>
            <a:r>
              <a:rPr lang="en-GB" sz="2400" dirty="0">
                <a:solidFill>
                  <a:srgbClr val="002060"/>
                </a:solidFill>
                <a:latin typeface="Century Gothic" panose="020B0502020202020204" pitchFamily="34" charset="0"/>
              </a:rPr>
              <a:t>.  </a:t>
            </a:r>
          </a:p>
        </p:txBody>
      </p:sp>
      <p:sp>
        <p:nvSpPr>
          <p:cNvPr id="18" name="Speech Bubble: Rectangle with Corners Rounded 17">
            <a:hlinkClick r:id="" action="ppaction://noaction">
              <a:snd r:embed="rId10" name="T2_W6F_5.5.wav"/>
            </a:hlinkClick>
            <a:extLst>
              <a:ext uri="{FF2B5EF4-FFF2-40B4-BE49-F238E27FC236}">
                <a16:creationId xmlns:a16="http://schemas.microsoft.com/office/drawing/2014/main" id="{623961FA-28E7-44AD-E238-58DBF615E2BD}"/>
              </a:ext>
            </a:extLst>
          </p:cNvPr>
          <p:cNvSpPr/>
          <p:nvPr/>
        </p:nvSpPr>
        <p:spPr>
          <a:xfrm>
            <a:off x="1944949" y="4329991"/>
            <a:ext cx="8057322" cy="1026942"/>
          </a:xfrm>
          <a:prstGeom prst="wedgeRoundRectCallout">
            <a:avLst>
              <a:gd name="adj1" fmla="val 55024"/>
              <a:gd name="adj2" fmla="val -25207"/>
              <a:gd name="adj3" fmla="val 16667"/>
            </a:avLst>
          </a:prstGeom>
          <a:solidFill>
            <a:srgbClr val="93C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solidFill>
                  <a:srgbClr val="002060"/>
                </a:solidFill>
                <a:latin typeface="Century Gothic" panose="020B0502020202020204" pitchFamily="34" charset="0"/>
              </a:rPr>
              <a:t>Gut! Du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nell.</a:t>
            </a:r>
          </a:p>
          <a:p>
            <a:pPr algn="ctr">
              <a:lnSpc>
                <a:spcPct val="150000"/>
              </a:lnSpc>
            </a:pP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bekommst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einen</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ern.</a:t>
            </a:r>
          </a:p>
        </p:txBody>
      </p:sp>
      <p:sp>
        <p:nvSpPr>
          <p:cNvPr id="19" name="Speech Bubble: Rectangle with Corners Rounded 18">
            <a:hlinkClick r:id="" action="ppaction://noaction">
              <a:snd r:embed="rId11" name="T2_W6F_5.6.wav"/>
            </a:hlinkClick>
            <a:extLst>
              <a:ext uri="{FF2B5EF4-FFF2-40B4-BE49-F238E27FC236}">
                <a16:creationId xmlns:a16="http://schemas.microsoft.com/office/drawing/2014/main" id="{10F49F0E-8014-86B1-F883-F14E68203929}"/>
              </a:ext>
            </a:extLst>
          </p:cNvPr>
          <p:cNvSpPr/>
          <p:nvPr/>
        </p:nvSpPr>
        <p:spPr>
          <a:xfrm>
            <a:off x="1944949" y="5486588"/>
            <a:ext cx="8057322" cy="522411"/>
          </a:xfrm>
          <a:prstGeom prst="wedgeRoundRectCallout">
            <a:avLst>
              <a:gd name="adj1" fmla="val -55768"/>
              <a:gd name="adj2" fmla="val -7369"/>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solidFill>
                  <a:srgbClr val="002060"/>
                </a:solidFill>
                <a:latin typeface="Century Gothic" panose="020B0502020202020204" pitchFamily="34" charset="0"/>
              </a:rPr>
              <a:t>Danke! 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a:t>
            </a:r>
            <a:r>
              <a:rPr lang="en-GB" sz="2400" dirty="0" err="1">
                <a:solidFill>
                  <a:srgbClr val="002060"/>
                </a:solidFill>
                <a:latin typeface="Century Gothic" panose="020B0502020202020204" pitchFamily="34" charset="0"/>
              </a:rPr>
              <a:t>limm</a:t>
            </a:r>
            <a:r>
              <a:rPr lang="en-GB" sz="2400" dirty="0">
                <a:solidFill>
                  <a:srgbClr val="002060"/>
                </a:solidFill>
                <a:latin typeface="Century Gothic" panose="020B0502020202020204" pitchFamily="34" charset="0"/>
              </a:rPr>
              <a:t>.</a:t>
            </a:r>
          </a:p>
        </p:txBody>
      </p:sp>
      <p:sp>
        <p:nvSpPr>
          <p:cNvPr id="20" name="Speech Bubble: Rectangle with Corners Rounded 19">
            <a:hlinkClick r:id="" action="ppaction://noaction">
              <a:snd r:embed="rId12" name="T2_W6F_5.7.wav"/>
            </a:hlinkClick>
            <a:extLst>
              <a:ext uri="{FF2B5EF4-FFF2-40B4-BE49-F238E27FC236}">
                <a16:creationId xmlns:a16="http://schemas.microsoft.com/office/drawing/2014/main" id="{6B2469B3-E99D-A34A-4CFC-BA25BE540287}"/>
              </a:ext>
            </a:extLst>
          </p:cNvPr>
          <p:cNvSpPr/>
          <p:nvPr/>
        </p:nvSpPr>
        <p:spPr>
          <a:xfrm>
            <a:off x="1944949" y="6151149"/>
            <a:ext cx="8057322" cy="522411"/>
          </a:xfrm>
          <a:prstGeom prst="wedgeRoundRectCallout">
            <a:avLst>
              <a:gd name="adj1" fmla="val 56504"/>
              <a:gd name="adj2" fmla="val -39195"/>
              <a:gd name="adj3" fmla="val 16667"/>
            </a:avLst>
          </a:prstGeom>
          <a:solidFill>
            <a:srgbClr val="93C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solidFill>
                  <a:srgbClr val="002060"/>
                </a:solidFill>
                <a:latin typeface="Century Gothic" panose="020B0502020202020204" pitchFamily="34" charset="0"/>
              </a:rPr>
              <a:t>Ich bin </a:t>
            </a:r>
            <a:r>
              <a:rPr lang="en-GB" sz="2400" b="1" dirty="0" err="1">
                <a:solidFill>
                  <a:srgbClr val="002060"/>
                </a:solidFill>
                <a:latin typeface="Century Gothic" panose="020B0502020202020204" pitchFamily="34" charset="0"/>
              </a:rPr>
              <a:t>st</a:t>
            </a:r>
            <a:r>
              <a:rPr lang="en-GB" sz="2400" dirty="0" err="1">
                <a:solidFill>
                  <a:srgbClr val="002060"/>
                </a:solidFill>
                <a:latin typeface="Century Gothic" panose="020B0502020202020204" pitchFamily="34" charset="0"/>
              </a:rPr>
              <a:t>olz</a:t>
            </a:r>
            <a:r>
              <a:rPr lang="en-GB" sz="2400" dirty="0">
                <a:solidFill>
                  <a:srgbClr val="002060"/>
                </a:solidFill>
                <a:latin typeface="Century Gothic" panose="020B0502020202020204" pitchFamily="34" charset="0"/>
              </a:rPr>
              <a:t> auf dich.</a:t>
            </a:r>
          </a:p>
        </p:txBody>
      </p:sp>
      <p:pic>
        <p:nvPicPr>
          <p:cNvPr id="21" name="Picture 2" descr="Free thinking problem stick man illustration">
            <a:hlinkClick r:id="" action="ppaction://noaction">
              <a:snd r:embed="rId8" name="T2_W6F_5.2.wav"/>
            </a:hlinkClick>
            <a:extLst>
              <a:ext uri="{FF2B5EF4-FFF2-40B4-BE49-F238E27FC236}">
                <a16:creationId xmlns:a16="http://schemas.microsoft.com/office/drawing/2014/main" id="{BF9E0F64-347F-B615-2568-1CC6A3B0C26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5835"/>
          <a:stretch/>
        </p:blipFill>
        <p:spPr bwMode="auto">
          <a:xfrm>
            <a:off x="8477104" y="1330515"/>
            <a:ext cx="434563" cy="3880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 action="ppaction://noaction">
              <a:snd r:embed="rId8" name="T2_W6F_5.2.wav"/>
            </a:hlinkClick>
            <a:extLst>
              <a:ext uri="{FF2B5EF4-FFF2-40B4-BE49-F238E27FC236}">
                <a16:creationId xmlns:a16="http://schemas.microsoft.com/office/drawing/2014/main" id="{F7712FC1-DE39-374B-7CD1-FCA5B0761658}"/>
              </a:ext>
            </a:extLst>
          </p:cNvPr>
          <p:cNvSpPr txBox="1"/>
          <p:nvPr/>
        </p:nvSpPr>
        <p:spPr>
          <a:xfrm>
            <a:off x="8782434" y="1292472"/>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[difficult]</a:t>
            </a:r>
          </a:p>
        </p:txBody>
      </p:sp>
      <p:pic>
        <p:nvPicPr>
          <p:cNvPr id="23" name="Picture 4" descr="Free kids children cute illustration">
            <a:hlinkClick r:id="" action="ppaction://noaction">
              <a:snd r:embed="rId7" name="T2_W6F_5.3.wav"/>
            </a:hlinkClick>
            <a:extLst>
              <a:ext uri="{FF2B5EF4-FFF2-40B4-BE49-F238E27FC236}">
                <a16:creationId xmlns:a16="http://schemas.microsoft.com/office/drawing/2014/main" id="{DB6238CD-8DBE-A8C9-AE4F-02352F4FA3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1209" y="1986301"/>
            <a:ext cx="761741" cy="5713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 action="ppaction://noaction">
              <a:snd r:embed="rId7" name="T2_W6F_5.3.wav"/>
            </a:hlinkClick>
            <a:extLst>
              <a:ext uri="{FF2B5EF4-FFF2-40B4-BE49-F238E27FC236}">
                <a16:creationId xmlns:a16="http://schemas.microsoft.com/office/drawing/2014/main" id="{6E6FE09E-17F0-ED24-12DD-1B2CA4B87A6D}"/>
              </a:ext>
            </a:extLst>
          </p:cNvPr>
          <p:cNvSpPr txBox="1"/>
          <p:nvPr/>
        </p:nvSpPr>
        <p:spPr>
          <a:xfrm>
            <a:off x="8276667" y="2041478"/>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[is fun]</a:t>
            </a:r>
          </a:p>
        </p:txBody>
      </p:sp>
      <p:pic>
        <p:nvPicPr>
          <p:cNvPr id="1032" name="Picture 8" descr="Free united flag kingdom vector">
            <a:hlinkClick r:id="" action="ppaction://noaction">
              <a:snd r:embed="rId9" name="T2_W6F_5.4.wav"/>
            </a:hlinkClick>
            <a:extLst>
              <a:ext uri="{FF2B5EF4-FFF2-40B4-BE49-F238E27FC236}">
                <a16:creationId xmlns:a16="http://schemas.microsoft.com/office/drawing/2014/main" id="{CE4FD587-5352-C178-E513-75B326AF31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32722" y="3763255"/>
            <a:ext cx="785678" cy="3928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Free talk face person vector">
            <a:hlinkClick r:id="" action="ppaction://noaction">
              <a:snd r:embed="rId9" name="T2_W6F_5.4.wav"/>
            </a:hlinkClick>
            <a:extLst>
              <a:ext uri="{FF2B5EF4-FFF2-40B4-BE49-F238E27FC236}">
                <a16:creationId xmlns:a16="http://schemas.microsoft.com/office/drawing/2014/main" id="{41F16B5F-D238-B7DA-8B8F-E1FB15301AF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2176" t="21481" r="-1739"/>
          <a:stretch/>
        </p:blipFill>
        <p:spPr bwMode="auto">
          <a:xfrm>
            <a:off x="7546908" y="3821845"/>
            <a:ext cx="385680" cy="2756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hurry up sport speed vector">
            <a:hlinkClick r:id="" action="ppaction://noaction">
              <a:snd r:embed="rId10" name="T2_W6F_5.5.wav"/>
            </a:hlinkClick>
            <a:extLst>
              <a:ext uri="{FF2B5EF4-FFF2-40B4-BE49-F238E27FC236}">
                <a16:creationId xmlns:a16="http://schemas.microsoft.com/office/drawing/2014/main" id="{480EC6ED-3E00-2348-5C73-EB54567476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45290" y="4362658"/>
            <a:ext cx="616040" cy="5564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hlinkClick r:id="" action="ppaction://noaction">
              <a:snd r:embed="rId10" name="T2_W6F_5.5.wav"/>
            </a:hlinkClick>
            <a:extLst>
              <a:ext uri="{FF2B5EF4-FFF2-40B4-BE49-F238E27FC236}">
                <a16:creationId xmlns:a16="http://schemas.microsoft.com/office/drawing/2014/main" id="{C05E3BA1-DA2B-DD25-992E-13E8E1E6675D}"/>
              </a:ext>
            </a:extLst>
          </p:cNvPr>
          <p:cNvSpPr txBox="1"/>
          <p:nvPr/>
        </p:nvSpPr>
        <p:spPr>
          <a:xfrm>
            <a:off x="7932588" y="4440806"/>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[fast]</a:t>
            </a:r>
          </a:p>
        </p:txBody>
      </p:sp>
      <p:pic>
        <p:nvPicPr>
          <p:cNvPr id="1036" name="Picture 12" descr="Free star yellow christmas star vector">
            <a:hlinkClick r:id="" action="ppaction://noaction">
              <a:snd r:embed="rId10" name="T2_W6F_5.5.wav"/>
            </a:hlinkClick>
            <a:extLst>
              <a:ext uri="{FF2B5EF4-FFF2-40B4-BE49-F238E27FC236}">
                <a16:creationId xmlns:a16="http://schemas.microsoft.com/office/drawing/2014/main" id="{901A3FC0-42F6-53B1-BC64-A7690DD5A97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58161" y="4919064"/>
            <a:ext cx="408603" cy="3888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disapprove bad down vector">
            <a:hlinkClick r:id="" action="ppaction://noaction">
              <a:snd r:embed="rId11" name="T2_W6F_5.6.wav"/>
            </a:hlinkClick>
            <a:extLst>
              <a:ext uri="{FF2B5EF4-FFF2-40B4-BE49-F238E27FC236}">
                <a16:creationId xmlns:a16="http://schemas.microsoft.com/office/drawing/2014/main" id="{548DBF2C-1B99-D6F3-2FE5-544496098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76947" y="5522636"/>
            <a:ext cx="465403" cy="4464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11" name="T2_W6F_5.6.wav"/>
            </a:hlinkClick>
            <a:extLst>
              <a:ext uri="{FF2B5EF4-FFF2-40B4-BE49-F238E27FC236}">
                <a16:creationId xmlns:a16="http://schemas.microsoft.com/office/drawing/2014/main" id="{4E01AEE5-DB4D-D0C9-5A2D-672D8461BF95}"/>
              </a:ext>
            </a:extLst>
          </p:cNvPr>
          <p:cNvSpPr txBox="1"/>
          <p:nvPr/>
        </p:nvSpPr>
        <p:spPr>
          <a:xfrm>
            <a:off x="8642350" y="5499083"/>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[bad]</a:t>
            </a:r>
          </a:p>
        </p:txBody>
      </p:sp>
      <p:pic>
        <p:nvPicPr>
          <p:cNvPr id="1040" name="Picture 16" descr="Free independent woman confident woman illustration">
            <a:hlinkClick r:id="" action="ppaction://noaction">
              <a:snd r:embed="rId12" name="T2_W6F_5.7.wav"/>
            </a:hlinkClick>
            <a:extLst>
              <a:ext uri="{FF2B5EF4-FFF2-40B4-BE49-F238E27FC236}">
                <a16:creationId xmlns:a16="http://schemas.microsoft.com/office/drawing/2014/main" id="{59EF9318-CECB-0D75-C69A-9A35A44A9CA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22211" y="6219875"/>
            <a:ext cx="678359" cy="41656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 action="ppaction://noaction">
              <a:snd r:embed="rId12" name="T2_W6F_5.7.wav"/>
            </a:hlinkClick>
            <a:extLst>
              <a:ext uri="{FF2B5EF4-FFF2-40B4-BE49-F238E27FC236}">
                <a16:creationId xmlns:a16="http://schemas.microsoft.com/office/drawing/2014/main" id="{EEFFFAD8-0922-2CE5-4332-2742BA8969A8}"/>
              </a:ext>
            </a:extLst>
          </p:cNvPr>
          <p:cNvSpPr txBox="1"/>
          <p:nvPr/>
        </p:nvSpPr>
        <p:spPr>
          <a:xfrm>
            <a:off x="8104589" y="6219875"/>
            <a:ext cx="215397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[proud of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hlinkClick r:id="" action="ppaction://noaction">
              <a:snd r:embed="rId9" name="T2_W6F_6.1.wav"/>
            </a:hlinkClick>
            <a:extLst>
              <a:ext uri="{FF2B5EF4-FFF2-40B4-BE49-F238E27FC236}">
                <a16:creationId xmlns:a16="http://schemas.microsoft.com/office/drawing/2014/main" id="{02E42610-FE93-4B80-830E-A06E023B531F}"/>
              </a:ext>
            </a:extLst>
          </p:cNvPr>
          <p:cNvSpPr/>
          <p:nvPr/>
        </p:nvSpPr>
        <p:spPr>
          <a:xfrm>
            <a:off x="3959742" y="133677"/>
            <a:ext cx="272929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Wer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macht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was?</a:t>
            </a: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45675" y="-81017"/>
            <a:ext cx="914400" cy="914400"/>
          </a:xfrm>
          <a:prstGeom prst="rect">
            <a:avLst/>
          </a:prstGeom>
        </p:spPr>
      </p:pic>
      <p:sp>
        <p:nvSpPr>
          <p:cNvPr id="2" name="TextBox 1">
            <a:extLst>
              <a:ext uri="{FF2B5EF4-FFF2-40B4-BE49-F238E27FC236}">
                <a16:creationId xmlns:a16="http://schemas.microsoft.com/office/drawing/2014/main" id="{531DCCCE-62A8-9BEC-4678-A7106CE3C991}"/>
              </a:ext>
            </a:extLst>
          </p:cNvPr>
          <p:cNvSpPr txBox="1"/>
          <p:nvPr/>
        </p:nvSpPr>
        <p:spPr>
          <a:xfrm>
            <a:off x="123171" y="801551"/>
            <a:ext cx="11884365"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is telling Olivia what her friends are doing at school today. </a:t>
            </a:r>
            <a:b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Ronja talking about?</a:t>
            </a:r>
          </a:p>
        </p:txBody>
      </p:sp>
      <p:pic>
        <p:nvPicPr>
          <p:cNvPr id="14" name="Picture 13" descr="A cartoon of a child in a pink shirt&#10;&#10;Description automatically generated">
            <a:extLst>
              <a:ext uri="{FF2B5EF4-FFF2-40B4-BE49-F238E27FC236}">
                <a16:creationId xmlns:a16="http://schemas.microsoft.com/office/drawing/2014/main" id="{89B11D92-3CA9-B5BC-0F66-3F76C3317763}"/>
              </a:ext>
            </a:extLst>
          </p:cNvPr>
          <p:cNvPicPr>
            <a:picLocks noChangeAspect="1"/>
          </p:cNvPicPr>
          <p:nvPr/>
        </p:nvPicPr>
        <p:blipFill rotWithShape="1">
          <a:blip r:embed="rId12">
            <a:extLst>
              <a:ext uri="{28A0092B-C50C-407E-A947-70E740481C1C}">
                <a14:useLocalDpi xmlns:a14="http://schemas.microsoft.com/office/drawing/2010/main" val="0"/>
              </a:ext>
            </a:extLst>
          </a:blip>
          <a:srcRect b="55867"/>
          <a:stretch/>
        </p:blipFill>
        <p:spPr>
          <a:xfrm>
            <a:off x="272809" y="2082622"/>
            <a:ext cx="1242283" cy="1113484"/>
          </a:xfrm>
          <a:prstGeom prst="rect">
            <a:avLst/>
          </a:prstGeom>
        </p:spPr>
      </p:pic>
      <p:pic>
        <p:nvPicPr>
          <p:cNvPr id="16" name="Picture 15" descr="A cartoon of a person with his hands in his pockets&#10;&#10;Description automatically generated">
            <a:extLst>
              <a:ext uri="{FF2B5EF4-FFF2-40B4-BE49-F238E27FC236}">
                <a16:creationId xmlns:a16="http://schemas.microsoft.com/office/drawing/2014/main" id="{B1ABA068-2D78-2191-DD79-FBDD2D4388E5}"/>
              </a:ext>
            </a:extLst>
          </p:cNvPr>
          <p:cNvPicPr>
            <a:picLocks noChangeAspect="1"/>
          </p:cNvPicPr>
          <p:nvPr/>
        </p:nvPicPr>
        <p:blipFill rotWithShape="1">
          <a:blip r:embed="rId13">
            <a:extLst>
              <a:ext uri="{28A0092B-C50C-407E-A947-70E740481C1C}">
                <a14:useLocalDpi xmlns:a14="http://schemas.microsoft.com/office/drawing/2010/main" val="0"/>
              </a:ext>
            </a:extLst>
          </a:blip>
          <a:srcRect b="63478"/>
          <a:stretch/>
        </p:blipFill>
        <p:spPr>
          <a:xfrm>
            <a:off x="2355632" y="1796169"/>
            <a:ext cx="1494782" cy="1412870"/>
          </a:xfrm>
          <a:prstGeom prst="rect">
            <a:avLst/>
          </a:prstGeom>
        </p:spPr>
      </p:pic>
      <p:pic>
        <p:nvPicPr>
          <p:cNvPr id="18" name="Picture 17" descr="A cartoon of a person&#10;&#10;Description automatically generated">
            <a:extLst>
              <a:ext uri="{FF2B5EF4-FFF2-40B4-BE49-F238E27FC236}">
                <a16:creationId xmlns:a16="http://schemas.microsoft.com/office/drawing/2014/main" id="{E35DDD1D-BD19-9232-0755-2DD69731C83B}"/>
              </a:ext>
            </a:extLst>
          </p:cNvPr>
          <p:cNvPicPr>
            <a:picLocks noChangeAspect="1"/>
          </p:cNvPicPr>
          <p:nvPr/>
        </p:nvPicPr>
        <p:blipFill rotWithShape="1">
          <a:blip r:embed="rId14">
            <a:extLst>
              <a:ext uri="{28A0092B-C50C-407E-A947-70E740481C1C}">
                <a14:useLocalDpi xmlns:a14="http://schemas.microsoft.com/office/drawing/2010/main" val="0"/>
              </a:ext>
            </a:extLst>
          </a:blip>
          <a:srcRect b="56831"/>
          <a:stretch/>
        </p:blipFill>
        <p:spPr>
          <a:xfrm>
            <a:off x="4909651" y="2084987"/>
            <a:ext cx="1324229" cy="1143628"/>
          </a:xfrm>
          <a:prstGeom prst="rect">
            <a:avLst/>
          </a:prstGeom>
        </p:spPr>
      </p:pic>
      <p:pic>
        <p:nvPicPr>
          <p:cNvPr id="20" name="Picture 19" descr="A cartoon of a child&#10;&#10;Description automatically generated">
            <a:extLst>
              <a:ext uri="{FF2B5EF4-FFF2-40B4-BE49-F238E27FC236}">
                <a16:creationId xmlns:a16="http://schemas.microsoft.com/office/drawing/2014/main" id="{D3E6521A-DF89-0EE9-5DEF-F2409F983F1D}"/>
              </a:ext>
            </a:extLst>
          </p:cNvPr>
          <p:cNvPicPr>
            <a:picLocks noChangeAspect="1"/>
          </p:cNvPicPr>
          <p:nvPr/>
        </p:nvPicPr>
        <p:blipFill rotWithShape="1">
          <a:blip r:embed="rId15">
            <a:extLst>
              <a:ext uri="{28A0092B-C50C-407E-A947-70E740481C1C}">
                <a14:useLocalDpi xmlns:a14="http://schemas.microsoft.com/office/drawing/2010/main" val="0"/>
              </a:ext>
            </a:extLst>
          </a:blip>
          <a:srcRect b="45942"/>
          <a:stretch/>
        </p:blipFill>
        <p:spPr>
          <a:xfrm>
            <a:off x="7299635" y="1969787"/>
            <a:ext cx="1342875" cy="1317897"/>
          </a:xfrm>
          <a:prstGeom prst="rect">
            <a:avLst/>
          </a:prstGeom>
        </p:spPr>
      </p:pic>
      <p:pic>
        <p:nvPicPr>
          <p:cNvPr id="22" name="Picture 21" descr="A cartoon of a person wearing a blue dress&#10;&#10;Description automatically generated">
            <a:extLst>
              <a:ext uri="{FF2B5EF4-FFF2-40B4-BE49-F238E27FC236}">
                <a16:creationId xmlns:a16="http://schemas.microsoft.com/office/drawing/2014/main" id="{578E5DBE-11AD-71A1-7420-A4893828418F}"/>
              </a:ext>
            </a:extLst>
          </p:cNvPr>
          <p:cNvPicPr>
            <a:picLocks noChangeAspect="1"/>
          </p:cNvPicPr>
          <p:nvPr/>
        </p:nvPicPr>
        <p:blipFill rotWithShape="1">
          <a:blip r:embed="rId16">
            <a:extLst>
              <a:ext uri="{28A0092B-C50C-407E-A947-70E740481C1C}">
                <a14:useLocalDpi xmlns:a14="http://schemas.microsoft.com/office/drawing/2010/main" val="0"/>
              </a:ext>
            </a:extLst>
          </a:blip>
          <a:srcRect b="71711"/>
          <a:stretch/>
        </p:blipFill>
        <p:spPr>
          <a:xfrm>
            <a:off x="9224733" y="1934721"/>
            <a:ext cx="1705347" cy="1336665"/>
          </a:xfrm>
          <a:prstGeom prst="rect">
            <a:avLst/>
          </a:prstGeom>
        </p:spPr>
      </p:pic>
      <p:sp>
        <p:nvSpPr>
          <p:cNvPr id="23" name="Rectangle: Rounded Corners 22">
            <a:hlinkClick r:id="" action="ppaction://noaction">
              <a:snd r:embed="rId17" name="T2_W6F_6.5.wav"/>
            </a:hlinkClick>
            <a:extLst>
              <a:ext uri="{FF2B5EF4-FFF2-40B4-BE49-F238E27FC236}">
                <a16:creationId xmlns:a16="http://schemas.microsoft.com/office/drawing/2014/main" id="{61D4F6EA-D931-1253-DCFA-AF29E03F70F6}"/>
              </a:ext>
            </a:extLst>
          </p:cNvPr>
          <p:cNvSpPr/>
          <p:nvPr/>
        </p:nvSpPr>
        <p:spPr>
          <a:xfrm>
            <a:off x="7298014" y="4871134"/>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macht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Aufgabe.</a:t>
            </a:r>
          </a:p>
        </p:txBody>
      </p:sp>
      <p:sp>
        <p:nvSpPr>
          <p:cNvPr id="27" name="Rectangle: Rounded Corners 26">
            <a:hlinkClick r:id="" action="ppaction://noaction">
              <a:snd r:embed="rId18" name="T2_W6F_6.3.wav"/>
            </a:hlinkClick>
            <a:extLst>
              <a:ext uri="{FF2B5EF4-FFF2-40B4-BE49-F238E27FC236}">
                <a16:creationId xmlns:a16="http://schemas.microsoft.com/office/drawing/2014/main" id="{EE797A8A-DF62-F1A0-E1E1-90B5B002B07F}"/>
              </a:ext>
            </a:extLst>
          </p:cNvPr>
          <p:cNvSpPr/>
          <p:nvPr/>
        </p:nvSpPr>
        <p:spPr>
          <a:xfrm>
            <a:off x="2572210" y="4871136"/>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braucht</a:t>
            </a:r>
            <a:r>
              <a:rPr lang="en-GB" sz="2400" dirty="0">
                <a:latin typeface="Century Gothic" panose="020B0502020202020204" pitchFamily="34" charset="0"/>
              </a:rPr>
              <a:t> </a:t>
            </a:r>
            <a:r>
              <a:rPr lang="en-GB" sz="2400" dirty="0" err="1">
                <a:latin typeface="Century Gothic" panose="020B0502020202020204" pitchFamily="34" charset="0"/>
              </a:rPr>
              <a:t>Hilfe</a:t>
            </a:r>
            <a:r>
              <a:rPr lang="en-GB" sz="2400" dirty="0">
                <a:latin typeface="Century Gothic" panose="020B0502020202020204" pitchFamily="34" charset="0"/>
              </a:rPr>
              <a:t>.</a:t>
            </a:r>
          </a:p>
        </p:txBody>
      </p:sp>
      <p:sp>
        <p:nvSpPr>
          <p:cNvPr id="28" name="Rectangle: Rounded Corners 27">
            <a:hlinkClick r:id="" action="ppaction://noaction">
              <a:snd r:embed="rId19" name="T2_W6F_6.4.wav"/>
            </a:hlinkClick>
            <a:extLst>
              <a:ext uri="{FF2B5EF4-FFF2-40B4-BE49-F238E27FC236}">
                <a16:creationId xmlns:a16="http://schemas.microsoft.com/office/drawing/2014/main" id="{EA96322F-23E7-3C90-3873-DE0759F14F8A}"/>
              </a:ext>
            </a:extLst>
          </p:cNvPr>
          <p:cNvSpPr/>
          <p:nvPr/>
        </p:nvSpPr>
        <p:spPr>
          <a:xfrm>
            <a:off x="4939468" y="4871136"/>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bekommt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t>
            </a:r>
            <a:r>
              <a:rPr lang="en-GB" sz="2400" dirty="0" err="1">
                <a:latin typeface="Century Gothic" panose="020B0502020202020204" pitchFamily="34" charset="0"/>
              </a:rPr>
              <a:t>Geschichte</a:t>
            </a:r>
            <a:r>
              <a:rPr lang="en-GB" sz="2400" dirty="0">
                <a:latin typeface="Century Gothic" panose="020B0502020202020204" pitchFamily="34" charset="0"/>
              </a:rPr>
              <a:t>.</a:t>
            </a:r>
          </a:p>
        </p:txBody>
      </p:sp>
      <p:sp>
        <p:nvSpPr>
          <p:cNvPr id="29" name="Rectangle: Rounded Corners 28">
            <a:hlinkClick r:id="" action="ppaction://noaction">
              <a:snd r:embed="rId20" name="T2_W6F_6.2.wav"/>
            </a:hlinkClick>
            <a:extLst>
              <a:ext uri="{FF2B5EF4-FFF2-40B4-BE49-F238E27FC236}">
                <a16:creationId xmlns:a16="http://schemas.microsoft.com/office/drawing/2014/main" id="{6633F628-45E3-4224-7E01-C60953CEF67D}"/>
              </a:ext>
            </a:extLst>
          </p:cNvPr>
          <p:cNvSpPr/>
          <p:nvPr/>
        </p:nvSpPr>
        <p:spPr>
          <a:xfrm>
            <a:off x="190189" y="4871135"/>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schreibt</a:t>
            </a:r>
            <a:r>
              <a:rPr lang="en-GB" sz="2400" dirty="0">
                <a:latin typeface="Century Gothic" panose="020B0502020202020204" pitchFamily="34" charset="0"/>
              </a:rPr>
              <a:t> </a:t>
            </a:r>
            <a:r>
              <a:rPr lang="en-GB" sz="2400" dirty="0" err="1">
                <a:latin typeface="Century Gothic" panose="020B0502020202020204" pitchFamily="34" charset="0"/>
              </a:rPr>
              <a:t>einen</a:t>
            </a:r>
            <a:r>
              <a:rPr lang="en-GB" sz="2400" dirty="0">
                <a:latin typeface="Century Gothic" panose="020B0502020202020204" pitchFamily="34" charset="0"/>
              </a:rPr>
              <a:t> Brief.</a:t>
            </a:r>
          </a:p>
        </p:txBody>
      </p:sp>
      <p:sp>
        <p:nvSpPr>
          <p:cNvPr id="31" name="Rectangle: Rounded Corners 30">
            <a:hlinkClick r:id="" action="ppaction://noaction">
              <a:snd r:embed="rId21" name="T2_W6F_6.6.wav"/>
            </a:hlinkClick>
            <a:extLst>
              <a:ext uri="{FF2B5EF4-FFF2-40B4-BE49-F238E27FC236}">
                <a16:creationId xmlns:a16="http://schemas.microsoft.com/office/drawing/2014/main" id="{6F45F412-0C97-70F7-ACC6-709F1C510577}"/>
              </a:ext>
            </a:extLst>
          </p:cNvPr>
          <p:cNvSpPr/>
          <p:nvPr/>
        </p:nvSpPr>
        <p:spPr>
          <a:xfrm>
            <a:off x="9673985" y="4871136"/>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mein</a:t>
            </a:r>
            <a:r>
              <a:rPr lang="en-GB" sz="2400" dirty="0">
                <a:latin typeface="Century Gothic" panose="020B0502020202020204" pitchFamily="34" charset="0"/>
              </a:rPr>
              <a:t> Partner.</a:t>
            </a:r>
          </a:p>
        </p:txBody>
      </p:sp>
      <p:sp>
        <p:nvSpPr>
          <p:cNvPr id="32" name="Rectangle: Rounded Corners 31">
            <a:extLst>
              <a:ext uri="{FF2B5EF4-FFF2-40B4-BE49-F238E27FC236}">
                <a16:creationId xmlns:a16="http://schemas.microsoft.com/office/drawing/2014/main" id="{1EE47C69-F15F-45FA-B5DF-FDDFF154C3B3}"/>
              </a:ext>
            </a:extLst>
          </p:cNvPr>
          <p:cNvSpPr/>
          <p:nvPr/>
        </p:nvSpPr>
        <p:spPr>
          <a:xfrm>
            <a:off x="1369678" y="2418200"/>
            <a:ext cx="960359"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Jana</a:t>
            </a:r>
          </a:p>
        </p:txBody>
      </p:sp>
      <p:sp>
        <p:nvSpPr>
          <p:cNvPr id="33" name="Rectangle: Rounded Corners 32">
            <a:extLst>
              <a:ext uri="{FF2B5EF4-FFF2-40B4-BE49-F238E27FC236}">
                <a16:creationId xmlns:a16="http://schemas.microsoft.com/office/drawing/2014/main" id="{B43562F4-8190-C20B-DAB6-D2AE026B406D}"/>
              </a:ext>
            </a:extLst>
          </p:cNvPr>
          <p:cNvSpPr/>
          <p:nvPr/>
        </p:nvSpPr>
        <p:spPr>
          <a:xfrm>
            <a:off x="3567565" y="2417647"/>
            <a:ext cx="1228001"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Gabriel</a:t>
            </a:r>
          </a:p>
        </p:txBody>
      </p:sp>
      <p:sp>
        <p:nvSpPr>
          <p:cNvPr id="34" name="Rectangle: Rounded Corners 33">
            <a:extLst>
              <a:ext uri="{FF2B5EF4-FFF2-40B4-BE49-F238E27FC236}">
                <a16:creationId xmlns:a16="http://schemas.microsoft.com/office/drawing/2014/main" id="{CF3D02B5-4156-AE39-164E-1C830D119910}"/>
              </a:ext>
            </a:extLst>
          </p:cNvPr>
          <p:cNvSpPr/>
          <p:nvPr/>
        </p:nvSpPr>
        <p:spPr>
          <a:xfrm>
            <a:off x="5975666" y="2417647"/>
            <a:ext cx="1189842"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Mariem</a:t>
            </a:r>
          </a:p>
        </p:txBody>
      </p:sp>
      <p:sp>
        <p:nvSpPr>
          <p:cNvPr id="35" name="Rectangle: Rounded Corners 34">
            <a:extLst>
              <a:ext uri="{FF2B5EF4-FFF2-40B4-BE49-F238E27FC236}">
                <a16:creationId xmlns:a16="http://schemas.microsoft.com/office/drawing/2014/main" id="{5CC99647-B918-F761-798E-0455392B99F0}"/>
              </a:ext>
            </a:extLst>
          </p:cNvPr>
          <p:cNvSpPr/>
          <p:nvPr/>
        </p:nvSpPr>
        <p:spPr>
          <a:xfrm>
            <a:off x="8481872" y="2417647"/>
            <a:ext cx="918779"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Lias</a:t>
            </a:r>
            <a:endParaRPr lang="en-GB" sz="20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F93F8CDC-64F4-9634-D571-25B3CCCFEC49}"/>
              </a:ext>
            </a:extLst>
          </p:cNvPr>
          <p:cNvSpPr/>
          <p:nvPr/>
        </p:nvSpPr>
        <p:spPr>
          <a:xfrm>
            <a:off x="10933933" y="2427419"/>
            <a:ext cx="918779"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Leon</a:t>
            </a:r>
          </a:p>
        </p:txBody>
      </p:sp>
      <p:pic>
        <p:nvPicPr>
          <p:cNvPr id="37" name="Picture 2" descr="A purple cartoon character with eyes and a thought bubble&#10;&#10;Description automatically generated">
            <a:extLst>
              <a:ext uri="{FF2B5EF4-FFF2-40B4-BE49-F238E27FC236}">
                <a16:creationId xmlns:a16="http://schemas.microsoft.com/office/drawing/2014/main" id="{AAA62C57-43F2-7DE8-4134-AF424183347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38836"/>
          <a:stretch/>
        </p:blipFill>
        <p:spPr bwMode="auto">
          <a:xfrm>
            <a:off x="4997017" y="3377769"/>
            <a:ext cx="1199638" cy="9135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Logo, company name&#10;&#10;Description automatically generated">
            <a:extLst>
              <a:ext uri="{FF2B5EF4-FFF2-40B4-BE49-F238E27FC236}">
                <a16:creationId xmlns:a16="http://schemas.microsoft.com/office/drawing/2014/main" id="{DEF75E0E-C9D9-5644-81B4-F517469CBDF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980" y="3377769"/>
            <a:ext cx="793607" cy="7810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A red and white circle with blue text&#10;&#10;Description automatically generated">
            <a:extLst>
              <a:ext uri="{FF2B5EF4-FFF2-40B4-BE49-F238E27FC236}">
                <a16:creationId xmlns:a16="http://schemas.microsoft.com/office/drawing/2014/main" id="{8037BBF4-F5CE-CABC-2C4E-5EA0379DBF4C}"/>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9467"/>
          <a:stretch/>
        </p:blipFill>
        <p:spPr bwMode="auto">
          <a:xfrm>
            <a:off x="9646727" y="3306917"/>
            <a:ext cx="1228344" cy="9238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AFA595F-76E1-51AF-8A5C-5225E2FD9B31}"/>
              </a:ext>
            </a:extLst>
          </p:cNvPr>
          <p:cNvPicPr>
            <a:picLocks noChangeAspect="1"/>
          </p:cNvPicPr>
          <p:nvPr/>
        </p:nvPicPr>
        <p:blipFill>
          <a:blip r:embed="rId25"/>
          <a:stretch>
            <a:fillRect/>
          </a:stretch>
        </p:blipFill>
        <p:spPr>
          <a:xfrm>
            <a:off x="7442749" y="3380902"/>
            <a:ext cx="807094" cy="774810"/>
          </a:xfrm>
          <a:prstGeom prst="rect">
            <a:avLst/>
          </a:prstGeom>
        </p:spPr>
      </p:pic>
      <p:pic>
        <p:nvPicPr>
          <p:cNvPr id="41" name="Picture 12" descr="Free brief envelope letter vector">
            <a:extLst>
              <a:ext uri="{FF2B5EF4-FFF2-40B4-BE49-F238E27FC236}">
                <a16:creationId xmlns:a16="http://schemas.microsoft.com/office/drawing/2014/main" id="{BE5E9039-90E5-14EB-32B4-934C4C3C850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984200" y="3210955"/>
            <a:ext cx="978304" cy="982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Free reaching out helping vector">
            <a:extLst>
              <a:ext uri="{FF2B5EF4-FFF2-40B4-BE49-F238E27FC236}">
                <a16:creationId xmlns:a16="http://schemas.microsoft.com/office/drawing/2014/main" id="{45B9FE6B-090C-D689-6349-3FE67266182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17348" y="3377769"/>
            <a:ext cx="913578" cy="91357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storytelling fantasy imagination illustration">
            <a:extLst>
              <a:ext uri="{FF2B5EF4-FFF2-40B4-BE49-F238E27FC236}">
                <a16:creationId xmlns:a16="http://schemas.microsoft.com/office/drawing/2014/main" id="{4BAD1734-8D11-321B-5CBC-6A78198C52D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357131" y="3488326"/>
            <a:ext cx="1046000" cy="5883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70223E8-B435-5FFB-442B-B1B66D27A38A}"/>
              </a:ext>
            </a:extLst>
          </p:cNvPr>
          <p:cNvPicPr>
            <a:picLocks noChangeAspect="1"/>
          </p:cNvPicPr>
          <p:nvPr/>
        </p:nvPicPr>
        <p:blipFill rotWithShape="1">
          <a:blip r:embed="rId29"/>
          <a:srcRect b="69493"/>
          <a:stretch/>
        </p:blipFill>
        <p:spPr>
          <a:xfrm>
            <a:off x="9673985" y="110362"/>
            <a:ext cx="1414713" cy="1264220"/>
          </a:xfrm>
          <a:prstGeom prst="rect">
            <a:avLst/>
          </a:prstGeom>
        </p:spPr>
      </p:pic>
      <p:pic>
        <p:nvPicPr>
          <p:cNvPr id="45" name="Picture 44" descr="A cartoon of a person with her hands in her pockets&#10;&#10;Description automatically generated">
            <a:extLst>
              <a:ext uri="{FF2B5EF4-FFF2-40B4-BE49-F238E27FC236}">
                <a16:creationId xmlns:a16="http://schemas.microsoft.com/office/drawing/2014/main" id="{7448E5EC-E2A6-C51C-FD09-9E9204B8C4B3}"/>
              </a:ext>
            </a:extLst>
          </p:cNvPr>
          <p:cNvPicPr>
            <a:picLocks noChangeAspect="1"/>
          </p:cNvPicPr>
          <p:nvPr/>
        </p:nvPicPr>
        <p:blipFill rotWithShape="1">
          <a:blip r:embed="rId30">
            <a:extLst>
              <a:ext uri="{28A0092B-C50C-407E-A947-70E740481C1C}">
                <a14:useLocalDpi xmlns:a14="http://schemas.microsoft.com/office/drawing/2010/main" val="0"/>
              </a:ext>
            </a:extLst>
          </a:blip>
          <a:srcRect b="66490"/>
          <a:stretch/>
        </p:blipFill>
        <p:spPr>
          <a:xfrm>
            <a:off x="2363408" y="3196104"/>
            <a:ext cx="1127933" cy="978264"/>
          </a:xfrm>
          <a:prstGeom prst="rect">
            <a:avLst/>
          </a:prstGeom>
        </p:spPr>
      </p:pic>
      <p:pic>
        <p:nvPicPr>
          <p:cNvPr id="46" name="Picture 45" descr="Icon&#10;&#10;Description automatically generated with medium confidence">
            <a:extLst>
              <a:ext uri="{FF2B5EF4-FFF2-40B4-BE49-F238E27FC236}">
                <a16:creationId xmlns:a16="http://schemas.microsoft.com/office/drawing/2014/main" id="{A196CC8F-036A-7D16-D352-015312F9A530}"/>
              </a:ext>
            </a:extLst>
          </p:cNvPr>
          <p:cNvPicPr>
            <a:picLocks noChangeAspect="1"/>
          </p:cNvPicPr>
          <p:nvPr/>
        </p:nvPicPr>
        <p:blipFill rotWithShape="1">
          <a:blip r:embed="rId31">
            <a:extLst>
              <a:ext uri="{28A0092B-C50C-407E-A947-70E740481C1C}">
                <a14:useLocalDpi xmlns:a14="http://schemas.microsoft.com/office/drawing/2010/main" val="0"/>
              </a:ext>
            </a:extLst>
          </a:blip>
          <a:srcRect t="14861" r="57718" b="9009"/>
          <a:stretch/>
        </p:blipFill>
        <p:spPr>
          <a:xfrm>
            <a:off x="3458818" y="3560505"/>
            <a:ext cx="595647" cy="635110"/>
          </a:xfrm>
          <a:prstGeom prst="rect">
            <a:avLst/>
          </a:prstGeom>
        </p:spPr>
      </p:pic>
      <p:pic>
        <p:nvPicPr>
          <p:cNvPr id="47" name="Picture 46" descr="Icon&#10;&#10;Description automatically generated with medium confidence">
            <a:extLst>
              <a:ext uri="{FF2B5EF4-FFF2-40B4-BE49-F238E27FC236}">
                <a16:creationId xmlns:a16="http://schemas.microsoft.com/office/drawing/2014/main" id="{AF8EC9A5-9B6E-E9B8-BEFC-6FEE8BC7FCD8}"/>
              </a:ext>
            </a:extLst>
          </p:cNvPr>
          <p:cNvPicPr>
            <a:picLocks noChangeAspect="1"/>
          </p:cNvPicPr>
          <p:nvPr/>
        </p:nvPicPr>
        <p:blipFill rotWithShape="1">
          <a:blip r:embed="rId31">
            <a:extLst>
              <a:ext uri="{28A0092B-C50C-407E-A947-70E740481C1C}">
                <a14:useLocalDpi xmlns:a14="http://schemas.microsoft.com/office/drawing/2010/main" val="0"/>
              </a:ext>
            </a:extLst>
          </a:blip>
          <a:srcRect l="44476" t="-3533" r="-4643" b="9008"/>
          <a:stretch/>
        </p:blipFill>
        <p:spPr>
          <a:xfrm>
            <a:off x="3916417" y="3509352"/>
            <a:ext cx="735696" cy="684457"/>
          </a:xfrm>
          <a:prstGeom prst="rect">
            <a:avLst/>
          </a:prstGeom>
        </p:spPr>
      </p:pic>
      <p:pic>
        <p:nvPicPr>
          <p:cNvPr id="48" name="Picture 4" descr="Free hands holding letters illustration">
            <a:extLst>
              <a:ext uri="{FF2B5EF4-FFF2-40B4-BE49-F238E27FC236}">
                <a16:creationId xmlns:a16="http://schemas.microsoft.com/office/drawing/2014/main" id="{DE5845A9-C985-C0DF-9AB0-736E49685E8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58201" y="3358727"/>
            <a:ext cx="787185" cy="78718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BD9473CD-261A-9DD6-BDE5-D057BD3DD1A3}"/>
              </a:ext>
            </a:extLst>
          </p:cNvPr>
          <p:cNvSpPr/>
          <p:nvPr/>
        </p:nvSpPr>
        <p:spPr>
          <a:xfrm>
            <a:off x="2540932" y="2053441"/>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FDABC42A-1231-4239-AE8E-F7AE34CA4BD8}"/>
              </a:ext>
            </a:extLst>
          </p:cNvPr>
          <p:cNvSpPr/>
          <p:nvPr/>
        </p:nvSpPr>
        <p:spPr>
          <a:xfrm>
            <a:off x="148842" y="2066420"/>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1E0136E0-1BD9-10F4-B22D-F0180C57BCC1}"/>
              </a:ext>
            </a:extLst>
          </p:cNvPr>
          <p:cNvSpPr/>
          <p:nvPr/>
        </p:nvSpPr>
        <p:spPr>
          <a:xfrm>
            <a:off x="4941065" y="2042854"/>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1925B97C-19A8-EF09-0137-2449BA1951F0}"/>
              </a:ext>
            </a:extLst>
          </p:cNvPr>
          <p:cNvSpPr/>
          <p:nvPr/>
        </p:nvSpPr>
        <p:spPr>
          <a:xfrm>
            <a:off x="7328083" y="2040848"/>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F5B6FA1F-325A-4087-5F5A-EE04E6A2AE6C}"/>
              </a:ext>
            </a:extLst>
          </p:cNvPr>
          <p:cNvSpPr/>
          <p:nvPr/>
        </p:nvSpPr>
        <p:spPr>
          <a:xfrm>
            <a:off x="9725144" y="2039249"/>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064B15D1-0C7B-C9BF-AF4D-C28884574F8C}"/>
              </a:ext>
            </a:extLst>
          </p:cNvPr>
          <p:cNvSpPr/>
          <p:nvPr/>
        </p:nvSpPr>
        <p:spPr>
          <a:xfrm>
            <a:off x="622725" y="5048512"/>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Leon</a:t>
            </a:r>
          </a:p>
        </p:txBody>
      </p:sp>
      <p:sp>
        <p:nvSpPr>
          <p:cNvPr id="56" name="Rectangle: Rounded Corners 55">
            <a:extLst>
              <a:ext uri="{FF2B5EF4-FFF2-40B4-BE49-F238E27FC236}">
                <a16:creationId xmlns:a16="http://schemas.microsoft.com/office/drawing/2014/main" id="{79363D3E-FD07-273A-D0ED-968D958C6759}"/>
              </a:ext>
            </a:extLst>
          </p:cNvPr>
          <p:cNvSpPr/>
          <p:nvPr/>
        </p:nvSpPr>
        <p:spPr>
          <a:xfrm>
            <a:off x="3017313" y="5080421"/>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Mariem</a:t>
            </a:r>
          </a:p>
        </p:txBody>
      </p:sp>
      <p:sp>
        <p:nvSpPr>
          <p:cNvPr id="57" name="Rectangle: Rounded Corners 56">
            <a:extLst>
              <a:ext uri="{FF2B5EF4-FFF2-40B4-BE49-F238E27FC236}">
                <a16:creationId xmlns:a16="http://schemas.microsoft.com/office/drawing/2014/main" id="{90DE7B0D-442D-8940-569F-9A08C4358396}"/>
              </a:ext>
            </a:extLst>
          </p:cNvPr>
          <p:cNvSpPr/>
          <p:nvPr/>
        </p:nvSpPr>
        <p:spPr>
          <a:xfrm>
            <a:off x="5383523" y="4926067"/>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Lias</a:t>
            </a:r>
            <a:endParaRPr lang="en-GB" sz="2400" b="1" dirty="0">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29F8BDCA-A8E6-8B82-E5CE-2DAA3A602A8B}"/>
              </a:ext>
            </a:extLst>
          </p:cNvPr>
          <p:cNvSpPr/>
          <p:nvPr/>
        </p:nvSpPr>
        <p:spPr>
          <a:xfrm>
            <a:off x="7742087" y="5086288"/>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Jana</a:t>
            </a:r>
          </a:p>
        </p:txBody>
      </p:sp>
      <p:sp>
        <p:nvSpPr>
          <p:cNvPr id="59" name="Rectangle: Rounded Corners 58">
            <a:extLst>
              <a:ext uri="{FF2B5EF4-FFF2-40B4-BE49-F238E27FC236}">
                <a16:creationId xmlns:a16="http://schemas.microsoft.com/office/drawing/2014/main" id="{44E730CA-3118-F7EE-F86F-0514A3D0B818}"/>
              </a:ext>
            </a:extLst>
          </p:cNvPr>
          <p:cNvSpPr/>
          <p:nvPr/>
        </p:nvSpPr>
        <p:spPr>
          <a:xfrm>
            <a:off x="10087661" y="5111277"/>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Gabriel</a:t>
            </a: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F_6.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F_6.8.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F_6.9.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6F_6.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6F_6.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791060" y="143241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682" y="119058"/>
            <a:ext cx="1097375" cy="1402202"/>
          </a:xfrm>
          <a:prstGeom prst="rect">
            <a:avLst/>
          </a:prstGeom>
        </p:spPr>
      </p:pic>
      <p:sp>
        <p:nvSpPr>
          <p:cNvPr id="10" name="Speech Bubble: Rectangle with Corners Rounded 9">
            <a:hlinkClick r:id="" action="ppaction://noaction">
              <a:snd r:embed="rId4" name="T2_W6F_7.1.wav"/>
            </a:hlinkClick>
            <a:extLst>
              <a:ext uri="{FF2B5EF4-FFF2-40B4-BE49-F238E27FC236}">
                <a16:creationId xmlns:a16="http://schemas.microsoft.com/office/drawing/2014/main" id="{94B4CB56-EF9F-4AEF-B7BF-2923058BCD20}"/>
              </a:ext>
            </a:extLst>
          </p:cNvPr>
          <p:cNvSpPr/>
          <p:nvPr/>
        </p:nvSpPr>
        <p:spPr>
          <a:xfrm>
            <a:off x="4414217" y="37604"/>
            <a:ext cx="6349106" cy="518040"/>
          </a:xfrm>
          <a:prstGeom prst="wedgeRoundRectCallout">
            <a:avLst>
              <a:gd name="adj1" fmla="val -57251"/>
              <a:gd name="adj2" fmla="val 34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sp>
        <p:nvSpPr>
          <p:cNvPr id="13" name="Google Shape;108;p3">
            <a:hlinkClick r:id="" action="ppaction://noaction">
              <a:snd r:embed="rId4" name="T2_W6F_7.1.wav"/>
            </a:hlinkClick>
            <a:extLst>
              <a:ext uri="{FF2B5EF4-FFF2-40B4-BE49-F238E27FC236}">
                <a16:creationId xmlns:a16="http://schemas.microsoft.com/office/drawing/2014/main" id="{39D3A182-FBA6-4321-AA9A-48BA16223793}"/>
              </a:ext>
            </a:extLst>
          </p:cNvPr>
          <p:cNvSpPr txBox="1"/>
          <p:nvPr/>
        </p:nvSpPr>
        <p:spPr>
          <a:xfrm>
            <a:off x="4414216" y="50976"/>
            <a:ext cx="6272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Ronja und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Olivia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2" name="Table 24">
            <a:extLst>
              <a:ext uri="{FF2B5EF4-FFF2-40B4-BE49-F238E27FC236}">
                <a16:creationId xmlns:a16="http://schemas.microsoft.com/office/drawing/2014/main" id="{F24D81E1-15DD-490A-9922-0FDC96AEC033}"/>
              </a:ext>
            </a:extLst>
          </p:cNvPr>
          <p:cNvGraphicFramePr>
            <a:graphicFrameLocks noGrp="1"/>
          </p:cNvGraphicFramePr>
          <p:nvPr>
            <p:extLst>
              <p:ext uri="{D42A27DB-BD31-4B8C-83A1-F6EECF244321}">
                <p14:modId xmlns:p14="http://schemas.microsoft.com/office/powerpoint/2010/main" val="1505675073"/>
              </p:ext>
            </p:extLst>
          </p:nvPr>
        </p:nvGraphicFramePr>
        <p:xfrm>
          <a:off x="589870" y="683020"/>
          <a:ext cx="8922183" cy="6165159"/>
        </p:xfrm>
        <a:graphic>
          <a:graphicData uri="http://schemas.openxmlformats.org/drawingml/2006/table">
            <a:tbl>
              <a:tblPr firstRow="1" bandRow="1">
                <a:tableStyleId>{BDBED569-4797-4DF1-A0F4-6AAB3CD982D8}</a:tableStyleId>
              </a:tblPr>
              <a:tblGrid>
                <a:gridCol w="872544">
                  <a:extLst>
                    <a:ext uri="{9D8B030D-6E8A-4147-A177-3AD203B41FA5}">
                      <a16:colId xmlns:a16="http://schemas.microsoft.com/office/drawing/2014/main" val="2218395770"/>
                    </a:ext>
                  </a:extLst>
                </a:gridCol>
                <a:gridCol w="1790925">
                  <a:extLst>
                    <a:ext uri="{9D8B030D-6E8A-4147-A177-3AD203B41FA5}">
                      <a16:colId xmlns:a16="http://schemas.microsoft.com/office/drawing/2014/main" val="3328270413"/>
                    </a:ext>
                  </a:extLst>
                </a:gridCol>
                <a:gridCol w="1932033">
                  <a:extLst>
                    <a:ext uri="{9D8B030D-6E8A-4147-A177-3AD203B41FA5}">
                      <a16:colId xmlns:a16="http://schemas.microsoft.com/office/drawing/2014/main" val="4057324009"/>
                    </a:ext>
                  </a:extLst>
                </a:gridCol>
                <a:gridCol w="2082845">
                  <a:extLst>
                    <a:ext uri="{9D8B030D-6E8A-4147-A177-3AD203B41FA5}">
                      <a16:colId xmlns:a16="http://schemas.microsoft.com/office/drawing/2014/main" val="2967590951"/>
                    </a:ext>
                  </a:extLst>
                </a:gridCol>
                <a:gridCol w="2243836">
                  <a:extLst>
                    <a:ext uri="{9D8B030D-6E8A-4147-A177-3AD203B41FA5}">
                      <a16:colId xmlns:a16="http://schemas.microsoft.com/office/drawing/2014/main" val="4255832955"/>
                    </a:ext>
                  </a:extLst>
                </a:gridCol>
              </a:tblGrid>
              <a:tr h="500089">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gn="l">
                        <a:lnSpc>
                          <a:spcPct val="200000"/>
                        </a:lnSpc>
                      </a:pPr>
                      <a:r>
                        <a:rPr lang="en-GB" sz="2800" b="1" dirty="0">
                          <a:solidFill>
                            <a:srgbClr val="002060"/>
                          </a:solidFill>
                          <a:latin typeface="Century Gothic" panose="020B0502020202020204" pitchFamily="34" charset="0"/>
                        </a:rPr>
                        <a:t>I</a:t>
                      </a:r>
                    </a:p>
                  </a:txBody>
                  <a:tcPr/>
                </a:tc>
                <a:tc>
                  <a:txBody>
                    <a:bodyPr/>
                    <a:lstStyle/>
                    <a:p>
                      <a:pPr algn="l">
                        <a:lnSpc>
                          <a:spcPct val="200000"/>
                        </a:lnSpc>
                      </a:pPr>
                      <a:r>
                        <a:rPr lang="en-GB" sz="2800" b="1" dirty="0">
                          <a:solidFill>
                            <a:srgbClr val="002060"/>
                          </a:solidFill>
                          <a:latin typeface="Century Gothic" panose="020B0502020202020204" pitchFamily="34" charset="0"/>
                        </a:rPr>
                        <a:t>she</a:t>
                      </a:r>
                    </a:p>
                  </a:txBody>
                  <a:tcPr/>
                </a:tc>
                <a:tc gridSpan="2">
                  <a:txBody>
                    <a:bodyPr/>
                    <a:lstStyle/>
                    <a:p>
                      <a:pPr algn="ctr">
                        <a:lnSpc>
                          <a:spcPct val="200000"/>
                        </a:lnSpc>
                      </a:pPr>
                      <a:r>
                        <a:rPr lang="en-GB" sz="2800" b="1" dirty="0">
                          <a:solidFill>
                            <a:srgbClr val="002060"/>
                          </a:solidFill>
                          <a:latin typeface="Century Gothic" panose="020B0502020202020204" pitchFamily="34" charset="0"/>
                        </a:rPr>
                        <a:t>Activity? </a:t>
                      </a:r>
                    </a:p>
                  </a:txBody>
                  <a:tcPr/>
                </a:tc>
                <a:tc hMerge="1">
                  <a:txBody>
                    <a:bodyPr/>
                    <a:lstStyle/>
                    <a:p>
                      <a:pPr algn="ctr">
                        <a:lnSpc>
                          <a:spcPct val="200000"/>
                        </a:lnSpc>
                      </a:pP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4228972"/>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receive</a:t>
                      </a:r>
                    </a:p>
                  </a:txBody>
                  <a:tcPr/>
                </a:tc>
                <a:tc>
                  <a:txBody>
                    <a:bodyPr/>
                    <a:lstStyle/>
                    <a:p>
                      <a:pPr>
                        <a:lnSpc>
                          <a:spcPct val="200000"/>
                        </a:lnSpc>
                      </a:pPr>
                      <a:r>
                        <a:rPr lang="en-GB" sz="2400" b="1" i="1" dirty="0">
                          <a:solidFill>
                            <a:srgbClr val="002060"/>
                          </a:solidFill>
                          <a:latin typeface="Segoe Print" panose="02000600000000000000" pitchFamily="2" charset="0"/>
                        </a:rPr>
                        <a:t>to make/do</a:t>
                      </a:r>
                    </a:p>
                  </a:txBody>
                  <a:tcPr/>
                </a:tc>
                <a:extLst>
                  <a:ext uri="{0D108BD9-81ED-4DB2-BD59-A6C34878D82A}">
                    <a16:rowId xmlns:a16="http://schemas.microsoft.com/office/drawing/2014/main" val="231495575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need</a:t>
                      </a: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extLst>
                  <a:ext uri="{0D108BD9-81ED-4DB2-BD59-A6C34878D82A}">
                    <a16:rowId xmlns:a16="http://schemas.microsoft.com/office/drawing/2014/main" val="3434331294"/>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need</a:t>
                      </a:r>
                    </a:p>
                  </a:txBody>
                  <a:tcPr/>
                </a:tc>
                <a:tc>
                  <a:txBody>
                    <a:bodyPr/>
                    <a:lstStyle/>
                    <a:p>
                      <a:pPr>
                        <a:lnSpc>
                          <a:spcPct val="200000"/>
                        </a:lnSpc>
                      </a:pPr>
                      <a:r>
                        <a:rPr lang="en-GB" sz="2400" b="1" i="1" dirty="0">
                          <a:solidFill>
                            <a:srgbClr val="002060"/>
                          </a:solidFill>
                          <a:latin typeface="Segoe Print" panose="02000600000000000000" pitchFamily="2" charset="0"/>
                        </a:rPr>
                        <a:t>to make/do</a:t>
                      </a:r>
                    </a:p>
                  </a:txBody>
                  <a:tcPr/>
                </a:tc>
                <a:extLst>
                  <a:ext uri="{0D108BD9-81ED-4DB2-BD59-A6C34878D82A}">
                    <a16:rowId xmlns:a16="http://schemas.microsoft.com/office/drawing/2014/main" val="266856483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tc>
                  <a:txBody>
                    <a:bodyPr/>
                    <a:lstStyle/>
                    <a:p>
                      <a:pPr>
                        <a:lnSpc>
                          <a:spcPct val="200000"/>
                        </a:lnSpc>
                      </a:pPr>
                      <a:r>
                        <a:rPr lang="en-GB" sz="2400" b="1" i="1" dirty="0">
                          <a:solidFill>
                            <a:srgbClr val="002060"/>
                          </a:solidFill>
                          <a:latin typeface="Segoe Print" panose="02000600000000000000" pitchFamily="2" charset="0"/>
                        </a:rPr>
                        <a:t>to write</a:t>
                      </a:r>
                    </a:p>
                  </a:txBody>
                  <a:tcPr/>
                </a:tc>
                <a:extLst>
                  <a:ext uri="{0D108BD9-81ED-4DB2-BD59-A6C34878D82A}">
                    <a16:rowId xmlns:a16="http://schemas.microsoft.com/office/drawing/2014/main" val="1163184148"/>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write</a:t>
                      </a: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extLst>
                  <a:ext uri="{0D108BD9-81ED-4DB2-BD59-A6C34878D82A}">
                    <a16:rowId xmlns:a16="http://schemas.microsoft.com/office/drawing/2014/main" val="233045346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make/do</a:t>
                      </a:r>
                    </a:p>
                  </a:txBody>
                  <a:tcPr/>
                </a:tc>
                <a:tc>
                  <a:txBody>
                    <a:bodyPr/>
                    <a:lstStyle/>
                    <a:p>
                      <a:pPr>
                        <a:lnSpc>
                          <a:spcPct val="200000"/>
                        </a:lnSpc>
                      </a:pPr>
                      <a:r>
                        <a:rPr lang="en-GB" sz="2400" b="1" i="1" dirty="0">
                          <a:solidFill>
                            <a:srgbClr val="002060"/>
                          </a:solidFill>
                          <a:latin typeface="Segoe Print" panose="02000600000000000000" pitchFamily="2" charset="0"/>
                        </a:rPr>
                        <a:t>to receive</a:t>
                      </a:r>
                    </a:p>
                  </a:txBody>
                  <a:tcPr/>
                </a:tc>
                <a:extLst>
                  <a:ext uri="{0D108BD9-81ED-4DB2-BD59-A6C34878D82A}">
                    <a16:rowId xmlns:a16="http://schemas.microsoft.com/office/drawing/2014/main" val="378234308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need</a:t>
                      </a: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extLst>
                  <a:ext uri="{0D108BD9-81ED-4DB2-BD59-A6C34878D82A}">
                    <a16:rowId xmlns:a16="http://schemas.microsoft.com/office/drawing/2014/main" val="1638254842"/>
                  </a:ext>
                </a:extLst>
              </a:tr>
            </a:tbl>
          </a:graphicData>
        </a:graphic>
      </p:graphicFrame>
      <p:sp>
        <p:nvSpPr>
          <p:cNvPr id="14" name="CustomShape 23">
            <a:hlinkClick r:id="" action="ppaction://noaction">
              <a:snd r:embed="rId7" name="T2_W6F_7.2.wav"/>
            </a:hlinkClick>
            <a:extLst>
              <a:ext uri="{FF2B5EF4-FFF2-40B4-BE49-F238E27FC236}">
                <a16:creationId xmlns:a16="http://schemas.microsoft.com/office/drawing/2014/main" id="{94849347-A4E6-4E3F-B3ED-D4E1CEB8D4E6}"/>
              </a:ext>
            </a:extLst>
          </p:cNvPr>
          <p:cNvSpPr/>
          <p:nvPr/>
        </p:nvSpPr>
        <p:spPr>
          <a:xfrm>
            <a:off x="780228" y="16150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CustomShape 23">
            <a:hlinkClick r:id="" action="ppaction://noaction">
              <a:snd r:embed="rId8" name="T2_W6F_7.3.wav"/>
            </a:hlinkClick>
            <a:extLst>
              <a:ext uri="{FF2B5EF4-FFF2-40B4-BE49-F238E27FC236}">
                <a16:creationId xmlns:a16="http://schemas.microsoft.com/office/drawing/2014/main" id="{95E0D20A-432F-4890-962C-E7799990E44B}"/>
              </a:ext>
            </a:extLst>
          </p:cNvPr>
          <p:cNvSpPr/>
          <p:nvPr/>
        </p:nvSpPr>
        <p:spPr>
          <a:xfrm>
            <a:off x="789119" y="23501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9" name="T2_W6F_7.4.wav"/>
            </a:hlinkClick>
            <a:extLst>
              <a:ext uri="{FF2B5EF4-FFF2-40B4-BE49-F238E27FC236}">
                <a16:creationId xmlns:a16="http://schemas.microsoft.com/office/drawing/2014/main" id="{F89023E2-6E00-48FC-BAFA-0C0D0C45F91C}"/>
              </a:ext>
            </a:extLst>
          </p:cNvPr>
          <p:cNvSpPr/>
          <p:nvPr/>
        </p:nvSpPr>
        <p:spPr>
          <a:xfrm>
            <a:off x="789119" y="30880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3">
            <a:hlinkClick r:id="" action="ppaction://noaction">
              <a:snd r:embed="rId10" name="T2_W6F_7.5.wav"/>
            </a:hlinkClick>
            <a:extLst>
              <a:ext uri="{FF2B5EF4-FFF2-40B4-BE49-F238E27FC236}">
                <a16:creationId xmlns:a16="http://schemas.microsoft.com/office/drawing/2014/main" id="{B2B0B6F0-F073-4559-84A3-CF2B6A3F6003}"/>
              </a:ext>
            </a:extLst>
          </p:cNvPr>
          <p:cNvSpPr/>
          <p:nvPr/>
        </p:nvSpPr>
        <p:spPr>
          <a:xfrm>
            <a:off x="780228" y="38495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1" name="T2_W6F_7.6.wav"/>
            </a:hlinkClick>
            <a:extLst>
              <a:ext uri="{FF2B5EF4-FFF2-40B4-BE49-F238E27FC236}">
                <a16:creationId xmlns:a16="http://schemas.microsoft.com/office/drawing/2014/main" id="{CBC58825-68EE-4E7A-873B-7F5BE8D722B1}"/>
              </a:ext>
            </a:extLst>
          </p:cNvPr>
          <p:cNvSpPr/>
          <p:nvPr/>
        </p:nvSpPr>
        <p:spPr>
          <a:xfrm>
            <a:off x="798366" y="46688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12" name="T2_W6F_7.7.wav"/>
            </a:hlinkClick>
            <a:extLst>
              <a:ext uri="{FF2B5EF4-FFF2-40B4-BE49-F238E27FC236}">
                <a16:creationId xmlns:a16="http://schemas.microsoft.com/office/drawing/2014/main" id="{8FA25ABB-2529-4976-8558-7C985F4525B4}"/>
              </a:ext>
            </a:extLst>
          </p:cNvPr>
          <p:cNvSpPr/>
          <p:nvPr/>
        </p:nvSpPr>
        <p:spPr>
          <a:xfrm>
            <a:off x="780228" y="54371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Icon&#10;&#10;Description automatically generated">
            <a:extLst>
              <a:ext uri="{FF2B5EF4-FFF2-40B4-BE49-F238E27FC236}">
                <a16:creationId xmlns:a16="http://schemas.microsoft.com/office/drawing/2014/main" id="{29A74B55-B177-4CBB-9E47-4F72D87D8AB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171400" y="1628359"/>
            <a:ext cx="517321" cy="517320"/>
          </a:xfrm>
          <a:prstGeom prst="rect">
            <a:avLst/>
          </a:prstGeom>
        </p:spPr>
      </p:pic>
      <p:pic>
        <p:nvPicPr>
          <p:cNvPr id="22" name="Picture 21" descr="Icon&#10;&#10;Description automatically generated">
            <a:extLst>
              <a:ext uri="{FF2B5EF4-FFF2-40B4-BE49-F238E27FC236}">
                <a16:creationId xmlns:a16="http://schemas.microsoft.com/office/drawing/2014/main" id="{217284D2-58CA-4C98-AAB7-EEDB16A26F2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5" y="2307988"/>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D759E730-0010-4FC2-9CEF-A83E2A75809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3083886"/>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04070746-EEA6-4944-91E7-90413236810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7675" y="3918989"/>
            <a:ext cx="517321" cy="517320"/>
          </a:xfrm>
          <a:prstGeom prst="rect">
            <a:avLst/>
          </a:prstGeom>
        </p:spPr>
      </p:pic>
      <p:pic>
        <p:nvPicPr>
          <p:cNvPr id="25" name="Picture 24" descr="Icon&#10;&#10;Description automatically generated">
            <a:extLst>
              <a:ext uri="{FF2B5EF4-FFF2-40B4-BE49-F238E27FC236}">
                <a16:creationId xmlns:a16="http://schemas.microsoft.com/office/drawing/2014/main" id="{D955A5EE-9439-4BA2-A114-659F6DC759D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95475" y="4712321"/>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6510BCD4-89FC-4144-AE09-452D5AA8DAC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537665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3EA33CAE-67DB-4623-9AA9-CA44DDBCF21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9616" y="6196530"/>
            <a:ext cx="517321" cy="517320"/>
          </a:xfrm>
          <a:prstGeom prst="rect">
            <a:avLst/>
          </a:prstGeom>
        </p:spPr>
      </p:pic>
      <p:sp>
        <p:nvSpPr>
          <p:cNvPr id="28" name="CustomShape 23">
            <a:hlinkClick r:id="" action="ppaction://noaction">
              <a:snd r:embed="rId14" name="T2_W6F_7.8.wav"/>
            </a:hlinkClick>
            <a:extLst>
              <a:ext uri="{FF2B5EF4-FFF2-40B4-BE49-F238E27FC236}">
                <a16:creationId xmlns:a16="http://schemas.microsoft.com/office/drawing/2014/main" id="{40037CA2-2D58-4826-8A6E-0EA2206017C7}"/>
              </a:ext>
            </a:extLst>
          </p:cNvPr>
          <p:cNvSpPr/>
          <p:nvPr/>
        </p:nvSpPr>
        <p:spPr>
          <a:xfrm>
            <a:off x="798366" y="61367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8059CA1A-FAEF-4954-A096-161CA1947CC5}"/>
              </a:ext>
            </a:extLst>
          </p:cNvPr>
          <p:cNvSpPr/>
          <p:nvPr/>
        </p:nvSpPr>
        <p:spPr>
          <a:xfrm>
            <a:off x="5216289" y="1512799"/>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772DB30E-3BBF-475A-9CAA-ACC8CF671F7F}"/>
              </a:ext>
            </a:extLst>
          </p:cNvPr>
          <p:cNvSpPr/>
          <p:nvPr/>
        </p:nvSpPr>
        <p:spPr>
          <a:xfrm>
            <a:off x="7319263" y="3083810"/>
            <a:ext cx="2123120"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1D502C51-9A67-4B44-8AA5-80FC0E2553AC}"/>
              </a:ext>
            </a:extLst>
          </p:cNvPr>
          <p:cNvSpPr/>
          <p:nvPr/>
        </p:nvSpPr>
        <p:spPr>
          <a:xfrm>
            <a:off x="5216289" y="2315728"/>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C61F8044-B50C-4560-B03A-4C1BD69C9856}"/>
              </a:ext>
            </a:extLst>
          </p:cNvPr>
          <p:cNvSpPr/>
          <p:nvPr/>
        </p:nvSpPr>
        <p:spPr>
          <a:xfrm>
            <a:off x="5213951" y="3835790"/>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BADCF86F-6526-4BF6-82EC-88EB0D7D5799}"/>
              </a:ext>
            </a:extLst>
          </p:cNvPr>
          <p:cNvSpPr/>
          <p:nvPr/>
        </p:nvSpPr>
        <p:spPr>
          <a:xfrm>
            <a:off x="5221604" y="4599827"/>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47CC1065-6C94-4833-AF2C-C1AC1835A8DA}"/>
              </a:ext>
            </a:extLst>
          </p:cNvPr>
          <p:cNvSpPr/>
          <p:nvPr/>
        </p:nvSpPr>
        <p:spPr>
          <a:xfrm>
            <a:off x="7319260" y="5376654"/>
            <a:ext cx="2161623"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B706C0E4-E5AF-4AB0-ABD1-44FA48A703F9}"/>
              </a:ext>
            </a:extLst>
          </p:cNvPr>
          <p:cNvSpPr/>
          <p:nvPr/>
        </p:nvSpPr>
        <p:spPr>
          <a:xfrm>
            <a:off x="5221604" y="6129461"/>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6" descr="A cartoon of a person in a black outfit&#10;&#10;Description automatically generated">
            <a:extLst>
              <a:ext uri="{FF2B5EF4-FFF2-40B4-BE49-F238E27FC236}">
                <a16:creationId xmlns:a16="http://schemas.microsoft.com/office/drawing/2014/main" id="{A930E2DB-4EF0-6AD6-A0AA-EE26A7C676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18621" y="2176365"/>
            <a:ext cx="1460732" cy="4278825"/>
          </a:xfrm>
          <a:prstGeom prst="rect">
            <a:avLst/>
          </a:prstGeom>
        </p:spPr>
      </p:pic>
      <p:pic>
        <p:nvPicPr>
          <p:cNvPr id="20" name="Picture 19" descr="A cartoon of a person with her hands in her pockets&#10;&#10;Description automatically generated">
            <a:extLst>
              <a:ext uri="{FF2B5EF4-FFF2-40B4-BE49-F238E27FC236}">
                <a16:creationId xmlns:a16="http://schemas.microsoft.com/office/drawing/2014/main" id="{20C2FBE3-1A6D-EED9-E73D-4DE8C7FF9773}"/>
              </a:ext>
            </a:extLst>
          </p:cNvPr>
          <p:cNvPicPr>
            <a:picLocks noChangeAspect="1"/>
          </p:cNvPicPr>
          <p:nvPr/>
        </p:nvPicPr>
        <p:blipFill rotWithShape="1">
          <a:blip r:embed="rId16">
            <a:extLst>
              <a:ext uri="{28A0092B-C50C-407E-A947-70E740481C1C}">
                <a14:useLocalDpi xmlns:a14="http://schemas.microsoft.com/office/drawing/2010/main" val="0"/>
              </a:ext>
            </a:extLst>
          </a:blip>
          <a:srcRect l="9228"/>
          <a:stretch/>
        </p:blipFill>
        <p:spPr>
          <a:xfrm>
            <a:off x="9556926" y="2353763"/>
            <a:ext cx="1460732" cy="4165091"/>
          </a:xfrm>
          <a:prstGeom prst="rect">
            <a:avLst/>
          </a:prstGeom>
        </p:spPr>
      </p:pic>
      <p:pic>
        <p:nvPicPr>
          <p:cNvPr id="33" name="Picture 32">
            <a:extLst>
              <a:ext uri="{FF2B5EF4-FFF2-40B4-BE49-F238E27FC236}">
                <a16:creationId xmlns:a16="http://schemas.microsoft.com/office/drawing/2014/main" id="{6C6817B7-5E61-A02A-2585-1508834A79AA}"/>
              </a:ext>
            </a:extLst>
          </p:cNvPr>
          <p:cNvPicPr>
            <a:picLocks noChangeAspect="1"/>
          </p:cNvPicPr>
          <p:nvPr/>
        </p:nvPicPr>
        <p:blipFill rotWithShape="1">
          <a:blip r:embed="rId17"/>
          <a:srcRect b="69493"/>
          <a:stretch/>
        </p:blipFill>
        <p:spPr>
          <a:xfrm>
            <a:off x="4106785" y="649601"/>
            <a:ext cx="931049" cy="832006"/>
          </a:xfrm>
          <a:prstGeom prst="rect">
            <a:avLst/>
          </a:prstGeom>
        </p:spPr>
      </p:pic>
      <p:pic>
        <p:nvPicPr>
          <p:cNvPr id="34" name="Picture 33" descr="A cartoon of a person with her hands in her pockets&#10;&#10;Description automatically generated">
            <a:extLst>
              <a:ext uri="{FF2B5EF4-FFF2-40B4-BE49-F238E27FC236}">
                <a16:creationId xmlns:a16="http://schemas.microsoft.com/office/drawing/2014/main" id="{A7FC6F17-C1A9-6814-73DD-019CC018EF5E}"/>
              </a:ext>
            </a:extLst>
          </p:cNvPr>
          <p:cNvPicPr>
            <a:picLocks noChangeAspect="1"/>
          </p:cNvPicPr>
          <p:nvPr/>
        </p:nvPicPr>
        <p:blipFill rotWithShape="1">
          <a:blip r:embed="rId16">
            <a:extLst>
              <a:ext uri="{28A0092B-C50C-407E-A947-70E740481C1C}">
                <a14:useLocalDpi xmlns:a14="http://schemas.microsoft.com/office/drawing/2010/main" val="0"/>
              </a:ext>
            </a:extLst>
          </a:blip>
          <a:srcRect b="66490"/>
          <a:stretch/>
        </p:blipFill>
        <p:spPr>
          <a:xfrm>
            <a:off x="1865376" y="623184"/>
            <a:ext cx="995126" cy="863080"/>
          </a:xfrm>
          <a:prstGeom prst="rect">
            <a:avLst/>
          </a:prstGeom>
        </p:spPr>
      </p:pic>
      <p:sp>
        <p:nvSpPr>
          <p:cNvPr id="35" name="CustomShape 23">
            <a:hlinkClick r:id="" action="ppaction://noaction">
              <a:snd r:embed="rId18" name="T2_W6F_7.9.wav"/>
            </a:hlinkClick>
            <a:extLst>
              <a:ext uri="{FF2B5EF4-FFF2-40B4-BE49-F238E27FC236}">
                <a16:creationId xmlns:a16="http://schemas.microsoft.com/office/drawing/2014/main" id="{947DFA90-9052-4EBB-A492-2C88F4CE7BB4}"/>
              </a:ext>
            </a:extLst>
          </p:cNvPr>
          <p:cNvSpPr/>
          <p:nvPr/>
        </p:nvSpPr>
        <p:spPr>
          <a:xfrm>
            <a:off x="198151" y="1615015"/>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41" name="CustomShape 23">
            <a:hlinkClick r:id="" action="ppaction://noaction">
              <a:snd r:embed="rId19" name="T2_W6F_7.10.wav"/>
            </a:hlinkClick>
            <a:extLst>
              <a:ext uri="{FF2B5EF4-FFF2-40B4-BE49-F238E27FC236}">
                <a16:creationId xmlns:a16="http://schemas.microsoft.com/office/drawing/2014/main" id="{E2D0F80F-C140-48EB-B8B3-37B7DB81FF14}"/>
              </a:ext>
            </a:extLst>
          </p:cNvPr>
          <p:cNvSpPr/>
          <p:nvPr/>
        </p:nvSpPr>
        <p:spPr>
          <a:xfrm>
            <a:off x="207042" y="2350162"/>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42" name="CustomShape 23">
            <a:hlinkClick r:id="" action="ppaction://noaction">
              <a:snd r:embed="rId20" name="T2_W6F_7.11.wav"/>
            </a:hlinkClick>
            <a:extLst>
              <a:ext uri="{FF2B5EF4-FFF2-40B4-BE49-F238E27FC236}">
                <a16:creationId xmlns:a16="http://schemas.microsoft.com/office/drawing/2014/main" id="{BDC30982-34D0-4CDA-BA4C-F1905B6911D2}"/>
              </a:ext>
            </a:extLst>
          </p:cNvPr>
          <p:cNvSpPr/>
          <p:nvPr/>
        </p:nvSpPr>
        <p:spPr>
          <a:xfrm>
            <a:off x="207042" y="3088009"/>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43" name="CustomShape 23">
            <a:hlinkClick r:id="" action="ppaction://noaction">
              <a:snd r:embed="rId21" name="T2_W6F_7.12.wav"/>
            </a:hlinkClick>
            <a:extLst>
              <a:ext uri="{FF2B5EF4-FFF2-40B4-BE49-F238E27FC236}">
                <a16:creationId xmlns:a16="http://schemas.microsoft.com/office/drawing/2014/main" id="{CC00DE49-5AC3-4A3F-AC92-B302B3D2562A}"/>
              </a:ext>
            </a:extLst>
          </p:cNvPr>
          <p:cNvSpPr/>
          <p:nvPr/>
        </p:nvSpPr>
        <p:spPr>
          <a:xfrm>
            <a:off x="198151" y="3849566"/>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44" name="CustomShape 23">
            <a:hlinkClick r:id="" action="ppaction://noaction">
              <a:snd r:embed="rId22" name="T2_W6F_7.13.wav"/>
            </a:hlinkClick>
            <a:extLst>
              <a:ext uri="{FF2B5EF4-FFF2-40B4-BE49-F238E27FC236}">
                <a16:creationId xmlns:a16="http://schemas.microsoft.com/office/drawing/2014/main" id="{1B47FF87-584F-41C1-B485-799740D4C2B2}"/>
              </a:ext>
            </a:extLst>
          </p:cNvPr>
          <p:cNvSpPr/>
          <p:nvPr/>
        </p:nvSpPr>
        <p:spPr>
          <a:xfrm>
            <a:off x="216289" y="4668847"/>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45" name="CustomShape 23">
            <a:hlinkClick r:id="" action="ppaction://noaction">
              <a:snd r:embed="rId23" name="T2_W6F_7.14.wav"/>
            </a:hlinkClick>
            <a:extLst>
              <a:ext uri="{FF2B5EF4-FFF2-40B4-BE49-F238E27FC236}">
                <a16:creationId xmlns:a16="http://schemas.microsoft.com/office/drawing/2014/main" id="{DCE43AA9-9827-4708-A45E-740763771E24}"/>
              </a:ext>
            </a:extLst>
          </p:cNvPr>
          <p:cNvSpPr/>
          <p:nvPr/>
        </p:nvSpPr>
        <p:spPr>
          <a:xfrm>
            <a:off x="198151" y="5437134"/>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46" name="CustomShape 23">
            <a:hlinkClick r:id="" action="ppaction://noaction">
              <a:snd r:embed="rId24" name="T2_W6F_7.15.wav"/>
            </a:hlinkClick>
            <a:extLst>
              <a:ext uri="{FF2B5EF4-FFF2-40B4-BE49-F238E27FC236}">
                <a16:creationId xmlns:a16="http://schemas.microsoft.com/office/drawing/2014/main" id="{EB49C27D-19AC-45E7-87A6-1E96748B4214}"/>
              </a:ext>
            </a:extLst>
          </p:cNvPr>
          <p:cNvSpPr/>
          <p:nvPr/>
        </p:nvSpPr>
        <p:spPr>
          <a:xfrm>
            <a:off x="216289" y="6136792"/>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Tree>
    <p:extLst>
      <p:ext uri="{BB962C8B-B14F-4D97-AF65-F5344CB8AC3E}">
        <p14:creationId xmlns:p14="http://schemas.microsoft.com/office/powerpoint/2010/main" val="31469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37" grpId="0" animBg="1"/>
      <p:bldP spid="38" grpId="0" animBg="1"/>
      <p:bldP spid="39"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with his hands in his pockets&#10;&#10;Description automatically generated">
            <a:extLst>
              <a:ext uri="{FF2B5EF4-FFF2-40B4-BE49-F238E27FC236}">
                <a16:creationId xmlns:a16="http://schemas.microsoft.com/office/drawing/2014/main" id="{334C14DE-CCA1-5A91-D809-D749BCEA9686}"/>
              </a:ext>
            </a:extLst>
          </p:cNvPr>
          <p:cNvPicPr>
            <a:picLocks noChangeAspect="1"/>
          </p:cNvPicPr>
          <p:nvPr/>
        </p:nvPicPr>
        <p:blipFill rotWithShape="1">
          <a:blip r:embed="rId7">
            <a:extLst>
              <a:ext uri="{28A0092B-C50C-407E-A947-70E740481C1C}">
                <a14:useLocalDpi xmlns:a14="http://schemas.microsoft.com/office/drawing/2010/main" val="0"/>
              </a:ext>
            </a:extLst>
          </a:blip>
          <a:srcRect b="63478"/>
          <a:stretch/>
        </p:blipFill>
        <p:spPr>
          <a:xfrm>
            <a:off x="6628970" y="1291870"/>
            <a:ext cx="2127430" cy="2010849"/>
          </a:xfrm>
          <a:prstGeom prst="rect">
            <a:avLst/>
          </a:prstGeom>
        </p:spPr>
      </p:pic>
      <p:pic>
        <p:nvPicPr>
          <p:cNvPr id="7" name="Picture 6" descr="A cartoon of a child&#10;&#10;Description automatically generated">
            <a:extLst>
              <a:ext uri="{FF2B5EF4-FFF2-40B4-BE49-F238E27FC236}">
                <a16:creationId xmlns:a16="http://schemas.microsoft.com/office/drawing/2014/main" id="{DAA1F1E3-F8A3-06AE-D383-6CFCD85A0853}"/>
              </a:ext>
            </a:extLst>
          </p:cNvPr>
          <p:cNvPicPr>
            <a:picLocks noChangeAspect="1"/>
          </p:cNvPicPr>
          <p:nvPr/>
        </p:nvPicPr>
        <p:blipFill rotWithShape="1">
          <a:blip r:embed="rId8">
            <a:extLst>
              <a:ext uri="{28A0092B-C50C-407E-A947-70E740481C1C}">
                <a14:useLocalDpi xmlns:a14="http://schemas.microsoft.com/office/drawing/2010/main" val="0"/>
              </a:ext>
            </a:extLst>
          </a:blip>
          <a:srcRect b="45942"/>
          <a:stretch/>
        </p:blipFill>
        <p:spPr>
          <a:xfrm>
            <a:off x="10447680" y="2048386"/>
            <a:ext cx="1593160" cy="1563527"/>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296068" y="16809"/>
            <a:ext cx="32264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Primary</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10" name="T2_W6F_8.1.wav"/>
            </a:hlinkClick>
            <a:extLst>
              <a:ext uri="{FF2B5EF4-FFF2-40B4-BE49-F238E27FC236}">
                <a16:creationId xmlns:a16="http://schemas.microsoft.com/office/drawing/2014/main" id="{59240F57-A22B-4D0E-8019-AC8D258BB600}"/>
              </a:ext>
            </a:extLst>
          </p:cNvPr>
          <p:cNvSpPr/>
          <p:nvPr/>
        </p:nvSpPr>
        <p:spPr>
          <a:xfrm>
            <a:off x="1717944" y="677832"/>
            <a:ext cx="460324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54" y="463138"/>
            <a:ext cx="914400" cy="914400"/>
          </a:xfrm>
          <a:prstGeom prst="rect">
            <a:avLst/>
          </a:prstGeom>
        </p:spPr>
      </p:pic>
      <p:sp>
        <p:nvSpPr>
          <p:cNvPr id="10" name="Google Shape;108;p3">
            <a:hlinkClick r:id="" action="ppaction://noaction">
              <a:snd r:embed="rId10" name="T2_W6F_8.1.wav"/>
            </a:hlinkClick>
            <a:extLst>
              <a:ext uri="{FF2B5EF4-FFF2-40B4-BE49-F238E27FC236}">
                <a16:creationId xmlns:a16="http://schemas.microsoft.com/office/drawing/2014/main" id="{58DE2B2C-7CEA-4E91-8562-FCECCF8D4011}"/>
              </a:ext>
            </a:extLst>
          </p:cNvPr>
          <p:cNvSpPr txBox="1"/>
          <p:nvPr/>
        </p:nvSpPr>
        <p:spPr>
          <a:xfrm>
            <a:off x="1860621" y="706040"/>
            <a:ext cx="5848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Wie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 man…auf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 name="Picture 3" descr="A picture containing map&#10;&#10;Description automatically generated">
            <a:extLst>
              <a:ext uri="{FF2B5EF4-FFF2-40B4-BE49-F238E27FC236}">
                <a16:creationId xmlns:a16="http://schemas.microsoft.com/office/drawing/2014/main" id="{81531D2B-40BF-4A4B-A269-5FACC4FE64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62" y="2567478"/>
            <a:ext cx="6711207" cy="3870998"/>
          </a:xfrm>
          <a:prstGeom prst="rect">
            <a:avLst/>
          </a:prstGeom>
        </p:spPr>
      </p:pic>
      <p:sp>
        <p:nvSpPr>
          <p:cNvPr id="14" name="Google Shape;653;p27">
            <a:extLst>
              <a:ext uri="{FF2B5EF4-FFF2-40B4-BE49-F238E27FC236}">
                <a16:creationId xmlns:a16="http://schemas.microsoft.com/office/drawing/2014/main" id="{46C30412-1633-4CB3-B720-68062DDAE154}"/>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need’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653;p27">
            <a:extLst>
              <a:ext uri="{FF2B5EF4-FFF2-40B4-BE49-F238E27FC236}">
                <a16:creationId xmlns:a16="http://schemas.microsoft.com/office/drawing/2014/main" id="{48909ED9-97A6-494D-BA2B-0588195377A4}"/>
              </a:ext>
            </a:extLst>
          </p:cNvPr>
          <p:cNvSpPr/>
          <p:nvPr/>
        </p:nvSpPr>
        <p:spPr>
          <a:xfrm>
            <a:off x="8756400" y="3696898"/>
            <a:ext cx="1969692" cy="653711"/>
          </a:xfrm>
          <a:prstGeom prst="wedgeRoundRectCallout">
            <a:avLst>
              <a:gd name="adj1" fmla="val 74826"/>
              <a:gd name="adj2" fmla="val -10573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brauchen</a:t>
            </a: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000" b="0" i="1"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6" name="Google Shape;653;p27">
            <a:extLst>
              <a:ext uri="{FF2B5EF4-FFF2-40B4-BE49-F238E27FC236}">
                <a16:creationId xmlns:a16="http://schemas.microsoft.com/office/drawing/2014/main" id="{0F5B485F-6284-4BA3-8DD6-36529CA41BB5}"/>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If you don’t know, say </a:t>
            </a:r>
            <a:b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‘Ich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weiß</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 es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8" name="Google Shape;653;p27">
            <a:extLst>
              <a:ext uri="{FF2B5EF4-FFF2-40B4-BE49-F238E27FC236}">
                <a16:creationId xmlns:a16="http://schemas.microsoft.com/office/drawing/2014/main" id="{FA861CDA-29A0-4562-BEF4-A9ED08A7A611}"/>
              </a:ext>
            </a:extLst>
          </p:cNvPr>
          <p:cNvSpPr/>
          <p:nvPr/>
        </p:nvSpPr>
        <p:spPr>
          <a:xfrm>
            <a:off x="6641279" y="3966531"/>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Richtig</a:t>
            </a: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A6E415E1-C3F0-4EDF-9169-532AC9049774}"/>
              </a:ext>
            </a:extLst>
          </p:cNvPr>
          <p:cNvSpPr txBox="1"/>
          <p:nvPr/>
        </p:nvSpPr>
        <p:spPr>
          <a:xfrm>
            <a:off x="90077" y="1281782"/>
            <a:ext cx="101721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preparing for the German Primary Bee.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Gabriel is helping him</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F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F_8.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F_8.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6F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person with his hands in his pockets&#10;&#10;Description automatically generated">
            <a:extLst>
              <a:ext uri="{FF2B5EF4-FFF2-40B4-BE49-F238E27FC236}">
                <a16:creationId xmlns:a16="http://schemas.microsoft.com/office/drawing/2014/main" id="{9D23B1DE-690C-B927-2516-4CE8AE24B3E9}"/>
              </a:ext>
            </a:extLst>
          </p:cNvPr>
          <p:cNvPicPr>
            <a:picLocks noChangeAspect="1"/>
          </p:cNvPicPr>
          <p:nvPr/>
        </p:nvPicPr>
        <p:blipFill rotWithShape="1">
          <a:blip r:embed="rId3">
            <a:extLst>
              <a:ext uri="{28A0092B-C50C-407E-A947-70E740481C1C}">
                <a14:useLocalDpi xmlns:a14="http://schemas.microsoft.com/office/drawing/2010/main" val="0"/>
              </a:ext>
            </a:extLst>
          </a:blip>
          <a:srcRect b="63478"/>
          <a:stretch/>
        </p:blipFill>
        <p:spPr>
          <a:xfrm>
            <a:off x="7167280" y="1626235"/>
            <a:ext cx="1870305" cy="1767814"/>
          </a:xfrm>
          <a:prstGeom prst="rect">
            <a:avLst/>
          </a:prstGeom>
        </p:spPr>
      </p:pic>
      <p:pic>
        <p:nvPicPr>
          <p:cNvPr id="11" name="Picture 10" descr="A cartoon of a child&#10;&#10;Description automatically generated">
            <a:extLst>
              <a:ext uri="{FF2B5EF4-FFF2-40B4-BE49-F238E27FC236}">
                <a16:creationId xmlns:a16="http://schemas.microsoft.com/office/drawing/2014/main" id="{ED4FC807-403B-C19A-A5BD-5D5A60B84DFC}"/>
              </a:ext>
            </a:extLst>
          </p:cNvPr>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10601760" y="2154402"/>
            <a:ext cx="1542759" cy="1514063"/>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5" name="T2_W6F_8.1.wav"/>
            </a:hlinkClick>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sagt man … auf Deutsch?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7" name="T2_W6F_9.1.wav"/>
            </a:hlinkClick>
            <a:extLst>
              <a:ext uri="{FF2B5EF4-FFF2-40B4-BE49-F238E27FC236}">
                <a16:creationId xmlns:a16="http://schemas.microsoft.com/office/drawing/2014/main" id="{59240F57-A22B-4D0E-8019-AC8D258BB600}"/>
              </a:ext>
            </a:extLst>
          </p:cNvPr>
          <p:cNvSpPr/>
          <p:nvPr/>
        </p:nvSpPr>
        <p:spPr>
          <a:xfrm>
            <a:off x="1194983" y="736468"/>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54" y="463138"/>
            <a:ext cx="914400" cy="914400"/>
          </a:xfrm>
          <a:prstGeom prst="rect">
            <a:avLst/>
          </a:prstGeom>
        </p:spPr>
      </p:pic>
      <p:sp>
        <p:nvSpPr>
          <p:cNvPr id="10" name="Google Shape;108;p3">
            <a:hlinkClick r:id="" action="ppaction://noaction">
              <a:snd r:embed="rId7" name="T2_W6F_9.1.wav"/>
            </a:hlinkClick>
            <a:extLst>
              <a:ext uri="{FF2B5EF4-FFF2-40B4-BE49-F238E27FC236}">
                <a16:creationId xmlns:a16="http://schemas.microsoft.com/office/drawing/2014/main" id="{58DE2B2C-7CEA-4E91-8562-FCECCF8D4011}"/>
              </a:ext>
            </a:extLst>
          </p:cNvPr>
          <p:cNvSpPr txBox="1"/>
          <p:nvPr/>
        </p:nvSpPr>
        <p:spPr>
          <a:xfrm>
            <a:off x="1350509" y="732384"/>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Partnerbarbeit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4" name="Table 6">
            <a:extLst>
              <a:ext uri="{FF2B5EF4-FFF2-40B4-BE49-F238E27FC236}">
                <a16:creationId xmlns:a16="http://schemas.microsoft.com/office/drawing/2014/main" id="{B7F6EC76-13E6-4432-B90A-E1A5F0C4C5F9}"/>
              </a:ext>
            </a:extLst>
          </p:cNvPr>
          <p:cNvGraphicFramePr>
            <a:graphicFrameLocks noGrp="1"/>
          </p:cNvGraphicFramePr>
          <p:nvPr>
            <p:extLst>
              <p:ext uri="{D42A27DB-BD31-4B8C-83A1-F6EECF244321}">
                <p14:modId xmlns:p14="http://schemas.microsoft.com/office/powerpoint/2010/main" val="1623998498"/>
              </p:ext>
            </p:extLst>
          </p:nvPr>
        </p:nvGraphicFramePr>
        <p:xfrm>
          <a:off x="201561" y="2321896"/>
          <a:ext cx="3502776" cy="4293219"/>
        </p:xfrm>
        <a:graphic>
          <a:graphicData uri="http://schemas.openxmlformats.org/drawingml/2006/table">
            <a:tbl>
              <a:tblPr firstRow="1" bandRow="1">
                <a:tableStyleId>{BDBED569-4797-4DF1-A0F4-6AAB3CD982D8}</a:tableStyleId>
              </a:tblPr>
              <a:tblGrid>
                <a:gridCol w="3502776">
                  <a:extLst>
                    <a:ext uri="{9D8B030D-6E8A-4147-A177-3AD203B41FA5}">
                      <a16:colId xmlns:a16="http://schemas.microsoft.com/office/drawing/2014/main" val="65097138"/>
                    </a:ext>
                  </a:extLst>
                </a:gridCol>
              </a:tblGrid>
              <a:tr h="370840">
                <a:tc>
                  <a:txBody>
                    <a:bodyPr/>
                    <a:lstStyle/>
                    <a:p>
                      <a:r>
                        <a:rPr lang="en-GB" sz="2200" b="0" dirty="0">
                          <a:solidFill>
                            <a:srgbClr val="002060"/>
                          </a:solidFill>
                          <a:latin typeface="Century Gothic" panose="020B0502020202020204" pitchFamily="34" charset="0"/>
                        </a:rPr>
                        <a:t>1. to need</a:t>
                      </a:r>
                    </a:p>
                  </a:txBody>
                  <a:tcPr/>
                </a:tc>
                <a:extLst>
                  <a:ext uri="{0D108BD9-81ED-4DB2-BD59-A6C34878D82A}">
                    <a16:rowId xmlns:a16="http://schemas.microsoft.com/office/drawing/2014/main" val="3931397274"/>
                  </a:ext>
                </a:extLst>
              </a:tr>
              <a:tr h="452739">
                <a:tc>
                  <a:txBody>
                    <a:bodyPr/>
                    <a:lstStyle/>
                    <a:p>
                      <a:r>
                        <a:rPr lang="en-GB" sz="2200" dirty="0">
                          <a:solidFill>
                            <a:srgbClr val="002060"/>
                          </a:solidFill>
                          <a:latin typeface="Century Gothic" panose="020B0502020202020204" pitchFamily="34" charset="0"/>
                        </a:rPr>
                        <a:t>2. he does</a:t>
                      </a:r>
                    </a:p>
                  </a:txBody>
                  <a:tcPr/>
                </a:tc>
                <a:extLst>
                  <a:ext uri="{0D108BD9-81ED-4DB2-BD59-A6C34878D82A}">
                    <a16:rowId xmlns:a16="http://schemas.microsoft.com/office/drawing/2014/main" val="2043165204"/>
                  </a:ext>
                </a:extLst>
              </a:tr>
              <a:tr h="370840">
                <a:tc>
                  <a:txBody>
                    <a:bodyPr/>
                    <a:lstStyle/>
                    <a:p>
                      <a:r>
                        <a:rPr lang="en-GB" sz="2200" dirty="0">
                          <a:solidFill>
                            <a:srgbClr val="002060"/>
                          </a:solidFill>
                          <a:latin typeface="Century Gothic" panose="020B0502020202020204" pitchFamily="34" charset="0"/>
                        </a:rPr>
                        <a:t>3. I receive</a:t>
                      </a:r>
                    </a:p>
                  </a:txBody>
                  <a:tcPr/>
                </a:tc>
                <a:extLst>
                  <a:ext uri="{0D108BD9-81ED-4DB2-BD59-A6C34878D82A}">
                    <a16:rowId xmlns:a16="http://schemas.microsoft.com/office/drawing/2014/main" val="919429850"/>
                  </a:ext>
                </a:extLst>
              </a:tr>
              <a:tr h="370840">
                <a:tc>
                  <a:txBody>
                    <a:bodyPr/>
                    <a:lstStyle/>
                    <a:p>
                      <a:r>
                        <a:rPr lang="en-GB" sz="2200" dirty="0">
                          <a:solidFill>
                            <a:srgbClr val="002060"/>
                          </a:solidFill>
                          <a:latin typeface="Century Gothic" panose="020B0502020202020204" pitchFamily="34" charset="0"/>
                        </a:rPr>
                        <a:t>4. to write</a:t>
                      </a: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5. (the) letter</a:t>
                      </a: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6. who?</a:t>
                      </a: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7. She has</a:t>
                      </a:r>
                    </a:p>
                  </a:txBody>
                  <a:tcPr/>
                </a:tc>
                <a:extLst>
                  <a:ext uri="{0D108BD9-81ED-4DB2-BD59-A6C34878D82A}">
                    <a16:rowId xmlns:a16="http://schemas.microsoft.com/office/drawing/2014/main" val="2524911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8. (the) tree</a:t>
                      </a:r>
                    </a:p>
                  </a:txBody>
                  <a:tcPr/>
                </a:tc>
                <a:extLst>
                  <a:ext uri="{0D108BD9-81ED-4DB2-BD59-A6C34878D82A}">
                    <a16:rowId xmlns:a16="http://schemas.microsoft.com/office/drawing/2014/main" val="2580238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9. my</a:t>
                      </a:r>
                    </a:p>
                  </a:txBody>
                  <a:tcPr/>
                </a:tc>
                <a:extLst>
                  <a:ext uri="{0D108BD9-81ED-4DB2-BD59-A6C34878D82A}">
                    <a16:rowId xmlns:a16="http://schemas.microsoft.com/office/drawing/2014/main" val="7022325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10. (the) task</a:t>
                      </a:r>
                    </a:p>
                  </a:txBody>
                  <a:tcPr/>
                </a:tc>
                <a:extLst>
                  <a:ext uri="{0D108BD9-81ED-4DB2-BD59-A6C34878D82A}">
                    <a16:rowId xmlns:a16="http://schemas.microsoft.com/office/drawing/2014/main" val="2699483101"/>
                  </a:ext>
                </a:extLst>
              </a:tr>
            </a:tbl>
          </a:graphicData>
        </a:graphic>
      </p:graphicFrame>
      <p:sp>
        <p:nvSpPr>
          <p:cNvPr id="16" name="Google Shape;653;p27">
            <a:hlinkClick r:id="" action="ppaction://noaction">
              <a:snd r:embed="rId10" name="T2_W6F_8.2.wav"/>
            </a:hlinkClick>
            <a:extLst>
              <a:ext uri="{FF2B5EF4-FFF2-40B4-BE49-F238E27FC236}">
                <a16:creationId xmlns:a16="http://schemas.microsoft.com/office/drawing/2014/main" id="{5557F9E9-0225-4A79-A5F8-8424BCA43086}"/>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need’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653;p27">
            <a:hlinkClick r:id="" action="ppaction://noaction">
              <a:snd r:embed="rId11" name="T2_W6F_8.3.wav"/>
            </a:hlinkClick>
            <a:extLst>
              <a:ext uri="{FF2B5EF4-FFF2-40B4-BE49-F238E27FC236}">
                <a16:creationId xmlns:a16="http://schemas.microsoft.com/office/drawing/2014/main" id="{0189BBEC-E541-4F08-8156-D85357F4C065}"/>
              </a:ext>
            </a:extLst>
          </p:cNvPr>
          <p:cNvSpPr/>
          <p:nvPr/>
        </p:nvSpPr>
        <p:spPr>
          <a:xfrm>
            <a:off x="8796012" y="3429000"/>
            <a:ext cx="1969692" cy="653711"/>
          </a:xfrm>
          <a:prstGeom prst="wedgeRoundRectCallout">
            <a:avLst>
              <a:gd name="adj1" fmla="val 71510"/>
              <a:gd name="adj2" fmla="val -6077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brauchen</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1"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1" name="Google Shape;653;p27">
            <a:hlinkClick r:id="" action="ppaction://noaction">
              <a:snd r:embed="rId12" name="T2_W6F_8.5.wav"/>
            </a:hlinkClick>
            <a:extLst>
              <a:ext uri="{FF2B5EF4-FFF2-40B4-BE49-F238E27FC236}">
                <a16:creationId xmlns:a16="http://schemas.microsoft.com/office/drawing/2014/main" id="{31176184-6689-4E02-8622-4079F6CF1014}"/>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If you don’t know, say </a:t>
            </a:r>
            <a:b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‘Ich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weiß</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 es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3" name="Table 2">
            <a:extLst>
              <a:ext uri="{FF2B5EF4-FFF2-40B4-BE49-F238E27FC236}">
                <a16:creationId xmlns:a16="http://schemas.microsoft.com/office/drawing/2014/main" id="{0A1593BE-2D0F-449F-96BE-2F3AF8FD73FF}"/>
              </a:ext>
            </a:extLst>
          </p:cNvPr>
          <p:cNvGraphicFramePr>
            <a:graphicFrameLocks noGrp="1"/>
          </p:cNvGraphicFramePr>
          <p:nvPr>
            <p:extLst>
              <p:ext uri="{D42A27DB-BD31-4B8C-83A1-F6EECF244321}">
                <p14:modId xmlns:p14="http://schemas.microsoft.com/office/powerpoint/2010/main" val="2985384494"/>
              </p:ext>
            </p:extLst>
          </p:nvPr>
        </p:nvGraphicFramePr>
        <p:xfrm>
          <a:off x="3848856" y="2326261"/>
          <a:ext cx="3568341" cy="4293219"/>
        </p:xfrm>
        <a:graphic>
          <a:graphicData uri="http://schemas.openxmlformats.org/drawingml/2006/table">
            <a:tbl>
              <a:tblPr firstRow="1" bandRow="1">
                <a:tableStyleId>{E8B1032C-EA38-4F05-BA0D-38AFFFC7BED3}</a:tableStyleId>
              </a:tblPr>
              <a:tblGrid>
                <a:gridCol w="3568341">
                  <a:extLst>
                    <a:ext uri="{9D8B030D-6E8A-4147-A177-3AD203B41FA5}">
                      <a16:colId xmlns:a16="http://schemas.microsoft.com/office/drawing/2014/main" val="3874415944"/>
                    </a:ext>
                  </a:extLst>
                </a:gridCol>
              </a:tblGrid>
              <a:tr h="370840">
                <a:tc>
                  <a:txBody>
                    <a:bodyPr/>
                    <a:lstStyle/>
                    <a:p>
                      <a:r>
                        <a:rPr lang="en-GB" sz="2200" b="0" dirty="0">
                          <a:solidFill>
                            <a:srgbClr val="002060"/>
                          </a:solidFill>
                          <a:latin typeface="Century Gothic" panose="020B0502020202020204" pitchFamily="34" charset="0"/>
                        </a:rPr>
                        <a:t>1. to receive</a:t>
                      </a:r>
                    </a:p>
                  </a:txBody>
                  <a:tcPr/>
                </a:tc>
                <a:extLst>
                  <a:ext uri="{0D108BD9-81ED-4DB2-BD59-A6C34878D82A}">
                    <a16:rowId xmlns:a16="http://schemas.microsoft.com/office/drawing/2014/main" val="1351466280"/>
                  </a:ext>
                </a:extLst>
              </a:tr>
              <a:tr h="452739">
                <a:tc>
                  <a:txBody>
                    <a:bodyPr/>
                    <a:lstStyle/>
                    <a:p>
                      <a:r>
                        <a:rPr lang="en-GB" sz="2200" dirty="0">
                          <a:solidFill>
                            <a:srgbClr val="002060"/>
                          </a:solidFill>
                          <a:latin typeface="Century Gothic" panose="020B0502020202020204" pitchFamily="34" charset="0"/>
                        </a:rPr>
                        <a:t>2. she writes</a:t>
                      </a:r>
                    </a:p>
                  </a:txBody>
                  <a:tcPr/>
                </a:tc>
                <a:extLst>
                  <a:ext uri="{0D108BD9-81ED-4DB2-BD59-A6C34878D82A}">
                    <a16:rowId xmlns:a16="http://schemas.microsoft.com/office/drawing/2014/main" val="1095335626"/>
                  </a:ext>
                </a:extLst>
              </a:tr>
              <a:tr h="370840">
                <a:tc>
                  <a:txBody>
                    <a:bodyPr/>
                    <a:lstStyle/>
                    <a:p>
                      <a:r>
                        <a:rPr lang="en-GB" sz="2200" dirty="0">
                          <a:solidFill>
                            <a:srgbClr val="002060"/>
                          </a:solidFill>
                          <a:latin typeface="Century Gothic" panose="020B0502020202020204" pitchFamily="34" charset="0"/>
                        </a:rPr>
                        <a:t>3. I need</a:t>
                      </a:r>
                    </a:p>
                  </a:txBody>
                  <a:tcPr/>
                </a:tc>
                <a:extLst>
                  <a:ext uri="{0D108BD9-81ED-4DB2-BD59-A6C34878D82A}">
                    <a16:rowId xmlns:a16="http://schemas.microsoft.com/office/drawing/2014/main" val="3401115055"/>
                  </a:ext>
                </a:extLst>
              </a:tr>
              <a:tr h="370840">
                <a:tc>
                  <a:txBody>
                    <a:bodyPr/>
                    <a:lstStyle/>
                    <a:p>
                      <a:r>
                        <a:rPr lang="en-GB" sz="2200" dirty="0">
                          <a:solidFill>
                            <a:srgbClr val="002060"/>
                          </a:solidFill>
                          <a:latin typeface="Century Gothic" panose="020B0502020202020204" pitchFamily="34" charset="0"/>
                        </a:rPr>
                        <a:t>4. to make</a:t>
                      </a:r>
                    </a:p>
                  </a:txBody>
                  <a:tcPr/>
                </a:tc>
                <a:extLst>
                  <a:ext uri="{0D108BD9-81ED-4DB2-BD59-A6C34878D82A}">
                    <a16:rowId xmlns:a16="http://schemas.microsoft.com/office/drawing/2014/main" val="876191455"/>
                  </a:ext>
                </a:extLst>
              </a:tr>
              <a:tr h="370840">
                <a:tc>
                  <a:txBody>
                    <a:bodyPr/>
                    <a:lstStyle/>
                    <a:p>
                      <a:r>
                        <a:rPr lang="en-GB" sz="2200" dirty="0">
                          <a:solidFill>
                            <a:srgbClr val="002060"/>
                          </a:solidFill>
                          <a:latin typeface="Century Gothic" panose="020B0502020202020204" pitchFamily="34" charset="0"/>
                        </a:rPr>
                        <a:t>5. (the) story</a:t>
                      </a:r>
                    </a:p>
                  </a:txBody>
                  <a:tcPr/>
                </a:tc>
                <a:extLst>
                  <a:ext uri="{0D108BD9-81ED-4DB2-BD59-A6C34878D82A}">
                    <a16:rowId xmlns:a16="http://schemas.microsoft.com/office/drawing/2014/main" val="70123240"/>
                  </a:ext>
                </a:extLst>
              </a:tr>
              <a:tr h="370840">
                <a:tc>
                  <a:txBody>
                    <a:bodyPr/>
                    <a:lstStyle/>
                    <a:p>
                      <a:r>
                        <a:rPr lang="en-GB" sz="2200" dirty="0">
                          <a:solidFill>
                            <a:srgbClr val="002060"/>
                          </a:solidFill>
                          <a:latin typeface="Century Gothic" panose="020B0502020202020204" pitchFamily="34" charset="0"/>
                        </a:rPr>
                        <a:t>6. (the) [female] partner</a:t>
                      </a:r>
                    </a:p>
                  </a:txBody>
                  <a:tcPr/>
                </a:tc>
                <a:extLst>
                  <a:ext uri="{0D108BD9-81ED-4DB2-BD59-A6C34878D82A}">
                    <a16:rowId xmlns:a16="http://schemas.microsoft.com/office/drawing/2014/main" val="1753573398"/>
                  </a:ext>
                </a:extLst>
              </a:tr>
              <a:tr h="370840">
                <a:tc>
                  <a:txBody>
                    <a:bodyPr/>
                    <a:lstStyle/>
                    <a:p>
                      <a:r>
                        <a:rPr lang="en-GB" sz="2200" dirty="0">
                          <a:solidFill>
                            <a:srgbClr val="002060"/>
                          </a:solidFill>
                          <a:latin typeface="Century Gothic" panose="020B0502020202020204" pitchFamily="34" charset="0"/>
                        </a:rPr>
                        <a:t>7. It has</a:t>
                      </a:r>
                    </a:p>
                  </a:txBody>
                  <a:tcPr/>
                </a:tc>
                <a:extLst>
                  <a:ext uri="{0D108BD9-81ED-4DB2-BD59-A6C34878D82A}">
                    <a16:rowId xmlns:a16="http://schemas.microsoft.com/office/drawing/2014/main" val="4002487630"/>
                  </a:ext>
                </a:extLst>
              </a:tr>
              <a:tr h="370840">
                <a:tc>
                  <a:txBody>
                    <a:bodyPr/>
                    <a:lstStyle/>
                    <a:p>
                      <a:r>
                        <a:rPr lang="en-GB" sz="2200" dirty="0">
                          <a:solidFill>
                            <a:srgbClr val="002060"/>
                          </a:solidFill>
                          <a:latin typeface="Century Gothic" panose="020B0502020202020204" pitchFamily="34" charset="0"/>
                        </a:rPr>
                        <a:t>8. (the) bicycle</a:t>
                      </a:r>
                    </a:p>
                  </a:txBody>
                  <a:tcPr/>
                </a:tc>
                <a:extLst>
                  <a:ext uri="{0D108BD9-81ED-4DB2-BD59-A6C34878D82A}">
                    <a16:rowId xmlns:a16="http://schemas.microsoft.com/office/drawing/2014/main" val="3496695608"/>
                  </a:ext>
                </a:extLst>
              </a:tr>
              <a:tr h="370840">
                <a:tc>
                  <a:txBody>
                    <a:bodyPr/>
                    <a:lstStyle/>
                    <a:p>
                      <a:r>
                        <a:rPr lang="en-GB" sz="2200" dirty="0">
                          <a:solidFill>
                            <a:srgbClr val="002060"/>
                          </a:solidFill>
                          <a:latin typeface="Century Gothic" panose="020B0502020202020204" pitchFamily="34" charset="0"/>
                        </a:rPr>
                        <a:t>9. your</a:t>
                      </a:r>
                    </a:p>
                  </a:txBody>
                  <a:tcPr/>
                </a:tc>
                <a:extLst>
                  <a:ext uri="{0D108BD9-81ED-4DB2-BD59-A6C34878D82A}">
                    <a16:rowId xmlns:a16="http://schemas.microsoft.com/office/drawing/2014/main" val="1942097301"/>
                  </a:ext>
                </a:extLst>
              </a:tr>
              <a:tr h="370840">
                <a:tc>
                  <a:txBody>
                    <a:bodyPr/>
                    <a:lstStyle/>
                    <a:p>
                      <a:r>
                        <a:rPr lang="en-GB" sz="2200" dirty="0">
                          <a:solidFill>
                            <a:srgbClr val="002060"/>
                          </a:solidFill>
                          <a:latin typeface="Century Gothic" panose="020B0502020202020204" pitchFamily="34" charset="0"/>
                        </a:rPr>
                        <a:t>10. (the) game</a:t>
                      </a:r>
                    </a:p>
                  </a:txBody>
                  <a:tcPr/>
                </a:tc>
                <a:extLst>
                  <a:ext uri="{0D108BD9-81ED-4DB2-BD59-A6C34878D82A}">
                    <a16:rowId xmlns:a16="http://schemas.microsoft.com/office/drawing/2014/main" val="1718840630"/>
                  </a:ext>
                </a:extLst>
              </a:tr>
            </a:tbl>
          </a:graphicData>
        </a:graphic>
      </p:graphicFrame>
      <p:sp>
        <p:nvSpPr>
          <p:cNvPr id="22" name="Google Shape;653;p27">
            <a:hlinkClick r:id="" action="ppaction://noaction">
              <a:snd r:embed="rId13" name="T2_W6F_8.4.wav"/>
            </a:hlinkClick>
            <a:extLst>
              <a:ext uri="{FF2B5EF4-FFF2-40B4-BE49-F238E27FC236}">
                <a16:creationId xmlns:a16="http://schemas.microsoft.com/office/drawing/2014/main" id="{77A56935-BA61-4A9C-8890-830B9019EDED}"/>
              </a:ext>
            </a:extLst>
          </p:cNvPr>
          <p:cNvSpPr/>
          <p:nvPr/>
        </p:nvSpPr>
        <p:spPr>
          <a:xfrm>
            <a:off x="6920310" y="3890558"/>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Richtig</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9E3D3412-FD0F-4305-BA4E-EDC6810AB206}"/>
              </a:ext>
            </a:extLst>
          </p:cNvPr>
          <p:cNvPicPr>
            <a:picLocks noChangeAspect="1"/>
          </p:cNvPicPr>
          <p:nvPr/>
        </p:nvPicPr>
        <p:blipFill>
          <a:blip r:embed="rId14">
            <a:biLevel thresh="50000"/>
          </a:blip>
          <a:stretch>
            <a:fillRect/>
          </a:stretch>
        </p:blipFill>
        <p:spPr>
          <a:xfrm>
            <a:off x="1194983" y="1369249"/>
            <a:ext cx="1104710" cy="1104710"/>
          </a:xfrm>
          <a:prstGeom prst="rect">
            <a:avLst/>
          </a:prstGeom>
        </p:spPr>
      </p:pic>
      <p:pic>
        <p:nvPicPr>
          <p:cNvPr id="23" name="Picture 22">
            <a:extLst>
              <a:ext uri="{FF2B5EF4-FFF2-40B4-BE49-F238E27FC236}">
                <a16:creationId xmlns:a16="http://schemas.microsoft.com/office/drawing/2014/main" id="{3F25DE2F-32C3-4129-8179-C4DD9B6F97FC}"/>
              </a:ext>
            </a:extLst>
          </p:cNvPr>
          <p:cNvPicPr>
            <a:picLocks noChangeAspect="1"/>
          </p:cNvPicPr>
          <p:nvPr/>
        </p:nvPicPr>
        <p:blipFill>
          <a:blip r:embed="rId14">
            <a:biLevel thresh="50000"/>
          </a:blip>
          <a:stretch>
            <a:fillRect/>
          </a:stretch>
        </p:blipFill>
        <p:spPr>
          <a:xfrm>
            <a:off x="4804567" y="1387308"/>
            <a:ext cx="1104710" cy="1104710"/>
          </a:xfrm>
          <a:prstGeom prst="rect">
            <a:avLst/>
          </a:prstGeom>
        </p:spPr>
      </p:pic>
      <p:pic>
        <p:nvPicPr>
          <p:cNvPr id="5" name="Picture 4">
            <a:extLst>
              <a:ext uri="{FF2B5EF4-FFF2-40B4-BE49-F238E27FC236}">
                <a16:creationId xmlns:a16="http://schemas.microsoft.com/office/drawing/2014/main" id="{965CE6A7-CFC7-4AD1-898B-E2C84FA4F622}"/>
              </a:ext>
            </a:extLst>
          </p:cNvPr>
          <p:cNvPicPr>
            <a:picLocks noChangeAspect="1"/>
          </p:cNvPicPr>
          <p:nvPr/>
        </p:nvPicPr>
        <p:blipFill>
          <a:blip r:embed="rId15"/>
          <a:stretch>
            <a:fillRect/>
          </a:stretch>
        </p:blipFill>
        <p:spPr>
          <a:xfrm>
            <a:off x="1277905" y="1671717"/>
            <a:ext cx="938865" cy="1072989"/>
          </a:xfrm>
          <a:prstGeom prst="rect">
            <a:avLst/>
          </a:prstGeom>
        </p:spPr>
      </p:pic>
      <p:sp>
        <p:nvSpPr>
          <p:cNvPr id="24" name="TextBox 23">
            <a:extLst>
              <a:ext uri="{FF2B5EF4-FFF2-40B4-BE49-F238E27FC236}">
                <a16:creationId xmlns:a16="http://schemas.microsoft.com/office/drawing/2014/main" id="{C16239AC-4846-4A30-86B5-F5CA4F38533E}"/>
              </a:ext>
            </a:extLst>
          </p:cNvPr>
          <p:cNvSpPr txBox="1"/>
          <p:nvPr/>
        </p:nvSpPr>
        <p:spPr>
          <a:xfrm>
            <a:off x="5077624" y="184958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Tree>
    <p:extLst>
      <p:ext uri="{BB962C8B-B14F-4D97-AF65-F5344CB8AC3E}">
        <p14:creationId xmlns:p14="http://schemas.microsoft.com/office/powerpoint/2010/main" val="115567345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3376</Words>
  <Application>Microsoft Office PowerPoint</Application>
  <PresentationFormat>Widescreen</PresentationFormat>
  <Paragraphs>432</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Century Gothic</vt:lpstr>
      <vt:lpstr>Ink Free</vt:lpstr>
      <vt:lpstr>Modern Love</vt:lpstr>
      <vt:lpstr>Segoe Print</vt:lpstr>
      <vt:lpstr>Symbol</vt:lpstr>
      <vt:lpstr>Wingdings</vt:lpstr>
      <vt:lpstr>1_Office Theme</vt:lpstr>
      <vt:lpstr>Office Theme</vt:lpstr>
      <vt:lpstr>2_Office Theme</vt:lpstr>
      <vt:lpstr>Talking about things and things to do</vt:lpstr>
      <vt:lpstr>aussprechen</vt:lpstr>
      <vt:lpstr>aussprechen</vt:lpstr>
      <vt:lpstr>[sp] </vt:lpstr>
      <vt:lpstr>Follow up 1 </vt:lpstr>
      <vt:lpstr>Follow up 2</vt:lpstr>
      <vt:lpstr>Follow up 3</vt:lpstr>
      <vt:lpstr>Follow up 4a</vt:lpstr>
      <vt:lpstr>Follow up 4b</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52</cp:revision>
  <dcterms:created xsi:type="dcterms:W3CDTF">2021-06-12T06:20:35Z</dcterms:created>
  <dcterms:modified xsi:type="dcterms:W3CDTF">2023-11-23T16:40:10Z</dcterms:modified>
</cp:coreProperties>
</file>