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9"/>
  </p:notesMasterIdLst>
  <p:sldIdLst>
    <p:sldId id="275" r:id="rId3"/>
    <p:sldId id="277" r:id="rId4"/>
    <p:sldId id="299" r:id="rId5"/>
    <p:sldId id="407" r:id="rId6"/>
    <p:sldId id="408" r:id="rId7"/>
    <p:sldId id="1031" r:id="rId8"/>
    <p:sldId id="405" r:id="rId9"/>
    <p:sldId id="1033" r:id="rId10"/>
    <p:sldId id="1034" r:id="rId11"/>
    <p:sldId id="1035" r:id="rId12"/>
    <p:sldId id="1036" r:id="rId13"/>
    <p:sldId id="1037" r:id="rId14"/>
    <p:sldId id="1038" r:id="rId15"/>
    <p:sldId id="1039" r:id="rId16"/>
    <p:sldId id="1040" r:id="rId17"/>
    <p:sldId id="1041" r:id="rId18"/>
    <p:sldId id="1044" r:id="rId19"/>
    <p:sldId id="1008" r:id="rId20"/>
    <p:sldId id="1043" r:id="rId21"/>
    <p:sldId id="1016" r:id="rId22"/>
    <p:sldId id="1017" r:id="rId23"/>
    <p:sldId id="290" r:id="rId24"/>
    <p:sldId id="1032" r:id="rId25"/>
    <p:sldId id="1011" r:id="rId26"/>
    <p:sldId id="1020" r:id="rId27"/>
    <p:sldId id="10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E8D715-1636-4478-818A-A8C7A33B4C49}" v="6" dt="2023-10-16T10:21:33.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77438" autoAdjust="0"/>
  </p:normalViewPr>
  <p:slideViewPr>
    <p:cSldViewPr snapToGrid="0">
      <p:cViewPr varScale="1">
        <p:scale>
          <a:sx n="78" d="100"/>
          <a:sy n="78" d="100"/>
        </p:scale>
        <p:origin x="656" y="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D2E8D715-1636-4478-818A-A8C7A33B4C49}"/>
    <pc:docChg chg="modSld">
      <pc:chgData name="Charlotte Moss" userId="17b589c9-cb67-41ed-a894-f82ca12b573d" providerId="ADAL" clId="{D2E8D715-1636-4478-818A-A8C7A33B4C49}" dt="2023-10-16T10:21:33.535" v="7" actId="20577"/>
      <pc:docMkLst>
        <pc:docMk/>
      </pc:docMkLst>
      <pc:sldChg chg="modSp mod">
        <pc:chgData name="Charlotte Moss" userId="17b589c9-cb67-41ed-a894-f82ca12b573d" providerId="ADAL" clId="{D2E8D715-1636-4478-818A-A8C7A33B4C49}" dt="2023-10-16T10:04:35.949" v="1" actId="20577"/>
        <pc:sldMkLst>
          <pc:docMk/>
          <pc:sldMk cId="0" sldId="275"/>
        </pc:sldMkLst>
        <pc:spChg chg="mod">
          <ac:chgData name="Charlotte Moss" userId="17b589c9-cb67-41ed-a894-f82ca12b573d" providerId="ADAL" clId="{D2E8D715-1636-4478-818A-A8C7A33B4C49}" dt="2023-10-16T10:04:35.949" v="1" actId="20577"/>
          <ac:spMkLst>
            <pc:docMk/>
            <pc:sldMk cId="0" sldId="275"/>
            <ac:spMk id="4" creationId="{5C43FE6C-556C-E267-3FBA-E08D9ADBFB0E}"/>
          </ac:spMkLst>
        </pc:spChg>
      </pc:sldChg>
      <pc:sldChg chg="modSp">
        <pc:chgData name="Charlotte Moss" userId="17b589c9-cb67-41ed-a894-f82ca12b573d" providerId="ADAL" clId="{D2E8D715-1636-4478-818A-A8C7A33B4C49}" dt="2023-10-16T10:21:33.535" v="7" actId="20577"/>
        <pc:sldMkLst>
          <pc:docMk/>
          <pc:sldMk cId="2809609465" sldId="1044"/>
        </pc:sldMkLst>
        <pc:spChg chg="mod">
          <ac:chgData name="Charlotte Moss" userId="17b589c9-cb67-41ed-a894-f82ca12b573d" providerId="ADAL" clId="{D2E8D715-1636-4478-818A-A8C7A33B4C49}" dt="2023-10-16T10:21:33.535" v="7" actId="20577"/>
          <ac:spMkLst>
            <pc:docMk/>
            <pc:sldMk cId="2809609465" sldId="1044"/>
            <ac:spMk id="64" creationId="{3663C5AE-6B97-4669-A731-9621C68475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soft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ich [10] leicht [311] sprechen [161]</a:t>
            </a:r>
          </a:p>
          <a:p>
            <a:pPr marL="216000" indent="-216000">
              <a:lnSpc>
                <a:spcPct val="100000"/>
              </a:lnSpc>
            </a:pPr>
            <a:r>
              <a:rPr lang="de-DE" sz="1200" b="0" strike="noStrike" spc="-1" dirty="0" err="1">
                <a:solidFill>
                  <a:srgbClr val="002060"/>
                </a:solidFill>
                <a:latin typeface="Century Gothic"/>
                <a:ea typeface="Century Gothic"/>
              </a:rPr>
              <a:t>hard</a:t>
            </a:r>
            <a:r>
              <a:rPr lang="de-DE" sz="1200" b="0" strike="noStrike" spc="-1" dirty="0">
                <a:solidFill>
                  <a:srgbClr val="002060"/>
                </a:solidFill>
                <a:latin typeface="Century Gothic"/>
                <a:ea typeface="Century Gothic"/>
              </a:rPr>
              <a: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Buch [300] Woche [219] machen [58]</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bringen</a:t>
            </a:r>
            <a:r>
              <a:rPr lang="de-DE" sz="1200" b="0" i="0" strike="noStrike" spc="-1" dirty="0">
                <a:solidFill>
                  <a:srgbClr val="002060"/>
                </a:solidFill>
                <a:latin typeface="Century Gothic"/>
                <a:ea typeface="Century Gothic"/>
              </a:rPr>
              <a:t> [163] </a:t>
            </a:r>
            <a:r>
              <a:rPr lang="de-DE" sz="1200" b="1" i="0" strike="noStrike" spc="-1" dirty="0">
                <a:solidFill>
                  <a:srgbClr val="002060"/>
                </a:solidFill>
                <a:latin typeface="Century Gothic"/>
                <a:ea typeface="Century Gothic"/>
              </a:rPr>
              <a:t>essen</a:t>
            </a:r>
            <a:r>
              <a:rPr lang="de-DE" sz="1200" b="0" i="0" strike="noStrike" spc="-1" dirty="0">
                <a:solidFill>
                  <a:srgbClr val="002060"/>
                </a:solidFill>
                <a:latin typeface="Century Gothic"/>
                <a:ea typeface="Century Gothic"/>
              </a:rPr>
              <a:t> [323] </a:t>
            </a:r>
            <a:r>
              <a:rPr lang="de-DE" sz="1200" b="1" i="0" strike="noStrike" spc="-1" dirty="0">
                <a:solidFill>
                  <a:srgbClr val="002060"/>
                </a:solidFill>
                <a:latin typeface="Century Gothic"/>
                <a:ea typeface="Century Gothic"/>
              </a:rPr>
              <a:t>mitbringen</a:t>
            </a:r>
            <a:r>
              <a:rPr lang="de-DE" sz="1200" b="0" i="0" strike="noStrike" spc="-1" dirty="0">
                <a:solidFill>
                  <a:srgbClr val="002060"/>
                </a:solidFill>
                <a:latin typeface="Century Gothic"/>
                <a:ea typeface="Century Gothic"/>
              </a:rPr>
              <a:t> [1828] </a:t>
            </a:r>
            <a:r>
              <a:rPr lang="de-DE" sz="1200" b="1" i="0" strike="noStrike" spc="-1" dirty="0">
                <a:solidFill>
                  <a:srgbClr val="002060"/>
                </a:solidFill>
                <a:latin typeface="Century Gothic"/>
                <a:ea typeface="Century Gothic"/>
              </a:rPr>
              <a:t>reden</a:t>
            </a:r>
            <a:r>
              <a:rPr lang="de-DE" sz="1200" b="0" i="0" strike="noStrike" spc="-1" dirty="0">
                <a:solidFill>
                  <a:srgbClr val="002060"/>
                </a:solidFill>
                <a:latin typeface="Century Gothic"/>
                <a:ea typeface="Century Gothic"/>
              </a:rPr>
              <a:t> [368] </a:t>
            </a:r>
            <a:r>
              <a:rPr lang="de-DE" sz="1200" b="1" i="0" strike="noStrike" spc="-1" dirty="0">
                <a:solidFill>
                  <a:srgbClr val="002060"/>
                </a:solidFill>
                <a:latin typeface="Century Gothic"/>
                <a:ea typeface="Century Gothic"/>
              </a:rPr>
              <a:t>nichts</a:t>
            </a:r>
            <a:r>
              <a:rPr lang="de-DE" sz="1200" b="0" i="0" strike="noStrike" spc="-1" dirty="0">
                <a:solidFill>
                  <a:srgbClr val="002060"/>
                </a:solidFill>
                <a:latin typeface="Century Gothic"/>
                <a:ea typeface="Century Gothic"/>
              </a:rPr>
              <a:t> [109] </a:t>
            </a:r>
            <a:r>
              <a:rPr lang="de-DE" sz="1200" b="1" i="0" strike="noStrike" spc="-1" dirty="0">
                <a:solidFill>
                  <a:srgbClr val="002060"/>
                </a:solidFill>
                <a:latin typeface="Century Gothic"/>
                <a:ea typeface="Century Gothic"/>
              </a:rPr>
              <a:t>Deutsch</a:t>
            </a:r>
            <a:r>
              <a:rPr lang="de-DE" sz="1200" b="0" i="0" strike="noStrike" spc="-1" dirty="0">
                <a:solidFill>
                  <a:srgbClr val="002060"/>
                </a:solidFill>
                <a:latin typeface="Century Gothic"/>
                <a:ea typeface="Century Gothic"/>
              </a:rPr>
              <a:t> [112] </a:t>
            </a:r>
            <a:r>
              <a:rPr lang="de-DE" sz="1200" b="1" i="0" strike="noStrike" spc="-1" dirty="0">
                <a:solidFill>
                  <a:srgbClr val="002060"/>
                </a:solidFill>
                <a:latin typeface="Century Gothic"/>
                <a:ea typeface="Century Gothic"/>
              </a:rPr>
              <a:t>Englisch</a:t>
            </a:r>
            <a:r>
              <a:rPr lang="de-DE" sz="1200" b="0" i="0" strike="noStrike" spc="-1" dirty="0">
                <a:solidFill>
                  <a:srgbClr val="002060"/>
                </a:solidFill>
                <a:latin typeface="Century Gothic"/>
                <a:ea typeface="Century Gothic"/>
              </a:rPr>
              <a:t> [662] (plus </a:t>
            </a:r>
            <a:r>
              <a:rPr lang="de-DE" sz="1200" b="0" i="0" strike="noStrike" spc="-1" dirty="0" err="1">
                <a:solidFill>
                  <a:srgbClr val="002060"/>
                </a:solidFill>
                <a:latin typeface="Century Gothic"/>
                <a:ea typeface="Century Gothic"/>
              </a:rPr>
              <a:t>language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Week 10)</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alles</a:t>
            </a:r>
            <a:r>
              <a:rPr lang="en-GB" sz="1800" b="0" i="0" u="none" strike="noStrike" dirty="0">
                <a:solidFill>
                  <a:srgbClr val="002060"/>
                </a:solidFill>
                <a:effectLst/>
                <a:latin typeface="Century Gothic" panose="020B0502020202020204" pitchFamily="34" charset="0"/>
              </a:rPr>
              <a:t> [36] alle [36] </a:t>
            </a:r>
            <a:r>
              <a:rPr lang="en-GB" sz="1800" b="0" i="0" u="none" strike="noStrike" dirty="0" err="1">
                <a:solidFill>
                  <a:srgbClr val="002060"/>
                </a:solidFill>
                <a:effectLst/>
                <a:latin typeface="Century Gothic" panose="020B0502020202020204" pitchFamily="34" charset="0"/>
              </a:rPr>
              <a:t>viele</a:t>
            </a:r>
            <a:r>
              <a:rPr lang="en-GB" sz="1800" b="0" i="0" u="none" strike="noStrike" dirty="0">
                <a:solidFill>
                  <a:srgbClr val="002060"/>
                </a:solidFill>
                <a:effectLst/>
                <a:latin typeface="Century Gothic" panose="020B0502020202020204" pitchFamily="34" charset="0"/>
              </a:rPr>
              <a:t> [56] Baum [1013] Blume [2463] Buch [300] Essen1 [323] </a:t>
            </a:r>
            <a:r>
              <a:rPr lang="en-GB" sz="1800" b="0" i="0" u="none" strike="noStrike" dirty="0" err="1">
                <a:solidFill>
                  <a:srgbClr val="002060"/>
                </a:solidFill>
                <a:effectLst/>
                <a:latin typeface="Century Gothic" panose="020B0502020202020204" pitchFamily="34" charset="0"/>
              </a:rPr>
              <a:t>Fußballspieler</a:t>
            </a:r>
            <a:r>
              <a:rPr lang="en-GB" sz="1800" b="0" i="0" u="none" strike="noStrike" dirty="0">
                <a:solidFill>
                  <a:srgbClr val="002060"/>
                </a:solidFill>
                <a:effectLst/>
                <a:latin typeface="Century Gothic" panose="020B0502020202020204" pitchFamily="34" charset="0"/>
              </a:rPr>
              <a:t> [n/a] Haus [147] </a:t>
            </a:r>
            <a:r>
              <a:rPr lang="en-GB" sz="1800" b="0" i="0" u="none" strike="noStrike" dirty="0" err="1">
                <a:solidFill>
                  <a:srgbClr val="002060"/>
                </a:solidFill>
                <a:effectLst/>
                <a:latin typeface="Century Gothic" panose="020B0502020202020204" pitchFamily="34" charset="0"/>
              </a:rPr>
              <a:t>Käse</a:t>
            </a:r>
            <a:r>
              <a:rPr lang="en-GB" sz="1800" b="0" i="0" u="none" strike="noStrike" dirty="0">
                <a:solidFill>
                  <a:srgbClr val="002060"/>
                </a:solidFill>
                <a:effectLst/>
                <a:latin typeface="Century Gothic" panose="020B0502020202020204" pitchFamily="34" charset="0"/>
              </a:rPr>
              <a:t> [4094] Kultur [594] Land2 [134] </a:t>
            </a:r>
            <a:r>
              <a:rPr lang="en-GB" sz="1800" b="0" i="0" u="none" strike="noStrike" dirty="0" err="1">
                <a:solidFill>
                  <a:srgbClr val="002060"/>
                </a:solidFill>
                <a:effectLst/>
                <a:latin typeface="Century Gothic" panose="020B0502020202020204" pitchFamily="34" charset="0"/>
              </a:rPr>
              <a:t>Satz</a:t>
            </a:r>
            <a:r>
              <a:rPr lang="en-GB" sz="1800" b="0" i="0" u="none" strike="noStrike" dirty="0">
                <a:solidFill>
                  <a:srgbClr val="002060"/>
                </a:solidFill>
                <a:effectLst/>
                <a:latin typeface="Century Gothic" panose="020B0502020202020204" pitchFamily="34" charset="0"/>
              </a:rPr>
              <a:t> [432] Schule [359] See [1317] Seen [1317] Song [3373] Sport [945]</a:t>
            </a:r>
            <a:r>
              <a:rPr lang="en-GB" dirty="0"/>
              <a:t> </a:t>
            </a:r>
            <a:endParaRPr lang="de-DE" sz="1200" b="0" i="0" strike="noStrike" spc="-1" dirty="0">
              <a:solidFill>
                <a:srgbClr val="002060"/>
              </a:solidFill>
              <a:effectLst/>
              <a:latin typeface="Century Gothic"/>
              <a:ea typeface="+mn-ea"/>
              <a:cs typeface="+mn-cs"/>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en-GB" sz="1800" b="0" i="0" u="none" strike="noStrike" dirty="0" err="1">
                <a:solidFill>
                  <a:srgbClr val="002060"/>
                </a:solidFill>
                <a:effectLst/>
                <a:latin typeface="Century Gothic" panose="020B0502020202020204" pitchFamily="34" charset="0"/>
              </a:rPr>
              <a:t>mögen</a:t>
            </a:r>
            <a:r>
              <a:rPr lang="en-GB" sz="1800" b="0" i="0" u="none" strike="noStrike" dirty="0">
                <a:solidFill>
                  <a:srgbClr val="002060"/>
                </a:solidFill>
                <a:effectLst/>
                <a:latin typeface="Century Gothic" panose="020B0502020202020204" pitchFamily="34" charset="0"/>
              </a:rPr>
              <a:t>, ich mag, du </a:t>
            </a:r>
            <a:r>
              <a:rPr lang="en-GB" sz="1800" b="0" i="0" u="none" strike="noStrike" dirty="0" err="1">
                <a:solidFill>
                  <a:srgbClr val="002060"/>
                </a:solidFill>
                <a:effectLst/>
                <a:latin typeface="Century Gothic" panose="020B0502020202020204" pitchFamily="34" charset="0"/>
              </a:rPr>
              <a:t>magst</a:t>
            </a:r>
            <a:r>
              <a:rPr lang="en-GB" sz="1800" b="0" i="0" u="none" strike="noStrike" dirty="0">
                <a:solidFill>
                  <a:srgbClr val="002060"/>
                </a:solidFill>
                <a:effectLst/>
                <a:latin typeface="Century Gothic" panose="020B0502020202020204" pitchFamily="34" charset="0"/>
              </a:rPr>
              <a:t>, er/</a:t>
            </a:r>
            <a:r>
              <a:rPr lang="en-GB" sz="1800" b="0" i="0" u="none" strike="noStrike" dirty="0" err="1">
                <a:solidFill>
                  <a:srgbClr val="002060"/>
                </a:solidFill>
                <a:effectLst/>
                <a:latin typeface="Century Gothic" panose="020B0502020202020204" pitchFamily="34" charset="0"/>
              </a:rPr>
              <a:t>sie</a:t>
            </a:r>
            <a:r>
              <a:rPr lang="en-GB" sz="1800" b="0" i="0" u="none" strike="noStrike" dirty="0">
                <a:solidFill>
                  <a:srgbClr val="002060"/>
                </a:solidFill>
                <a:effectLst/>
                <a:latin typeface="Century Gothic" panose="020B0502020202020204" pitchFamily="34" charset="0"/>
              </a:rPr>
              <a:t>/es mag [168] </a:t>
            </a:r>
            <a:r>
              <a:rPr lang="en-GB" sz="1800" b="0" i="0" u="none" strike="noStrike" dirty="0" err="1">
                <a:solidFill>
                  <a:srgbClr val="002060"/>
                </a:solidFill>
                <a:effectLst/>
                <a:latin typeface="Century Gothic" panose="020B0502020202020204" pitchFamily="34" charset="0"/>
              </a:rPr>
              <a:t>Fahrräder</a:t>
            </a:r>
            <a:r>
              <a:rPr lang="en-GB" sz="1800" b="0" i="0" u="none" strike="noStrike" dirty="0">
                <a:solidFill>
                  <a:srgbClr val="002060"/>
                </a:solidFill>
                <a:effectLst/>
                <a:latin typeface="Century Gothic" panose="020B0502020202020204" pitchFamily="34" charset="0"/>
              </a:rPr>
              <a:t> [2138] </a:t>
            </a:r>
            <a:r>
              <a:rPr lang="en-GB" sz="1800" b="0" i="0" u="none" strike="noStrike" dirty="0" err="1">
                <a:solidFill>
                  <a:srgbClr val="002060"/>
                </a:solidFill>
                <a:effectLst/>
                <a:latin typeface="Century Gothic" panose="020B0502020202020204" pitchFamily="34" charset="0"/>
              </a:rPr>
              <a:t>Feier</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Häuser</a:t>
            </a:r>
            <a:r>
              <a:rPr lang="en-GB" sz="1800" b="0" i="0" u="none" strike="noStrike" dirty="0">
                <a:solidFill>
                  <a:srgbClr val="002060"/>
                </a:solidFill>
                <a:effectLst/>
                <a:latin typeface="Century Gothic" panose="020B0502020202020204" pitchFamily="34" charset="0"/>
              </a:rPr>
              <a:t> [147] Länder [134] </a:t>
            </a:r>
            <a:r>
              <a:rPr lang="en-GB" sz="1800" b="0" i="0" u="none" strike="noStrike" dirty="0" err="1">
                <a:solidFill>
                  <a:srgbClr val="002060"/>
                </a:solidFill>
                <a:effectLst/>
                <a:latin typeface="Century Gothic" panose="020B0502020202020204" pitchFamily="34" charset="0"/>
              </a:rPr>
              <a:t>Mädchen</a:t>
            </a:r>
            <a:r>
              <a:rPr lang="en-GB" sz="1800" b="0" i="0" u="none" strike="noStrike" dirty="0">
                <a:solidFill>
                  <a:srgbClr val="002060"/>
                </a:solidFill>
                <a:effectLst/>
                <a:latin typeface="Century Gothic" panose="020B0502020202020204" pitchFamily="34" charset="0"/>
              </a:rPr>
              <a:t> [602] Musiker [2577] </a:t>
            </a:r>
            <a:r>
              <a:rPr lang="en-GB" sz="1800" b="0" i="0" u="none" strike="noStrike" dirty="0" err="1">
                <a:solidFill>
                  <a:srgbClr val="002060"/>
                </a:solidFill>
                <a:effectLst/>
                <a:latin typeface="Century Gothic" panose="020B0502020202020204" pitchFamily="34" charset="0"/>
              </a:rPr>
              <a:t>Sportler</a:t>
            </a:r>
            <a:r>
              <a:rPr lang="en-GB" sz="1800" b="0" i="0" u="none" strike="noStrike" dirty="0">
                <a:solidFill>
                  <a:srgbClr val="002060"/>
                </a:solidFill>
                <a:effectLst/>
                <a:latin typeface="Century Gothic" panose="020B0502020202020204" pitchFamily="34" charset="0"/>
              </a:rPr>
              <a:t> [2565] </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9174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057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804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746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108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602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9340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baseline="0" dirty="0"/>
              <a:t>to practise comprehension of </a:t>
            </a:r>
            <a:r>
              <a:rPr lang="en-GB" b="1" baseline="0" dirty="0"/>
              <a:t>questions</a:t>
            </a:r>
            <a:r>
              <a:rPr lang="en-GB" b="0" baseline="0" dirty="0"/>
              <a:t> and differentiating between the </a:t>
            </a:r>
            <a:r>
              <a:rPr lang="en-GB" b="1" baseline="0" dirty="0" err="1"/>
              <a:t>ihr</a:t>
            </a:r>
            <a:r>
              <a:rPr lang="en-GB" b="1" baseline="0" dirty="0"/>
              <a:t> </a:t>
            </a:r>
            <a:r>
              <a:rPr lang="en-GB" b="0" baseline="0" dirty="0"/>
              <a:t>and </a:t>
            </a:r>
            <a:r>
              <a:rPr lang="en-GB" b="1" baseline="0" dirty="0"/>
              <a:t>er</a:t>
            </a:r>
            <a:r>
              <a:rPr lang="en-GB" b="0" baseline="0" dirty="0"/>
              <a:t> forms of strong and weak verbs. </a:t>
            </a:r>
          </a:p>
          <a:p>
            <a:br>
              <a:rPr lang="en-GB" b="1" dirty="0"/>
            </a:br>
            <a:r>
              <a:rPr lang="en-GB" b="1" dirty="0"/>
              <a:t>Procedure:</a:t>
            </a:r>
          </a:p>
          <a:p>
            <a:r>
              <a:rPr lang="en-GB" b="0" dirty="0"/>
              <a:t>1. Pupils write down 1-6. </a:t>
            </a:r>
            <a:br>
              <a:rPr lang="en-GB" dirty="0"/>
            </a:br>
            <a:r>
              <a:rPr lang="en-GB" dirty="0"/>
              <a:t>2. Click on the audio buttons</a:t>
            </a:r>
            <a:r>
              <a:rPr lang="en-GB" baseline="0" dirty="0"/>
              <a:t> to play each question 1-6. </a:t>
            </a:r>
            <a:endParaRPr lang="en-GB" dirty="0"/>
          </a:p>
          <a:p>
            <a:r>
              <a:rPr lang="en-GB" dirty="0"/>
              <a:t>3. Pupils write down </a:t>
            </a:r>
            <a:r>
              <a:rPr lang="en-GB" b="1" dirty="0"/>
              <a:t>you (all) </a:t>
            </a:r>
            <a:r>
              <a:rPr lang="en-GB" dirty="0"/>
              <a:t>or </a:t>
            </a:r>
            <a:r>
              <a:rPr lang="en-GB" b="1" dirty="0"/>
              <a:t>he</a:t>
            </a:r>
            <a:r>
              <a:rPr lang="en-GB" dirty="0"/>
              <a:t>, depending on which pronoun and verb form they hear. </a:t>
            </a:r>
          </a:p>
          <a:p>
            <a:r>
              <a:rPr lang="en-GB" dirty="0"/>
              <a:t>4. Pupils listen again to each question and try to translate the question into English.</a:t>
            </a:r>
            <a:br>
              <a:rPr lang="en-GB" dirty="0"/>
            </a:br>
            <a:r>
              <a:rPr lang="en-GB" dirty="0"/>
              <a:t>5. Elicit answers and click to display answers. Discuss different variations for question translation as in main lesson e.g. </a:t>
            </a:r>
            <a:r>
              <a:rPr lang="en-GB" i="1" dirty="0"/>
              <a:t>Does he take </a:t>
            </a:r>
            <a:r>
              <a:rPr lang="en-GB" dirty="0"/>
              <a:t>or </a:t>
            </a:r>
            <a:r>
              <a:rPr lang="en-GB" i="1" dirty="0"/>
              <a:t>Is he taking…</a:t>
            </a:r>
            <a:r>
              <a:rPr lang="en-GB" dirty="0"/>
              <a:t>? </a:t>
            </a:r>
          </a:p>
          <a:p>
            <a:endParaRPr lang="en-GB" dirty="0"/>
          </a:p>
          <a:p>
            <a:r>
              <a:rPr lang="en-GB" dirty="0"/>
              <a:t>Note: With strong verbs pupils are given two clues: </a:t>
            </a:r>
            <a:r>
              <a:rPr lang="en-GB" dirty="0" err="1"/>
              <a:t>ihr</a:t>
            </a:r>
            <a:r>
              <a:rPr lang="en-GB" dirty="0"/>
              <a:t> versus er and the vowel e.g. er </a:t>
            </a:r>
            <a:r>
              <a:rPr lang="en-GB" dirty="0" err="1"/>
              <a:t>nimmt</a:t>
            </a:r>
            <a:r>
              <a:rPr lang="en-GB" dirty="0"/>
              <a:t>/</a:t>
            </a:r>
            <a:r>
              <a:rPr lang="en-GB" dirty="0" err="1"/>
              <a:t>ihr</a:t>
            </a:r>
            <a:r>
              <a:rPr lang="en-GB" dirty="0"/>
              <a:t> </a:t>
            </a:r>
            <a:r>
              <a:rPr lang="en-GB" dirty="0" err="1"/>
              <a:t>nehmt</a:t>
            </a:r>
            <a:r>
              <a:rPr lang="en-GB" dirty="0"/>
              <a:t>. With weak verbs, pupils just need to focus on the pronoun </a:t>
            </a:r>
            <a:r>
              <a:rPr lang="en-GB" dirty="0" err="1"/>
              <a:t>ihr</a:t>
            </a:r>
            <a:r>
              <a:rPr lang="en-GB" dirty="0"/>
              <a:t> or er. </a:t>
            </a:r>
          </a:p>
          <a:p>
            <a:endParaRPr lang="en-GB" dirty="0"/>
          </a:p>
          <a:p>
            <a:r>
              <a:rPr lang="en-GB" b="1" baseline="0" dirty="0"/>
              <a:t>Transcript:</a:t>
            </a:r>
          </a:p>
          <a:p>
            <a:pPr marL="228600" indent="-228600">
              <a:buFont typeface="+mj-lt"/>
              <a:buAutoNum type="arabicPeriod"/>
            </a:pPr>
            <a:r>
              <a:rPr lang="en-US" sz="1200" dirty="0" err="1">
                <a:solidFill>
                  <a:srgbClr val="115076"/>
                </a:solidFill>
                <a:latin typeface="Century Gothic" panose="020B0502020202020204" pitchFamily="34" charset="0"/>
              </a:rPr>
              <a:t>Redet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oft </a:t>
            </a:r>
            <a:r>
              <a:rPr lang="en-US" sz="1200" dirty="0" err="1">
                <a:solidFill>
                  <a:srgbClr val="115076"/>
                </a:solidFill>
                <a:latin typeface="Century Gothic" panose="020B0502020202020204" pitchFamily="34" charset="0"/>
              </a:rPr>
              <a:t>mit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Familie</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Isst</a:t>
            </a:r>
            <a:r>
              <a:rPr lang="en-US" sz="1200" dirty="0">
                <a:solidFill>
                  <a:srgbClr val="115076"/>
                </a:solidFill>
                <a:latin typeface="Century Gothic" panose="020B0502020202020204" pitchFamily="34" charset="0"/>
              </a:rPr>
              <a:t> er </a:t>
            </a:r>
            <a:r>
              <a:rPr lang="en-US" sz="1200" dirty="0" err="1">
                <a:solidFill>
                  <a:srgbClr val="115076"/>
                </a:solidFill>
                <a:latin typeface="Century Gothic" panose="020B0502020202020204" pitchFamily="34" charset="0"/>
              </a:rPr>
              <a:t>alles</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Nehmt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oft den Zug?</a:t>
            </a:r>
          </a:p>
          <a:p>
            <a:pPr marL="228600" indent="-228600">
              <a:buFont typeface="+mj-lt"/>
              <a:buAutoNum type="arabicPeriod"/>
            </a:pPr>
            <a:r>
              <a:rPr lang="en-US" sz="1200" dirty="0" err="1">
                <a:solidFill>
                  <a:srgbClr val="115076"/>
                </a:solidFill>
                <a:latin typeface="Century Gothic" panose="020B0502020202020204" pitchFamily="34" charset="0"/>
              </a:rPr>
              <a:t>Bekommt</a:t>
            </a:r>
            <a:r>
              <a:rPr lang="en-US" sz="1200" dirty="0">
                <a:solidFill>
                  <a:srgbClr val="115076"/>
                </a:solidFill>
                <a:latin typeface="Century Gothic" panose="020B0502020202020204" pitchFamily="34" charset="0"/>
              </a:rPr>
              <a:t> er </a:t>
            </a:r>
            <a:r>
              <a:rPr lang="en-US" sz="1200" dirty="0" err="1">
                <a:solidFill>
                  <a:srgbClr val="115076"/>
                </a:solidFill>
                <a:latin typeface="Century Gothic" panose="020B0502020202020204" pitchFamily="34" charset="0"/>
              </a:rPr>
              <a:t>normalerweise</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Hausaufgaben</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Seht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diesen</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Fußballspieler</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Esst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nichts</a:t>
            </a:r>
            <a:r>
              <a:rPr lang="en-US" sz="1200" dirty="0">
                <a:solidFill>
                  <a:srgbClr val="115076"/>
                </a:solidFill>
                <a:latin typeface="Century Gothic" panose="020B0502020202020204" pitchFamily="34" charset="0"/>
              </a:rPr>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Example slide.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to explain the task. </a:t>
            </a:r>
            <a:r>
              <a:rPr lang="en-GB" b="0" dirty="0"/>
              <a:t>Person A says </a:t>
            </a:r>
            <a:r>
              <a:rPr lang="en-GB" b="0" dirty="0" err="1"/>
              <a:t>Siehst</a:t>
            </a:r>
            <a:r>
              <a:rPr lang="en-GB" b="0" dirty="0"/>
              <a:t> du?</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lang="en-GB" b="0" dirty="0"/>
              <a:t>Person B chooses the correct letter from two and writes down the letter.</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Person A  continues to ask the remaining eight questions in Round 1.</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At the end, Person B will have a nine-letter phrase to read out to Person A who should recognise and translate it.</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Then pupils swap and repeat the task. Person B will now make the questions using Round 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331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Give out handouts to pupils. Both face the board.  Display this slide.</a:t>
            </a:r>
          </a:p>
          <a:p>
            <a:pPr marL="228600" indent="-228600">
              <a:lnSpc>
                <a:spcPct val="100000"/>
              </a:lnSpc>
              <a:buAutoNum type="arabicPeriod"/>
            </a:pPr>
            <a:r>
              <a:rPr lang="en-GB" sz="1200" b="0" strike="noStrike" spc="-1" dirty="0">
                <a:solidFill>
                  <a:srgbClr val="000000"/>
                </a:solidFill>
                <a:latin typeface="Calibri"/>
              </a:rPr>
              <a:t>Pupil A translates English prompts into German questions, working in numerical order from 1 – 9.</a:t>
            </a:r>
          </a:p>
          <a:p>
            <a:pPr marL="228600" indent="-228600">
              <a:lnSpc>
                <a:spcPct val="100000"/>
              </a:lnSpc>
              <a:buAutoNum type="arabicPeriod"/>
            </a:pPr>
            <a:r>
              <a:rPr lang="en-GB" sz="1200" b="0" strike="noStrike" spc="-1" dirty="0">
                <a:solidFill>
                  <a:srgbClr val="000000"/>
                </a:solidFill>
                <a:latin typeface="Calibri"/>
                <a:ea typeface="Calibri"/>
              </a:rPr>
              <a:t>Pupils B identifies the correct letter according to his/her understanding of what A says.</a:t>
            </a:r>
          </a:p>
          <a:p>
            <a:pPr marL="228600" indent="-228600">
              <a:lnSpc>
                <a:spcPct val="100000"/>
              </a:lnSpc>
              <a:buAutoNum type="arabicPeriod"/>
            </a:pPr>
            <a:r>
              <a:rPr lang="en-GB" sz="1200" b="0" strike="noStrike" spc="-1" dirty="0">
                <a:solidFill>
                  <a:srgbClr val="000000"/>
                </a:solidFill>
                <a:latin typeface="Calibri"/>
                <a:ea typeface="Calibri"/>
              </a:rPr>
              <a:t>After all nine questions have been asked by Pupil A, Pupil B reads aloud the word produced by the answer letters.</a:t>
            </a:r>
          </a:p>
          <a:p>
            <a:pPr marL="228600" indent="-228600">
              <a:lnSpc>
                <a:spcPct val="100000"/>
              </a:lnSpc>
              <a:buAutoNum type="arabicPeriod"/>
            </a:pPr>
            <a:r>
              <a:rPr lang="en-GB" sz="1200" b="0" strike="noStrike" spc="-1" dirty="0">
                <a:solidFill>
                  <a:srgbClr val="000000"/>
                </a:solidFill>
                <a:latin typeface="Calibri"/>
                <a:ea typeface="Calibri"/>
              </a:rPr>
              <a:t>It should read ‘</a:t>
            </a:r>
            <a:r>
              <a:rPr lang="en-GB" sz="1200" b="0" strike="noStrike" spc="-1" dirty="0" err="1">
                <a:solidFill>
                  <a:srgbClr val="000000"/>
                </a:solidFill>
                <a:latin typeface="Calibri"/>
                <a:ea typeface="Calibri"/>
              </a:rPr>
              <a:t>Fahrräder</a:t>
            </a:r>
            <a:r>
              <a:rPr lang="en-GB" sz="1200" b="0" strike="noStrike" spc="-1" dirty="0">
                <a:solidFill>
                  <a:srgbClr val="000000"/>
                </a:solidFill>
                <a:latin typeface="Calibri"/>
                <a:ea typeface="Calibri"/>
              </a:rPr>
              <a:t>’.</a:t>
            </a:r>
          </a:p>
          <a:p>
            <a:pPr marL="228600" indent="-228600">
              <a:lnSpc>
                <a:spcPct val="100000"/>
              </a:lnSpc>
              <a:buAutoNum type="arabicPeriod"/>
            </a:pPr>
            <a:r>
              <a:rPr lang="en-GB" sz="1200" b="0" strike="noStrike" spc="-1" dirty="0">
                <a:solidFill>
                  <a:srgbClr val="000000"/>
                </a:solidFill>
                <a:latin typeface="Calibri"/>
                <a:ea typeface="Calibri"/>
              </a:rPr>
              <a:t>Pupils swap roles and repeat the activity. Pupil A’s sentence should read: ‘</a:t>
            </a:r>
            <a:r>
              <a:rPr lang="en-GB" sz="1200" b="0" strike="noStrike" spc="-1" dirty="0" err="1">
                <a:solidFill>
                  <a:srgbClr val="000000"/>
                </a:solidFill>
                <a:latin typeface="Calibri"/>
                <a:ea typeface="Calibri"/>
              </a:rPr>
              <a:t>Rockmusik</a:t>
            </a:r>
            <a:r>
              <a:rPr lang="en-GB" sz="1200" b="0" strike="noStrike" spc="-1" dirty="0">
                <a:solidFill>
                  <a:srgbClr val="000000"/>
                </a:solidFill>
                <a:latin typeface="Calibri"/>
                <a:ea typeface="Calibri"/>
              </a:rPr>
              <a:t>’.</a:t>
            </a:r>
          </a:p>
          <a:p>
            <a:pPr marL="720" indent="0">
              <a:lnSpc>
                <a:spcPct val="100000"/>
              </a:lnSpc>
              <a:buClr>
                <a:srgbClr val="000000"/>
              </a:buClr>
              <a:buFont typeface="Calibri"/>
              <a:buNone/>
            </a:pPr>
            <a:endParaRPr lang="en-GB" sz="1200" b="0" strike="noStrike" spc="-1" dirty="0">
              <a:solidFill>
                <a:srgbClr val="000000"/>
              </a:solidFill>
              <a:latin typeface="Calibri"/>
            </a:endParaRPr>
          </a:p>
          <a:p>
            <a:pPr marL="720" indent="0">
              <a:lnSpc>
                <a:spcPct val="100000"/>
              </a:lnSpc>
              <a:buClr>
                <a:srgbClr val="000000"/>
              </a:buClr>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1831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Use of these 4 phonics slides is an optional priming/preparation activity before Follow Up 1.  They can be omitted, if teachers decide they are not needed.</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1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8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b="0"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097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40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7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12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hard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Buch’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SSC [</a:t>
            </a:r>
            <a:r>
              <a:rPr lang="en-GB" b="0" dirty="0" err="1"/>
              <a:t>ch</a:t>
            </a:r>
            <a:r>
              <a:rPr lang="en-GB" b="0" dirty="0"/>
              <a:t>] by reading aloud some tricky to pronounce words.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Procedure:</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show pupils how to break down a tricky word into different syllables. Highlight the [</a:t>
            </a:r>
            <a:r>
              <a:rPr lang="en-GB" b="0" dirty="0" err="1"/>
              <a:t>ch</a:t>
            </a:r>
            <a:r>
              <a:rPr lang="en-GB" b="0" dirty="0"/>
              <a:t>] sound that they have been learning this week.</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Give pupils a couple of minutes in pairs or individually to try breaking down and pronouncing the other words. Teachers could either use the handout (at the end of this presentation) so pupils can draw in the syllable divisions OR elicit them physically (as an arm gesture top to bottom) from pupils, along with choral pronunciation of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reveal the syllable division lines for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on the words to hear the them pronounced first carefully and slowly. Then click on the pictures to hear them pronounced quickly. </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startAt="4"/>
            </a:pPr>
            <a:r>
              <a:rPr lang="en-GB" b="0" dirty="0"/>
              <a:t>Ask pupils to have another go at pronouncing the words, this time against the 10 second timer. Can they pronounce all words correctly in time?</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027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recap the concept of compounds.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Using the question mark animations, 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730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451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8434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audio" Target="../media/audio3.wav"/><Relationship Id="rId12"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29.png"/><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15.svg"/><Relationship Id="rId9" Type="http://schemas.openxmlformats.org/officeDocument/2006/relationships/audio" Target="../media/audio5.wav"/><Relationship Id="rId14" Type="http://schemas.openxmlformats.org/officeDocument/2006/relationships/image" Target="../media/image4.gif"/></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32.svg"/><Relationship Id="rId12" Type="http://schemas.openxmlformats.org/officeDocument/2006/relationships/image" Target="../media/image37.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15.sv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5.png"/><Relationship Id="rId12"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15.sv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jpg"/><Relationship Id="rId4" Type="http://schemas.openxmlformats.org/officeDocument/2006/relationships/image" Target="../media/image17.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jpg"/><Relationship Id="rId4" Type="http://schemas.openxmlformats.org/officeDocument/2006/relationships/image" Target="../media/image15.sv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3" name="TextBox 2">
            <a:extLst>
              <a:ext uri="{FF2B5EF4-FFF2-40B4-BE49-F238E27FC236}">
                <a16:creationId xmlns:a16="http://schemas.microsoft.com/office/drawing/2014/main" id="{D21E7F66-3F3F-A205-1FF1-D3D1C9CED99E}"/>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t>der </a:t>
            </a:r>
            <a:r>
              <a:rPr lang="en-GB" sz="2000" dirty="0" err="1"/>
              <a:t>Alltag</a:t>
            </a:r>
            <a:r>
              <a:rPr lang="en-GB" sz="2000" dirty="0"/>
              <a:t> – everyday life, daily routine</a:t>
            </a:r>
          </a:p>
        </p:txBody>
      </p:sp>
      <p:sp>
        <p:nvSpPr>
          <p:cNvPr id="4" name="TextBox 3">
            <a:extLst>
              <a:ext uri="{FF2B5EF4-FFF2-40B4-BE49-F238E27FC236}">
                <a16:creationId xmlns:a16="http://schemas.microsoft.com/office/drawing/2014/main" id="{5C43FE6C-556C-E267-3FBA-E08D9ADBFB0E}"/>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endParaRPr lang="en-GB" sz="2800" baseline="30000" dirty="0">
              <a:solidFill>
                <a:schemeClr val="bg1"/>
              </a:solidFill>
              <a:latin typeface="Segoe Print" panose="02000600000000000000" pitchFamily="2" charset="0"/>
            </a:endParaRPr>
          </a:p>
        </p:txBody>
      </p:sp>
      <p:sp>
        <p:nvSpPr>
          <p:cNvPr id="19" name="CustomShape 3">
            <a:extLst>
              <a:ext uri="{FF2B5EF4-FFF2-40B4-BE49-F238E27FC236}">
                <a16:creationId xmlns:a16="http://schemas.microsoft.com/office/drawing/2014/main" id="{46B2A2AD-4912-236D-CD53-0E3436F65C2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soft/hard [ch]</a:t>
            </a:r>
          </a:p>
        </p:txBody>
      </p:sp>
      <p:pic>
        <p:nvPicPr>
          <p:cNvPr id="17" name="Picture 2" descr="A cartoon of a person&#10;&#10;Description automatically generated with medium confidence">
            <a:extLst>
              <a:ext uri="{FF2B5EF4-FFF2-40B4-BE49-F238E27FC236}">
                <a16:creationId xmlns:a16="http://schemas.microsoft.com/office/drawing/2014/main" id="{E14A8A6D-AAD5-43BE-A839-3E928CB30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ree Switzerland Country vector and picture">
            <a:extLst>
              <a:ext uri="{FF2B5EF4-FFF2-40B4-BE49-F238E27FC236}">
                <a16:creationId xmlns:a16="http://schemas.microsoft.com/office/drawing/2014/main" id="{FA644AA2-084E-433A-8A66-AFE2D827F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artoon of a person in a black outfit&#10;&#10;Description automatically generated">
            <a:extLst>
              <a:ext uri="{FF2B5EF4-FFF2-40B4-BE49-F238E27FC236}">
                <a16:creationId xmlns:a16="http://schemas.microsoft.com/office/drawing/2014/main" id="{BF053E3A-5BE2-4528-A564-E58D96C3A1A6}"/>
              </a:ext>
            </a:extLst>
          </p:cNvPr>
          <p:cNvPicPr>
            <a:picLocks noChangeAspect="1"/>
          </p:cNvPicPr>
          <p:nvPr/>
        </p:nvPicPr>
        <p:blipFill rotWithShape="1">
          <a:blip r:embed="rId6">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21" name="Group 20">
            <a:extLst>
              <a:ext uri="{FF2B5EF4-FFF2-40B4-BE49-F238E27FC236}">
                <a16:creationId xmlns:a16="http://schemas.microsoft.com/office/drawing/2014/main" id="{C8C08CEA-4836-445C-A6D9-035C461BB9E9}"/>
              </a:ext>
            </a:extLst>
          </p:cNvPr>
          <p:cNvGrpSpPr/>
          <p:nvPr/>
        </p:nvGrpSpPr>
        <p:grpSpPr>
          <a:xfrm>
            <a:off x="2995486" y="2976043"/>
            <a:ext cx="773455" cy="1241113"/>
            <a:chOff x="-3257549" y="351247"/>
            <a:chExt cx="2891629" cy="4640012"/>
          </a:xfrm>
        </p:grpSpPr>
        <p:pic>
          <p:nvPicPr>
            <p:cNvPr id="22" name="Picture 21">
              <a:extLst>
                <a:ext uri="{FF2B5EF4-FFF2-40B4-BE49-F238E27FC236}">
                  <a16:creationId xmlns:a16="http://schemas.microsoft.com/office/drawing/2014/main" id="{E523C4CC-6280-41CC-A4C5-A7AA83AFC6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3" name="Picture 22">
              <a:extLst>
                <a:ext uri="{FF2B5EF4-FFF2-40B4-BE49-F238E27FC236}">
                  <a16:creationId xmlns:a16="http://schemas.microsoft.com/office/drawing/2014/main" id="{05C6309E-4898-4D3D-9D39-415018F232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[3/9]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975875" y="3720442"/>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pop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song</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4348443" y="3051400"/>
            <a:ext cx="4730921"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der</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Popsong</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B6A8016E-7083-4604-89D7-34122DA5CB62}"/>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8510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[4/9]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water</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bottle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Wasserf</a:t>
            </a:r>
            <a:r>
              <a:rPr lang="es-AR" sz="4000" b="1" kern="0" noProof="0" dirty="0" err="1">
                <a:solidFill>
                  <a:srgbClr val="002060"/>
                </a:solidFill>
                <a:latin typeface="Century Gothic" panose="020B0502020202020204" pitchFamily="34" charset="0"/>
                <a:cs typeface="Arial"/>
                <a:sym typeface="Arial"/>
              </a:rPr>
              <a:t>lasche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CB09BBF3-2518-4721-98CA-C11808685787}"/>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17691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[5/9]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642948" y="3670856"/>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table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football</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der</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Tischfußball</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1CA3688F-1B95-4B29-A47F-E4E39328C824}"/>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3815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[6/9]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934934" y="366468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country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house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4094393" y="3008216"/>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Landhaus</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28699A83-0EC6-419F-9391-03A0E6F5B30E}"/>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29824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[7/9]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rock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musician</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973319" y="3147287"/>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der</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Rockmusiker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98087A73-8359-4067-BEF0-8BF048901A9F}"/>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11853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[8/9]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733227" y="3775063"/>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winter</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jacket</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Winterjacke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F6329577-6523-4BCD-B70D-EB9D91B54912}"/>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160512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[9/9]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pet</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literally</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house</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animal)</a:t>
            </a:r>
          </a:p>
        </p:txBody>
      </p:sp>
      <p:sp>
        <p:nvSpPr>
          <p:cNvPr id="26" name="TextBox 25">
            <a:extLst>
              <a:ext uri="{FF2B5EF4-FFF2-40B4-BE49-F238E27FC236}">
                <a16:creationId xmlns:a16="http://schemas.microsoft.com/office/drawing/2014/main" id="{08AC4555-1FA6-6C6E-8425-CE51B207828B}"/>
              </a:ext>
            </a:extLst>
          </p:cNvPr>
          <p:cNvSpPr txBox="1"/>
          <p:nvPr/>
        </p:nvSpPr>
        <p:spPr>
          <a:xfrm>
            <a:off x="4436345" y="3099129"/>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Haustier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A48249FB-9C0D-4D69-8AC7-82E9B5825769}"/>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376942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2">
            <a:extLst>
              <a:ext uri="{FF2B5EF4-FFF2-40B4-BE49-F238E27FC236}">
                <a16:creationId xmlns:a16="http://schemas.microsoft.com/office/drawing/2014/main" id="{F60EE36E-8F5F-4540-8CB1-7FACCE58EE9D}"/>
              </a:ext>
            </a:extLst>
          </p:cNvPr>
          <p:cNvGraphicFramePr>
            <a:graphicFrameLocks noGrp="1"/>
          </p:cNvGraphicFramePr>
          <p:nvPr/>
        </p:nvGraphicFramePr>
        <p:xfrm>
          <a:off x="123171" y="1742518"/>
          <a:ext cx="11276020" cy="4879525"/>
        </p:xfrm>
        <a:graphic>
          <a:graphicData uri="http://schemas.openxmlformats.org/drawingml/2006/table">
            <a:tbl>
              <a:tblPr firstRow="1" bandRow="1">
                <a:tableStyleId>{5940675A-B579-460E-94D1-54222C63F5DA}</a:tableStyleId>
              </a:tblPr>
              <a:tblGrid>
                <a:gridCol w="964933">
                  <a:extLst>
                    <a:ext uri="{9D8B030D-6E8A-4147-A177-3AD203B41FA5}">
                      <a16:colId xmlns:a16="http://schemas.microsoft.com/office/drawing/2014/main" val="1074643125"/>
                    </a:ext>
                  </a:extLst>
                </a:gridCol>
                <a:gridCol w="1802395">
                  <a:extLst>
                    <a:ext uri="{9D8B030D-6E8A-4147-A177-3AD203B41FA5}">
                      <a16:colId xmlns:a16="http://schemas.microsoft.com/office/drawing/2014/main" val="2308268507"/>
                    </a:ext>
                  </a:extLst>
                </a:gridCol>
                <a:gridCol w="2005780">
                  <a:extLst>
                    <a:ext uri="{9D8B030D-6E8A-4147-A177-3AD203B41FA5}">
                      <a16:colId xmlns:a16="http://schemas.microsoft.com/office/drawing/2014/main" val="1437591359"/>
                    </a:ext>
                  </a:extLst>
                </a:gridCol>
                <a:gridCol w="6502912">
                  <a:extLst>
                    <a:ext uri="{9D8B030D-6E8A-4147-A177-3AD203B41FA5}">
                      <a16:colId xmlns:a16="http://schemas.microsoft.com/office/drawing/2014/main" val="3321312966"/>
                    </a:ext>
                  </a:extLst>
                </a:gridCol>
              </a:tblGrid>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English?</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18212338"/>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59480999"/>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64892827"/>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2215945"/>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2620743"/>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7863984"/>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540029"/>
                  </a:ext>
                </a:extLst>
              </a:tr>
            </a:tbl>
          </a:graphicData>
        </a:graphic>
      </p:graphicFrame>
      <p:pic>
        <p:nvPicPr>
          <p:cNvPr id="36" name="Graphic 35" descr="Teacher">
            <a:extLst>
              <a:ext uri="{FF2B5EF4-FFF2-40B4-BE49-F238E27FC236}">
                <a16:creationId xmlns:a16="http://schemas.microsoft.com/office/drawing/2014/main" id="{FF79B0E8-6419-4BB0-9E2D-753A3F6E0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797" y="635519"/>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71" name="Action Button: Blank 70">
            <a:hlinkClick r:id="" action="ppaction://noaction" highlightClick="1">
              <a:snd r:embed="rId5" name="T1_W11F_17.2.wav"/>
            </a:hlinkClick>
            <a:extLst>
              <a:ext uri="{FF2B5EF4-FFF2-40B4-BE49-F238E27FC236}">
                <a16:creationId xmlns:a16="http://schemas.microsoft.com/office/drawing/2014/main" id="{49C1A4D2-B6B8-44AE-8BF9-49FC8A296754}"/>
              </a:ext>
            </a:extLst>
          </p:cNvPr>
          <p:cNvSpPr/>
          <p:nvPr/>
        </p:nvSpPr>
        <p:spPr>
          <a:xfrm>
            <a:off x="277336" y="249034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6" name="T1_W11F_17.3.wav"/>
            </a:hlinkClick>
            <a:extLst>
              <a:ext uri="{FF2B5EF4-FFF2-40B4-BE49-F238E27FC236}">
                <a16:creationId xmlns:a16="http://schemas.microsoft.com/office/drawing/2014/main" id="{0D291079-B36C-4554-B0B0-4F866A8F9879}"/>
              </a:ext>
            </a:extLst>
          </p:cNvPr>
          <p:cNvSpPr/>
          <p:nvPr/>
        </p:nvSpPr>
        <p:spPr>
          <a:xfrm>
            <a:off x="283116" y="322284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7" name="T1_W11F_17.4.wav"/>
            </a:hlinkClick>
            <a:extLst>
              <a:ext uri="{FF2B5EF4-FFF2-40B4-BE49-F238E27FC236}">
                <a16:creationId xmlns:a16="http://schemas.microsoft.com/office/drawing/2014/main" id="{51A8A6C9-B5BB-4AA6-86DA-991B7F4549DF}"/>
              </a:ext>
            </a:extLst>
          </p:cNvPr>
          <p:cNvSpPr/>
          <p:nvPr/>
        </p:nvSpPr>
        <p:spPr>
          <a:xfrm>
            <a:off x="275672" y="392977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8" name="T1_W11F_17.5.wav"/>
            </a:hlinkClick>
            <a:extLst>
              <a:ext uri="{FF2B5EF4-FFF2-40B4-BE49-F238E27FC236}">
                <a16:creationId xmlns:a16="http://schemas.microsoft.com/office/drawing/2014/main" id="{D5F3D157-73B7-4973-B955-3CF9BB272275}"/>
              </a:ext>
            </a:extLst>
          </p:cNvPr>
          <p:cNvSpPr/>
          <p:nvPr/>
        </p:nvSpPr>
        <p:spPr>
          <a:xfrm>
            <a:off x="275672" y="463670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9" name="T1_W11F_17.6.wav"/>
            </a:hlinkClick>
            <a:extLst>
              <a:ext uri="{FF2B5EF4-FFF2-40B4-BE49-F238E27FC236}">
                <a16:creationId xmlns:a16="http://schemas.microsoft.com/office/drawing/2014/main" id="{EE68FD65-A5C1-4D1D-9BB8-4A670A1FADD4}"/>
              </a:ext>
            </a:extLst>
          </p:cNvPr>
          <p:cNvSpPr/>
          <p:nvPr/>
        </p:nvSpPr>
        <p:spPr>
          <a:xfrm>
            <a:off x="275671" y="52705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0" name="T1_W11F_17.7.wav"/>
            </a:hlinkClick>
            <a:extLst>
              <a:ext uri="{FF2B5EF4-FFF2-40B4-BE49-F238E27FC236}">
                <a16:creationId xmlns:a16="http://schemas.microsoft.com/office/drawing/2014/main" id="{6D79FAE1-FC83-4BAB-AFC5-BF638E41F560}"/>
              </a:ext>
            </a:extLst>
          </p:cNvPr>
          <p:cNvSpPr/>
          <p:nvPr/>
        </p:nvSpPr>
        <p:spPr>
          <a:xfrm>
            <a:off x="275671" y="60050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1" name="Google Shape;167;p2">
            <a:extLst>
              <a:ext uri="{FF2B5EF4-FFF2-40B4-BE49-F238E27FC236}">
                <a16:creationId xmlns:a16="http://schemas.microsoft.com/office/drawing/2014/main" id="{640B397B-D2E0-4C5E-B6A9-63A377FB82A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Speech Bubble: Rectangle with Corners Rounded 33">
            <a:hlinkClick r:id="" action="ppaction://noaction">
              <a:snd r:embed="rId12" name="T1_W11F_17.1.wav"/>
            </a:hlinkClick>
            <a:extLst>
              <a:ext uri="{FF2B5EF4-FFF2-40B4-BE49-F238E27FC236}">
                <a16:creationId xmlns:a16="http://schemas.microsoft.com/office/drawing/2014/main" id="{3CB0BFEB-34FB-4267-9693-8B2A4C099DD0}"/>
              </a:ext>
            </a:extLst>
          </p:cNvPr>
          <p:cNvSpPr/>
          <p:nvPr/>
        </p:nvSpPr>
        <p:spPr>
          <a:xfrm>
            <a:off x="953197" y="784673"/>
            <a:ext cx="5506980" cy="517320"/>
          </a:xfrm>
          <a:prstGeom prst="wedgeRoundRectCallout">
            <a:avLst>
              <a:gd name="adj1" fmla="val -53825"/>
              <a:gd name="adj2" fmla="val -586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CustomShape 7">
            <a:hlinkClick r:id="" action="ppaction://noaction">
              <a:snd r:embed="rId12" name="T1_W11F_17.1.wav"/>
            </a:hlinkClick>
            <a:extLst>
              <a:ext uri="{FF2B5EF4-FFF2-40B4-BE49-F238E27FC236}">
                <a16:creationId xmlns:a16="http://schemas.microsoft.com/office/drawing/2014/main" id="{81BD123E-19FC-43B1-8DDB-7EF401B6CFC5}"/>
              </a:ext>
            </a:extLst>
          </p:cNvPr>
          <p:cNvSpPr/>
          <p:nvPr/>
        </p:nvSpPr>
        <p:spPr>
          <a:xfrm>
            <a:off x="1059795" y="80226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t>
            </a:r>
            <a:r>
              <a:rPr lang="en-GB" sz="2400" b="1" i="1" spc="-1" dirty="0">
                <a:solidFill>
                  <a:srgbClr val="002060"/>
                </a:solidFill>
                <a:latin typeface="Century Gothic"/>
                <a:ea typeface="Century Gothic"/>
              </a:rPr>
              <a:t>you (all) </a:t>
            </a:r>
            <a:r>
              <a:rPr lang="en-GB" sz="2400" b="1" spc="-1" dirty="0" err="1">
                <a:solidFill>
                  <a:srgbClr val="002060"/>
                </a:solidFill>
                <a:latin typeface="Century Gothic"/>
                <a:ea typeface="Century Gothic"/>
              </a:rPr>
              <a:t>oder</a:t>
            </a:r>
            <a:r>
              <a:rPr lang="en-GB" sz="2400" b="1" spc="-1" dirty="0">
                <a:solidFill>
                  <a:srgbClr val="002060"/>
                </a:solidFill>
                <a:latin typeface="Century Gothic"/>
                <a:ea typeface="Century Gothic"/>
              </a:rPr>
              <a:t> </a:t>
            </a:r>
            <a:r>
              <a:rPr lang="en-GB" sz="2400" b="1" i="1" spc="-1" dirty="0">
                <a:solidFill>
                  <a:srgbClr val="002060"/>
                </a:solidFill>
                <a:latin typeface="Century Gothic"/>
                <a:ea typeface="Century Gothic"/>
              </a:rPr>
              <a:t>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36B35399-3C85-4F89-90B3-AB97522C5679}"/>
              </a:ext>
            </a:extLst>
          </p:cNvPr>
          <p:cNvSpPr txBox="1"/>
          <p:nvPr/>
        </p:nvSpPr>
        <p:spPr>
          <a:xfrm>
            <a:off x="2907816" y="-22023"/>
            <a:ext cx="8042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Olivia’s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Germa</a:t>
            </a:r>
            <a:r>
              <a:rPr lang="en-GB" sz="2000" dirty="0">
                <a:solidFill>
                  <a:srgbClr val="002060"/>
                </a:solidFill>
                <a:latin typeface="Century Gothic" panose="020B0502020202020204" pitchFamily="34" charset="0"/>
              </a:rPr>
              <a:t>n is improving, but she finds it difficult to hear the difference between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(you all) </a:t>
            </a:r>
            <a:r>
              <a:rPr lang="en-GB" sz="2000" dirty="0">
                <a:solidFill>
                  <a:srgbClr val="002060"/>
                </a:solidFill>
                <a:latin typeface="Century Gothic" panose="020B0502020202020204" pitchFamily="34" charset="0"/>
              </a:rPr>
              <a:t>and </a:t>
            </a:r>
            <a:r>
              <a:rPr lang="en-GB" sz="2000" b="1" dirty="0">
                <a:solidFill>
                  <a:srgbClr val="002060"/>
                </a:solidFill>
                <a:latin typeface="Century Gothic" panose="020B0502020202020204" pitchFamily="34" charset="0"/>
              </a:rPr>
              <a:t>er (he)</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Can you help?</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CustomShape 7">
            <a:extLst>
              <a:ext uri="{FF2B5EF4-FFF2-40B4-BE49-F238E27FC236}">
                <a16:creationId xmlns:a16="http://schemas.microsoft.com/office/drawing/2014/main" id="{7B6FC53C-535F-4F8A-B126-DBEA0A3CA2CD}"/>
              </a:ext>
            </a:extLst>
          </p:cNvPr>
          <p:cNvSpPr/>
          <p:nvPr/>
        </p:nvSpPr>
        <p:spPr>
          <a:xfrm>
            <a:off x="4938964" y="2485366"/>
            <a:ext cx="646022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Do you (all) often talk with family?</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CEECC0C8-BB89-4E07-888C-5EFBFFB13920}"/>
              </a:ext>
            </a:extLst>
          </p:cNvPr>
          <p:cNvPicPr>
            <a:picLocks noChangeAspect="1"/>
          </p:cNvPicPr>
          <p:nvPr/>
        </p:nvPicPr>
        <p:blipFill>
          <a:blip r:embed="rId13"/>
          <a:stretch>
            <a:fillRect/>
          </a:stretch>
        </p:blipFill>
        <p:spPr>
          <a:xfrm>
            <a:off x="1463006" y="2412073"/>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444359A5-8F54-4C95-9C03-E4F6322D6BE8}"/>
              </a:ext>
            </a:extLst>
          </p:cNvPr>
          <p:cNvPicPr>
            <a:picLocks noChangeAspect="1"/>
          </p:cNvPicPr>
          <p:nvPr/>
        </p:nvPicPr>
        <p:blipFill>
          <a:blip r:embed="rId13"/>
          <a:stretch>
            <a:fillRect/>
          </a:stretch>
        </p:blipFill>
        <p:spPr>
          <a:xfrm>
            <a:off x="3284478" y="3066303"/>
            <a:ext cx="594672" cy="551001"/>
          </a:xfrm>
          <a:prstGeom prst="rect">
            <a:avLst/>
          </a:prstGeom>
        </p:spPr>
      </p:pic>
      <p:pic>
        <p:nvPicPr>
          <p:cNvPr id="43" name="Picture 42" descr="Shape, arrow&#10;&#10;Description automatically generated">
            <a:extLst>
              <a:ext uri="{FF2B5EF4-FFF2-40B4-BE49-F238E27FC236}">
                <a16:creationId xmlns:a16="http://schemas.microsoft.com/office/drawing/2014/main" id="{94608EEE-835A-44AA-83BC-9B741882222E}"/>
              </a:ext>
            </a:extLst>
          </p:cNvPr>
          <p:cNvPicPr>
            <a:picLocks noChangeAspect="1"/>
          </p:cNvPicPr>
          <p:nvPr/>
        </p:nvPicPr>
        <p:blipFill>
          <a:blip r:embed="rId13"/>
          <a:stretch>
            <a:fillRect/>
          </a:stretch>
        </p:blipFill>
        <p:spPr>
          <a:xfrm>
            <a:off x="1493168" y="3751316"/>
            <a:ext cx="594672" cy="551001"/>
          </a:xfrm>
          <a:prstGeom prst="rect">
            <a:avLst/>
          </a:prstGeom>
        </p:spPr>
      </p:pic>
      <p:pic>
        <p:nvPicPr>
          <p:cNvPr id="44" name="Picture 43" descr="Shape, arrow&#10;&#10;Description automatically generated">
            <a:extLst>
              <a:ext uri="{FF2B5EF4-FFF2-40B4-BE49-F238E27FC236}">
                <a16:creationId xmlns:a16="http://schemas.microsoft.com/office/drawing/2014/main" id="{D83C4733-D39A-4D28-BC8E-858476ABAC04}"/>
              </a:ext>
            </a:extLst>
          </p:cNvPr>
          <p:cNvPicPr>
            <a:picLocks noChangeAspect="1"/>
          </p:cNvPicPr>
          <p:nvPr/>
        </p:nvPicPr>
        <p:blipFill>
          <a:blip r:embed="rId13"/>
          <a:stretch>
            <a:fillRect/>
          </a:stretch>
        </p:blipFill>
        <p:spPr>
          <a:xfrm>
            <a:off x="3284478" y="4480159"/>
            <a:ext cx="594672" cy="551001"/>
          </a:xfrm>
          <a:prstGeom prst="rect">
            <a:avLst/>
          </a:prstGeom>
        </p:spPr>
      </p:pic>
      <p:pic>
        <p:nvPicPr>
          <p:cNvPr id="45" name="Picture 44" descr="Shape, arrow&#10;&#10;Description automatically generated">
            <a:extLst>
              <a:ext uri="{FF2B5EF4-FFF2-40B4-BE49-F238E27FC236}">
                <a16:creationId xmlns:a16="http://schemas.microsoft.com/office/drawing/2014/main" id="{D30D9D2B-E415-424F-A05B-00EB9289762F}"/>
              </a:ext>
            </a:extLst>
          </p:cNvPr>
          <p:cNvPicPr>
            <a:picLocks noChangeAspect="1"/>
          </p:cNvPicPr>
          <p:nvPr/>
        </p:nvPicPr>
        <p:blipFill>
          <a:blip r:embed="rId13"/>
          <a:stretch>
            <a:fillRect/>
          </a:stretch>
        </p:blipFill>
        <p:spPr>
          <a:xfrm>
            <a:off x="1512093" y="5163788"/>
            <a:ext cx="594672" cy="551001"/>
          </a:xfrm>
          <a:prstGeom prst="rect">
            <a:avLst/>
          </a:prstGeom>
        </p:spPr>
      </p:pic>
      <p:pic>
        <p:nvPicPr>
          <p:cNvPr id="46" name="Picture 45" descr="Shape, arrow&#10;&#10;Description automatically generated">
            <a:extLst>
              <a:ext uri="{FF2B5EF4-FFF2-40B4-BE49-F238E27FC236}">
                <a16:creationId xmlns:a16="http://schemas.microsoft.com/office/drawing/2014/main" id="{0A491049-E452-4E1E-B36D-3BA6C7A94DAB}"/>
              </a:ext>
            </a:extLst>
          </p:cNvPr>
          <p:cNvPicPr>
            <a:picLocks noChangeAspect="1"/>
          </p:cNvPicPr>
          <p:nvPr/>
        </p:nvPicPr>
        <p:blipFill>
          <a:blip r:embed="rId13"/>
          <a:stretch>
            <a:fillRect/>
          </a:stretch>
        </p:blipFill>
        <p:spPr>
          <a:xfrm>
            <a:off x="1463006" y="5906933"/>
            <a:ext cx="594672" cy="551001"/>
          </a:xfrm>
          <a:prstGeom prst="rect">
            <a:avLst/>
          </a:prstGeom>
        </p:spPr>
      </p:pic>
      <p:sp>
        <p:nvSpPr>
          <p:cNvPr id="62" name="CustomShape 7">
            <a:extLst>
              <a:ext uri="{FF2B5EF4-FFF2-40B4-BE49-F238E27FC236}">
                <a16:creationId xmlns:a16="http://schemas.microsoft.com/office/drawing/2014/main" id="{6AEC0E6A-ED3E-45F9-8DC7-CABF2ADC1BE1}"/>
              </a:ext>
            </a:extLst>
          </p:cNvPr>
          <p:cNvSpPr/>
          <p:nvPr/>
        </p:nvSpPr>
        <p:spPr>
          <a:xfrm>
            <a:off x="4917160" y="3222847"/>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002060"/>
                </a:solidFill>
                <a:latin typeface="Century Gothic"/>
              </a:rPr>
              <a:t>Does he eat everything?</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CustomShape 7">
            <a:extLst>
              <a:ext uri="{FF2B5EF4-FFF2-40B4-BE49-F238E27FC236}">
                <a16:creationId xmlns:a16="http://schemas.microsoft.com/office/drawing/2014/main" id="{3663C5AE-6B97-4669-A731-9621C6847541}"/>
              </a:ext>
            </a:extLst>
          </p:cNvPr>
          <p:cNvSpPr/>
          <p:nvPr/>
        </p:nvSpPr>
        <p:spPr>
          <a:xfrm>
            <a:off x="4938965" y="3898763"/>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rPr>
              <a:t>Do you (all)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often take the train?</a:t>
            </a:r>
          </a:p>
        </p:txBody>
      </p:sp>
      <p:sp>
        <p:nvSpPr>
          <p:cNvPr id="65" name="CustomShape 7">
            <a:extLst>
              <a:ext uri="{FF2B5EF4-FFF2-40B4-BE49-F238E27FC236}">
                <a16:creationId xmlns:a16="http://schemas.microsoft.com/office/drawing/2014/main" id="{6F107C93-9179-4DE6-8885-2B8636828560}"/>
              </a:ext>
            </a:extLst>
          </p:cNvPr>
          <p:cNvSpPr/>
          <p:nvPr/>
        </p:nvSpPr>
        <p:spPr>
          <a:xfrm>
            <a:off x="4928974" y="460569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Does he normally</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get homework?</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6" name="CustomShape 7">
            <a:extLst>
              <a:ext uri="{FF2B5EF4-FFF2-40B4-BE49-F238E27FC236}">
                <a16:creationId xmlns:a16="http://schemas.microsoft.com/office/drawing/2014/main" id="{E98DA10C-1B82-4744-AB6B-4A00B56DAE7E}"/>
              </a:ext>
            </a:extLst>
          </p:cNvPr>
          <p:cNvSpPr/>
          <p:nvPr/>
        </p:nvSpPr>
        <p:spPr>
          <a:xfrm>
            <a:off x="4917160" y="5312160"/>
            <a:ext cx="603341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 you (all) see this/that footballer?</a:t>
            </a:r>
          </a:p>
        </p:txBody>
      </p:sp>
      <p:sp>
        <p:nvSpPr>
          <p:cNvPr id="67" name="CustomShape 7">
            <a:extLst>
              <a:ext uri="{FF2B5EF4-FFF2-40B4-BE49-F238E27FC236}">
                <a16:creationId xmlns:a16="http://schemas.microsoft.com/office/drawing/2014/main" id="{3D7BCFDE-86CC-49EF-BF60-E3768E0FEDC8}"/>
              </a:ext>
            </a:extLst>
          </p:cNvPr>
          <p:cNvSpPr/>
          <p:nvPr/>
        </p:nvSpPr>
        <p:spPr>
          <a:xfrm>
            <a:off x="4917160" y="6001454"/>
            <a:ext cx="646022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srgbClr val="002060"/>
                </a:solidFill>
                <a:effectLst/>
                <a:uLnTx/>
                <a:uFillTx/>
                <a:latin typeface="Century Gothic" panose="020B0502020202020204" pitchFamily="34" charset="0"/>
              </a:rPr>
              <a:t>Aren’t you eating anything? / Don’t you eat anything?</a:t>
            </a:r>
          </a:p>
        </p:txBody>
      </p:sp>
      <p:sp>
        <p:nvSpPr>
          <p:cNvPr id="4" name="Rectangle 3">
            <a:extLst>
              <a:ext uri="{FF2B5EF4-FFF2-40B4-BE49-F238E27FC236}">
                <a16:creationId xmlns:a16="http://schemas.microsoft.com/office/drawing/2014/main" id="{86631C6A-D588-4789-B088-F70B8041EF99}"/>
              </a:ext>
            </a:extLst>
          </p:cNvPr>
          <p:cNvSpPr/>
          <p:nvPr/>
        </p:nvSpPr>
        <p:spPr>
          <a:xfrm>
            <a:off x="9331973" y="516270"/>
            <a:ext cx="103105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rgbClr val="FF0000"/>
                  </a:fgClr>
                  <a:bgClr>
                    <a:schemeClr val="accent3">
                      <a:lumMod val="40000"/>
                      <a:lumOff val="60000"/>
                    </a:schemeClr>
                  </a:bgClr>
                </a:pattFill>
                <a:effectLst>
                  <a:innerShdw blurRad="177800">
                    <a:schemeClr val="accent3">
                      <a:lumMod val="50000"/>
                    </a:schemeClr>
                  </a:innerShdw>
                </a:effectLst>
              </a:rPr>
              <a:t>??</a:t>
            </a:r>
          </a:p>
        </p:txBody>
      </p:sp>
      <p:pic>
        <p:nvPicPr>
          <p:cNvPr id="37" name="Picture 36" descr="A cartoon of a person in a black outfit&#10;&#10;Description automatically generated">
            <a:extLst>
              <a:ext uri="{FF2B5EF4-FFF2-40B4-BE49-F238E27FC236}">
                <a16:creationId xmlns:a16="http://schemas.microsoft.com/office/drawing/2014/main" id="{C66BA5F7-7EAD-441D-A5FD-EC7D2DEA8435}"/>
              </a:ext>
            </a:extLst>
          </p:cNvPr>
          <p:cNvPicPr>
            <a:picLocks noChangeAspect="1"/>
          </p:cNvPicPr>
          <p:nvPr/>
        </p:nvPicPr>
        <p:blipFill rotWithShape="1">
          <a:blip r:embed="rId14">
            <a:extLst>
              <a:ext uri="{28A0092B-C50C-407E-A947-70E740481C1C}">
                <a14:useLocalDpi xmlns:a14="http://schemas.microsoft.com/office/drawing/2010/main" val="0"/>
              </a:ext>
            </a:extLst>
          </a:blip>
          <a:srcRect b="70434"/>
          <a:stretch/>
        </p:blipFill>
        <p:spPr>
          <a:xfrm>
            <a:off x="8119431" y="506281"/>
            <a:ext cx="1438017" cy="1245417"/>
          </a:xfrm>
          <a:prstGeom prst="rect">
            <a:avLst/>
          </a:prstGeom>
        </p:spPr>
      </p:pic>
    </p:spTree>
    <p:extLst>
      <p:ext uri="{BB962C8B-B14F-4D97-AF65-F5344CB8AC3E}">
        <p14:creationId xmlns:p14="http://schemas.microsoft.com/office/powerpoint/2010/main" val="28096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85" grpId="0"/>
      <p:bldP spid="62" grpId="0"/>
      <p:bldP spid="64" grpId="0"/>
      <p:bldP spid="65" grpId="0"/>
      <p:bldP spid="66"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DF0BED93-8227-4CDC-B463-BB229DA64DE2}"/>
              </a:ext>
            </a:extLst>
          </p:cNvPr>
          <p:cNvSpPr txBox="1"/>
          <p:nvPr/>
        </p:nvSpPr>
        <p:spPr>
          <a:xfrm>
            <a:off x="280913" y="1195369"/>
            <a:ext cx="3828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1408958" y="1355476"/>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6341337" y="1169698"/>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641035" y="887462"/>
            <a:ext cx="0" cy="5440792"/>
          </a:xfrm>
          <a:prstGeom prst="line">
            <a:avLst/>
          </a:prstGeom>
          <a:noFill/>
          <a:ln w="28575" cap="flat" cmpd="sng" algn="ctr">
            <a:solidFill>
              <a:srgbClr val="002060"/>
            </a:solidFill>
            <a:prstDash val="solid"/>
          </a:ln>
          <a:effectLst/>
        </p:spPr>
      </p:cxnSp>
      <p:grpSp>
        <p:nvGrpSpPr>
          <p:cNvPr id="17" name="Group 16">
            <a:extLst>
              <a:ext uri="{FF2B5EF4-FFF2-40B4-BE49-F238E27FC236}">
                <a16:creationId xmlns:a16="http://schemas.microsoft.com/office/drawing/2014/main" id="{EA341207-A898-7444-9226-E720745E7EC1}"/>
              </a:ext>
            </a:extLst>
          </p:cNvPr>
          <p:cNvGrpSpPr/>
          <p:nvPr/>
        </p:nvGrpSpPr>
        <p:grpSpPr>
          <a:xfrm>
            <a:off x="2017806" y="2183226"/>
            <a:ext cx="3489257" cy="2025229"/>
            <a:chOff x="8175220" y="2012657"/>
            <a:chExt cx="2966869" cy="1631005"/>
          </a:xfrm>
        </p:grpSpPr>
        <p:sp>
          <p:nvSpPr>
            <p:cNvPr id="18" name="Oval Callout 13">
              <a:extLst>
                <a:ext uri="{FF2B5EF4-FFF2-40B4-BE49-F238E27FC236}">
                  <a16:creationId xmlns:a16="http://schemas.microsoft.com/office/drawing/2014/main" id="{B250D702-F490-35CF-0D3B-71E927A90672}"/>
                </a:ext>
              </a:extLst>
            </p:cNvPr>
            <p:cNvSpPr/>
            <p:nvPr/>
          </p:nvSpPr>
          <p:spPr>
            <a:xfrm>
              <a:off x="8175220" y="2012657"/>
              <a:ext cx="2966869" cy="1631005"/>
            </a:xfrm>
            <a:prstGeom prst="wedgeEllipseCallout">
              <a:avLst>
                <a:gd name="adj1" fmla="val -44428"/>
                <a:gd name="adj2" fmla="val -6779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A93E1CB-39FB-873A-4137-C5C1F4C138C0}"/>
                </a:ext>
              </a:extLst>
            </p:cNvPr>
            <p:cNvSpPr txBox="1"/>
            <p:nvPr/>
          </p:nvSpPr>
          <p:spPr>
            <a:xfrm>
              <a:off x="8241455" y="2590525"/>
              <a:ext cx="2676459" cy="3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FFFFFF"/>
                  </a:solidFill>
                  <a:latin typeface="Century Gothic" panose="020B0502020202020204" pitchFamily="34" charset="0"/>
                </a:rPr>
                <a:t>Siehst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a:t>
              </a:r>
            </a:p>
          </p:txBody>
        </p:sp>
      </p:grpSp>
      <p:graphicFrame>
        <p:nvGraphicFramePr>
          <p:cNvPr id="20" name="Table 19">
            <a:extLst>
              <a:ext uri="{FF2B5EF4-FFF2-40B4-BE49-F238E27FC236}">
                <a16:creationId xmlns:a16="http://schemas.microsoft.com/office/drawing/2014/main" id="{9544F977-D491-4C3E-AA38-D446348A5C59}"/>
              </a:ext>
            </a:extLst>
          </p:cNvPr>
          <p:cNvGraphicFramePr>
            <a:graphicFrameLocks noGrp="1"/>
          </p:cNvGraphicFramePr>
          <p:nvPr>
            <p:extLst>
              <p:ext uri="{D42A27DB-BD31-4B8C-83A1-F6EECF244321}">
                <p14:modId xmlns:p14="http://schemas.microsoft.com/office/powerpoint/2010/main" val="1369833724"/>
              </p:ext>
            </p:extLst>
          </p:nvPr>
        </p:nvGraphicFramePr>
        <p:xfrm>
          <a:off x="332170" y="4648045"/>
          <a:ext cx="5231514" cy="115824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1443742376"/>
                    </a:ext>
                  </a:extLst>
                </a:gridCol>
                <a:gridCol w="4784842">
                  <a:extLst>
                    <a:ext uri="{9D8B030D-6E8A-4147-A177-3AD203B41FA5}">
                      <a16:colId xmlns:a16="http://schemas.microsoft.com/office/drawing/2014/main" val="1747687455"/>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1850885"/>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a:t>
                      </a:r>
                    </a:p>
                    <a:p>
                      <a:r>
                        <a:rPr lang="en-GB" sz="16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3862647"/>
                  </a:ext>
                </a:extLst>
              </a:tr>
            </a:tbl>
          </a:graphicData>
        </a:graphic>
      </p:graphicFrame>
      <p:graphicFrame>
        <p:nvGraphicFramePr>
          <p:cNvPr id="28" name="Table 16">
            <a:extLst>
              <a:ext uri="{FF2B5EF4-FFF2-40B4-BE49-F238E27FC236}">
                <a16:creationId xmlns:a16="http://schemas.microsoft.com/office/drawing/2014/main" id="{0C059B28-9A94-4F0B-BBA7-CE43F26FE4F5}"/>
              </a:ext>
            </a:extLst>
          </p:cNvPr>
          <p:cNvGraphicFramePr>
            <a:graphicFrameLocks noGrp="1"/>
          </p:cNvGraphicFramePr>
          <p:nvPr>
            <p:extLst>
              <p:ext uri="{D42A27DB-BD31-4B8C-83A1-F6EECF244321}">
                <p14:modId xmlns:p14="http://schemas.microsoft.com/office/powerpoint/2010/main" val="2071678064"/>
              </p:ext>
            </p:extLst>
          </p:nvPr>
        </p:nvGraphicFramePr>
        <p:xfrm>
          <a:off x="6095999" y="2443667"/>
          <a:ext cx="5698436" cy="2022316"/>
        </p:xfrm>
        <a:graphic>
          <a:graphicData uri="http://schemas.openxmlformats.org/drawingml/2006/table">
            <a:tbl>
              <a:tblPr firstRow="1" bandRow="1">
                <a:tableStyleId>{5940675A-B579-460E-94D1-54222C63F5DA}</a:tableStyleId>
              </a:tblPr>
              <a:tblGrid>
                <a:gridCol w="2849218">
                  <a:extLst>
                    <a:ext uri="{9D8B030D-6E8A-4147-A177-3AD203B41FA5}">
                      <a16:colId xmlns:a16="http://schemas.microsoft.com/office/drawing/2014/main" val="1207894091"/>
                    </a:ext>
                  </a:extLst>
                </a:gridCol>
                <a:gridCol w="2849218">
                  <a:extLst>
                    <a:ext uri="{9D8B030D-6E8A-4147-A177-3AD203B41FA5}">
                      <a16:colId xmlns:a16="http://schemas.microsoft.com/office/drawing/2014/main" val="2551986672"/>
                    </a:ext>
                  </a:extLst>
                </a:gridCol>
              </a:tblGrid>
              <a:tr h="2022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pic>
        <p:nvPicPr>
          <p:cNvPr id="29" name="Picture 28" descr="Icon&#10;&#10;Description automatically generated">
            <a:extLst>
              <a:ext uri="{FF2B5EF4-FFF2-40B4-BE49-F238E27FC236}">
                <a16:creationId xmlns:a16="http://schemas.microsoft.com/office/drawing/2014/main" id="{C11EBBD1-9FD3-4762-A883-FD007A1B45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460" y="3208786"/>
            <a:ext cx="929887" cy="929887"/>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B2FAAC5C-C581-4EF0-AEC6-5E4374EEF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8944" y="3201410"/>
            <a:ext cx="1490516" cy="1104911"/>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B2A41366-6F5D-496E-95DE-32B31D82BF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5217" y="3175373"/>
            <a:ext cx="1720593" cy="1242085"/>
          </a:xfrm>
          <a:prstGeom prst="rect">
            <a:avLst/>
          </a:prstGeom>
        </p:spPr>
      </p:pic>
      <p:pic>
        <p:nvPicPr>
          <p:cNvPr id="32" name="Picture 31" descr="Icon&#10;&#10;Description automatically generated">
            <a:extLst>
              <a:ext uri="{FF2B5EF4-FFF2-40B4-BE49-F238E27FC236}">
                <a16:creationId xmlns:a16="http://schemas.microsoft.com/office/drawing/2014/main" id="{DA61A0A0-A248-422A-9375-E89AF46F33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5203" y="3175373"/>
            <a:ext cx="929887" cy="929887"/>
          </a:xfrm>
          <a:prstGeom prst="rect">
            <a:avLst/>
          </a:prstGeom>
        </p:spPr>
      </p:pic>
      <p:sp>
        <p:nvSpPr>
          <p:cNvPr id="33" name="Oval 32">
            <a:extLst>
              <a:ext uri="{FF2B5EF4-FFF2-40B4-BE49-F238E27FC236}">
                <a16:creationId xmlns:a16="http://schemas.microsoft.com/office/drawing/2014/main" id="{305D9FD5-4D3A-4B99-8889-7949F5915523}"/>
              </a:ext>
            </a:extLst>
          </p:cNvPr>
          <p:cNvSpPr/>
          <p:nvPr/>
        </p:nvSpPr>
        <p:spPr>
          <a:xfrm>
            <a:off x="7398822" y="4642470"/>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34" name="Oval 33">
            <a:extLst>
              <a:ext uri="{FF2B5EF4-FFF2-40B4-BE49-F238E27FC236}">
                <a16:creationId xmlns:a16="http://schemas.microsoft.com/office/drawing/2014/main" id="{EE5F27A0-2F5C-4CC7-9CF9-455E73A4F4CC}"/>
              </a:ext>
            </a:extLst>
          </p:cNvPr>
          <p:cNvSpPr/>
          <p:nvPr/>
        </p:nvSpPr>
        <p:spPr>
          <a:xfrm>
            <a:off x="9800908" y="467442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35" name="Oval 34">
            <a:extLst>
              <a:ext uri="{FF2B5EF4-FFF2-40B4-BE49-F238E27FC236}">
                <a16:creationId xmlns:a16="http://schemas.microsoft.com/office/drawing/2014/main" id="{422C0E91-F06F-4908-A220-C1E553146F1A}"/>
              </a:ext>
            </a:extLst>
          </p:cNvPr>
          <p:cNvSpPr/>
          <p:nvPr/>
        </p:nvSpPr>
        <p:spPr>
          <a:xfrm>
            <a:off x="7100240" y="4473359"/>
            <a:ext cx="1017331" cy="757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Scribble with solid fill">
            <a:extLst>
              <a:ext uri="{FF2B5EF4-FFF2-40B4-BE49-F238E27FC236}">
                <a16:creationId xmlns:a16="http://schemas.microsoft.com/office/drawing/2014/main" id="{B56082E3-2600-4EA0-9A0D-0A9799B04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61790" y="1169697"/>
            <a:ext cx="914400" cy="914400"/>
          </a:xfrm>
          <a:prstGeom prst="rect">
            <a:avLst/>
          </a:prstGeom>
        </p:spPr>
      </p:pic>
      <p:sp>
        <p:nvSpPr>
          <p:cNvPr id="38" name="TextBox 37">
            <a:extLst>
              <a:ext uri="{FF2B5EF4-FFF2-40B4-BE49-F238E27FC236}">
                <a16:creationId xmlns:a16="http://schemas.microsoft.com/office/drawing/2014/main" id="{410AA932-5FE9-4331-BF1A-8E398ABD1FA1}"/>
              </a:ext>
            </a:extLst>
          </p:cNvPr>
          <p:cNvSpPr txBox="1"/>
          <p:nvPr/>
        </p:nvSpPr>
        <p:spPr>
          <a:xfrm>
            <a:off x="8117571" y="1247031"/>
            <a:ext cx="2939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a:t>
            </a:r>
          </a:p>
        </p:txBody>
      </p:sp>
    </p:spTree>
    <p:extLst>
      <p:ext uri="{BB962C8B-B14F-4D97-AF65-F5344CB8AC3E}">
        <p14:creationId xmlns:p14="http://schemas.microsoft.com/office/powerpoint/2010/main" val="1970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35"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grpSp>
        <p:nvGrpSpPr>
          <p:cNvPr id="17" name="Group 16">
            <a:extLst>
              <a:ext uri="{FF2B5EF4-FFF2-40B4-BE49-F238E27FC236}">
                <a16:creationId xmlns:a16="http://schemas.microsoft.com/office/drawing/2014/main" id="{B4F32C34-1217-45DE-9804-26D735799CDA}"/>
              </a:ext>
            </a:extLst>
          </p:cNvPr>
          <p:cNvGrpSpPr/>
          <p:nvPr/>
        </p:nvGrpSpPr>
        <p:grpSpPr>
          <a:xfrm>
            <a:off x="10721009" y="25405"/>
            <a:ext cx="1583382" cy="1001482"/>
            <a:chOff x="10717846" y="65350"/>
            <a:chExt cx="1585097" cy="1419041"/>
          </a:xfrm>
        </p:grpSpPr>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2976" y="65350"/>
              <a:ext cx="1279967" cy="1066891"/>
            </a:xfrm>
            <a:prstGeom prst="rect">
              <a:avLst/>
            </a:prstGeom>
          </p:spPr>
        </p:pic>
      </p:gr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5318" y="125871"/>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6792" y="139470"/>
            <a:ext cx="6924217" cy="366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4" name="Table 16">
            <a:extLst>
              <a:ext uri="{FF2B5EF4-FFF2-40B4-BE49-F238E27FC236}">
                <a16:creationId xmlns:a16="http://schemas.microsoft.com/office/drawing/2014/main" id="{FC995FA6-B8C1-4D2D-9DE0-2C4802FB1B2C}"/>
              </a:ext>
            </a:extLst>
          </p:cNvPr>
          <p:cNvGraphicFramePr>
            <a:graphicFrameLocks noGrp="1"/>
          </p:cNvGraphicFramePr>
          <p:nvPr/>
        </p:nvGraphicFramePr>
        <p:xfrm>
          <a:off x="123171" y="107227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39" name="Table 16">
            <a:extLst>
              <a:ext uri="{FF2B5EF4-FFF2-40B4-BE49-F238E27FC236}">
                <a16:creationId xmlns:a16="http://schemas.microsoft.com/office/drawing/2014/main" id="{FAAA1041-8BAD-4391-8BEB-9320DF5643AA}"/>
              </a:ext>
            </a:extLst>
          </p:cNvPr>
          <p:cNvGraphicFramePr>
            <a:graphicFrameLocks noGrp="1"/>
          </p:cNvGraphicFramePr>
          <p:nvPr/>
        </p:nvGraphicFramePr>
        <p:xfrm>
          <a:off x="4294991" y="106619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0" name="Table 16">
            <a:extLst>
              <a:ext uri="{FF2B5EF4-FFF2-40B4-BE49-F238E27FC236}">
                <a16:creationId xmlns:a16="http://schemas.microsoft.com/office/drawing/2014/main" id="{04955E46-26E6-4346-A6A8-F3CBB2AE587A}"/>
              </a:ext>
            </a:extLst>
          </p:cNvPr>
          <p:cNvGraphicFramePr>
            <a:graphicFrameLocks noGrp="1"/>
          </p:cNvGraphicFramePr>
          <p:nvPr/>
        </p:nvGraphicFramePr>
        <p:xfrm>
          <a:off x="8466811" y="1063186"/>
          <a:ext cx="3547166" cy="1308953"/>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30895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1" name="Table 16">
            <a:extLst>
              <a:ext uri="{FF2B5EF4-FFF2-40B4-BE49-F238E27FC236}">
                <a16:creationId xmlns:a16="http://schemas.microsoft.com/office/drawing/2014/main" id="{5EB2E6B5-CEA8-4E61-A8E3-02AEF13A21FD}"/>
              </a:ext>
            </a:extLst>
          </p:cNvPr>
          <p:cNvGraphicFramePr>
            <a:graphicFrameLocks noGrp="1"/>
          </p:cNvGraphicFramePr>
          <p:nvPr/>
        </p:nvGraphicFramePr>
        <p:xfrm>
          <a:off x="123171" y="304022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2" name="Table 16">
            <a:extLst>
              <a:ext uri="{FF2B5EF4-FFF2-40B4-BE49-F238E27FC236}">
                <a16:creationId xmlns:a16="http://schemas.microsoft.com/office/drawing/2014/main" id="{D624EA42-805A-4BF3-9911-6C99322F9F22}"/>
              </a:ext>
            </a:extLst>
          </p:cNvPr>
          <p:cNvGraphicFramePr>
            <a:graphicFrameLocks noGrp="1"/>
          </p:cNvGraphicFramePr>
          <p:nvPr/>
        </p:nvGraphicFramePr>
        <p:xfrm>
          <a:off x="4294991" y="303414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3" name="Table 16">
            <a:extLst>
              <a:ext uri="{FF2B5EF4-FFF2-40B4-BE49-F238E27FC236}">
                <a16:creationId xmlns:a16="http://schemas.microsoft.com/office/drawing/2014/main" id="{E6AA98FF-EEF7-44C5-8864-A5D6538596A5}"/>
              </a:ext>
            </a:extLst>
          </p:cNvPr>
          <p:cNvGraphicFramePr>
            <a:graphicFrameLocks noGrp="1"/>
          </p:cNvGraphicFramePr>
          <p:nvPr/>
        </p:nvGraphicFramePr>
        <p:xfrm>
          <a:off x="8466811" y="3031134"/>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4" name="Table 16">
            <a:extLst>
              <a:ext uri="{FF2B5EF4-FFF2-40B4-BE49-F238E27FC236}">
                <a16:creationId xmlns:a16="http://schemas.microsoft.com/office/drawing/2014/main" id="{D7C30312-E762-4566-A1C8-07A9F2CA21F4}"/>
              </a:ext>
            </a:extLst>
          </p:cNvPr>
          <p:cNvGraphicFramePr>
            <a:graphicFrameLocks noGrp="1"/>
          </p:cNvGraphicFramePr>
          <p:nvPr/>
        </p:nvGraphicFramePr>
        <p:xfrm>
          <a:off x="123171" y="499908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5" name="Table 16">
            <a:extLst>
              <a:ext uri="{FF2B5EF4-FFF2-40B4-BE49-F238E27FC236}">
                <a16:creationId xmlns:a16="http://schemas.microsoft.com/office/drawing/2014/main" id="{0E79877F-458C-4187-BD91-564A2447838D}"/>
              </a:ext>
            </a:extLst>
          </p:cNvPr>
          <p:cNvGraphicFramePr>
            <a:graphicFrameLocks noGrp="1"/>
          </p:cNvGraphicFramePr>
          <p:nvPr/>
        </p:nvGraphicFramePr>
        <p:xfrm>
          <a:off x="4294991" y="499300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6" name="Table 16">
            <a:extLst>
              <a:ext uri="{FF2B5EF4-FFF2-40B4-BE49-F238E27FC236}">
                <a16:creationId xmlns:a16="http://schemas.microsoft.com/office/drawing/2014/main" id="{6C176B57-445E-465F-A9CD-A8FD15B439F5}"/>
              </a:ext>
            </a:extLst>
          </p:cNvPr>
          <p:cNvGraphicFramePr>
            <a:graphicFrameLocks noGrp="1"/>
          </p:cNvGraphicFramePr>
          <p:nvPr/>
        </p:nvGraphicFramePr>
        <p:xfrm>
          <a:off x="8466811" y="4989990"/>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sp>
        <p:nvSpPr>
          <p:cNvPr id="18" name="TextBox 17">
            <a:extLst>
              <a:ext uri="{FF2B5EF4-FFF2-40B4-BE49-F238E27FC236}">
                <a16:creationId xmlns:a16="http://schemas.microsoft.com/office/drawing/2014/main" id="{0D769C04-C1CA-44E1-B821-B0F49031F5E3}"/>
              </a:ext>
            </a:extLst>
          </p:cNvPr>
          <p:cNvSpPr txBox="1"/>
          <p:nvPr/>
        </p:nvSpPr>
        <p:spPr>
          <a:xfrm>
            <a:off x="123171" y="663869"/>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1</a:t>
            </a:r>
          </a:p>
        </p:txBody>
      </p:sp>
      <p:sp>
        <p:nvSpPr>
          <p:cNvPr id="47" name="TextBox 46">
            <a:extLst>
              <a:ext uri="{FF2B5EF4-FFF2-40B4-BE49-F238E27FC236}">
                <a16:creationId xmlns:a16="http://schemas.microsoft.com/office/drawing/2014/main" id="{5CD8AA16-E5F4-40EC-A812-8DA0285091FE}"/>
              </a:ext>
            </a:extLst>
          </p:cNvPr>
          <p:cNvSpPr txBox="1"/>
          <p:nvPr/>
        </p:nvSpPr>
        <p:spPr>
          <a:xfrm>
            <a:off x="4274609" y="663076"/>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2</a:t>
            </a:r>
          </a:p>
        </p:txBody>
      </p:sp>
      <p:sp>
        <p:nvSpPr>
          <p:cNvPr id="48" name="TextBox 47">
            <a:extLst>
              <a:ext uri="{FF2B5EF4-FFF2-40B4-BE49-F238E27FC236}">
                <a16:creationId xmlns:a16="http://schemas.microsoft.com/office/drawing/2014/main" id="{19A44B43-2FE5-4FDE-A630-400788E3003E}"/>
              </a:ext>
            </a:extLst>
          </p:cNvPr>
          <p:cNvSpPr txBox="1"/>
          <p:nvPr/>
        </p:nvSpPr>
        <p:spPr>
          <a:xfrm>
            <a:off x="8453559" y="65394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3</a:t>
            </a:r>
          </a:p>
        </p:txBody>
      </p:sp>
      <p:sp>
        <p:nvSpPr>
          <p:cNvPr id="49" name="TextBox 48">
            <a:extLst>
              <a:ext uri="{FF2B5EF4-FFF2-40B4-BE49-F238E27FC236}">
                <a16:creationId xmlns:a16="http://schemas.microsoft.com/office/drawing/2014/main" id="{E72828F9-9F80-40FB-AC4E-59901F715367}"/>
              </a:ext>
            </a:extLst>
          </p:cNvPr>
          <p:cNvSpPr txBox="1"/>
          <p:nvPr/>
        </p:nvSpPr>
        <p:spPr>
          <a:xfrm>
            <a:off x="123171" y="263099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4</a:t>
            </a:r>
          </a:p>
        </p:txBody>
      </p:sp>
      <p:sp>
        <p:nvSpPr>
          <p:cNvPr id="50" name="TextBox 49">
            <a:extLst>
              <a:ext uri="{FF2B5EF4-FFF2-40B4-BE49-F238E27FC236}">
                <a16:creationId xmlns:a16="http://schemas.microsoft.com/office/drawing/2014/main" id="{08BE9BCF-5362-4CC3-AB97-09D77C686834}"/>
              </a:ext>
            </a:extLst>
          </p:cNvPr>
          <p:cNvSpPr txBox="1"/>
          <p:nvPr/>
        </p:nvSpPr>
        <p:spPr>
          <a:xfrm>
            <a:off x="4274609" y="262591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5</a:t>
            </a:r>
          </a:p>
        </p:txBody>
      </p:sp>
      <p:sp>
        <p:nvSpPr>
          <p:cNvPr id="51" name="TextBox 50">
            <a:extLst>
              <a:ext uri="{FF2B5EF4-FFF2-40B4-BE49-F238E27FC236}">
                <a16:creationId xmlns:a16="http://schemas.microsoft.com/office/drawing/2014/main" id="{9FBB5053-2670-49AA-9093-977DA1F29A96}"/>
              </a:ext>
            </a:extLst>
          </p:cNvPr>
          <p:cNvSpPr txBox="1"/>
          <p:nvPr/>
        </p:nvSpPr>
        <p:spPr>
          <a:xfrm>
            <a:off x="8453559" y="262106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6</a:t>
            </a:r>
          </a:p>
        </p:txBody>
      </p:sp>
      <p:sp>
        <p:nvSpPr>
          <p:cNvPr id="52" name="TextBox 51">
            <a:extLst>
              <a:ext uri="{FF2B5EF4-FFF2-40B4-BE49-F238E27FC236}">
                <a16:creationId xmlns:a16="http://schemas.microsoft.com/office/drawing/2014/main" id="{48AC0F41-3BD0-4653-8666-75762734F3B6}"/>
              </a:ext>
            </a:extLst>
          </p:cNvPr>
          <p:cNvSpPr txBox="1"/>
          <p:nvPr/>
        </p:nvSpPr>
        <p:spPr>
          <a:xfrm>
            <a:off x="123171" y="459732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7</a:t>
            </a:r>
          </a:p>
        </p:txBody>
      </p:sp>
      <p:sp>
        <p:nvSpPr>
          <p:cNvPr id="53" name="TextBox 52">
            <a:extLst>
              <a:ext uri="{FF2B5EF4-FFF2-40B4-BE49-F238E27FC236}">
                <a16:creationId xmlns:a16="http://schemas.microsoft.com/office/drawing/2014/main" id="{2F16C314-940C-47CA-AAD7-6FF84C1C87D6}"/>
              </a:ext>
            </a:extLst>
          </p:cNvPr>
          <p:cNvSpPr txBox="1"/>
          <p:nvPr/>
        </p:nvSpPr>
        <p:spPr>
          <a:xfrm>
            <a:off x="4274609" y="4583277"/>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8</a:t>
            </a:r>
          </a:p>
        </p:txBody>
      </p:sp>
      <p:sp>
        <p:nvSpPr>
          <p:cNvPr id="54" name="TextBox 53">
            <a:extLst>
              <a:ext uri="{FF2B5EF4-FFF2-40B4-BE49-F238E27FC236}">
                <a16:creationId xmlns:a16="http://schemas.microsoft.com/office/drawing/2014/main" id="{A6EAC953-D3E8-4EC7-80E1-329A07EABD7B}"/>
              </a:ext>
            </a:extLst>
          </p:cNvPr>
          <p:cNvSpPr txBox="1"/>
          <p:nvPr/>
        </p:nvSpPr>
        <p:spPr>
          <a:xfrm>
            <a:off x="8453559" y="458739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9</a:t>
            </a:r>
          </a:p>
        </p:txBody>
      </p:sp>
      <p:pic>
        <p:nvPicPr>
          <p:cNvPr id="55" name="Picture 54" descr="A picture containing text&#10;&#10;Description automatically generated">
            <a:extLst>
              <a:ext uri="{FF2B5EF4-FFF2-40B4-BE49-F238E27FC236}">
                <a16:creationId xmlns:a16="http://schemas.microsoft.com/office/drawing/2014/main" id="{80AF96FE-A42D-4418-A19D-DB1C5127CC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3368" y="1591544"/>
            <a:ext cx="771727" cy="572077"/>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D996B2A5-5567-41FC-84F8-5A98C9EB2D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1529286"/>
            <a:ext cx="964955" cy="696595"/>
          </a:xfrm>
          <a:prstGeom prst="rect">
            <a:avLst/>
          </a:prstGeom>
        </p:spPr>
      </p:pic>
      <p:pic>
        <p:nvPicPr>
          <p:cNvPr id="82" name="Picture 2" descr="Free vector graphics of Restaurant">
            <a:extLst>
              <a:ext uri="{FF2B5EF4-FFF2-40B4-BE49-F238E27FC236}">
                <a16:creationId xmlns:a16="http://schemas.microsoft.com/office/drawing/2014/main" id="{5DC414D8-B54F-4F78-95DE-F5F423BE73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601" y="1416005"/>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Free vector graphics of Restaurant">
            <a:extLst>
              <a:ext uri="{FF2B5EF4-FFF2-40B4-BE49-F238E27FC236}">
                <a16:creationId xmlns:a16="http://schemas.microsoft.com/office/drawing/2014/main" id="{E5693487-8649-41F7-A39F-61D90DC8D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5095" y="1454154"/>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A picture containing text&#10;&#10;Description automatically generated">
            <a:extLst>
              <a:ext uri="{FF2B5EF4-FFF2-40B4-BE49-F238E27FC236}">
                <a16:creationId xmlns:a16="http://schemas.microsoft.com/office/drawing/2014/main" id="{85B13EAA-A5BD-4938-AFEE-0016BA7D3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265" y="1507848"/>
            <a:ext cx="771727" cy="572077"/>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A968F10A-911D-439D-B762-38FD2CF9E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6175" y="1415196"/>
            <a:ext cx="964955" cy="696595"/>
          </a:xfrm>
          <a:prstGeom prst="rect">
            <a:avLst/>
          </a:prstGeom>
        </p:spPr>
      </p:pic>
      <p:pic>
        <p:nvPicPr>
          <p:cNvPr id="93" name="Picture 92" descr="A picture containing text&#10;&#10;Description automatically generated">
            <a:extLst>
              <a:ext uri="{FF2B5EF4-FFF2-40B4-BE49-F238E27FC236}">
                <a16:creationId xmlns:a16="http://schemas.microsoft.com/office/drawing/2014/main" id="{3047E1A5-9241-4866-98A9-F398F3057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9805" y="1562529"/>
            <a:ext cx="771727" cy="572077"/>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00AB523F-1232-4910-8A37-380EB33FF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7981" y="1445999"/>
            <a:ext cx="964955" cy="696595"/>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89211A72-4528-4D0E-B371-E7A8C93904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942" y="3488691"/>
            <a:ext cx="771727" cy="572077"/>
          </a:xfrm>
          <a:prstGeom prst="rect">
            <a:avLst/>
          </a:prstGeom>
        </p:spPr>
      </p:pic>
      <p:pic>
        <p:nvPicPr>
          <p:cNvPr id="97" name="Picture 96" descr="A picture containing icon&#10;&#10;Description automatically generated">
            <a:extLst>
              <a:ext uri="{FF2B5EF4-FFF2-40B4-BE49-F238E27FC236}">
                <a16:creationId xmlns:a16="http://schemas.microsoft.com/office/drawing/2014/main" id="{68C9B7B4-984D-4118-96B0-299AA5C644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118" y="3372161"/>
            <a:ext cx="964955" cy="696595"/>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AA31ACE6-EFC8-4206-A78E-69BA18C22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3629" y="3665552"/>
            <a:ext cx="771727" cy="572077"/>
          </a:xfrm>
          <a:prstGeom prst="rect">
            <a:avLst/>
          </a:prstGeom>
        </p:spPr>
      </p:pic>
      <p:pic>
        <p:nvPicPr>
          <p:cNvPr id="99" name="Picture 98" descr="A picture containing icon&#10;&#10;Description automatically generated">
            <a:extLst>
              <a:ext uri="{FF2B5EF4-FFF2-40B4-BE49-F238E27FC236}">
                <a16:creationId xmlns:a16="http://schemas.microsoft.com/office/drawing/2014/main" id="{E0A13A49-8361-4D96-B9EB-6E2B818DB6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4471" y="3588453"/>
            <a:ext cx="964955" cy="696595"/>
          </a:xfrm>
          <a:prstGeom prst="rect">
            <a:avLst/>
          </a:prstGeom>
        </p:spPr>
      </p:pic>
      <p:pic>
        <p:nvPicPr>
          <p:cNvPr id="105" name="Picture 104" descr="A picture containing text&#10;&#10;Description automatically generated">
            <a:extLst>
              <a:ext uri="{FF2B5EF4-FFF2-40B4-BE49-F238E27FC236}">
                <a16:creationId xmlns:a16="http://schemas.microsoft.com/office/drawing/2014/main" id="{74C5E36E-79BC-41BD-8C04-428ABCA780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3680" y="3684808"/>
            <a:ext cx="771727" cy="572077"/>
          </a:xfrm>
          <a:prstGeom prst="rect">
            <a:avLst/>
          </a:prstGeom>
        </p:spPr>
      </p:pic>
      <p:pic>
        <p:nvPicPr>
          <p:cNvPr id="106" name="Picture 105" descr="A picture containing icon&#10;&#10;Description automatically generated">
            <a:extLst>
              <a:ext uri="{FF2B5EF4-FFF2-40B4-BE49-F238E27FC236}">
                <a16:creationId xmlns:a16="http://schemas.microsoft.com/office/drawing/2014/main" id="{F4C13FDA-B81C-4C12-9D31-8A7B95355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7262" y="3622548"/>
            <a:ext cx="964955" cy="696595"/>
          </a:xfrm>
          <a:prstGeom prst="rect">
            <a:avLst/>
          </a:prstGeom>
        </p:spPr>
      </p:pic>
      <p:sp>
        <p:nvSpPr>
          <p:cNvPr id="108" name="Oval 107">
            <a:extLst>
              <a:ext uri="{FF2B5EF4-FFF2-40B4-BE49-F238E27FC236}">
                <a16:creationId xmlns:a16="http://schemas.microsoft.com/office/drawing/2014/main" id="{311184B3-CBE3-4F5F-8523-B843FA6F5B80}"/>
              </a:ext>
            </a:extLst>
          </p:cNvPr>
          <p:cNvSpPr/>
          <p:nvPr/>
        </p:nvSpPr>
        <p:spPr>
          <a:xfrm>
            <a:off x="878042" y="238695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F</a:t>
            </a:r>
          </a:p>
        </p:txBody>
      </p:sp>
      <p:sp>
        <p:nvSpPr>
          <p:cNvPr id="109" name="Oval 108">
            <a:extLst>
              <a:ext uri="{FF2B5EF4-FFF2-40B4-BE49-F238E27FC236}">
                <a16:creationId xmlns:a16="http://schemas.microsoft.com/office/drawing/2014/main" id="{CF91C7D4-6C80-40B9-98E1-9F5FA89CC4DB}"/>
              </a:ext>
            </a:extLst>
          </p:cNvPr>
          <p:cNvSpPr/>
          <p:nvPr/>
        </p:nvSpPr>
        <p:spPr>
          <a:xfrm>
            <a:off x="2628831" y="238137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0" name="Oval 109">
            <a:extLst>
              <a:ext uri="{FF2B5EF4-FFF2-40B4-BE49-F238E27FC236}">
                <a16:creationId xmlns:a16="http://schemas.microsoft.com/office/drawing/2014/main" id="{B2EA2C5D-8D34-4766-8DD8-3B86F3046620}"/>
              </a:ext>
            </a:extLst>
          </p:cNvPr>
          <p:cNvSpPr/>
          <p:nvPr/>
        </p:nvSpPr>
        <p:spPr>
          <a:xfrm>
            <a:off x="5119607" y="239387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O</a:t>
            </a:r>
          </a:p>
        </p:txBody>
      </p:sp>
      <p:sp>
        <p:nvSpPr>
          <p:cNvPr id="111" name="Oval 110">
            <a:extLst>
              <a:ext uri="{FF2B5EF4-FFF2-40B4-BE49-F238E27FC236}">
                <a16:creationId xmlns:a16="http://schemas.microsoft.com/office/drawing/2014/main" id="{9129E11F-547D-4937-9F22-41E01A363032}"/>
              </a:ext>
            </a:extLst>
          </p:cNvPr>
          <p:cNvSpPr/>
          <p:nvPr/>
        </p:nvSpPr>
        <p:spPr>
          <a:xfrm>
            <a:off x="6870396" y="238830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112" name="Oval 111">
            <a:extLst>
              <a:ext uri="{FF2B5EF4-FFF2-40B4-BE49-F238E27FC236}">
                <a16:creationId xmlns:a16="http://schemas.microsoft.com/office/drawing/2014/main" id="{45F20940-962B-4E63-8C43-026DC1CDFFA7}"/>
              </a:ext>
            </a:extLst>
          </p:cNvPr>
          <p:cNvSpPr/>
          <p:nvPr/>
        </p:nvSpPr>
        <p:spPr>
          <a:xfrm>
            <a:off x="9272063" y="240749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a:t>
            </a:r>
          </a:p>
        </p:txBody>
      </p:sp>
      <p:sp>
        <p:nvSpPr>
          <p:cNvPr id="113" name="Oval 112">
            <a:extLst>
              <a:ext uri="{FF2B5EF4-FFF2-40B4-BE49-F238E27FC236}">
                <a16:creationId xmlns:a16="http://schemas.microsoft.com/office/drawing/2014/main" id="{B52E4C39-0B37-4952-B975-FD66F2AD6D63}"/>
              </a:ext>
            </a:extLst>
          </p:cNvPr>
          <p:cNvSpPr/>
          <p:nvPr/>
        </p:nvSpPr>
        <p:spPr>
          <a:xfrm>
            <a:off x="11027540" y="240299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H</a:t>
            </a:r>
          </a:p>
        </p:txBody>
      </p:sp>
      <p:sp>
        <p:nvSpPr>
          <p:cNvPr id="114" name="Oval 113">
            <a:extLst>
              <a:ext uri="{FF2B5EF4-FFF2-40B4-BE49-F238E27FC236}">
                <a16:creationId xmlns:a16="http://schemas.microsoft.com/office/drawing/2014/main" id="{9EDF711A-09E2-4719-8234-7843EE8A9650}"/>
              </a:ext>
            </a:extLst>
          </p:cNvPr>
          <p:cNvSpPr/>
          <p:nvPr/>
        </p:nvSpPr>
        <p:spPr>
          <a:xfrm>
            <a:off x="873354" y="435504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5" name="Oval 114">
            <a:extLst>
              <a:ext uri="{FF2B5EF4-FFF2-40B4-BE49-F238E27FC236}">
                <a16:creationId xmlns:a16="http://schemas.microsoft.com/office/drawing/2014/main" id="{A752CF52-4E4D-4231-98AF-E89C5070C126}"/>
              </a:ext>
            </a:extLst>
          </p:cNvPr>
          <p:cNvSpPr/>
          <p:nvPr/>
        </p:nvSpPr>
        <p:spPr>
          <a:xfrm>
            <a:off x="2668896"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K</a:t>
            </a:r>
          </a:p>
        </p:txBody>
      </p:sp>
      <p:sp>
        <p:nvSpPr>
          <p:cNvPr id="116" name="Oval 115">
            <a:extLst>
              <a:ext uri="{FF2B5EF4-FFF2-40B4-BE49-F238E27FC236}">
                <a16:creationId xmlns:a16="http://schemas.microsoft.com/office/drawing/2014/main" id="{B53CAC1F-56C0-4695-AD51-FEB864C28C33}"/>
              </a:ext>
            </a:extLst>
          </p:cNvPr>
          <p:cNvSpPr/>
          <p:nvPr/>
        </p:nvSpPr>
        <p:spPr>
          <a:xfrm>
            <a:off x="5114919"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7" name="Oval 116">
            <a:extLst>
              <a:ext uri="{FF2B5EF4-FFF2-40B4-BE49-F238E27FC236}">
                <a16:creationId xmlns:a16="http://schemas.microsoft.com/office/drawing/2014/main" id="{62E96806-DEE2-4E76-906F-B03D12A493B3}"/>
              </a:ext>
            </a:extLst>
          </p:cNvPr>
          <p:cNvSpPr/>
          <p:nvPr/>
        </p:nvSpPr>
        <p:spPr>
          <a:xfrm>
            <a:off x="6865708" y="435639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M</a:t>
            </a:r>
          </a:p>
        </p:txBody>
      </p:sp>
      <p:sp>
        <p:nvSpPr>
          <p:cNvPr id="118" name="Oval 117">
            <a:extLst>
              <a:ext uri="{FF2B5EF4-FFF2-40B4-BE49-F238E27FC236}">
                <a16:creationId xmlns:a16="http://schemas.microsoft.com/office/drawing/2014/main" id="{3113A1AA-AE8A-43C7-97BF-C758B1B541BF}"/>
              </a:ext>
            </a:extLst>
          </p:cNvPr>
          <p:cNvSpPr/>
          <p:nvPr/>
        </p:nvSpPr>
        <p:spPr>
          <a:xfrm>
            <a:off x="9267375" y="437558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U</a:t>
            </a:r>
          </a:p>
        </p:txBody>
      </p:sp>
      <p:sp>
        <p:nvSpPr>
          <p:cNvPr id="119" name="Oval 118">
            <a:extLst>
              <a:ext uri="{FF2B5EF4-FFF2-40B4-BE49-F238E27FC236}">
                <a16:creationId xmlns:a16="http://schemas.microsoft.com/office/drawing/2014/main" id="{87C75DFE-256B-46B7-B9A7-D785C9B54F95}"/>
              </a:ext>
            </a:extLst>
          </p:cNvPr>
          <p:cNvSpPr/>
          <p:nvPr/>
        </p:nvSpPr>
        <p:spPr>
          <a:xfrm>
            <a:off x="11022852" y="437108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entury Gothic" panose="020B0502020202020204" pitchFamily="34" charset="0"/>
              </a:rPr>
              <a:t>Ä</a:t>
            </a:r>
            <a:endParaRPr lang="en-GB" sz="2400" b="1" dirty="0">
              <a:solidFill>
                <a:schemeClr val="tx1"/>
              </a:solidFill>
              <a:latin typeface="Century Gothic" panose="020B0502020202020204" pitchFamily="34" charset="0"/>
            </a:endParaRPr>
          </a:p>
        </p:txBody>
      </p:sp>
      <p:sp>
        <p:nvSpPr>
          <p:cNvPr id="120" name="Oval 119">
            <a:extLst>
              <a:ext uri="{FF2B5EF4-FFF2-40B4-BE49-F238E27FC236}">
                <a16:creationId xmlns:a16="http://schemas.microsoft.com/office/drawing/2014/main" id="{F51044F4-D2D8-41B2-A780-2A6EDCF8D3DD}"/>
              </a:ext>
            </a:extLst>
          </p:cNvPr>
          <p:cNvSpPr/>
          <p:nvPr/>
        </p:nvSpPr>
        <p:spPr>
          <a:xfrm>
            <a:off x="873354" y="631627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a:t>
            </a:r>
          </a:p>
        </p:txBody>
      </p:sp>
      <p:sp>
        <p:nvSpPr>
          <p:cNvPr id="121" name="Oval 120">
            <a:extLst>
              <a:ext uri="{FF2B5EF4-FFF2-40B4-BE49-F238E27FC236}">
                <a16:creationId xmlns:a16="http://schemas.microsoft.com/office/drawing/2014/main" id="{5D87725C-0665-4491-999E-36D780FA3F67}"/>
              </a:ext>
            </a:extLst>
          </p:cNvPr>
          <p:cNvSpPr/>
          <p:nvPr/>
        </p:nvSpPr>
        <p:spPr>
          <a:xfrm>
            <a:off x="2624143" y="630771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D</a:t>
            </a:r>
          </a:p>
        </p:txBody>
      </p:sp>
      <p:sp>
        <p:nvSpPr>
          <p:cNvPr id="122" name="Oval 121">
            <a:extLst>
              <a:ext uri="{FF2B5EF4-FFF2-40B4-BE49-F238E27FC236}">
                <a16:creationId xmlns:a16="http://schemas.microsoft.com/office/drawing/2014/main" id="{F2A248B6-0E72-4374-AD4D-5ED0575A8BC7}"/>
              </a:ext>
            </a:extLst>
          </p:cNvPr>
          <p:cNvSpPr/>
          <p:nvPr/>
        </p:nvSpPr>
        <p:spPr>
          <a:xfrm>
            <a:off x="5114919" y="632320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23" name="Oval 122">
            <a:extLst>
              <a:ext uri="{FF2B5EF4-FFF2-40B4-BE49-F238E27FC236}">
                <a16:creationId xmlns:a16="http://schemas.microsoft.com/office/drawing/2014/main" id="{22F9A32F-D726-4633-A3C9-D7C34D2DF14C}"/>
              </a:ext>
            </a:extLst>
          </p:cNvPr>
          <p:cNvSpPr/>
          <p:nvPr/>
        </p:nvSpPr>
        <p:spPr>
          <a:xfrm>
            <a:off x="6865708" y="631762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a:t>
            </a:r>
          </a:p>
        </p:txBody>
      </p:sp>
      <p:sp>
        <p:nvSpPr>
          <p:cNvPr id="124" name="Oval 123">
            <a:extLst>
              <a:ext uri="{FF2B5EF4-FFF2-40B4-BE49-F238E27FC236}">
                <a16:creationId xmlns:a16="http://schemas.microsoft.com/office/drawing/2014/main" id="{F62F4988-52CD-435E-8061-B3705B913260}"/>
              </a:ext>
            </a:extLst>
          </p:cNvPr>
          <p:cNvSpPr/>
          <p:nvPr/>
        </p:nvSpPr>
        <p:spPr>
          <a:xfrm>
            <a:off x="9267375" y="633681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25" name="Oval 124">
            <a:extLst>
              <a:ext uri="{FF2B5EF4-FFF2-40B4-BE49-F238E27FC236}">
                <a16:creationId xmlns:a16="http://schemas.microsoft.com/office/drawing/2014/main" id="{6B94C278-052D-46BE-B5F4-725A5FF68E9F}"/>
              </a:ext>
            </a:extLst>
          </p:cNvPr>
          <p:cNvSpPr/>
          <p:nvPr/>
        </p:nvSpPr>
        <p:spPr>
          <a:xfrm>
            <a:off x="11022852" y="633231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K</a:t>
            </a:r>
          </a:p>
        </p:txBody>
      </p:sp>
      <p:pic>
        <p:nvPicPr>
          <p:cNvPr id="127" name="Picture 126" descr="A picture containing text&#10;&#10;Description automatically generated">
            <a:extLst>
              <a:ext uri="{FF2B5EF4-FFF2-40B4-BE49-F238E27FC236}">
                <a16:creationId xmlns:a16="http://schemas.microsoft.com/office/drawing/2014/main" id="{9F6EE29B-33D9-41A2-9132-1D9203DDEF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1594" y="5311881"/>
            <a:ext cx="771727" cy="572077"/>
          </a:xfrm>
          <a:prstGeom prst="rect">
            <a:avLst/>
          </a:prstGeom>
        </p:spPr>
      </p:pic>
      <p:pic>
        <p:nvPicPr>
          <p:cNvPr id="128" name="Picture 127" descr="A picture containing icon&#10;&#10;Description automatically generated">
            <a:extLst>
              <a:ext uri="{FF2B5EF4-FFF2-40B4-BE49-F238E27FC236}">
                <a16:creationId xmlns:a16="http://schemas.microsoft.com/office/drawing/2014/main" id="{D897CB29-8DBE-4277-8333-30CCD2392B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23" y="5300107"/>
            <a:ext cx="964955" cy="696595"/>
          </a:xfrm>
          <a:prstGeom prst="rect">
            <a:avLst/>
          </a:prstGeom>
        </p:spPr>
      </p:pic>
      <p:pic>
        <p:nvPicPr>
          <p:cNvPr id="131" name="Picture 130" descr="A picture containing text&#10;&#10;Description automatically generated">
            <a:extLst>
              <a:ext uri="{FF2B5EF4-FFF2-40B4-BE49-F238E27FC236}">
                <a16:creationId xmlns:a16="http://schemas.microsoft.com/office/drawing/2014/main" id="{243D9A5E-251B-4034-9D28-EDA3E3E62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8649" y="5548755"/>
            <a:ext cx="771727" cy="572077"/>
          </a:xfrm>
          <a:prstGeom prst="rect">
            <a:avLst/>
          </a:prstGeom>
        </p:spPr>
      </p:pic>
      <p:pic>
        <p:nvPicPr>
          <p:cNvPr id="132" name="Picture 131" descr="A picture containing icon&#10;&#10;Description automatically generated">
            <a:extLst>
              <a:ext uri="{FF2B5EF4-FFF2-40B4-BE49-F238E27FC236}">
                <a16:creationId xmlns:a16="http://schemas.microsoft.com/office/drawing/2014/main" id="{3832F0A3-0C88-4040-AE5F-1F915E78D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3559" y="5456103"/>
            <a:ext cx="964955" cy="696595"/>
          </a:xfrm>
          <a:prstGeom prst="rect">
            <a:avLst/>
          </a:prstGeom>
        </p:spPr>
      </p:pic>
      <p:pic>
        <p:nvPicPr>
          <p:cNvPr id="134" name="Picture 133" descr="A picture containing text&#10;&#10;Description automatically generated">
            <a:extLst>
              <a:ext uri="{FF2B5EF4-FFF2-40B4-BE49-F238E27FC236}">
                <a16:creationId xmlns:a16="http://schemas.microsoft.com/office/drawing/2014/main" id="{1EF2F530-B98A-48D9-99C5-0339EF07A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8299" y="5367208"/>
            <a:ext cx="771727" cy="572077"/>
          </a:xfrm>
          <a:prstGeom prst="rect">
            <a:avLst/>
          </a:prstGeom>
        </p:spPr>
      </p:pic>
      <p:pic>
        <p:nvPicPr>
          <p:cNvPr id="135" name="Picture 134" descr="A picture containing icon&#10;&#10;Description automatically generated">
            <a:extLst>
              <a:ext uri="{FF2B5EF4-FFF2-40B4-BE49-F238E27FC236}">
                <a16:creationId xmlns:a16="http://schemas.microsoft.com/office/drawing/2014/main" id="{205D025C-E715-4F2E-99B7-421687475C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8102" y="5304950"/>
            <a:ext cx="964955" cy="696595"/>
          </a:xfrm>
          <a:prstGeom prst="rect">
            <a:avLst/>
          </a:prstGeom>
        </p:spPr>
      </p:pic>
      <p:pic>
        <p:nvPicPr>
          <p:cNvPr id="136" name="Picture 2" descr="Free vector graphics of Restaurant">
            <a:extLst>
              <a:ext uri="{FF2B5EF4-FFF2-40B4-BE49-F238E27FC236}">
                <a16:creationId xmlns:a16="http://schemas.microsoft.com/office/drawing/2014/main" id="{4CB6E3CA-B8FA-40B8-A782-585F667476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2532" y="5191669"/>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Free vector graphics of Restaurant">
            <a:extLst>
              <a:ext uri="{FF2B5EF4-FFF2-40B4-BE49-F238E27FC236}">
                <a16:creationId xmlns:a16="http://schemas.microsoft.com/office/drawing/2014/main" id="{B4213239-EDAC-4456-AFE8-E2189FE7CE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0026" y="5229818"/>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round object with black eyes&#10;&#10;Description automatically generated">
            <a:extLst>
              <a:ext uri="{FF2B5EF4-FFF2-40B4-BE49-F238E27FC236}">
                <a16:creationId xmlns:a16="http://schemas.microsoft.com/office/drawing/2014/main" id="{80F41871-8B42-EE52-6FE3-2969EC4528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096" y="3245084"/>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round object with black eyes&#10;&#10;Description automatically generated">
            <a:extLst>
              <a:ext uri="{FF2B5EF4-FFF2-40B4-BE49-F238E27FC236}">
                <a16:creationId xmlns:a16="http://schemas.microsoft.com/office/drawing/2014/main" id="{FA70DE5A-C06A-BD74-835A-FBC0AB34FD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2140" y="3245084"/>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round object with black eyes&#10;&#10;Description automatically generated">
            <a:extLst>
              <a:ext uri="{FF2B5EF4-FFF2-40B4-BE49-F238E27FC236}">
                <a16:creationId xmlns:a16="http://schemas.microsoft.com/office/drawing/2014/main" id="{317F6BDF-C15F-9774-E059-8C80BF8A36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1815" y="5210229"/>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round object with black eyes&#10;&#10;Description automatically generated">
            <a:extLst>
              <a:ext uri="{FF2B5EF4-FFF2-40B4-BE49-F238E27FC236}">
                <a16:creationId xmlns:a16="http://schemas.microsoft.com/office/drawing/2014/main" id="{C3C02DDD-4A12-9958-E592-B02378FC6F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2852" y="5195214"/>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A red and blue hands touching each other&#10;&#10;Description automatically generated">
            <a:extLst>
              <a:ext uri="{FF2B5EF4-FFF2-40B4-BE49-F238E27FC236}">
                <a16:creationId xmlns:a16="http://schemas.microsoft.com/office/drawing/2014/main" id="{ED190927-57BE-4012-9901-C9DC08393A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453" y="3269200"/>
            <a:ext cx="761038" cy="800239"/>
          </a:xfrm>
          <a:prstGeom prst="rect">
            <a:avLst/>
          </a:prstGeom>
        </p:spPr>
      </p:pic>
      <p:pic>
        <p:nvPicPr>
          <p:cNvPr id="100" name="Picture 99" descr="A red and blue hands touching each other&#10;&#10;Description automatically generated">
            <a:extLst>
              <a:ext uri="{FF2B5EF4-FFF2-40B4-BE49-F238E27FC236}">
                <a16:creationId xmlns:a16="http://schemas.microsoft.com/office/drawing/2014/main" id="{F890BD61-088F-450C-8651-8C73F201DE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1299" y="3258563"/>
            <a:ext cx="761038" cy="800239"/>
          </a:xfrm>
          <a:prstGeom prst="rect">
            <a:avLst/>
          </a:prstGeom>
        </p:spPr>
      </p:pic>
      <p:pic>
        <p:nvPicPr>
          <p:cNvPr id="101" name="Picture 100" descr="A red and blue hands touching each other&#10;&#10;Description automatically generated">
            <a:extLst>
              <a:ext uri="{FF2B5EF4-FFF2-40B4-BE49-F238E27FC236}">
                <a16:creationId xmlns:a16="http://schemas.microsoft.com/office/drawing/2014/main" id="{CA29E7F5-6B08-4251-902E-E9AC315D35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8268" y="3279533"/>
            <a:ext cx="761038" cy="800239"/>
          </a:xfrm>
          <a:prstGeom prst="rect">
            <a:avLst/>
          </a:prstGeom>
        </p:spPr>
      </p:pic>
      <p:pic>
        <p:nvPicPr>
          <p:cNvPr id="102" name="Picture 101" descr="A red and blue hands touching each other&#10;&#10;Description automatically generated">
            <a:extLst>
              <a:ext uri="{FF2B5EF4-FFF2-40B4-BE49-F238E27FC236}">
                <a16:creationId xmlns:a16="http://schemas.microsoft.com/office/drawing/2014/main" id="{A1E5333B-D179-4B37-B33E-EF37375F4C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9013" y="3258563"/>
            <a:ext cx="761038" cy="800239"/>
          </a:xfrm>
          <a:prstGeom prst="rect">
            <a:avLst/>
          </a:prstGeom>
        </p:spPr>
      </p:pic>
      <p:pic>
        <p:nvPicPr>
          <p:cNvPr id="15" name="Picture 14" descr="A cartoon of a child holding a gift&#10;&#10;Description automatically generated">
            <a:extLst>
              <a:ext uri="{FF2B5EF4-FFF2-40B4-BE49-F238E27FC236}">
                <a16:creationId xmlns:a16="http://schemas.microsoft.com/office/drawing/2014/main" id="{34B5AF5F-4E86-4E62-B58B-54FEEC6876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4816" y="1373961"/>
            <a:ext cx="813417" cy="768633"/>
          </a:xfrm>
          <a:prstGeom prst="rect">
            <a:avLst/>
          </a:prstGeom>
        </p:spPr>
      </p:pic>
      <p:pic>
        <p:nvPicPr>
          <p:cNvPr id="104" name="Picture 103" descr="A cartoon of a child holding a gift&#10;&#10;Description automatically generated">
            <a:extLst>
              <a:ext uri="{FF2B5EF4-FFF2-40B4-BE49-F238E27FC236}">
                <a16:creationId xmlns:a16="http://schemas.microsoft.com/office/drawing/2014/main" id="{BC819129-286F-48A0-BA01-6A8244C49A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94508" y="1373961"/>
            <a:ext cx="813417" cy="768633"/>
          </a:xfrm>
          <a:prstGeom prst="rect">
            <a:avLst/>
          </a:prstGeom>
        </p:spPr>
      </p:pic>
      <p:pic>
        <p:nvPicPr>
          <p:cNvPr id="107" name="Picture 106">
            <a:extLst>
              <a:ext uri="{FF2B5EF4-FFF2-40B4-BE49-F238E27FC236}">
                <a16:creationId xmlns:a16="http://schemas.microsoft.com/office/drawing/2014/main" id="{DB75689A-B035-4DE0-A48D-5ACB21743B7E}"/>
              </a:ext>
            </a:extLst>
          </p:cNvPr>
          <p:cNvPicPr>
            <a:picLocks noChangeAspect="1"/>
          </p:cNvPicPr>
          <p:nvPr/>
        </p:nvPicPr>
        <p:blipFill>
          <a:blip r:embed="rId12"/>
          <a:stretch>
            <a:fillRect/>
          </a:stretch>
        </p:blipFill>
        <p:spPr>
          <a:xfrm>
            <a:off x="991032" y="5300107"/>
            <a:ext cx="811815" cy="790357"/>
          </a:xfrm>
          <a:prstGeom prst="rect">
            <a:avLst/>
          </a:prstGeom>
        </p:spPr>
      </p:pic>
      <p:pic>
        <p:nvPicPr>
          <p:cNvPr id="126" name="Picture 125">
            <a:extLst>
              <a:ext uri="{FF2B5EF4-FFF2-40B4-BE49-F238E27FC236}">
                <a16:creationId xmlns:a16="http://schemas.microsoft.com/office/drawing/2014/main" id="{A40729E2-5E36-4410-B682-1CA215759819}"/>
              </a:ext>
            </a:extLst>
          </p:cNvPr>
          <p:cNvPicPr>
            <a:picLocks noChangeAspect="1"/>
          </p:cNvPicPr>
          <p:nvPr/>
        </p:nvPicPr>
        <p:blipFill>
          <a:blip r:embed="rId12"/>
          <a:stretch>
            <a:fillRect/>
          </a:stretch>
        </p:blipFill>
        <p:spPr>
          <a:xfrm>
            <a:off x="2823979" y="5266159"/>
            <a:ext cx="811815" cy="790357"/>
          </a:xfrm>
          <a:prstGeom prst="rect">
            <a:avLst/>
          </a:prstGeom>
        </p:spPr>
      </p:pic>
      <p:pic>
        <p:nvPicPr>
          <p:cNvPr id="129" name="Picture 128">
            <a:extLst>
              <a:ext uri="{FF2B5EF4-FFF2-40B4-BE49-F238E27FC236}">
                <a16:creationId xmlns:a16="http://schemas.microsoft.com/office/drawing/2014/main" id="{04560DAC-B209-44A5-974F-F4C0EFA52D30}"/>
              </a:ext>
            </a:extLst>
          </p:cNvPr>
          <p:cNvPicPr>
            <a:picLocks noChangeAspect="1"/>
          </p:cNvPicPr>
          <p:nvPr/>
        </p:nvPicPr>
        <p:blipFill>
          <a:blip r:embed="rId12"/>
          <a:stretch>
            <a:fillRect/>
          </a:stretch>
        </p:blipFill>
        <p:spPr>
          <a:xfrm>
            <a:off x="9385447" y="1339224"/>
            <a:ext cx="811815" cy="790357"/>
          </a:xfrm>
          <a:prstGeom prst="rect">
            <a:avLst/>
          </a:prstGeom>
        </p:spPr>
      </p:pic>
      <p:pic>
        <p:nvPicPr>
          <p:cNvPr id="130" name="Picture 129">
            <a:extLst>
              <a:ext uri="{FF2B5EF4-FFF2-40B4-BE49-F238E27FC236}">
                <a16:creationId xmlns:a16="http://schemas.microsoft.com/office/drawing/2014/main" id="{7B0A5068-CD51-4B2A-ABA6-BD2390063BBD}"/>
              </a:ext>
            </a:extLst>
          </p:cNvPr>
          <p:cNvPicPr>
            <a:picLocks noChangeAspect="1"/>
          </p:cNvPicPr>
          <p:nvPr/>
        </p:nvPicPr>
        <p:blipFill>
          <a:blip r:embed="rId12"/>
          <a:stretch>
            <a:fillRect/>
          </a:stretch>
        </p:blipFill>
        <p:spPr>
          <a:xfrm>
            <a:off x="11168236" y="1337787"/>
            <a:ext cx="811815" cy="790357"/>
          </a:xfrm>
          <a:prstGeom prst="rect">
            <a:avLst/>
          </a:prstGeom>
        </p:spPr>
      </p:pic>
    </p:spTree>
    <p:extLst>
      <p:ext uri="{BB962C8B-B14F-4D97-AF65-F5344CB8AC3E}">
        <p14:creationId xmlns:p14="http://schemas.microsoft.com/office/powerpoint/2010/main" val="223359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50840993"/>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mögen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Mädchen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Häuser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Sportler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See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Kultur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alle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Satz</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viele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mitbringen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essen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nichts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Englisch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reden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bringen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mitnehmen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80617"/>
            <a:ext cx="2708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bring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719062" y="6180617"/>
            <a:ext cx="2801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things</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98467" y="6242172"/>
            <a:ext cx="2791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take/bring with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08089" y="5321170"/>
            <a:ext cx="540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712774"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English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710342" y="5321170"/>
            <a:ext cx="2270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talk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317312" y="4477739"/>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German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712773" y="4477739"/>
            <a:ext cx="3021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bring 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706797"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eat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17311" y="3623148"/>
            <a:ext cx="2630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sentence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719063" y="3623148"/>
            <a:ext cx="2650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flower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06912" y="362314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many, a lot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17310" y="275418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lake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12772" y="2754189"/>
            <a:ext cx="2630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culture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92634"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ll</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(of the)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1092" y="1877910"/>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houses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717563" y="1877910"/>
            <a:ext cx="2732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countries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702601" y="1877910"/>
            <a:ext cx="2785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sportsman</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42129"/>
            <a:ext cx="2203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like, liking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71756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likes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710473" y="104212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79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72844542"/>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countries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sportsman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all (of 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FF3399"/>
                          </a:solidFill>
                          <a:latin typeface="Century Gothic" panose="020B0502020202020204" pitchFamily="34" charset="0"/>
                        </a:rPr>
                        <a:t>to bring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eat</a:t>
                      </a:r>
                      <a:endParaRPr lang="en-GB" sz="22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89527" y="625968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84879" y="6259687"/>
            <a:ext cx="2787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88242" y="625968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reden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86597" y="5393102"/>
            <a:ext cx="225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bringen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88320" y="5393102"/>
            <a:ext cx="3003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Deutsch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74969" y="53931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86597" y="44941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nichts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91498" y="44941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Englisch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94120"/>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Sachen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84161" y="3646998"/>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Kultur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82613" y="3646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See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72112" y="3646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84161" y="28281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alle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91497" y="28281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viele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74848" y="282810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Blume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89817" y="1996210"/>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sie</a:t>
            </a:r>
            <a:r>
              <a:rPr lang="en-GB" sz="2400" kern="0" noProof="0" dirty="0">
                <a:solidFill>
                  <a:srgbClr val="002060"/>
                </a:solidFill>
                <a:latin typeface="Century Gothic" panose="020B0502020202020204" pitchFamily="34" charset="0"/>
                <a:cs typeface="Arial"/>
                <a:sym typeface="Arial"/>
              </a:rPr>
              <a:t> mag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81113" y="19962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mögen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996210"/>
            <a:ext cx="2273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die </a:t>
            </a:r>
            <a:r>
              <a:rPr lang="en-GB" sz="2400" kern="0" noProof="0" dirty="0" err="1">
                <a:solidFill>
                  <a:srgbClr val="002060"/>
                </a:solidFill>
                <a:latin typeface="Century Gothic" panose="020B0502020202020204" pitchFamily="34" charset="0"/>
                <a:cs typeface="Arial"/>
                <a:sym typeface="Arial"/>
              </a:rPr>
              <a:t>Häuser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87878" y="1105629"/>
            <a:ext cx="23242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Mädchen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81111" y="11056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Länder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10562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Sportler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16996BA-6641-490E-8113-2A92323E23F2}"/>
              </a:ext>
            </a:extLst>
          </p:cNvPr>
          <p:cNvSpPr txBox="1"/>
          <p:nvPr/>
        </p:nvSpPr>
        <p:spPr>
          <a:xfrm>
            <a:off x="2842350" y="1067821"/>
            <a:ext cx="4073648"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deutschspra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ig</a:t>
            </a:r>
            <a:endParaRPr lang="en-GB" sz="3600" dirty="0">
              <a:solidFill>
                <a:srgbClr val="002060"/>
              </a:solidFill>
              <a:latin typeface="Segoe Print" panose="02000600000000000000" pitchFamily="2" charset="0"/>
            </a:endParaRPr>
          </a:p>
        </p:txBody>
      </p:sp>
      <p:sp>
        <p:nvSpPr>
          <p:cNvPr id="30" name="TextBox 29">
            <a:extLst>
              <a:ext uri="{FF2B5EF4-FFF2-40B4-BE49-F238E27FC236}">
                <a16:creationId xmlns:a16="http://schemas.microsoft.com/office/drawing/2014/main" id="{DE9869A0-6885-4AA1-9892-ADBA9FC1F871}"/>
              </a:ext>
            </a:extLst>
          </p:cNvPr>
          <p:cNvSpPr txBox="1"/>
          <p:nvPr/>
        </p:nvSpPr>
        <p:spPr>
          <a:xfrm>
            <a:off x="1062553" y="5337487"/>
            <a:ext cx="4073649" cy="646331"/>
          </a:xfrm>
          <a:prstGeom prst="rect">
            <a:avLst/>
          </a:prstGeom>
          <a:noFill/>
        </p:spPr>
        <p:txBody>
          <a:bodyPr wrap="square" lIns="91440" tIns="45720" rIns="91440" bIns="45720" rtlCol="0" anchor="t">
            <a:spAutoFit/>
          </a:bodyPr>
          <a:lstStyle/>
          <a:p>
            <a:r>
              <a:rPr lang="en-GB" sz="3600" dirty="0">
                <a:solidFill>
                  <a:srgbClr val="002060"/>
                </a:solidFill>
                <a:latin typeface="Segoe Print"/>
              </a:rPr>
              <a:t>Schneewitt</a:t>
            </a:r>
            <a:r>
              <a:rPr lang="en-GB" sz="3600" dirty="0">
                <a:solidFill>
                  <a:srgbClr val="FF0000"/>
                </a:solidFill>
                <a:latin typeface="Segoe Print"/>
              </a:rPr>
              <a:t>ch</a:t>
            </a:r>
            <a:r>
              <a:rPr lang="en-GB" sz="3600" dirty="0">
                <a:solidFill>
                  <a:srgbClr val="002060"/>
                </a:solidFill>
                <a:latin typeface="Segoe Print"/>
              </a:rPr>
              <a:t>en</a:t>
            </a:r>
            <a:endParaRPr lang="en-GB" sz="3600"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63F168BB-70FE-4C6A-87FD-001599E11473}"/>
              </a:ext>
            </a:extLst>
          </p:cNvPr>
          <p:cNvSpPr txBox="1"/>
          <p:nvPr/>
        </p:nvSpPr>
        <p:spPr>
          <a:xfrm>
            <a:off x="6477192" y="2107874"/>
            <a:ext cx="5027675"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Satzzei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3" name="TextBox 32">
            <a:extLst>
              <a:ext uri="{FF2B5EF4-FFF2-40B4-BE49-F238E27FC236}">
                <a16:creationId xmlns:a16="http://schemas.microsoft.com/office/drawing/2014/main" id="{ABFE940C-FB41-41B6-99F2-2C28387A56EB}"/>
              </a:ext>
            </a:extLst>
          </p:cNvPr>
          <p:cNvSpPr txBox="1"/>
          <p:nvPr/>
        </p:nvSpPr>
        <p:spPr>
          <a:xfrm>
            <a:off x="550497" y="3789627"/>
            <a:ext cx="4736433"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Englischunterri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6" name="TextBox 35">
            <a:extLst>
              <a:ext uri="{FF2B5EF4-FFF2-40B4-BE49-F238E27FC236}">
                <a16:creationId xmlns:a16="http://schemas.microsoft.com/office/drawing/2014/main" id="{71C55139-C573-474C-9F32-1A8B9DFC5743}"/>
              </a:ext>
            </a:extLst>
          </p:cNvPr>
          <p:cNvSpPr txBox="1"/>
          <p:nvPr/>
        </p:nvSpPr>
        <p:spPr>
          <a:xfrm>
            <a:off x="6374271" y="5208456"/>
            <a:ext cx="6963647"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Ho</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sp>
        <p:nvSpPr>
          <p:cNvPr id="37" name="TextBox 36">
            <a:extLst>
              <a:ext uri="{FF2B5EF4-FFF2-40B4-BE49-F238E27FC236}">
                <a16:creationId xmlns:a16="http://schemas.microsoft.com/office/drawing/2014/main" id="{48FA56D1-A438-4C27-AAD6-B368531051A9}"/>
              </a:ext>
            </a:extLst>
          </p:cNvPr>
          <p:cNvSpPr txBox="1"/>
          <p:nvPr/>
        </p:nvSpPr>
        <p:spPr>
          <a:xfrm>
            <a:off x="6140850" y="3438641"/>
            <a:ext cx="5311264"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Fahrradli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9" name="TextBox 38">
            <a:extLst>
              <a:ext uri="{FF2B5EF4-FFF2-40B4-BE49-F238E27FC236}">
                <a16:creationId xmlns:a16="http://schemas.microsoft.com/office/drawing/2014/main" id="{988CC69E-C3F4-466C-9826-926A72324DB2}"/>
              </a:ext>
            </a:extLst>
          </p:cNvPr>
          <p:cNvSpPr txBox="1"/>
          <p:nvPr/>
        </p:nvSpPr>
        <p:spPr>
          <a:xfrm>
            <a:off x="240107" y="2337987"/>
            <a:ext cx="3531419"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a:t>
            </a:r>
            <a:r>
              <a:rPr lang="en-GB" sz="3600" dirty="0" err="1">
                <a:solidFill>
                  <a:srgbClr val="FF0000"/>
                </a:solidFill>
                <a:latin typeface="Segoe Print" panose="02000600000000000000" pitchFamily="2" charset="0"/>
              </a:rPr>
              <a:t>ch</a:t>
            </a:r>
            <a:r>
              <a:rPr lang="en-GB" sz="3600" dirty="0" err="1">
                <a:latin typeface="Segoe Print" panose="02000600000000000000" pitchFamily="2" charset="0"/>
              </a:rPr>
              <a:t>werk</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pic>
        <p:nvPicPr>
          <p:cNvPr id="16" name="Picture 15">
            <a:extLst>
              <a:ext uri="{FF2B5EF4-FFF2-40B4-BE49-F238E27FC236}">
                <a16:creationId xmlns:a16="http://schemas.microsoft.com/office/drawing/2014/main" id="{AFBA6CC3-6F99-43DC-9E10-225B9E95E98D}"/>
              </a:ext>
            </a:extLst>
          </p:cNvPr>
          <p:cNvPicPr>
            <a:picLocks noChangeAspect="1"/>
          </p:cNvPicPr>
          <p:nvPr/>
        </p:nvPicPr>
        <p:blipFill>
          <a:blip r:embed="rId4"/>
          <a:stretch>
            <a:fillRect/>
          </a:stretch>
        </p:blipFill>
        <p:spPr>
          <a:xfrm>
            <a:off x="4258517" y="5790179"/>
            <a:ext cx="1286148" cy="737420"/>
          </a:xfrm>
          <a:prstGeom prst="rect">
            <a:avLst/>
          </a:prstGeom>
        </p:spPr>
      </p:pic>
      <p:sp>
        <p:nvSpPr>
          <p:cNvPr id="6" name="TextBox 5">
            <a:extLst>
              <a:ext uri="{FF2B5EF4-FFF2-40B4-BE49-F238E27FC236}">
                <a16:creationId xmlns:a16="http://schemas.microsoft.com/office/drawing/2014/main" id="{DECCEC82-4E62-34CA-50C1-CB9CAE2642BE}"/>
              </a:ext>
            </a:extLst>
          </p:cNvPr>
          <p:cNvSpPr txBox="1"/>
          <p:nvPr/>
        </p:nvSpPr>
        <p:spPr>
          <a:xfrm>
            <a:off x="3348697" y="1679387"/>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[German-speaking]</a:t>
            </a:r>
          </a:p>
        </p:txBody>
      </p:sp>
      <p:pic>
        <p:nvPicPr>
          <p:cNvPr id="9" name="Picture 8" descr="A flag with a red yellow and black stripe&#10;&#10;Description automatically generated">
            <a:extLst>
              <a:ext uri="{FF2B5EF4-FFF2-40B4-BE49-F238E27FC236}">
                <a16:creationId xmlns:a16="http://schemas.microsoft.com/office/drawing/2014/main" id="{E960B8FE-A470-4A58-3786-069CCCFC3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202" y="1040429"/>
            <a:ext cx="904356" cy="511526"/>
          </a:xfrm>
          <a:prstGeom prst="rect">
            <a:avLst/>
          </a:prstGeom>
        </p:spPr>
      </p:pic>
      <p:grpSp>
        <p:nvGrpSpPr>
          <p:cNvPr id="12" name="Group 11">
            <a:extLst>
              <a:ext uri="{FF2B5EF4-FFF2-40B4-BE49-F238E27FC236}">
                <a16:creationId xmlns:a16="http://schemas.microsoft.com/office/drawing/2014/main" id="{D3030BCF-5FFA-EAA4-0B09-2AD673F2C4AF}"/>
              </a:ext>
            </a:extLst>
          </p:cNvPr>
          <p:cNvGrpSpPr/>
          <p:nvPr/>
        </p:nvGrpSpPr>
        <p:grpSpPr>
          <a:xfrm>
            <a:off x="4656936" y="4012975"/>
            <a:ext cx="773455" cy="1241113"/>
            <a:chOff x="-3257549" y="351247"/>
            <a:chExt cx="2891629" cy="4640012"/>
          </a:xfrm>
        </p:grpSpPr>
        <p:pic>
          <p:nvPicPr>
            <p:cNvPr id="17" name="Picture 16">
              <a:extLst>
                <a:ext uri="{FF2B5EF4-FFF2-40B4-BE49-F238E27FC236}">
                  <a16:creationId xmlns:a16="http://schemas.microsoft.com/office/drawing/2014/main" id="{A2C8D968-B2A4-CD16-B251-F0C64912E8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2" name="Picture 21">
              <a:extLst>
                <a:ext uri="{FF2B5EF4-FFF2-40B4-BE49-F238E27FC236}">
                  <a16:creationId xmlns:a16="http://schemas.microsoft.com/office/drawing/2014/main" id="{E1469C74-A935-C8FF-0382-C2150C294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pic>
        <p:nvPicPr>
          <p:cNvPr id="24" name="Picture 23" descr="A house with a tree in the background&#10;&#10;Description automatically generated">
            <a:extLst>
              <a:ext uri="{FF2B5EF4-FFF2-40B4-BE49-F238E27FC236}">
                <a16:creationId xmlns:a16="http://schemas.microsoft.com/office/drawing/2014/main" id="{AB158F9E-4A7E-AF02-C173-CE8AE7CD407A}"/>
              </a:ext>
            </a:extLst>
          </p:cNvPr>
          <p:cNvPicPr>
            <a:picLocks noChangeAspect="1"/>
          </p:cNvPicPr>
          <p:nvPr/>
        </p:nvPicPr>
        <p:blipFill rotWithShape="1">
          <a:blip r:embed="rId8">
            <a:extLst>
              <a:ext uri="{28A0092B-C50C-407E-A947-70E740481C1C}">
                <a14:useLocalDpi xmlns:a14="http://schemas.microsoft.com/office/drawing/2010/main" val="0"/>
              </a:ext>
            </a:extLst>
          </a:blip>
          <a:srcRect r="34621"/>
          <a:stretch/>
        </p:blipFill>
        <p:spPr>
          <a:xfrm>
            <a:off x="3646033" y="2338457"/>
            <a:ext cx="1369763" cy="1204681"/>
          </a:xfrm>
          <a:prstGeom prst="rect">
            <a:avLst/>
          </a:prstGeom>
        </p:spPr>
      </p:pic>
      <p:sp>
        <p:nvSpPr>
          <p:cNvPr id="25" name="TextBox 24">
            <a:extLst>
              <a:ext uri="{FF2B5EF4-FFF2-40B4-BE49-F238E27FC236}">
                <a16:creationId xmlns:a16="http://schemas.microsoft.com/office/drawing/2014/main" id="{96050E33-2929-BDA4-3EAA-6E21C18797F6}"/>
              </a:ext>
            </a:extLst>
          </p:cNvPr>
          <p:cNvSpPr txBox="1"/>
          <p:nvPr/>
        </p:nvSpPr>
        <p:spPr>
          <a:xfrm>
            <a:off x="448265" y="2985158"/>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[half-timbered house]</a:t>
            </a:r>
          </a:p>
        </p:txBody>
      </p:sp>
      <p:sp>
        <p:nvSpPr>
          <p:cNvPr id="27" name="TextBox 26">
            <a:extLst>
              <a:ext uri="{FF2B5EF4-FFF2-40B4-BE49-F238E27FC236}">
                <a16:creationId xmlns:a16="http://schemas.microsoft.com/office/drawing/2014/main" id="{B8E2FC5E-B8E1-2C81-DD5F-3512189A1E86}"/>
              </a:ext>
            </a:extLst>
          </p:cNvPr>
          <p:cNvSpPr txBox="1"/>
          <p:nvPr/>
        </p:nvSpPr>
        <p:spPr>
          <a:xfrm>
            <a:off x="6611050" y="5521899"/>
            <a:ext cx="2234716" cy="1015663"/>
          </a:xfrm>
          <a:prstGeom prst="rect">
            <a:avLst/>
          </a:prstGeom>
          <a:noFill/>
        </p:spPr>
        <p:txBody>
          <a:bodyPr wrap="square">
            <a:spAutoFit/>
          </a:bodyPr>
          <a:lstStyle/>
          <a:p>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[skyscraper, tower block]</a:t>
            </a:r>
          </a:p>
        </p:txBody>
      </p:sp>
      <p:sp>
        <p:nvSpPr>
          <p:cNvPr id="28" name="TextBox 27">
            <a:extLst>
              <a:ext uri="{FF2B5EF4-FFF2-40B4-BE49-F238E27FC236}">
                <a16:creationId xmlns:a16="http://schemas.microsoft.com/office/drawing/2014/main" id="{CCC0630F-1B9E-9519-A03C-8C2F06A45866}"/>
              </a:ext>
            </a:extLst>
          </p:cNvPr>
          <p:cNvSpPr txBox="1"/>
          <p:nvPr/>
        </p:nvSpPr>
        <p:spPr>
          <a:xfrm>
            <a:off x="6575582" y="4081706"/>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[bicycle light]</a:t>
            </a:r>
          </a:p>
        </p:txBody>
      </p:sp>
      <p:sp>
        <p:nvSpPr>
          <p:cNvPr id="29" name="TextBox 28">
            <a:extLst>
              <a:ext uri="{FF2B5EF4-FFF2-40B4-BE49-F238E27FC236}">
                <a16:creationId xmlns:a16="http://schemas.microsoft.com/office/drawing/2014/main" id="{B799EFEA-FD88-1A8B-A96F-0223BD1BDB80}"/>
              </a:ext>
            </a:extLst>
          </p:cNvPr>
          <p:cNvSpPr txBox="1"/>
          <p:nvPr/>
        </p:nvSpPr>
        <p:spPr>
          <a:xfrm>
            <a:off x="6592946" y="2737015"/>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[punctuation mark]</a:t>
            </a:r>
          </a:p>
        </p:txBody>
      </p:sp>
      <p:sp>
        <p:nvSpPr>
          <p:cNvPr id="32" name="TextBox 31">
            <a:extLst>
              <a:ext uri="{FF2B5EF4-FFF2-40B4-BE49-F238E27FC236}">
                <a16:creationId xmlns:a16="http://schemas.microsoft.com/office/drawing/2014/main" id="{D43E595A-AFDB-41BE-A332-9AFD530F5AA8}"/>
              </a:ext>
            </a:extLst>
          </p:cNvPr>
          <p:cNvSpPr txBox="1"/>
          <p:nvPr/>
        </p:nvSpPr>
        <p:spPr>
          <a:xfrm>
            <a:off x="1768578" y="5931022"/>
            <a:ext cx="2037319"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[Snow White]</a:t>
            </a:r>
          </a:p>
        </p:txBody>
      </p:sp>
      <p:sp>
        <p:nvSpPr>
          <p:cNvPr id="34" name="TextBox 33">
            <a:extLst>
              <a:ext uri="{FF2B5EF4-FFF2-40B4-BE49-F238E27FC236}">
                <a16:creationId xmlns:a16="http://schemas.microsoft.com/office/drawing/2014/main" id="{C99B8127-2C38-A502-F339-21477F9E8835}"/>
              </a:ext>
            </a:extLst>
          </p:cNvPr>
          <p:cNvSpPr txBox="1"/>
          <p:nvPr/>
        </p:nvSpPr>
        <p:spPr>
          <a:xfrm>
            <a:off x="1419277" y="4446010"/>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[English lessons]</a:t>
            </a:r>
          </a:p>
        </p:txBody>
      </p:sp>
      <p:pic>
        <p:nvPicPr>
          <p:cNvPr id="67" name="Picture 66" descr="A group of question marks&#10;&#10;Description automatically generated">
            <a:extLst>
              <a:ext uri="{FF2B5EF4-FFF2-40B4-BE49-F238E27FC236}">
                <a16:creationId xmlns:a16="http://schemas.microsoft.com/office/drawing/2014/main" id="{BC9B4EC8-BD5F-1FD3-0DE2-34E9663209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5443" y="1833916"/>
            <a:ext cx="1729920" cy="1037952"/>
          </a:xfrm>
          <a:prstGeom prst="rect">
            <a:avLst/>
          </a:prstGeom>
        </p:spPr>
      </p:pic>
      <p:pic>
        <p:nvPicPr>
          <p:cNvPr id="73" name="Picture 72" descr="A close-up of a bicycle headlight&#10;&#10;Description automatically generated">
            <a:extLst>
              <a:ext uri="{FF2B5EF4-FFF2-40B4-BE49-F238E27FC236}">
                <a16:creationId xmlns:a16="http://schemas.microsoft.com/office/drawing/2014/main" id="{7D3B0EAD-0267-6701-7439-F6B8C0A6DB5E}"/>
              </a:ext>
            </a:extLst>
          </p:cNvPr>
          <p:cNvPicPr>
            <a:picLocks noChangeAspect="1"/>
          </p:cNvPicPr>
          <p:nvPr/>
        </p:nvPicPr>
        <p:blipFill rotWithShape="1">
          <a:blip r:embed="rId10">
            <a:extLst>
              <a:ext uri="{28A0092B-C50C-407E-A947-70E740481C1C}">
                <a14:useLocalDpi xmlns:a14="http://schemas.microsoft.com/office/drawing/2010/main" val="0"/>
              </a:ext>
            </a:extLst>
          </a:blip>
          <a:srcRect l="35940" t="23337" b="14263"/>
          <a:stretch/>
        </p:blipFill>
        <p:spPr>
          <a:xfrm>
            <a:off x="9138676" y="3429000"/>
            <a:ext cx="1415667" cy="913586"/>
          </a:xfrm>
          <a:prstGeom prst="rect">
            <a:avLst/>
          </a:prstGeom>
        </p:spPr>
      </p:pic>
      <p:pic>
        <p:nvPicPr>
          <p:cNvPr id="77" name="Picture 76" descr="A building with many windows&#10;&#10;Description automatically generated">
            <a:extLst>
              <a:ext uri="{FF2B5EF4-FFF2-40B4-BE49-F238E27FC236}">
                <a16:creationId xmlns:a16="http://schemas.microsoft.com/office/drawing/2014/main" id="{A47F7E9F-3510-D1CB-5C18-8AEEDD5F61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5772" y="4748139"/>
            <a:ext cx="990214" cy="1980428"/>
          </a:xfrm>
          <a:prstGeom prst="rect">
            <a:avLst/>
          </a:prstGeom>
        </p:spPr>
      </p:pic>
    </p:spTree>
    <p:extLst>
      <p:ext uri="{BB962C8B-B14F-4D97-AF65-F5344CB8AC3E}">
        <p14:creationId xmlns:p14="http://schemas.microsoft.com/office/powerpoint/2010/main" val="607417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715342"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683E28E4-9F98-4197-8CCA-3E4D7B3A9333}"/>
              </a:ext>
            </a:extLst>
          </p:cNvPr>
          <p:cNvGraphicFramePr>
            <a:graphicFrameLocks noGrp="1"/>
          </p:cNvGraphicFramePr>
          <p:nvPr>
            <p:extLst>
              <p:ext uri="{D42A27DB-BD31-4B8C-83A1-F6EECF244321}">
                <p14:modId xmlns:p14="http://schemas.microsoft.com/office/powerpoint/2010/main" val="2806301809"/>
              </p:ext>
            </p:extLst>
          </p:nvPr>
        </p:nvGraphicFramePr>
        <p:xfrm>
          <a:off x="107884" y="1477769"/>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(all) take?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help?</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help?</a:t>
                      </a:r>
                    </a:p>
                    <a:p>
                      <a:r>
                        <a:rPr lang="en-GB" sz="1600" dirty="0">
                          <a:solidFill>
                            <a:srgbClr val="002060"/>
                          </a:solidFill>
                          <a:latin typeface="Century Gothic" panose="020B0502020202020204" pitchFamily="34" charset="0"/>
                        </a:rPr>
                        <a:t>Are you (all)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take?</a:t>
                      </a:r>
                    </a:p>
                    <a:p>
                      <a:r>
                        <a:rPr lang="en-GB" sz="1600" dirty="0">
                          <a:solidFill>
                            <a:srgbClr val="002060"/>
                          </a:solidFill>
                          <a:latin typeface="Century Gothic" panose="020B0502020202020204" pitchFamily="34" charset="0"/>
                        </a:rPr>
                        <a:t>Are you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
        <p:nvSpPr>
          <p:cNvPr id="40" name="TextBox 39">
            <a:extLst>
              <a:ext uri="{FF2B5EF4-FFF2-40B4-BE49-F238E27FC236}">
                <a16:creationId xmlns:a16="http://schemas.microsoft.com/office/drawing/2014/main" id="{719C52F2-EF3A-454B-B156-70399F263F00}"/>
              </a:ext>
            </a:extLst>
          </p:cNvPr>
          <p:cNvSpPr txBox="1"/>
          <p:nvPr/>
        </p:nvSpPr>
        <p:spPr>
          <a:xfrm>
            <a:off x="2283536" y="723541"/>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1</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5A0A1332-1C29-41A7-9D58-45B58B342D39}"/>
              </a:ext>
            </a:extLst>
          </p:cNvPr>
          <p:cNvSpPr txBox="1"/>
          <p:nvPr/>
        </p:nvSpPr>
        <p:spPr>
          <a:xfrm>
            <a:off x="8506300" y="710874"/>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2</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2B7C239C-E181-44C7-86D1-2977A13EB5AE}"/>
              </a:ext>
            </a:extLst>
          </p:cNvPr>
          <p:cNvGrpSpPr/>
          <p:nvPr/>
        </p:nvGrpSpPr>
        <p:grpSpPr>
          <a:xfrm>
            <a:off x="6119653" y="606971"/>
            <a:ext cx="914400" cy="914400"/>
            <a:chOff x="1313307" y="1338805"/>
            <a:chExt cx="914400" cy="914400"/>
          </a:xfrm>
        </p:grpSpPr>
        <p:pic>
          <p:nvPicPr>
            <p:cNvPr id="43" name="Graphic 42" descr="User">
              <a:extLst>
                <a:ext uri="{FF2B5EF4-FFF2-40B4-BE49-F238E27FC236}">
                  <a16:creationId xmlns:a16="http://schemas.microsoft.com/office/drawing/2014/main" id="{1DE74C7E-71E5-4F5F-B7F7-8EEC09C750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44" name="TextBox 43">
              <a:extLst>
                <a:ext uri="{FF2B5EF4-FFF2-40B4-BE49-F238E27FC236}">
                  <a16:creationId xmlns:a16="http://schemas.microsoft.com/office/drawing/2014/main" id="{EE9DEA88-72EE-4D25-BE9F-25ECFBF39C82}"/>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pSp>
        <p:nvGrpSpPr>
          <p:cNvPr id="22" name="Group 21">
            <a:extLst>
              <a:ext uri="{FF2B5EF4-FFF2-40B4-BE49-F238E27FC236}">
                <a16:creationId xmlns:a16="http://schemas.microsoft.com/office/drawing/2014/main" id="{F325B88A-571B-486B-8847-6686A2F5E7C3}"/>
              </a:ext>
            </a:extLst>
          </p:cNvPr>
          <p:cNvGrpSpPr/>
          <p:nvPr/>
        </p:nvGrpSpPr>
        <p:grpSpPr>
          <a:xfrm>
            <a:off x="7347728" y="904480"/>
            <a:ext cx="1051189" cy="479324"/>
            <a:chOff x="8175220" y="2196772"/>
            <a:chExt cx="2966869" cy="1631005"/>
          </a:xfrm>
        </p:grpSpPr>
        <p:sp>
          <p:nvSpPr>
            <p:cNvPr id="23" name="Oval Callout 13">
              <a:extLst>
                <a:ext uri="{FF2B5EF4-FFF2-40B4-BE49-F238E27FC236}">
                  <a16:creationId xmlns:a16="http://schemas.microsoft.com/office/drawing/2014/main" id="{1278A38B-9E0C-4876-8438-821E8D70EF47}"/>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8BE9A3E-6830-4CDC-8762-673F7BFD9648}"/>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5" name="Title 1">
            <a:extLst>
              <a:ext uri="{FF2B5EF4-FFF2-40B4-BE49-F238E27FC236}">
                <a16:creationId xmlns:a16="http://schemas.microsoft.com/office/drawing/2014/main" id="{5C80613C-64E0-458D-B61D-9ED120AE733A}"/>
              </a:ext>
            </a:extLst>
          </p:cNvPr>
          <p:cNvSpPr txBox="1">
            <a:spLocks/>
          </p:cNvSpPr>
          <p:nvPr/>
        </p:nvSpPr>
        <p:spPr>
          <a:xfrm>
            <a:off x="6370434" y="128500"/>
            <a:ext cx="2715342" cy="459765"/>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a:solidFill>
                  <a:srgbClr val="002060"/>
                </a:solidFill>
                <a:latin typeface="Century Gothic" panose="020B0502020202020204" pitchFamily="34" charset="0"/>
                <a:cs typeface="Arial"/>
                <a:sym typeface="Arial"/>
              </a:rPr>
              <a:t>Follow up 4</a:t>
            </a:r>
            <a:endParaRPr lang="en-GB" sz="3200" kern="0" dirty="0"/>
          </a:p>
        </p:txBody>
      </p:sp>
      <p:sp>
        <p:nvSpPr>
          <p:cNvPr id="26" name="Google Shape;167;p2">
            <a:extLst>
              <a:ext uri="{FF2B5EF4-FFF2-40B4-BE49-F238E27FC236}">
                <a16:creationId xmlns:a16="http://schemas.microsoft.com/office/drawing/2014/main" id="{5DE7407D-0CFE-4676-9F20-3A5A17A2444D}"/>
              </a:ext>
            </a:extLst>
          </p:cNvPr>
          <p:cNvSpPr/>
          <p:nvPr/>
        </p:nvSpPr>
        <p:spPr>
          <a:xfrm>
            <a:off x="5829643" y="9912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0" name="Table 16">
            <a:extLst>
              <a:ext uri="{FF2B5EF4-FFF2-40B4-BE49-F238E27FC236}">
                <a16:creationId xmlns:a16="http://schemas.microsoft.com/office/drawing/2014/main" id="{BE87C5A3-C732-4335-B90D-3DB5240646CA}"/>
              </a:ext>
            </a:extLst>
          </p:cNvPr>
          <p:cNvGraphicFramePr>
            <a:graphicFrameLocks noGrp="1"/>
          </p:cNvGraphicFramePr>
          <p:nvPr>
            <p:extLst>
              <p:ext uri="{D42A27DB-BD31-4B8C-83A1-F6EECF244321}">
                <p14:modId xmlns:p14="http://schemas.microsoft.com/office/powerpoint/2010/main" val="1476528178"/>
              </p:ext>
            </p:extLst>
          </p:nvPr>
        </p:nvGraphicFramePr>
        <p:xfrm>
          <a:off x="6090328" y="1488657"/>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take?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help?</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help?</a:t>
                      </a:r>
                    </a:p>
                    <a:p>
                      <a:r>
                        <a:rPr lang="en-GB" sz="1600" dirty="0">
                          <a:solidFill>
                            <a:srgbClr val="002060"/>
                          </a:solidFill>
                          <a:latin typeface="Century Gothic" panose="020B0502020202020204" pitchFamily="34" charset="0"/>
                        </a:rPr>
                        <a:t>Are you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take?</a:t>
                      </a:r>
                    </a:p>
                    <a:p>
                      <a:r>
                        <a:rPr lang="en-GB" sz="1600" dirty="0">
                          <a:solidFill>
                            <a:srgbClr val="002060"/>
                          </a:solidFill>
                          <a:latin typeface="Century Gothic" panose="020B0502020202020204" pitchFamily="34" charset="0"/>
                        </a:rPr>
                        <a:t>Are you (all)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Tree>
    <p:extLst>
      <p:ext uri="{BB962C8B-B14F-4D97-AF65-F5344CB8AC3E}">
        <p14:creationId xmlns:p14="http://schemas.microsoft.com/office/powerpoint/2010/main" val="159547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46625623"/>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mögen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sie</a:t>
                      </a:r>
                      <a:r>
                        <a:rPr lang="en-GB" sz="2400" b="1" dirty="0">
                          <a:solidFill>
                            <a:srgbClr val="002060"/>
                          </a:solidFill>
                          <a:latin typeface="Century Gothic"/>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das </a:t>
                      </a:r>
                      <a:r>
                        <a:rPr lang="en-US" sz="2400" b="1" dirty="0" err="1">
                          <a:solidFill>
                            <a:srgbClr val="002060"/>
                          </a:solidFill>
                          <a:latin typeface="Century Gothic"/>
                        </a:rPr>
                        <a:t>Mädchen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a:t>
                      </a:r>
                      <a:r>
                        <a:rPr lang="en-GB" sz="2400" b="1" dirty="0" err="1">
                          <a:solidFill>
                            <a:srgbClr val="002060"/>
                          </a:solidFill>
                          <a:latin typeface="Century Gothic"/>
                        </a:rPr>
                        <a:t>Häuser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a:t>
                      </a:r>
                      <a:r>
                        <a:rPr lang="en-GB" sz="2400" b="1" dirty="0" err="1">
                          <a:solidFill>
                            <a:srgbClr val="002060"/>
                          </a:solidFill>
                          <a:latin typeface="Century Gothic"/>
                        </a:rPr>
                        <a:t>Sportler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See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die Kultur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alle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a:t>
                      </a:r>
                      <a:r>
                        <a:rPr lang="en-GB" sz="2400" b="1" dirty="0" err="1">
                          <a:solidFill>
                            <a:srgbClr val="002060"/>
                          </a:solidFill>
                          <a:latin typeface="Century Gothic"/>
                        </a:rPr>
                        <a:t>Satz</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die Blume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viele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mitbringen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essen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nichts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Englisch</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reden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bringen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a:t>
                      </a:r>
                      <a:r>
                        <a:rPr lang="en-GB" sz="2400" b="1" dirty="0" err="1">
                          <a:solidFill>
                            <a:srgbClr val="002060"/>
                          </a:solidFill>
                          <a:latin typeface="Century Gothic"/>
                        </a:rPr>
                        <a:t>Sachen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mitnehmen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6661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40003538"/>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countries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(the) sportsman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all (of the)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(the) flower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lake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a:rPr>
                        <a:t>nothing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to bring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to bring with</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eat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79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1</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extLst>
              <a:ext uri="{FF2B5EF4-FFF2-40B4-BE49-F238E27FC236}">
                <a16:creationId xmlns:a16="http://schemas.microsoft.com/office/drawing/2014/main" id="{60BCF9A3-00AE-46DD-94FF-1F5B04335393}"/>
              </a:ext>
            </a:extLst>
          </p:cNvPr>
          <p:cNvSpPr/>
          <p:nvPr/>
        </p:nvSpPr>
        <p:spPr>
          <a:xfrm>
            <a:off x="3829424" y="178114"/>
            <a:ext cx="2544848"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CustomShape 7">
            <a:extLst>
              <a:ext uri="{FF2B5EF4-FFF2-40B4-BE49-F238E27FC236}">
                <a16:creationId xmlns:a16="http://schemas.microsoft.com/office/drawing/2014/main" id="{B5E2A338-4374-4273-A533-2D67420DE654}"/>
              </a:ext>
            </a:extLst>
          </p:cNvPr>
          <p:cNvSpPr/>
          <p:nvPr/>
        </p:nvSpPr>
        <p:spPr>
          <a:xfrm>
            <a:off x="3914989" y="197642"/>
            <a:ext cx="436911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Sag die </a:t>
            </a:r>
            <a:r>
              <a:rPr lang="en-GB" sz="2400" b="1" spc="-1" dirty="0" err="1">
                <a:solidFill>
                  <a:srgbClr val="002060"/>
                </a:solidFill>
                <a:latin typeface="Century Gothic"/>
                <a:ea typeface="Century Gothic"/>
              </a:rPr>
              <a:t>Wörter</a:t>
            </a:r>
            <a:r>
              <a:rPr lang="en-GB" sz="2400" b="1" spc="-1" dirty="0">
                <a:solidFill>
                  <a:srgbClr val="002060"/>
                </a:solidFill>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16996BA-6641-490E-8113-2A92323E23F2}"/>
              </a:ext>
            </a:extLst>
          </p:cNvPr>
          <p:cNvSpPr txBox="1"/>
          <p:nvPr/>
        </p:nvSpPr>
        <p:spPr>
          <a:xfrm>
            <a:off x="2842350" y="1067821"/>
            <a:ext cx="4073648"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deutschspra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ig</a:t>
            </a:r>
            <a:endParaRPr lang="en-GB" sz="3600" dirty="0">
              <a:solidFill>
                <a:srgbClr val="002060"/>
              </a:solidFill>
              <a:latin typeface="Segoe Print" panose="02000600000000000000" pitchFamily="2" charset="0"/>
            </a:endParaRPr>
          </a:p>
        </p:txBody>
      </p:sp>
      <p:sp>
        <p:nvSpPr>
          <p:cNvPr id="30" name="TextBox 29">
            <a:extLst>
              <a:ext uri="{FF2B5EF4-FFF2-40B4-BE49-F238E27FC236}">
                <a16:creationId xmlns:a16="http://schemas.microsoft.com/office/drawing/2014/main" id="{DE9869A0-6885-4AA1-9892-ADBA9FC1F871}"/>
              </a:ext>
            </a:extLst>
          </p:cNvPr>
          <p:cNvSpPr txBox="1"/>
          <p:nvPr/>
        </p:nvSpPr>
        <p:spPr>
          <a:xfrm>
            <a:off x="1062553" y="5337487"/>
            <a:ext cx="4073649" cy="646331"/>
          </a:xfrm>
          <a:prstGeom prst="rect">
            <a:avLst/>
          </a:prstGeom>
          <a:noFill/>
        </p:spPr>
        <p:txBody>
          <a:bodyPr wrap="square" lIns="91440" tIns="45720" rIns="91440" bIns="45720" rtlCol="0" anchor="t">
            <a:spAutoFit/>
          </a:bodyPr>
          <a:lstStyle/>
          <a:p>
            <a:r>
              <a:rPr lang="en-GB" sz="3600" dirty="0">
                <a:solidFill>
                  <a:srgbClr val="002060"/>
                </a:solidFill>
                <a:latin typeface="Segoe Print"/>
              </a:rPr>
              <a:t>Schneewitt</a:t>
            </a:r>
            <a:r>
              <a:rPr lang="en-GB" sz="3600" dirty="0">
                <a:solidFill>
                  <a:srgbClr val="FF0000"/>
                </a:solidFill>
                <a:latin typeface="Segoe Print"/>
              </a:rPr>
              <a:t>ch</a:t>
            </a:r>
            <a:r>
              <a:rPr lang="en-GB" sz="3600" dirty="0">
                <a:solidFill>
                  <a:srgbClr val="002060"/>
                </a:solidFill>
                <a:latin typeface="Segoe Print"/>
              </a:rPr>
              <a:t>en</a:t>
            </a:r>
            <a:endParaRPr lang="en-GB" sz="3600"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63F168BB-70FE-4C6A-87FD-001599E11473}"/>
              </a:ext>
            </a:extLst>
          </p:cNvPr>
          <p:cNvSpPr txBox="1"/>
          <p:nvPr/>
        </p:nvSpPr>
        <p:spPr>
          <a:xfrm>
            <a:off x="6477192" y="2107874"/>
            <a:ext cx="5027675"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Satzzei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3" name="TextBox 32">
            <a:extLst>
              <a:ext uri="{FF2B5EF4-FFF2-40B4-BE49-F238E27FC236}">
                <a16:creationId xmlns:a16="http://schemas.microsoft.com/office/drawing/2014/main" id="{ABFE940C-FB41-41B6-99F2-2C28387A56EB}"/>
              </a:ext>
            </a:extLst>
          </p:cNvPr>
          <p:cNvSpPr txBox="1"/>
          <p:nvPr/>
        </p:nvSpPr>
        <p:spPr>
          <a:xfrm>
            <a:off x="550497" y="3789627"/>
            <a:ext cx="4736433"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Englischunterri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6" name="TextBox 35">
            <a:extLst>
              <a:ext uri="{FF2B5EF4-FFF2-40B4-BE49-F238E27FC236}">
                <a16:creationId xmlns:a16="http://schemas.microsoft.com/office/drawing/2014/main" id="{71C55139-C573-474C-9F32-1A8B9DFC5743}"/>
              </a:ext>
            </a:extLst>
          </p:cNvPr>
          <p:cNvSpPr txBox="1"/>
          <p:nvPr/>
        </p:nvSpPr>
        <p:spPr>
          <a:xfrm>
            <a:off x="6374271" y="5208456"/>
            <a:ext cx="6963647"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Ho</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sp>
        <p:nvSpPr>
          <p:cNvPr id="37" name="TextBox 36">
            <a:extLst>
              <a:ext uri="{FF2B5EF4-FFF2-40B4-BE49-F238E27FC236}">
                <a16:creationId xmlns:a16="http://schemas.microsoft.com/office/drawing/2014/main" id="{48FA56D1-A438-4C27-AAD6-B368531051A9}"/>
              </a:ext>
            </a:extLst>
          </p:cNvPr>
          <p:cNvSpPr txBox="1"/>
          <p:nvPr/>
        </p:nvSpPr>
        <p:spPr>
          <a:xfrm>
            <a:off x="6140850" y="3438641"/>
            <a:ext cx="5311264"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Fahrradli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9" name="TextBox 38">
            <a:extLst>
              <a:ext uri="{FF2B5EF4-FFF2-40B4-BE49-F238E27FC236}">
                <a16:creationId xmlns:a16="http://schemas.microsoft.com/office/drawing/2014/main" id="{988CC69E-C3F4-466C-9826-926A72324DB2}"/>
              </a:ext>
            </a:extLst>
          </p:cNvPr>
          <p:cNvSpPr txBox="1"/>
          <p:nvPr/>
        </p:nvSpPr>
        <p:spPr>
          <a:xfrm>
            <a:off x="240107" y="2337987"/>
            <a:ext cx="3531419"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a:t>
            </a:r>
            <a:r>
              <a:rPr lang="en-GB" sz="3600" dirty="0" err="1">
                <a:solidFill>
                  <a:srgbClr val="FF0000"/>
                </a:solidFill>
                <a:latin typeface="Segoe Print" panose="02000600000000000000" pitchFamily="2" charset="0"/>
              </a:rPr>
              <a:t>ch</a:t>
            </a:r>
            <a:r>
              <a:rPr lang="en-GB" sz="3600" dirty="0" err="1">
                <a:latin typeface="Segoe Print" panose="02000600000000000000" pitchFamily="2" charset="0"/>
              </a:rPr>
              <a:t>werk</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cxnSp>
        <p:nvCxnSpPr>
          <p:cNvPr id="8" name="Straight Connector 7">
            <a:extLst>
              <a:ext uri="{FF2B5EF4-FFF2-40B4-BE49-F238E27FC236}">
                <a16:creationId xmlns:a16="http://schemas.microsoft.com/office/drawing/2014/main" id="{3BF8DB51-021B-4F04-B486-2C08263F2FEA}"/>
              </a:ext>
            </a:extLst>
          </p:cNvPr>
          <p:cNvCxnSpPr/>
          <p:nvPr/>
        </p:nvCxnSpPr>
        <p:spPr>
          <a:xfrm flipH="1">
            <a:off x="4560227" y="811537"/>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2D770E-B002-4B0B-A18E-69091AEF37C2}"/>
              </a:ext>
            </a:extLst>
          </p:cNvPr>
          <p:cNvCxnSpPr/>
          <p:nvPr/>
        </p:nvCxnSpPr>
        <p:spPr>
          <a:xfrm flipH="1">
            <a:off x="5584920" y="790818"/>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BA6CC3-6F99-43DC-9E10-225B9E95E98D}"/>
              </a:ext>
            </a:extLst>
          </p:cNvPr>
          <p:cNvPicPr>
            <a:picLocks noChangeAspect="1"/>
          </p:cNvPicPr>
          <p:nvPr/>
        </p:nvPicPr>
        <p:blipFill>
          <a:blip r:embed="rId6"/>
          <a:stretch>
            <a:fillRect/>
          </a:stretch>
        </p:blipFill>
        <p:spPr>
          <a:xfrm>
            <a:off x="4258517" y="5790179"/>
            <a:ext cx="1286148" cy="737420"/>
          </a:xfrm>
          <a:prstGeom prst="rect">
            <a:avLst/>
          </a:prstGeom>
        </p:spPr>
      </p:pic>
      <p:sp>
        <p:nvSpPr>
          <p:cNvPr id="54" name="Rounded Rectangular Callout 24">
            <a:extLst>
              <a:ext uri="{FF2B5EF4-FFF2-40B4-BE49-F238E27FC236}">
                <a16:creationId xmlns:a16="http://schemas.microsoft.com/office/drawing/2014/main" id="{4BAA00BF-AA34-4608-9F49-2989F982210D}"/>
              </a:ext>
            </a:extLst>
          </p:cNvPr>
          <p:cNvSpPr/>
          <p:nvPr/>
        </p:nvSpPr>
        <p:spPr>
          <a:xfrm>
            <a:off x="7744536" y="185277"/>
            <a:ext cx="4351407" cy="1229769"/>
          </a:xfrm>
          <a:prstGeom prst="wedgeRoundRectCallout">
            <a:avLst>
              <a:gd name="adj1" fmla="val -46746"/>
              <a:gd name="adj2" fmla="val -42281"/>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Over</a:t>
            </a:r>
            <a:r>
              <a:rPr kumimoji="0" lang="en-GB" sz="2000" b="0" i="0" u="none" strike="noStrike" kern="0" cap="none" spc="0" normalizeH="0" noProof="0" dirty="0">
                <a:ln>
                  <a:noFill/>
                </a:ln>
                <a:solidFill>
                  <a:prstClr val="white"/>
                </a:solidFill>
                <a:effectLst/>
                <a:uLnTx/>
                <a:uFillTx/>
                <a:latin typeface="Century Gothic"/>
                <a:ea typeface="+mn-ea"/>
                <a:cs typeface="+mn-cs"/>
              </a:rPr>
              <a:t> to you! Can you pronounce each of the words below, first slowly and carefully, then against the clock?</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cxnSp>
        <p:nvCxnSpPr>
          <p:cNvPr id="40" name="Straight Connector 39">
            <a:extLst>
              <a:ext uri="{FF2B5EF4-FFF2-40B4-BE49-F238E27FC236}">
                <a16:creationId xmlns:a16="http://schemas.microsoft.com/office/drawing/2014/main" id="{DDE4BADA-0027-4674-BE14-FF36A4B1DD16}"/>
              </a:ext>
            </a:extLst>
          </p:cNvPr>
          <p:cNvCxnSpPr>
            <a:cxnSpLocks/>
          </p:cNvCxnSpPr>
          <p:nvPr/>
        </p:nvCxnSpPr>
        <p:spPr>
          <a:xfrm flipH="1">
            <a:off x="1324547" y="201287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C63AA4-EB6E-4EC9-91EA-5EF8906537B5}"/>
              </a:ext>
            </a:extLst>
          </p:cNvPr>
          <p:cNvCxnSpPr/>
          <p:nvPr/>
        </p:nvCxnSpPr>
        <p:spPr>
          <a:xfrm flipH="1">
            <a:off x="1419277" y="3556087"/>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DAD63A-E066-4322-8BDE-ABF174EF7ED1}"/>
              </a:ext>
            </a:extLst>
          </p:cNvPr>
          <p:cNvCxnSpPr/>
          <p:nvPr/>
        </p:nvCxnSpPr>
        <p:spPr>
          <a:xfrm flipH="1">
            <a:off x="2391179" y="3562648"/>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E1B9AE-8718-4FF0-930D-B6D9C8356A5C}"/>
              </a:ext>
            </a:extLst>
          </p:cNvPr>
          <p:cNvCxnSpPr/>
          <p:nvPr/>
        </p:nvCxnSpPr>
        <p:spPr>
          <a:xfrm flipH="1">
            <a:off x="2663433" y="4964372"/>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9D4DD0-F242-44D0-B06F-F4E639644E44}"/>
              </a:ext>
            </a:extLst>
          </p:cNvPr>
          <p:cNvCxnSpPr/>
          <p:nvPr/>
        </p:nvCxnSpPr>
        <p:spPr>
          <a:xfrm flipH="1">
            <a:off x="3620670" y="498358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C3D5FC6-93A9-4F4E-820E-0874EDC16DD9}"/>
              </a:ext>
            </a:extLst>
          </p:cNvPr>
          <p:cNvCxnSpPr/>
          <p:nvPr/>
        </p:nvCxnSpPr>
        <p:spPr>
          <a:xfrm flipH="1">
            <a:off x="7510716" y="175530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9F66A2-1CD4-4B45-AF5A-9AAE144258F1}"/>
              </a:ext>
            </a:extLst>
          </p:cNvPr>
          <p:cNvCxnSpPr/>
          <p:nvPr/>
        </p:nvCxnSpPr>
        <p:spPr>
          <a:xfrm flipH="1">
            <a:off x="2426009" y="204194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9160D98-9997-45BD-B0D7-1B0C530C9BE3}"/>
              </a:ext>
            </a:extLst>
          </p:cNvPr>
          <p:cNvCxnSpPr/>
          <p:nvPr/>
        </p:nvCxnSpPr>
        <p:spPr>
          <a:xfrm flipH="1">
            <a:off x="7987318" y="3122874"/>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9EAE752-A746-4850-8BFA-FE2B33485066}"/>
              </a:ext>
            </a:extLst>
          </p:cNvPr>
          <p:cNvCxnSpPr/>
          <p:nvPr/>
        </p:nvCxnSpPr>
        <p:spPr>
          <a:xfrm flipH="1">
            <a:off x="7208318" y="3122875"/>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B777622-2660-4041-8235-CB58F75ADC84}"/>
              </a:ext>
            </a:extLst>
          </p:cNvPr>
          <p:cNvCxnSpPr/>
          <p:nvPr/>
        </p:nvCxnSpPr>
        <p:spPr>
          <a:xfrm flipH="1">
            <a:off x="7510716" y="483563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CCEC82-4E62-34CA-50C1-CB9CAE2642BE}"/>
              </a:ext>
            </a:extLst>
          </p:cNvPr>
          <p:cNvSpPr txBox="1"/>
          <p:nvPr/>
        </p:nvSpPr>
        <p:spPr>
          <a:xfrm>
            <a:off x="3348697" y="1679387"/>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[German-speaking]</a:t>
            </a:r>
          </a:p>
        </p:txBody>
      </p:sp>
      <p:pic>
        <p:nvPicPr>
          <p:cNvPr id="9" name="Picture 8" descr="A flag with a red yellow and black stripe&#10;&#10;Description automatically generated">
            <a:extLst>
              <a:ext uri="{FF2B5EF4-FFF2-40B4-BE49-F238E27FC236}">
                <a16:creationId xmlns:a16="http://schemas.microsoft.com/office/drawing/2014/main" id="{E960B8FE-A470-4A58-3786-069CCCFC3B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3202" y="1040429"/>
            <a:ext cx="904356" cy="511526"/>
          </a:xfrm>
          <a:prstGeom prst="rect">
            <a:avLst/>
          </a:prstGeom>
        </p:spPr>
      </p:pic>
      <p:grpSp>
        <p:nvGrpSpPr>
          <p:cNvPr id="12" name="Group 11">
            <a:extLst>
              <a:ext uri="{FF2B5EF4-FFF2-40B4-BE49-F238E27FC236}">
                <a16:creationId xmlns:a16="http://schemas.microsoft.com/office/drawing/2014/main" id="{D3030BCF-5FFA-EAA4-0B09-2AD673F2C4AF}"/>
              </a:ext>
            </a:extLst>
          </p:cNvPr>
          <p:cNvGrpSpPr/>
          <p:nvPr/>
        </p:nvGrpSpPr>
        <p:grpSpPr>
          <a:xfrm>
            <a:off x="4656936" y="4012975"/>
            <a:ext cx="773455" cy="1241113"/>
            <a:chOff x="-3257549" y="351247"/>
            <a:chExt cx="2891629" cy="4640012"/>
          </a:xfrm>
        </p:grpSpPr>
        <p:pic>
          <p:nvPicPr>
            <p:cNvPr id="17" name="Picture 16">
              <a:extLst>
                <a:ext uri="{FF2B5EF4-FFF2-40B4-BE49-F238E27FC236}">
                  <a16:creationId xmlns:a16="http://schemas.microsoft.com/office/drawing/2014/main" id="{A2C8D968-B2A4-CD16-B251-F0C64912E8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2" name="Picture 21">
              <a:extLst>
                <a:ext uri="{FF2B5EF4-FFF2-40B4-BE49-F238E27FC236}">
                  <a16:creationId xmlns:a16="http://schemas.microsoft.com/office/drawing/2014/main" id="{E1469C74-A935-C8FF-0382-C2150C2947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pic>
        <p:nvPicPr>
          <p:cNvPr id="24" name="Picture 23" descr="A house with a tree in the background&#10;&#10;Description automatically generated">
            <a:extLst>
              <a:ext uri="{FF2B5EF4-FFF2-40B4-BE49-F238E27FC236}">
                <a16:creationId xmlns:a16="http://schemas.microsoft.com/office/drawing/2014/main" id="{AB158F9E-4A7E-AF02-C173-CE8AE7CD407A}"/>
              </a:ext>
            </a:extLst>
          </p:cNvPr>
          <p:cNvPicPr>
            <a:picLocks noChangeAspect="1"/>
          </p:cNvPicPr>
          <p:nvPr/>
        </p:nvPicPr>
        <p:blipFill rotWithShape="1">
          <a:blip r:embed="rId10">
            <a:extLst>
              <a:ext uri="{28A0092B-C50C-407E-A947-70E740481C1C}">
                <a14:useLocalDpi xmlns:a14="http://schemas.microsoft.com/office/drawing/2010/main" val="0"/>
              </a:ext>
            </a:extLst>
          </a:blip>
          <a:srcRect r="34621"/>
          <a:stretch/>
        </p:blipFill>
        <p:spPr>
          <a:xfrm>
            <a:off x="3646033" y="2338457"/>
            <a:ext cx="1369763" cy="1204681"/>
          </a:xfrm>
          <a:prstGeom prst="rect">
            <a:avLst/>
          </a:prstGeom>
        </p:spPr>
      </p:pic>
      <p:sp>
        <p:nvSpPr>
          <p:cNvPr id="25" name="TextBox 24">
            <a:extLst>
              <a:ext uri="{FF2B5EF4-FFF2-40B4-BE49-F238E27FC236}">
                <a16:creationId xmlns:a16="http://schemas.microsoft.com/office/drawing/2014/main" id="{96050E33-2929-BDA4-3EAA-6E21C18797F6}"/>
              </a:ext>
            </a:extLst>
          </p:cNvPr>
          <p:cNvSpPr txBox="1"/>
          <p:nvPr/>
        </p:nvSpPr>
        <p:spPr>
          <a:xfrm>
            <a:off x="448265" y="2985158"/>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[half-timbered house]</a:t>
            </a:r>
          </a:p>
        </p:txBody>
      </p:sp>
      <p:sp>
        <p:nvSpPr>
          <p:cNvPr id="27" name="TextBox 26">
            <a:extLst>
              <a:ext uri="{FF2B5EF4-FFF2-40B4-BE49-F238E27FC236}">
                <a16:creationId xmlns:a16="http://schemas.microsoft.com/office/drawing/2014/main" id="{B8E2FC5E-B8E1-2C81-DD5F-3512189A1E86}"/>
              </a:ext>
            </a:extLst>
          </p:cNvPr>
          <p:cNvSpPr txBox="1"/>
          <p:nvPr/>
        </p:nvSpPr>
        <p:spPr>
          <a:xfrm>
            <a:off x="6611050" y="5521899"/>
            <a:ext cx="2234716" cy="1015663"/>
          </a:xfrm>
          <a:prstGeom prst="rect">
            <a:avLst/>
          </a:prstGeom>
          <a:noFill/>
        </p:spPr>
        <p:txBody>
          <a:bodyPr wrap="square">
            <a:spAutoFit/>
          </a:bodyPr>
          <a:lstStyle/>
          <a:p>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[skyscraper, tower block]</a:t>
            </a:r>
          </a:p>
        </p:txBody>
      </p:sp>
      <p:sp>
        <p:nvSpPr>
          <p:cNvPr id="28" name="TextBox 27">
            <a:extLst>
              <a:ext uri="{FF2B5EF4-FFF2-40B4-BE49-F238E27FC236}">
                <a16:creationId xmlns:a16="http://schemas.microsoft.com/office/drawing/2014/main" id="{CCC0630F-1B9E-9519-A03C-8C2F06A45866}"/>
              </a:ext>
            </a:extLst>
          </p:cNvPr>
          <p:cNvSpPr txBox="1"/>
          <p:nvPr/>
        </p:nvSpPr>
        <p:spPr>
          <a:xfrm>
            <a:off x="6575582" y="4081706"/>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[bicycle light]</a:t>
            </a:r>
          </a:p>
        </p:txBody>
      </p:sp>
      <p:sp>
        <p:nvSpPr>
          <p:cNvPr id="29" name="TextBox 28">
            <a:extLst>
              <a:ext uri="{FF2B5EF4-FFF2-40B4-BE49-F238E27FC236}">
                <a16:creationId xmlns:a16="http://schemas.microsoft.com/office/drawing/2014/main" id="{B799EFEA-FD88-1A8B-A96F-0223BD1BDB80}"/>
              </a:ext>
            </a:extLst>
          </p:cNvPr>
          <p:cNvSpPr txBox="1"/>
          <p:nvPr/>
        </p:nvSpPr>
        <p:spPr>
          <a:xfrm>
            <a:off x="6592946" y="2737015"/>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[punctuation mark]</a:t>
            </a:r>
          </a:p>
        </p:txBody>
      </p:sp>
      <p:sp>
        <p:nvSpPr>
          <p:cNvPr id="32" name="TextBox 31">
            <a:extLst>
              <a:ext uri="{FF2B5EF4-FFF2-40B4-BE49-F238E27FC236}">
                <a16:creationId xmlns:a16="http://schemas.microsoft.com/office/drawing/2014/main" id="{D43E595A-AFDB-41BE-A332-9AFD530F5AA8}"/>
              </a:ext>
            </a:extLst>
          </p:cNvPr>
          <p:cNvSpPr txBox="1"/>
          <p:nvPr/>
        </p:nvSpPr>
        <p:spPr>
          <a:xfrm>
            <a:off x="1768578" y="5931022"/>
            <a:ext cx="2037319"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[Snow White]</a:t>
            </a:r>
          </a:p>
        </p:txBody>
      </p:sp>
      <p:sp>
        <p:nvSpPr>
          <p:cNvPr id="34" name="TextBox 33">
            <a:extLst>
              <a:ext uri="{FF2B5EF4-FFF2-40B4-BE49-F238E27FC236}">
                <a16:creationId xmlns:a16="http://schemas.microsoft.com/office/drawing/2014/main" id="{C99B8127-2C38-A502-F339-21477F9E8835}"/>
              </a:ext>
            </a:extLst>
          </p:cNvPr>
          <p:cNvSpPr txBox="1"/>
          <p:nvPr/>
        </p:nvSpPr>
        <p:spPr>
          <a:xfrm>
            <a:off x="1419277" y="4446010"/>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[English lessons]</a:t>
            </a:r>
          </a:p>
        </p:txBody>
      </p:sp>
      <p:pic>
        <p:nvPicPr>
          <p:cNvPr id="67" name="Picture 66" descr="A group of question marks&#10;&#10;Description automatically generated">
            <a:extLst>
              <a:ext uri="{FF2B5EF4-FFF2-40B4-BE49-F238E27FC236}">
                <a16:creationId xmlns:a16="http://schemas.microsoft.com/office/drawing/2014/main" id="{BC9B4EC8-BD5F-1FD3-0DE2-34E9663209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5443" y="1833916"/>
            <a:ext cx="1729920" cy="1037952"/>
          </a:xfrm>
          <a:prstGeom prst="rect">
            <a:avLst/>
          </a:prstGeom>
        </p:spPr>
      </p:pic>
      <p:cxnSp>
        <p:nvCxnSpPr>
          <p:cNvPr id="68" name="Straight Connector 67">
            <a:extLst>
              <a:ext uri="{FF2B5EF4-FFF2-40B4-BE49-F238E27FC236}">
                <a16:creationId xmlns:a16="http://schemas.microsoft.com/office/drawing/2014/main" id="{6B1F226E-49C9-CBE9-57CA-99BD41809200}"/>
              </a:ext>
            </a:extLst>
          </p:cNvPr>
          <p:cNvCxnSpPr/>
          <p:nvPr/>
        </p:nvCxnSpPr>
        <p:spPr>
          <a:xfrm flipH="1">
            <a:off x="8083613" y="1742697"/>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0130183-6DE8-18AC-C6AB-EEC26687EF53}"/>
              </a:ext>
            </a:extLst>
          </p:cNvPr>
          <p:cNvCxnSpPr/>
          <p:nvPr/>
        </p:nvCxnSpPr>
        <p:spPr>
          <a:xfrm flipH="1">
            <a:off x="2994634" y="3552068"/>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46051D6-D0E2-47C9-5903-B6083E4ED63F}"/>
              </a:ext>
            </a:extLst>
          </p:cNvPr>
          <p:cNvCxnSpPr/>
          <p:nvPr/>
        </p:nvCxnSpPr>
        <p:spPr>
          <a:xfrm flipH="1">
            <a:off x="3655945" y="3571021"/>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3" name="Picture 72" descr="A close-up of a bicycle headlight&#10;&#10;Description automatically generated">
            <a:extLst>
              <a:ext uri="{FF2B5EF4-FFF2-40B4-BE49-F238E27FC236}">
                <a16:creationId xmlns:a16="http://schemas.microsoft.com/office/drawing/2014/main" id="{7D3B0EAD-0267-6701-7439-F6B8C0A6DB5E}"/>
              </a:ext>
            </a:extLst>
          </p:cNvPr>
          <p:cNvPicPr>
            <a:picLocks noChangeAspect="1"/>
          </p:cNvPicPr>
          <p:nvPr/>
        </p:nvPicPr>
        <p:blipFill rotWithShape="1">
          <a:blip r:embed="rId12">
            <a:extLst>
              <a:ext uri="{28A0092B-C50C-407E-A947-70E740481C1C}">
                <a14:useLocalDpi xmlns:a14="http://schemas.microsoft.com/office/drawing/2010/main" val="0"/>
              </a:ext>
            </a:extLst>
          </a:blip>
          <a:srcRect l="35940" t="23337" b="14263"/>
          <a:stretch/>
        </p:blipFill>
        <p:spPr>
          <a:xfrm>
            <a:off x="9138676" y="3429000"/>
            <a:ext cx="1415667" cy="913586"/>
          </a:xfrm>
          <a:prstGeom prst="rect">
            <a:avLst/>
          </a:prstGeom>
        </p:spPr>
      </p:pic>
      <p:pic>
        <p:nvPicPr>
          <p:cNvPr id="77" name="Picture 76" descr="A building with many windows&#10;&#10;Description automatically generated">
            <a:extLst>
              <a:ext uri="{FF2B5EF4-FFF2-40B4-BE49-F238E27FC236}">
                <a16:creationId xmlns:a16="http://schemas.microsoft.com/office/drawing/2014/main" id="{A47F7E9F-3510-D1CB-5C18-8AEEDD5F61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35772" y="4748139"/>
            <a:ext cx="990214" cy="1980428"/>
          </a:xfrm>
          <a:prstGeom prst="rect">
            <a:avLst/>
          </a:prstGeom>
        </p:spPr>
      </p:pic>
      <p:sp>
        <p:nvSpPr>
          <p:cNvPr id="51" name="Rounded Rectangular Callout 24">
            <a:extLst>
              <a:ext uri="{FF2B5EF4-FFF2-40B4-BE49-F238E27FC236}">
                <a16:creationId xmlns:a16="http://schemas.microsoft.com/office/drawing/2014/main" id="{E685B991-29FA-4A81-B8A4-1D4CD091A2CE}"/>
              </a:ext>
            </a:extLst>
          </p:cNvPr>
          <p:cNvSpPr/>
          <p:nvPr/>
        </p:nvSpPr>
        <p:spPr>
          <a:xfrm>
            <a:off x="5831621" y="2029186"/>
            <a:ext cx="4749036" cy="2085978"/>
          </a:xfrm>
          <a:prstGeom prst="wedgeRoundRectCallout">
            <a:avLst>
              <a:gd name="adj1" fmla="val -35013"/>
              <a:gd name="adj2" fmla="val -64884"/>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To</a:t>
            </a:r>
            <a:r>
              <a:rPr kumimoji="0" lang="en-GB" sz="2000" b="0" i="0" u="none" strike="noStrike" kern="0" cap="none" spc="0" normalizeH="0" noProof="0" dirty="0">
                <a:ln>
                  <a:noFill/>
                </a:ln>
                <a:solidFill>
                  <a:prstClr val="white"/>
                </a:solidFill>
                <a:effectLst/>
                <a:uLnTx/>
                <a:uFillTx/>
                <a:latin typeface="Century Gothic"/>
                <a:ea typeface="+mn-ea"/>
                <a:cs typeface="+mn-cs"/>
              </a:rPr>
              <a:t> pronounce longer words like this one, try breaking them down into the different syllables. Pronounce each syllable separately, thinking carefully about the sounds you have learnt, then together!</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5462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48"/>
                    </p:tgtEl>
                  </p:cond>
                </p:stCondLst>
                <p:endSync evt="end" delay="0">
                  <p:rtn val="all"/>
                </p:endSync>
                <p:childTnLst>
                  <p:par>
                    <p:cTn id="112" fill="hold">
                      <p:stCondLst>
                        <p:cond delay="0"/>
                      </p:stCondLst>
                      <p:childTnLst>
                        <p:par>
                          <p:cTn id="113" fill="hold">
                            <p:stCondLst>
                              <p:cond delay="0"/>
                            </p:stCondLst>
                            <p:childTnLst>
                              <p:par>
                                <p:cTn id="114" presetID="12" presetClass="exit" presetSubtype="4" fill="remove" grpId="0" nodeType="clickEffect">
                                  <p:stCondLst>
                                    <p:cond delay="0"/>
                                  </p:stCondLst>
                                  <p:childTnLst>
                                    <p:anim calcmode="lin" valueType="num">
                                      <p:cBhvr additive="base">
                                        <p:cTn id="115" dur="10000"/>
                                        <p:tgtEl>
                                          <p:spTgt spid="42"/>
                                        </p:tgtEl>
                                        <p:attrNameLst>
                                          <p:attrName>ppt_y</p:attrName>
                                        </p:attrNameLst>
                                      </p:cBhvr>
                                      <p:tavLst>
                                        <p:tav tm="0">
                                          <p:val>
                                            <p:strVal val="#ppt_y"/>
                                          </p:val>
                                        </p:tav>
                                        <p:tav tm="100000">
                                          <p:val>
                                            <p:strVal val="#ppt_y+#ppt_h*1.125000"/>
                                          </p:val>
                                        </p:tav>
                                      </p:tavLst>
                                    </p:anim>
                                    <p:animEffect transition="out" filter="wipe(down)">
                                      <p:cBhvr>
                                        <p:cTn id="116" dur="10000"/>
                                        <p:tgtEl>
                                          <p:spTgt spid="42"/>
                                        </p:tgtEl>
                                      </p:cBhvr>
                                    </p:animEffect>
                                    <p:set>
                                      <p:cBhvr>
                                        <p:cTn id="117" dur="1" fill="hold">
                                          <p:stCondLst>
                                            <p:cond delay="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30" grpId="0"/>
      <p:bldP spid="31" grpId="0"/>
      <p:bldP spid="33" grpId="0"/>
      <p:bldP spid="36" grpId="0"/>
      <p:bldP spid="37" grpId="0"/>
      <p:bldP spid="39" grpId="0"/>
      <p:bldP spid="54" grpId="0" animBg="1"/>
      <p:bldP spid="25" grpId="0"/>
      <p:bldP spid="27" grpId="0"/>
      <p:bldP spid="28" grpId="0"/>
      <p:bldP spid="29" grpId="0"/>
      <p:bldP spid="32" grpId="0"/>
      <p:bldP spid="34" grpId="0"/>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10770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in German, you can put several words together to make one long word! This is called a compound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702389" y="342900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Baum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319244" y="38257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79587"/>
            <a:ext cx="8799066" cy="668717"/>
          </a:xfrm>
        </p:spPr>
        <p:txBody>
          <a:bodyPr/>
          <a:lstStyle/>
          <a:p>
            <a:r>
              <a:rPr lang="en-GB" sz="3600" b="1" spc="-1" dirty="0">
                <a:latin typeface="Century Gothic" panose="020B0502020202020204" pitchFamily="34" charset="0"/>
                <a:ea typeface="Century Gothic"/>
              </a:rPr>
              <a:t>Compound words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1094930" y="2817206"/>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4888825" y="2817206"/>
            <a:ext cx="1870421" cy="518040"/>
          </a:xfrm>
          <a:prstGeom prst="roundRect">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1179936" y="394704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tree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4965491" y="342900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Haus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4"/>
          <a:stretch/>
        </p:blipFill>
        <p:spPr>
          <a:xfrm>
            <a:off x="4085984" y="3817838"/>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4735288" y="394704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house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8894754" y="3429000"/>
            <a:ext cx="32651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Baumhaus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4"/>
          <a:stretch/>
        </p:blipFill>
        <p:spPr>
          <a:xfrm>
            <a:off x="8290641" y="3825750"/>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8847554" y="3947040"/>
            <a:ext cx="30311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treehouse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Arrow: Right 2">
            <a:extLst>
              <a:ext uri="{FF2B5EF4-FFF2-40B4-BE49-F238E27FC236}">
                <a16:creationId xmlns:a16="http://schemas.microsoft.com/office/drawing/2014/main" id="{A4509B95-EE6E-D2FE-B217-DD028FA6F809}"/>
              </a:ext>
            </a:extLst>
          </p:cNvPr>
          <p:cNvSpPr/>
          <p:nvPr/>
        </p:nvSpPr>
        <p:spPr>
          <a:xfrm>
            <a:off x="7195163" y="3827358"/>
            <a:ext cx="978408" cy="484632"/>
          </a:xfrm>
          <a:prstGeom prs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ounded Rectangular Callout 24">
            <a:extLst>
              <a:ext uri="{FF2B5EF4-FFF2-40B4-BE49-F238E27FC236}">
                <a16:creationId xmlns:a16="http://schemas.microsoft.com/office/drawing/2014/main" id="{8C58A108-948F-5806-6801-24967B151BCC}"/>
              </a:ext>
            </a:extLst>
          </p:cNvPr>
          <p:cNvSpPr/>
          <p:nvPr/>
        </p:nvSpPr>
        <p:spPr>
          <a:xfrm>
            <a:off x="4175565" y="5015025"/>
            <a:ext cx="4749036" cy="1088269"/>
          </a:xfrm>
          <a:prstGeom prst="wedgeRoundRectCallout">
            <a:avLst>
              <a:gd name="adj1" fmla="val 37192"/>
              <a:gd name="adj2" fmla="val -10595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a:ea typeface="+mn-ea"/>
                <a:cs typeface="+mn-cs"/>
              </a:rPr>
              <a:t>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gender</a:t>
            </a:r>
            <a:r>
              <a:rPr kumimoji="0" lang="en-US" sz="2000" b="0" i="0" u="none" strike="noStrike" kern="0" cap="none" spc="0" normalizeH="0" baseline="0" noProof="0" dirty="0">
                <a:ln>
                  <a:noFill/>
                </a:ln>
                <a:solidFill>
                  <a:prstClr val="white"/>
                </a:solidFill>
                <a:effectLst/>
                <a:uLnTx/>
                <a:uFillTx/>
                <a:latin typeface="Century Gothic"/>
                <a:ea typeface="+mn-ea"/>
                <a:cs typeface="+mn-cs"/>
              </a:rPr>
              <a:t> of a compound noun is always the gender of 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last</a:t>
            </a:r>
            <a:r>
              <a:rPr kumimoji="0" lang="en-US" sz="2000" b="0" i="0" u="none" strike="noStrike" kern="0" cap="none" spc="0" normalizeH="0" baseline="0" noProof="0" dirty="0">
                <a:ln>
                  <a:noFill/>
                </a:ln>
                <a:solidFill>
                  <a:prstClr val="white"/>
                </a:solidFill>
                <a:effectLst/>
                <a:uLnTx/>
                <a:uFillTx/>
                <a:latin typeface="Century Gothic"/>
                <a:ea typeface="+mn-ea"/>
                <a:cs typeface="+mn-cs"/>
              </a:rPr>
              <a:t> word. </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 name="Rectangle: Rounded Corners 25">
            <a:extLst>
              <a:ext uri="{FF2B5EF4-FFF2-40B4-BE49-F238E27FC236}">
                <a16:creationId xmlns:a16="http://schemas.microsoft.com/office/drawing/2014/main" id="{1A3324AA-1B06-7E8F-C720-6A5104DA6B65}"/>
              </a:ext>
            </a:extLst>
          </p:cNvPr>
          <p:cNvSpPr/>
          <p:nvPr/>
        </p:nvSpPr>
        <p:spPr>
          <a:xfrm>
            <a:off x="9348670" y="2817206"/>
            <a:ext cx="1870421" cy="518040"/>
          </a:xfrm>
          <a:prstGeom prst="roundRect">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n</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euter</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grpId="1" nodeType="clickEffect">
                                  <p:stCondLst>
                                    <p:cond delay="0"/>
                                  </p:stCondLst>
                                  <p:childTnLst>
                                    <p:animEffect transition="out" filter="fade">
                                      <p:cBhvr>
                                        <p:cTn id="62" dur="500" tmFilter="0, 0; .2, .5; .8, .5; 1, 0"/>
                                        <p:tgtEl>
                                          <p:spTgt spid="3"/>
                                        </p:tgtEl>
                                      </p:cBhvr>
                                    </p:animEffect>
                                    <p:animScale>
                                      <p:cBhvr>
                                        <p:cTn id="63" dur="250" autoRev="1" fill="hold"/>
                                        <p:tgtEl>
                                          <p:spTgt spid="3"/>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4" grpId="0" animBg="1"/>
      <p:bldP spid="26" grpId="0" animBg="1"/>
      <p:bldP spid="28" grpId="0"/>
      <p:bldP spid="29" grpId="0"/>
      <p:bldP spid="31" grpId="0"/>
      <p:bldP spid="32" grpId="0"/>
      <p:bldP spid="34" grpId="0"/>
      <p:bldP spid="3" grpId="0" animBg="1"/>
      <p:bldP spid="3" grpId="1" animBg="1"/>
      <p:bldP spid="2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[1/9]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German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lesson</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Deutschstunde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E40DDF8D-49E1-4813-BFE6-2A38158D351A}"/>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359188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[2/9]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559273" y="3736963"/>
            <a:ext cx="476100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sports</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things</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gear</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Sportsachen</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5">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1E4D7AF0-0063-45FB-AC4F-2E53010E73E6}"/>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405031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3544</Words>
  <Application>Microsoft Office PowerPoint</Application>
  <PresentationFormat>Widescreen</PresentationFormat>
  <Paragraphs>660</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Century Gothic</vt:lpstr>
      <vt:lpstr>Modern Love</vt:lpstr>
      <vt:lpstr>Segoe Print</vt:lpstr>
      <vt:lpstr>Symbol</vt:lpstr>
      <vt:lpstr>Wingdings</vt:lpstr>
      <vt:lpstr>1_Office Theme</vt:lpstr>
      <vt:lpstr>2_Office Theme</vt:lpstr>
      <vt:lpstr>Interacting</vt:lpstr>
      <vt:lpstr>aussprechen</vt:lpstr>
      <vt:lpstr>aussprechen</vt:lpstr>
      <vt:lpstr>aussprechen</vt:lpstr>
      <vt:lpstr>aussprechen</vt:lpstr>
      <vt:lpstr>Follow up 1:</vt:lpstr>
      <vt:lpstr>Compound words</vt:lpstr>
      <vt:lpstr>Follow up 2: [1/9]</vt:lpstr>
      <vt:lpstr>Follow up 2: [2/9]</vt:lpstr>
      <vt:lpstr>Follow up 2: [3/9]</vt:lpstr>
      <vt:lpstr>Follow up 2: [4/9]</vt:lpstr>
      <vt:lpstr>Follow up 2: [5/9]</vt:lpstr>
      <vt:lpstr>Follow up 2: [6/9]</vt:lpstr>
      <vt:lpstr>Follow up 2: [7/9]</vt:lpstr>
      <vt:lpstr>Follow up 2: [8/9]</vt:lpstr>
      <vt:lpstr>Follow up 2: [9/9]</vt:lpstr>
      <vt:lpstr>Follow up 3</vt:lpstr>
      <vt:lpstr>Follow up 4</vt:lpstr>
      <vt:lpstr>Follow up 4</vt:lpstr>
      <vt:lpstr>Follow up 5: </vt:lpstr>
      <vt:lpstr>Follow up 5: </vt:lpstr>
      <vt:lpstr>Tschüss!</vt:lpstr>
      <vt:lpstr>Follow up 1:</vt:lpstr>
      <vt:lpstr>Follow up 4</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94</cp:revision>
  <dcterms:created xsi:type="dcterms:W3CDTF">2021-06-12T06:20:35Z</dcterms:created>
  <dcterms:modified xsi:type="dcterms:W3CDTF">2023-10-16T10:21:41Z</dcterms:modified>
</cp:coreProperties>
</file>