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29"/>
  </p:notesMasterIdLst>
  <p:sldIdLst>
    <p:sldId id="275" r:id="rId3"/>
    <p:sldId id="277" r:id="rId4"/>
    <p:sldId id="299" r:id="rId5"/>
    <p:sldId id="407" r:id="rId6"/>
    <p:sldId id="408" r:id="rId7"/>
    <p:sldId id="1031" r:id="rId8"/>
    <p:sldId id="405" r:id="rId9"/>
    <p:sldId id="1033" r:id="rId10"/>
    <p:sldId id="1034" r:id="rId11"/>
    <p:sldId id="1035" r:id="rId12"/>
    <p:sldId id="1036" r:id="rId13"/>
    <p:sldId id="1037" r:id="rId14"/>
    <p:sldId id="1038" r:id="rId15"/>
    <p:sldId id="1039" r:id="rId16"/>
    <p:sldId id="1040" r:id="rId17"/>
    <p:sldId id="1041" r:id="rId18"/>
    <p:sldId id="1030" r:id="rId19"/>
    <p:sldId id="1008" r:id="rId20"/>
    <p:sldId id="1043" r:id="rId21"/>
    <p:sldId id="1016" r:id="rId22"/>
    <p:sldId id="1017" r:id="rId23"/>
    <p:sldId id="958" r:id="rId24"/>
    <p:sldId id="1032" r:id="rId25"/>
    <p:sldId id="1011" r:id="rId26"/>
    <p:sldId id="1020" r:id="rId27"/>
    <p:sldId id="1019"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D319"/>
    <a:srgbClr val="F9D8A3"/>
    <a:srgbClr val="5FADE4"/>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424A7CD-17D8-4FCA-AB37-6EBF4F010E45}" v="9" dt="2023-10-16T10:21:20.94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7764" autoAdjust="0"/>
    <p:restoredTop sz="0" autoAdjust="0"/>
  </p:normalViewPr>
  <p:slideViewPr>
    <p:cSldViewPr snapToGrid="0">
      <p:cViewPr varScale="1">
        <p:scale>
          <a:sx n="18" d="100"/>
          <a:sy n="18" d="100"/>
        </p:scale>
        <p:origin x="2432" y="28"/>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microsoft.com/office/2016/11/relationships/changesInfo" Target="changesInfos/changesInfo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E424A7CD-17D8-4FCA-AB37-6EBF4F010E45}"/>
    <pc:docChg chg="modSld">
      <pc:chgData name="Charlotte Moss" userId="17b589c9-cb67-41ed-a894-f82ca12b573d" providerId="ADAL" clId="{E424A7CD-17D8-4FCA-AB37-6EBF4F010E45}" dt="2023-10-16T10:21:20.944" v="10" actId="20577"/>
      <pc:docMkLst>
        <pc:docMk/>
      </pc:docMkLst>
      <pc:sldChg chg="modSp mod">
        <pc:chgData name="Charlotte Moss" userId="17b589c9-cb67-41ed-a894-f82ca12b573d" providerId="ADAL" clId="{E424A7CD-17D8-4FCA-AB37-6EBF4F010E45}" dt="2023-10-16T10:04:16.376" v="1" actId="20577"/>
        <pc:sldMkLst>
          <pc:docMk/>
          <pc:sldMk cId="0" sldId="275"/>
        </pc:sldMkLst>
        <pc:spChg chg="mod">
          <ac:chgData name="Charlotte Moss" userId="17b589c9-cb67-41ed-a894-f82ca12b573d" providerId="ADAL" clId="{E424A7CD-17D8-4FCA-AB37-6EBF4F010E45}" dt="2023-10-16T10:04:16.376" v="1" actId="20577"/>
          <ac:spMkLst>
            <pc:docMk/>
            <pc:sldMk cId="0" sldId="275"/>
            <ac:spMk id="4" creationId="{5C43FE6C-556C-E267-3FBA-E08D9ADBFB0E}"/>
          </ac:spMkLst>
        </pc:spChg>
      </pc:sldChg>
      <pc:sldChg chg="modSp">
        <pc:chgData name="Charlotte Moss" userId="17b589c9-cb67-41ed-a894-f82ca12b573d" providerId="ADAL" clId="{E424A7CD-17D8-4FCA-AB37-6EBF4F010E45}" dt="2023-10-16T10:21:20.944" v="10" actId="20577"/>
        <pc:sldMkLst>
          <pc:docMk/>
          <pc:sldMk cId="3850777302" sldId="1030"/>
        </pc:sldMkLst>
        <pc:spChg chg="mod">
          <ac:chgData name="Charlotte Moss" userId="17b589c9-cb67-41ed-a894-f82ca12b573d" providerId="ADAL" clId="{E424A7CD-17D8-4FCA-AB37-6EBF4F010E45}" dt="2023-10-16T10:21:20.944" v="10" actId="20577"/>
          <ac:spMkLst>
            <pc:docMk/>
            <pc:sldMk cId="3850777302" sldId="1030"/>
            <ac:spMk id="64" creationId="{3663C5AE-6B97-4669-A731-9621C6847541}"/>
          </ac:spMkLst>
        </pc:spChg>
      </pc:sldChg>
      <pc:sldChg chg="modAnim">
        <pc:chgData name="Charlotte Moss" userId="17b589c9-cb67-41ed-a894-f82ca12b573d" providerId="ADAL" clId="{E424A7CD-17D8-4FCA-AB37-6EBF4F010E45}" dt="2023-10-16T10:15:11.214" v="4"/>
        <pc:sldMkLst>
          <pc:docMk/>
          <pc:sldMk cId="1546282289" sldId="103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2060"/>
                </a:solidFill>
                <a:latin typeface="Century Gothic"/>
                <a:ea typeface="Century Gothic"/>
              </a:rPr>
              <a:t>Phonics: </a:t>
            </a:r>
          </a:p>
          <a:p>
            <a:pPr marL="216000" indent="-216000">
              <a:lnSpc>
                <a:spcPct val="100000"/>
              </a:lnSpc>
            </a:pPr>
            <a:r>
              <a:rPr lang="de-DE" sz="1200" b="0" strike="noStrike" spc="-1" dirty="0">
                <a:solidFill>
                  <a:srgbClr val="002060"/>
                </a:solidFill>
                <a:latin typeface="Century Gothic"/>
                <a:ea typeface="Century Gothic"/>
              </a:rPr>
              <a:t>soft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ich [10] leicht [311] sprechen [161]</a:t>
            </a:r>
          </a:p>
          <a:p>
            <a:pPr marL="216000" indent="-216000">
              <a:lnSpc>
                <a:spcPct val="100000"/>
              </a:lnSpc>
            </a:pPr>
            <a:r>
              <a:rPr lang="de-DE" sz="1200" b="0" strike="noStrike" spc="-1" dirty="0" err="1">
                <a:solidFill>
                  <a:srgbClr val="002060"/>
                </a:solidFill>
                <a:latin typeface="Century Gothic"/>
                <a:ea typeface="Century Gothic"/>
              </a:rPr>
              <a:t>hard</a:t>
            </a:r>
            <a:r>
              <a:rPr lang="de-DE" sz="1200" b="0" strike="noStrike" spc="-1" dirty="0">
                <a:solidFill>
                  <a:srgbClr val="002060"/>
                </a:solidFill>
                <a:latin typeface="Century Gothic"/>
                <a:ea typeface="Century Gothic"/>
              </a:rPr>
              <a:t> [</a:t>
            </a:r>
            <a:r>
              <a:rPr lang="de-DE" sz="1200" b="0" strike="noStrike" spc="-1" dirty="0" err="1">
                <a:solidFill>
                  <a:srgbClr val="002060"/>
                </a:solidFill>
                <a:latin typeface="Century Gothic"/>
                <a:ea typeface="Century Gothic"/>
              </a:rPr>
              <a:t>ch</a:t>
            </a:r>
            <a:r>
              <a:rPr lang="de-DE" sz="1200" b="0" strike="noStrike" spc="-1" dirty="0">
                <a:solidFill>
                  <a:srgbClr val="002060"/>
                </a:solidFill>
                <a:latin typeface="Century Gothic"/>
                <a:ea typeface="Century Gothic"/>
              </a:rPr>
              <a:t>] Buch [300] Woche [219] machen [58]</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bringen</a:t>
            </a:r>
            <a:r>
              <a:rPr lang="de-DE" sz="1200" b="0" i="0" strike="noStrike" spc="-1" dirty="0">
                <a:solidFill>
                  <a:srgbClr val="002060"/>
                </a:solidFill>
                <a:latin typeface="Century Gothic"/>
                <a:ea typeface="Century Gothic"/>
              </a:rPr>
              <a:t> [163] </a:t>
            </a:r>
            <a:r>
              <a:rPr lang="de-DE" sz="1200" b="1" i="0" strike="noStrike" spc="-1" dirty="0">
                <a:solidFill>
                  <a:srgbClr val="002060"/>
                </a:solidFill>
                <a:latin typeface="Century Gothic"/>
                <a:ea typeface="Century Gothic"/>
              </a:rPr>
              <a:t>essen</a:t>
            </a:r>
            <a:r>
              <a:rPr lang="de-DE" sz="1200" b="0" i="0" strike="noStrike" spc="-1" dirty="0">
                <a:solidFill>
                  <a:srgbClr val="002060"/>
                </a:solidFill>
                <a:latin typeface="Century Gothic"/>
                <a:ea typeface="Century Gothic"/>
              </a:rPr>
              <a:t> [323] </a:t>
            </a:r>
            <a:r>
              <a:rPr lang="de-DE" sz="1200" b="1" i="0" strike="noStrike" spc="-1" dirty="0">
                <a:solidFill>
                  <a:srgbClr val="002060"/>
                </a:solidFill>
                <a:latin typeface="Century Gothic"/>
                <a:ea typeface="Century Gothic"/>
              </a:rPr>
              <a:t>mitbringen</a:t>
            </a:r>
            <a:r>
              <a:rPr lang="de-DE" sz="1200" b="0" i="0" strike="noStrike" spc="-1" dirty="0">
                <a:solidFill>
                  <a:srgbClr val="002060"/>
                </a:solidFill>
                <a:latin typeface="Century Gothic"/>
                <a:ea typeface="Century Gothic"/>
              </a:rPr>
              <a:t> [1828] </a:t>
            </a:r>
            <a:r>
              <a:rPr lang="de-DE" sz="1200" b="1" i="0" strike="noStrike" spc="-1" dirty="0">
                <a:solidFill>
                  <a:srgbClr val="002060"/>
                </a:solidFill>
                <a:latin typeface="Century Gothic"/>
                <a:ea typeface="Century Gothic"/>
              </a:rPr>
              <a:t>reden</a:t>
            </a:r>
            <a:r>
              <a:rPr lang="de-DE" sz="1200" b="0" i="0" strike="noStrike" spc="-1" dirty="0">
                <a:solidFill>
                  <a:srgbClr val="002060"/>
                </a:solidFill>
                <a:latin typeface="Century Gothic"/>
                <a:ea typeface="Century Gothic"/>
              </a:rPr>
              <a:t> [368] </a:t>
            </a:r>
            <a:r>
              <a:rPr lang="de-DE" sz="1200" b="1" i="0" strike="noStrike" spc="-1" dirty="0">
                <a:solidFill>
                  <a:srgbClr val="002060"/>
                </a:solidFill>
                <a:latin typeface="Century Gothic"/>
                <a:ea typeface="Century Gothic"/>
              </a:rPr>
              <a:t>nichts</a:t>
            </a:r>
            <a:r>
              <a:rPr lang="de-DE" sz="1200" b="0" i="0" strike="noStrike" spc="-1" dirty="0">
                <a:solidFill>
                  <a:srgbClr val="002060"/>
                </a:solidFill>
                <a:latin typeface="Century Gothic"/>
                <a:ea typeface="Century Gothic"/>
              </a:rPr>
              <a:t> [109] </a:t>
            </a:r>
            <a:r>
              <a:rPr lang="de-DE" sz="1200" b="1" i="0" strike="noStrike" spc="-1" dirty="0">
                <a:solidFill>
                  <a:srgbClr val="002060"/>
                </a:solidFill>
                <a:latin typeface="Century Gothic"/>
                <a:ea typeface="Century Gothic"/>
              </a:rPr>
              <a:t>Deutsch</a:t>
            </a:r>
            <a:r>
              <a:rPr lang="de-DE" sz="1200" b="0" i="0" strike="noStrike" spc="-1" dirty="0">
                <a:solidFill>
                  <a:srgbClr val="002060"/>
                </a:solidFill>
                <a:latin typeface="Century Gothic"/>
                <a:ea typeface="Century Gothic"/>
              </a:rPr>
              <a:t> [112] </a:t>
            </a:r>
            <a:r>
              <a:rPr lang="de-DE" sz="1200" b="1" i="0" strike="noStrike" spc="-1" dirty="0">
                <a:solidFill>
                  <a:srgbClr val="002060"/>
                </a:solidFill>
                <a:latin typeface="Century Gothic"/>
                <a:ea typeface="Century Gothic"/>
              </a:rPr>
              <a:t>Englisch</a:t>
            </a:r>
            <a:r>
              <a:rPr lang="de-DE" sz="1200" b="0" i="0" strike="noStrike" spc="-1" dirty="0">
                <a:solidFill>
                  <a:srgbClr val="002060"/>
                </a:solidFill>
                <a:latin typeface="Century Gothic"/>
                <a:ea typeface="Century Gothic"/>
              </a:rPr>
              <a:t> [662] (plus </a:t>
            </a:r>
            <a:r>
              <a:rPr lang="de-DE" sz="1200" b="0" i="0" strike="noStrike" spc="-1" dirty="0" err="1">
                <a:solidFill>
                  <a:srgbClr val="002060"/>
                </a:solidFill>
                <a:latin typeface="Century Gothic"/>
                <a:ea typeface="Century Gothic"/>
              </a:rPr>
              <a:t>language</a:t>
            </a:r>
            <a:r>
              <a:rPr lang="de-DE" sz="1200" b="0" i="0" strike="noStrike" spc="-1" dirty="0">
                <a:solidFill>
                  <a:srgbClr val="002060"/>
                </a:solidFill>
                <a:latin typeface="Century Gothic"/>
                <a:ea typeface="Century Gothic"/>
              </a:rPr>
              <a:t> </a:t>
            </a:r>
            <a:r>
              <a:rPr lang="de-DE" sz="1200" b="0" i="0" strike="noStrike" spc="-1" dirty="0" err="1">
                <a:solidFill>
                  <a:srgbClr val="002060"/>
                </a:solidFill>
                <a:latin typeface="Century Gothic"/>
                <a:ea typeface="Century Gothic"/>
              </a:rPr>
              <a:t>from</a:t>
            </a:r>
            <a:r>
              <a:rPr lang="de-DE" sz="1200" b="0" i="0" strike="noStrike" spc="-1" dirty="0">
                <a:solidFill>
                  <a:srgbClr val="002060"/>
                </a:solidFill>
                <a:latin typeface="Century Gothic"/>
                <a:ea typeface="Century Gothic"/>
              </a:rPr>
              <a:t> Week 10)</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en-GB" sz="1800" b="0" i="0" u="none" strike="noStrike" dirty="0" err="1">
                <a:solidFill>
                  <a:srgbClr val="002060"/>
                </a:solidFill>
                <a:effectLst/>
                <a:latin typeface="Century Gothic" panose="020B0502020202020204" pitchFamily="34" charset="0"/>
              </a:rPr>
              <a:t>alles</a:t>
            </a:r>
            <a:r>
              <a:rPr lang="en-GB" sz="1800" b="0" i="0" u="none" strike="noStrike" dirty="0">
                <a:solidFill>
                  <a:srgbClr val="002060"/>
                </a:solidFill>
                <a:effectLst/>
                <a:latin typeface="Century Gothic" panose="020B0502020202020204" pitchFamily="34" charset="0"/>
              </a:rPr>
              <a:t> [36] alle [36] </a:t>
            </a:r>
            <a:r>
              <a:rPr lang="en-GB" sz="1800" b="0" i="0" u="none" strike="noStrike" dirty="0" err="1">
                <a:solidFill>
                  <a:srgbClr val="002060"/>
                </a:solidFill>
                <a:effectLst/>
                <a:latin typeface="Century Gothic" panose="020B0502020202020204" pitchFamily="34" charset="0"/>
              </a:rPr>
              <a:t>viele</a:t>
            </a:r>
            <a:r>
              <a:rPr lang="en-GB" sz="1800" b="0" i="0" u="none" strike="noStrike" dirty="0">
                <a:solidFill>
                  <a:srgbClr val="002060"/>
                </a:solidFill>
                <a:effectLst/>
                <a:latin typeface="Century Gothic" panose="020B0502020202020204" pitchFamily="34" charset="0"/>
              </a:rPr>
              <a:t> [56] Baum [1013] Blume [2463] Buch [300] Essen1 [323] </a:t>
            </a:r>
            <a:r>
              <a:rPr lang="en-GB" sz="1800" b="0" i="0" u="none" strike="noStrike" dirty="0" err="1">
                <a:solidFill>
                  <a:srgbClr val="002060"/>
                </a:solidFill>
                <a:effectLst/>
                <a:latin typeface="Century Gothic" panose="020B0502020202020204" pitchFamily="34" charset="0"/>
              </a:rPr>
              <a:t>Fußballspieler</a:t>
            </a:r>
            <a:r>
              <a:rPr lang="en-GB" sz="1800" b="0" i="0" u="none" strike="noStrike" dirty="0">
                <a:solidFill>
                  <a:srgbClr val="002060"/>
                </a:solidFill>
                <a:effectLst/>
                <a:latin typeface="Century Gothic" panose="020B0502020202020204" pitchFamily="34" charset="0"/>
              </a:rPr>
              <a:t> [n/a] Haus [147] </a:t>
            </a:r>
            <a:r>
              <a:rPr lang="en-GB" sz="1800" b="0" i="0" u="none" strike="noStrike" dirty="0" err="1">
                <a:solidFill>
                  <a:srgbClr val="002060"/>
                </a:solidFill>
                <a:effectLst/>
                <a:latin typeface="Century Gothic" panose="020B0502020202020204" pitchFamily="34" charset="0"/>
              </a:rPr>
              <a:t>Käse</a:t>
            </a:r>
            <a:r>
              <a:rPr lang="en-GB" sz="1800" b="0" i="0" u="none" strike="noStrike" dirty="0">
                <a:solidFill>
                  <a:srgbClr val="002060"/>
                </a:solidFill>
                <a:effectLst/>
                <a:latin typeface="Century Gothic" panose="020B0502020202020204" pitchFamily="34" charset="0"/>
              </a:rPr>
              <a:t> [4094] Kultur [594] Land2 [134] </a:t>
            </a:r>
            <a:r>
              <a:rPr lang="en-GB" sz="1800" b="0" i="0" u="none" strike="noStrike" dirty="0" err="1">
                <a:solidFill>
                  <a:srgbClr val="002060"/>
                </a:solidFill>
                <a:effectLst/>
                <a:latin typeface="Century Gothic" panose="020B0502020202020204" pitchFamily="34" charset="0"/>
              </a:rPr>
              <a:t>Satz</a:t>
            </a:r>
            <a:r>
              <a:rPr lang="en-GB" sz="1800" b="0" i="0" u="none" strike="noStrike" dirty="0">
                <a:solidFill>
                  <a:srgbClr val="002060"/>
                </a:solidFill>
                <a:effectLst/>
                <a:latin typeface="Century Gothic" panose="020B0502020202020204" pitchFamily="34" charset="0"/>
              </a:rPr>
              <a:t> [432] Schule [359] See [1317] Seen [1317] Song [3373] Sport [945]</a:t>
            </a:r>
            <a:r>
              <a:rPr lang="en-GB" dirty="0"/>
              <a:t> </a:t>
            </a:r>
            <a:endParaRPr lang="de-DE" sz="1200" b="0" i="0" strike="noStrike" spc="-1" dirty="0">
              <a:solidFill>
                <a:srgbClr val="002060"/>
              </a:solidFill>
              <a:effectLst/>
              <a:latin typeface="Century Gothic"/>
              <a:ea typeface="+mn-ea"/>
              <a:cs typeface="+mn-cs"/>
            </a:endParaRP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en-GB" sz="1800" b="0" i="0" u="none" strike="noStrike" dirty="0" err="1">
                <a:solidFill>
                  <a:srgbClr val="002060"/>
                </a:solidFill>
                <a:effectLst/>
                <a:latin typeface="Century Gothic" panose="020B0502020202020204" pitchFamily="34" charset="0"/>
              </a:rPr>
              <a:t>mögen</a:t>
            </a:r>
            <a:r>
              <a:rPr lang="en-GB" sz="1800" b="0" i="0" u="none" strike="noStrike" dirty="0">
                <a:solidFill>
                  <a:srgbClr val="002060"/>
                </a:solidFill>
                <a:effectLst/>
                <a:latin typeface="Century Gothic" panose="020B0502020202020204" pitchFamily="34" charset="0"/>
              </a:rPr>
              <a:t>, ich mag, du </a:t>
            </a:r>
            <a:r>
              <a:rPr lang="en-GB" sz="1800" b="0" i="0" u="none" strike="noStrike" dirty="0" err="1">
                <a:solidFill>
                  <a:srgbClr val="002060"/>
                </a:solidFill>
                <a:effectLst/>
                <a:latin typeface="Century Gothic" panose="020B0502020202020204" pitchFamily="34" charset="0"/>
              </a:rPr>
              <a:t>magst</a:t>
            </a:r>
            <a:r>
              <a:rPr lang="en-GB" sz="1800" b="0" i="0" u="none" strike="noStrike" dirty="0">
                <a:solidFill>
                  <a:srgbClr val="002060"/>
                </a:solidFill>
                <a:effectLst/>
                <a:latin typeface="Century Gothic" panose="020B0502020202020204" pitchFamily="34" charset="0"/>
              </a:rPr>
              <a:t>, er/</a:t>
            </a:r>
            <a:r>
              <a:rPr lang="en-GB" sz="1800" b="0" i="0" u="none" strike="noStrike" dirty="0" err="1">
                <a:solidFill>
                  <a:srgbClr val="002060"/>
                </a:solidFill>
                <a:effectLst/>
                <a:latin typeface="Century Gothic" panose="020B0502020202020204" pitchFamily="34" charset="0"/>
              </a:rPr>
              <a:t>sie</a:t>
            </a:r>
            <a:r>
              <a:rPr lang="en-GB" sz="1800" b="0" i="0" u="none" strike="noStrike" dirty="0">
                <a:solidFill>
                  <a:srgbClr val="002060"/>
                </a:solidFill>
                <a:effectLst/>
                <a:latin typeface="Century Gothic" panose="020B0502020202020204" pitchFamily="34" charset="0"/>
              </a:rPr>
              <a:t>/es mag [168] </a:t>
            </a:r>
            <a:r>
              <a:rPr lang="en-GB" sz="1800" b="0" i="0" u="none" strike="noStrike" dirty="0" err="1">
                <a:solidFill>
                  <a:srgbClr val="002060"/>
                </a:solidFill>
                <a:effectLst/>
                <a:latin typeface="Century Gothic" panose="020B0502020202020204" pitchFamily="34" charset="0"/>
              </a:rPr>
              <a:t>Fahrräder</a:t>
            </a:r>
            <a:r>
              <a:rPr lang="en-GB" sz="1800" b="0" i="0" u="none" strike="noStrike" dirty="0">
                <a:solidFill>
                  <a:srgbClr val="002060"/>
                </a:solidFill>
                <a:effectLst/>
                <a:latin typeface="Century Gothic" panose="020B0502020202020204" pitchFamily="34" charset="0"/>
              </a:rPr>
              <a:t> [2138] </a:t>
            </a:r>
            <a:r>
              <a:rPr lang="en-GB" sz="1800" b="0" i="0" u="none" strike="noStrike" dirty="0" err="1">
                <a:solidFill>
                  <a:srgbClr val="002060"/>
                </a:solidFill>
                <a:effectLst/>
                <a:latin typeface="Century Gothic" panose="020B0502020202020204" pitchFamily="34" charset="0"/>
              </a:rPr>
              <a:t>Feier</a:t>
            </a:r>
            <a:r>
              <a:rPr lang="en-GB" sz="1800" b="0" i="0" u="none" strike="noStrike" dirty="0">
                <a:solidFill>
                  <a:srgbClr val="002060"/>
                </a:solidFill>
                <a:effectLst/>
                <a:latin typeface="Century Gothic" panose="020B0502020202020204" pitchFamily="34" charset="0"/>
              </a:rPr>
              <a:t> [n/a] </a:t>
            </a:r>
            <a:r>
              <a:rPr lang="en-GB" sz="1800" b="0" i="0" u="none" strike="noStrike" dirty="0" err="1">
                <a:solidFill>
                  <a:srgbClr val="002060"/>
                </a:solidFill>
                <a:effectLst/>
                <a:latin typeface="Century Gothic" panose="020B0502020202020204" pitchFamily="34" charset="0"/>
              </a:rPr>
              <a:t>Häuser</a:t>
            </a:r>
            <a:r>
              <a:rPr lang="en-GB" sz="1800" b="0" i="0" u="none" strike="noStrike" dirty="0">
                <a:solidFill>
                  <a:srgbClr val="002060"/>
                </a:solidFill>
                <a:effectLst/>
                <a:latin typeface="Century Gothic" panose="020B0502020202020204" pitchFamily="34" charset="0"/>
              </a:rPr>
              <a:t> [147] Länder [134] </a:t>
            </a:r>
            <a:r>
              <a:rPr lang="en-GB" sz="1800" b="0" i="0" u="none" strike="noStrike" dirty="0" err="1">
                <a:solidFill>
                  <a:srgbClr val="002060"/>
                </a:solidFill>
                <a:effectLst/>
                <a:latin typeface="Century Gothic" panose="020B0502020202020204" pitchFamily="34" charset="0"/>
              </a:rPr>
              <a:t>Mädchen</a:t>
            </a:r>
            <a:r>
              <a:rPr lang="en-GB" sz="1800" b="0" i="0" u="none" strike="noStrike" dirty="0">
                <a:solidFill>
                  <a:srgbClr val="002060"/>
                </a:solidFill>
                <a:effectLst/>
                <a:latin typeface="Century Gothic" panose="020B0502020202020204" pitchFamily="34" charset="0"/>
              </a:rPr>
              <a:t> [602] Musiker [2577] </a:t>
            </a:r>
            <a:r>
              <a:rPr lang="en-GB" sz="1800" b="0" i="0" u="none" strike="noStrike" dirty="0" err="1">
                <a:solidFill>
                  <a:srgbClr val="002060"/>
                </a:solidFill>
                <a:effectLst/>
                <a:latin typeface="Century Gothic" panose="020B0502020202020204" pitchFamily="34" charset="0"/>
              </a:rPr>
              <a:t>Sportler</a:t>
            </a:r>
            <a:r>
              <a:rPr lang="en-GB" sz="1800" b="0" i="0" u="none" strike="noStrike" dirty="0">
                <a:solidFill>
                  <a:srgbClr val="002060"/>
                </a:solidFill>
                <a:effectLst/>
                <a:latin typeface="Century Gothic" panose="020B0502020202020204" pitchFamily="34" charset="0"/>
              </a:rPr>
              <a:t> [2565] </a:t>
            </a:r>
            <a:endParaRPr lang="de-DE" sz="1200" b="1" i="0" strike="noStrike" spc="-1" dirty="0">
              <a:solidFill>
                <a:srgbClr val="002060"/>
              </a:solidFill>
              <a:effectLst/>
              <a:latin typeface="Century Gothic"/>
              <a:ea typeface="+mn-ea"/>
              <a:cs typeface="+mn-cs"/>
            </a:endParaRP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Remember that at the start of the course (first three lessons of Rot/Gelb) pupils learnt language (for</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greetings and register taking) that can still be part of the lesson routines in upper KS2 (</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Blau</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t>
            </a:r>
            <a:r>
              <a:rPr lang="en-GB" sz="1800" b="0" dirty="0" err="1">
                <a:solidFill>
                  <a:srgbClr val="000000"/>
                </a:solidFill>
                <a:effectLst/>
                <a:highlight>
                  <a:srgbClr val="FFFF00"/>
                </a:highlight>
                <a:latin typeface="Calibri" panose="020F0502020204030204" pitchFamily="34" charset="0"/>
                <a:ea typeface="Times New Roman" panose="02020603050405020304" pitchFamily="18" charset="0"/>
              </a:rPr>
              <a:t>Grün</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  They</a:t>
            </a:r>
            <a:r>
              <a:rPr lang="en-GB" sz="1800" b="0" dirty="0">
                <a:solidFill>
                  <a:srgbClr val="000000"/>
                </a:solidFill>
                <a:effectLst/>
                <a:highlight>
                  <a:srgbClr val="FFFF00"/>
                </a:highlight>
                <a:latin typeface="Calibri" panose="020F0502020204030204" pitchFamily="34" charset="0"/>
                <a:ea typeface="Calibri" panose="020F0502020204030204" pitchFamily="34" charset="0"/>
              </a:rPr>
              <a:t> </a:t>
            </a:r>
            <a:r>
              <a:rPr lang="en-GB" sz="1800" b="0" dirty="0">
                <a:solidFill>
                  <a:srgbClr val="000000"/>
                </a:solidFill>
                <a:effectLst/>
                <a:highlight>
                  <a:srgbClr val="FFFF00"/>
                </a:highlight>
                <a:latin typeface="Calibri" panose="020F0502020204030204" pitchFamily="34" charset="0"/>
                <a:ea typeface="Times New Roman" panose="02020603050405020304" pitchFamily="18" charset="0"/>
              </a:rPr>
              <a:t>are not re-taught, as we anticipate that teachers have built these in from early in lower KS2.</a:t>
            </a:r>
            <a:r>
              <a:rPr lang="en-GB" b="0" dirty="0">
                <a:effectLst/>
              </a:rPr>
              <a:t> </a:t>
            </a: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99174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80574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08049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0574623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5910842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60282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769340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Timing: 5 minutes</a:t>
            </a:r>
            <a:br>
              <a:rPr lang="en-GB" dirty="0"/>
            </a:br>
            <a:br>
              <a:rPr lang="en-GB" b="1" dirty="0"/>
            </a:br>
            <a:r>
              <a:rPr lang="en-GB" b="1" dirty="0"/>
              <a:t>Aim: </a:t>
            </a:r>
            <a:r>
              <a:rPr lang="en-GB" b="0" baseline="0" dirty="0"/>
              <a:t>to practise comprehension of </a:t>
            </a:r>
            <a:r>
              <a:rPr lang="en-GB" b="1" baseline="0" dirty="0"/>
              <a:t>questions</a:t>
            </a:r>
            <a:r>
              <a:rPr lang="en-GB" b="0" baseline="0" dirty="0"/>
              <a:t> and differentiating between the </a:t>
            </a:r>
            <a:r>
              <a:rPr lang="en-GB" b="1" baseline="0" dirty="0" err="1"/>
              <a:t>ihr</a:t>
            </a:r>
            <a:r>
              <a:rPr lang="en-GB" b="1" baseline="0" dirty="0"/>
              <a:t> </a:t>
            </a:r>
            <a:r>
              <a:rPr lang="en-GB" b="0" baseline="0" dirty="0"/>
              <a:t>and </a:t>
            </a:r>
            <a:r>
              <a:rPr lang="en-GB" b="1" baseline="0" dirty="0"/>
              <a:t>er</a:t>
            </a:r>
            <a:r>
              <a:rPr lang="en-GB" b="0" baseline="0" dirty="0"/>
              <a:t> forms of strong and weak verbs. </a:t>
            </a:r>
          </a:p>
          <a:p>
            <a:br>
              <a:rPr lang="en-GB" b="1" dirty="0"/>
            </a:br>
            <a:r>
              <a:rPr lang="en-GB" b="1" dirty="0"/>
              <a:t>Procedure:</a:t>
            </a:r>
          </a:p>
          <a:p>
            <a:r>
              <a:rPr lang="en-GB" b="0" dirty="0"/>
              <a:t>1. Pupils write down 1-6. </a:t>
            </a:r>
            <a:br>
              <a:rPr lang="en-GB" dirty="0"/>
            </a:br>
            <a:r>
              <a:rPr lang="en-GB" dirty="0"/>
              <a:t>2. Click on the audio buttons</a:t>
            </a:r>
            <a:r>
              <a:rPr lang="en-GB" baseline="0" dirty="0"/>
              <a:t> to play each question 1-6. </a:t>
            </a:r>
            <a:endParaRPr lang="en-GB" dirty="0"/>
          </a:p>
          <a:p>
            <a:r>
              <a:rPr lang="en-GB" dirty="0"/>
              <a:t>3. Pupils write down </a:t>
            </a:r>
            <a:r>
              <a:rPr lang="en-GB" b="1" dirty="0"/>
              <a:t>you (all) </a:t>
            </a:r>
            <a:r>
              <a:rPr lang="en-GB" dirty="0"/>
              <a:t>or </a:t>
            </a:r>
            <a:r>
              <a:rPr lang="en-GB" b="1" dirty="0"/>
              <a:t>he</a:t>
            </a:r>
            <a:r>
              <a:rPr lang="en-GB" dirty="0"/>
              <a:t>, depending on which pronoun and verb form they hear. </a:t>
            </a:r>
          </a:p>
          <a:p>
            <a:r>
              <a:rPr lang="en-GB" dirty="0"/>
              <a:t>4. Pupils listen again to each question and try to translate the question into English.</a:t>
            </a:r>
            <a:br>
              <a:rPr lang="en-GB" dirty="0"/>
            </a:br>
            <a:r>
              <a:rPr lang="en-GB" dirty="0"/>
              <a:t>5. Elicit answers and click to display answers. Discuss different variations for question translation as in main lesson e.g. </a:t>
            </a:r>
            <a:r>
              <a:rPr lang="en-GB" i="1" dirty="0"/>
              <a:t>Does he take </a:t>
            </a:r>
            <a:r>
              <a:rPr lang="en-GB" dirty="0"/>
              <a:t>or </a:t>
            </a:r>
            <a:r>
              <a:rPr lang="en-GB" i="1" dirty="0"/>
              <a:t>Is he taking…</a:t>
            </a:r>
            <a:r>
              <a:rPr lang="en-GB" dirty="0"/>
              <a:t>? </a:t>
            </a:r>
          </a:p>
          <a:p>
            <a:endParaRPr lang="en-GB" dirty="0"/>
          </a:p>
          <a:p>
            <a:r>
              <a:rPr lang="en-GB" dirty="0"/>
              <a:t>Note: With strong verbs pupils are given two clues: </a:t>
            </a:r>
            <a:r>
              <a:rPr lang="en-GB" dirty="0" err="1"/>
              <a:t>ihr</a:t>
            </a:r>
            <a:r>
              <a:rPr lang="en-GB" dirty="0"/>
              <a:t> versus er and the vowel e.g. er </a:t>
            </a:r>
            <a:r>
              <a:rPr lang="en-GB" dirty="0" err="1"/>
              <a:t>nimmt</a:t>
            </a:r>
            <a:r>
              <a:rPr lang="en-GB" dirty="0"/>
              <a:t>/</a:t>
            </a:r>
            <a:r>
              <a:rPr lang="en-GB" dirty="0" err="1"/>
              <a:t>ihr</a:t>
            </a:r>
            <a:r>
              <a:rPr lang="en-GB" dirty="0"/>
              <a:t> </a:t>
            </a:r>
            <a:r>
              <a:rPr lang="en-GB" dirty="0" err="1"/>
              <a:t>nehmt</a:t>
            </a:r>
            <a:r>
              <a:rPr lang="en-GB" dirty="0"/>
              <a:t>. With weak verbs, pupils just need to focus on the pronoun </a:t>
            </a:r>
            <a:r>
              <a:rPr lang="en-GB" dirty="0" err="1"/>
              <a:t>ihr</a:t>
            </a:r>
            <a:r>
              <a:rPr lang="en-GB" dirty="0"/>
              <a:t> or er. </a:t>
            </a:r>
          </a:p>
          <a:p>
            <a:endParaRPr lang="en-GB" dirty="0"/>
          </a:p>
          <a:p>
            <a:r>
              <a:rPr lang="en-GB" b="1" baseline="0" dirty="0"/>
              <a:t>Transcript:</a:t>
            </a:r>
          </a:p>
          <a:p>
            <a:pPr marL="228600" indent="-228600">
              <a:buFont typeface="+mj-lt"/>
              <a:buAutoNum type="arabicPeriod"/>
            </a:pPr>
            <a:r>
              <a:rPr lang="en-US" sz="1200" dirty="0" err="1">
                <a:solidFill>
                  <a:srgbClr val="115076"/>
                </a:solidFill>
                <a:latin typeface="Century Gothic" panose="020B0502020202020204" pitchFamily="34" charset="0"/>
              </a:rPr>
              <a:t>Redet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oft </a:t>
            </a:r>
            <a:r>
              <a:rPr lang="en-US" sz="1200" dirty="0" err="1">
                <a:solidFill>
                  <a:srgbClr val="115076"/>
                </a:solidFill>
                <a:latin typeface="Century Gothic" panose="020B0502020202020204" pitchFamily="34" charset="0"/>
              </a:rPr>
              <a:t>mit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Familie</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Isst</a:t>
            </a:r>
            <a:r>
              <a:rPr lang="en-US" sz="1200" dirty="0">
                <a:solidFill>
                  <a:srgbClr val="115076"/>
                </a:solidFill>
                <a:latin typeface="Century Gothic" panose="020B0502020202020204" pitchFamily="34" charset="0"/>
              </a:rPr>
              <a:t> er </a:t>
            </a:r>
            <a:r>
              <a:rPr lang="en-US" sz="1200" dirty="0" err="1">
                <a:solidFill>
                  <a:srgbClr val="115076"/>
                </a:solidFill>
                <a:latin typeface="Century Gothic" panose="020B0502020202020204" pitchFamily="34" charset="0"/>
              </a:rPr>
              <a:t>alles</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Nehmt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oft den Zug?</a:t>
            </a:r>
          </a:p>
          <a:p>
            <a:pPr marL="228600" indent="-228600">
              <a:buFont typeface="+mj-lt"/>
              <a:buAutoNum type="arabicPeriod"/>
            </a:pPr>
            <a:r>
              <a:rPr lang="en-US" sz="1200" dirty="0" err="1">
                <a:solidFill>
                  <a:srgbClr val="115076"/>
                </a:solidFill>
                <a:latin typeface="Century Gothic" panose="020B0502020202020204" pitchFamily="34" charset="0"/>
              </a:rPr>
              <a:t>Bekommt</a:t>
            </a:r>
            <a:r>
              <a:rPr lang="en-US" sz="1200" dirty="0">
                <a:solidFill>
                  <a:srgbClr val="115076"/>
                </a:solidFill>
                <a:latin typeface="Century Gothic" panose="020B0502020202020204" pitchFamily="34" charset="0"/>
              </a:rPr>
              <a:t> er </a:t>
            </a:r>
            <a:r>
              <a:rPr lang="en-US" sz="1200" dirty="0" err="1">
                <a:solidFill>
                  <a:srgbClr val="115076"/>
                </a:solidFill>
                <a:latin typeface="Century Gothic" panose="020B0502020202020204" pitchFamily="34" charset="0"/>
              </a:rPr>
              <a:t>normalerweise</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Hausaufgaben</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Seht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diesen</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Fußballspieler</a:t>
            </a:r>
            <a:r>
              <a:rPr lang="en-US" sz="1200" dirty="0">
                <a:solidFill>
                  <a:srgbClr val="115076"/>
                </a:solidFill>
                <a:latin typeface="Century Gothic" panose="020B0502020202020204" pitchFamily="34" charset="0"/>
              </a:rPr>
              <a:t>?</a:t>
            </a:r>
          </a:p>
          <a:p>
            <a:pPr marL="228600" indent="-228600">
              <a:buFont typeface="+mj-lt"/>
              <a:buAutoNum type="arabicPeriod"/>
            </a:pPr>
            <a:r>
              <a:rPr lang="en-US" sz="1200" dirty="0" err="1">
                <a:solidFill>
                  <a:srgbClr val="115076"/>
                </a:solidFill>
                <a:latin typeface="Century Gothic" panose="020B0502020202020204" pitchFamily="34" charset="0"/>
              </a:rPr>
              <a:t>Esst</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ihr</a:t>
            </a:r>
            <a:r>
              <a:rPr lang="en-US" sz="1200" dirty="0">
                <a:solidFill>
                  <a:srgbClr val="115076"/>
                </a:solidFill>
                <a:latin typeface="Century Gothic" panose="020B0502020202020204" pitchFamily="34" charset="0"/>
              </a:rPr>
              <a:t> </a:t>
            </a:r>
            <a:r>
              <a:rPr lang="en-US" sz="1200" dirty="0" err="1">
                <a:solidFill>
                  <a:srgbClr val="115076"/>
                </a:solidFill>
                <a:latin typeface="Century Gothic" panose="020B0502020202020204" pitchFamily="34" charset="0"/>
              </a:rPr>
              <a:t>nichts</a:t>
            </a:r>
            <a:r>
              <a:rPr lang="en-US" sz="1200" dirty="0">
                <a:solidFill>
                  <a:srgbClr val="115076"/>
                </a:solidFill>
                <a:latin typeface="Century Gothic" panose="020B0502020202020204" pitchFamily="34" charset="0"/>
              </a:rPr>
              <a:t>?</a:t>
            </a: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Example slide. </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(two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 </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Click through the animations to explain the task. </a:t>
            </a:r>
            <a:r>
              <a:rPr lang="en-GB" b="0" dirty="0"/>
              <a:t>Person A says </a:t>
            </a:r>
            <a:r>
              <a:rPr lang="en-GB" b="0" dirty="0" err="1"/>
              <a:t>Siehst</a:t>
            </a:r>
            <a:r>
              <a:rPr lang="en-GB" b="0" dirty="0"/>
              <a:t> du?</a:t>
            </a:r>
          </a:p>
          <a:p>
            <a:pPr marL="228600" marR="0" lvl="0" indent="-228600" algn="l" defTabSz="914400" rtl="0" eaLnBrk="1" fontAlgn="auto" latinLnBrk="0" hangingPunct="1">
              <a:lnSpc>
                <a:spcPct val="100000"/>
              </a:lnSpc>
              <a:spcBef>
                <a:spcPts val="0"/>
              </a:spcBef>
              <a:spcAft>
                <a:spcPts val="0"/>
              </a:spcAft>
              <a:buClr>
                <a:prstClr val="black"/>
              </a:buClr>
              <a:buSzPts val="1200"/>
              <a:buFont typeface="Calibri"/>
              <a:buAutoNum type="arabicPeriod"/>
              <a:tabLst/>
              <a:defRPr/>
            </a:pPr>
            <a:r>
              <a:rPr lang="en-GB" b="0" dirty="0"/>
              <a:t>Person B chooses the correct letter from two and writes down the letter.</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Person A  continues to ask the remaining eight questions in Round 1.</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At the end, Person B will have a nine-letter phrase to read out to Person A who should recognise and translate it.</a:t>
            </a:r>
          </a:p>
          <a:p>
            <a:pPr marL="228600" marR="0" lvl="0" indent="-228600" algn="l" rtl="0">
              <a:lnSpc>
                <a:spcPct val="100000"/>
              </a:lnSpc>
              <a:spcBef>
                <a:spcPts val="0"/>
              </a:spcBef>
              <a:spcAft>
                <a:spcPts val="0"/>
              </a:spcAft>
              <a:buClr>
                <a:schemeClr val="dk1"/>
              </a:buClr>
              <a:buSzPts val="1200"/>
              <a:buFont typeface="Calibri"/>
              <a:buAutoNum type="arabicPeriod" startAt="3"/>
            </a:pPr>
            <a:r>
              <a:rPr lang="en-GB" b="0" dirty="0"/>
              <a:t>Then pupils swap and repeat the task. Person B will now make the questions using Round 2.</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943312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asking questions with strong verbs using </a:t>
            </a:r>
            <a:r>
              <a:rPr lang="en-GB" b="1" i="1" dirty="0"/>
              <a:t>du </a:t>
            </a:r>
            <a:r>
              <a:rPr lang="en-GB" b="0" i="0" dirty="0"/>
              <a:t>and </a:t>
            </a:r>
            <a:r>
              <a:rPr lang="en-GB" b="1" i="1" dirty="0" err="1"/>
              <a:t>ihr</a:t>
            </a:r>
            <a:r>
              <a:rPr lang="en-GB" b="1" i="1" dirty="0"/>
              <a:t> </a:t>
            </a:r>
            <a:r>
              <a:rPr lang="en-GB" b="0" i="0" dirty="0"/>
              <a:t>forms of you.</a:t>
            </a:r>
            <a:endParaRPr lang="en-GB" b="0" dirty="0"/>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228600" indent="-228600">
              <a:lnSpc>
                <a:spcPct val="100000"/>
              </a:lnSpc>
              <a:buAutoNum type="arabicPeriod"/>
            </a:pPr>
            <a:r>
              <a:rPr lang="en-GB" sz="1200" b="0" strike="noStrike" spc="-1" dirty="0">
                <a:solidFill>
                  <a:srgbClr val="000000"/>
                </a:solidFill>
                <a:latin typeface="Calibri"/>
              </a:rPr>
              <a:t>Give out handouts to pupils. Both face the board.  Display this slide.</a:t>
            </a:r>
          </a:p>
          <a:p>
            <a:pPr marL="228600" indent="-228600">
              <a:lnSpc>
                <a:spcPct val="100000"/>
              </a:lnSpc>
              <a:buAutoNum type="arabicPeriod"/>
            </a:pPr>
            <a:r>
              <a:rPr lang="en-GB" sz="1200" b="0" strike="noStrike" spc="-1" dirty="0">
                <a:solidFill>
                  <a:srgbClr val="000000"/>
                </a:solidFill>
                <a:latin typeface="Calibri"/>
              </a:rPr>
              <a:t>Pupil A translates English prompts into German questions, working in numerical order from 1 – 9.</a:t>
            </a:r>
          </a:p>
          <a:p>
            <a:pPr marL="228600" indent="-228600">
              <a:lnSpc>
                <a:spcPct val="100000"/>
              </a:lnSpc>
              <a:buAutoNum type="arabicPeriod"/>
            </a:pPr>
            <a:r>
              <a:rPr lang="en-GB" sz="1200" b="0" strike="noStrike" spc="-1" dirty="0">
                <a:solidFill>
                  <a:srgbClr val="000000"/>
                </a:solidFill>
                <a:latin typeface="Calibri"/>
                <a:ea typeface="Calibri"/>
              </a:rPr>
              <a:t>Pupils B identifies the correct letter according to his/her understanding of what A says.</a:t>
            </a:r>
          </a:p>
          <a:p>
            <a:pPr marL="228600" indent="-228600">
              <a:lnSpc>
                <a:spcPct val="100000"/>
              </a:lnSpc>
              <a:buAutoNum type="arabicPeriod"/>
            </a:pPr>
            <a:r>
              <a:rPr lang="en-GB" sz="1200" b="0" strike="noStrike" spc="-1" dirty="0">
                <a:solidFill>
                  <a:srgbClr val="000000"/>
                </a:solidFill>
                <a:latin typeface="Calibri"/>
                <a:ea typeface="Calibri"/>
              </a:rPr>
              <a:t>After all nine questions have been asked by Pupil A, Pupil B reads aloud the word produced by the answer letters.</a:t>
            </a:r>
          </a:p>
          <a:p>
            <a:pPr marL="228600" indent="-228600">
              <a:lnSpc>
                <a:spcPct val="100000"/>
              </a:lnSpc>
              <a:buAutoNum type="arabicPeriod"/>
            </a:pPr>
            <a:r>
              <a:rPr lang="en-GB" sz="1200" b="0" strike="noStrike" spc="-1" dirty="0">
                <a:solidFill>
                  <a:srgbClr val="000000"/>
                </a:solidFill>
                <a:latin typeface="Calibri"/>
                <a:ea typeface="Calibri"/>
              </a:rPr>
              <a:t>It should read ‘</a:t>
            </a:r>
            <a:r>
              <a:rPr lang="en-GB" sz="1200" b="0" strike="noStrike" spc="-1" dirty="0" err="1">
                <a:solidFill>
                  <a:srgbClr val="000000"/>
                </a:solidFill>
                <a:latin typeface="Calibri"/>
                <a:ea typeface="Calibri"/>
              </a:rPr>
              <a:t>Fahrräder</a:t>
            </a:r>
            <a:r>
              <a:rPr lang="en-GB" sz="1200" b="0" strike="noStrike" spc="-1" dirty="0">
                <a:solidFill>
                  <a:srgbClr val="000000"/>
                </a:solidFill>
                <a:latin typeface="Calibri"/>
                <a:ea typeface="Calibri"/>
              </a:rPr>
              <a:t>’.</a:t>
            </a:r>
          </a:p>
          <a:p>
            <a:pPr marL="228600" indent="-228600">
              <a:lnSpc>
                <a:spcPct val="100000"/>
              </a:lnSpc>
              <a:buAutoNum type="arabicPeriod"/>
            </a:pPr>
            <a:r>
              <a:rPr lang="en-GB" sz="1200" b="0" strike="noStrike" spc="-1" dirty="0">
                <a:solidFill>
                  <a:srgbClr val="000000"/>
                </a:solidFill>
                <a:latin typeface="Calibri"/>
                <a:ea typeface="Calibri"/>
              </a:rPr>
              <a:t>Pupils swap roles and repeat the activity. Pupil A’s sentence should read: ‘</a:t>
            </a:r>
            <a:r>
              <a:rPr lang="en-GB" sz="1200" b="0" strike="noStrike" spc="-1" dirty="0" err="1">
                <a:solidFill>
                  <a:srgbClr val="000000"/>
                </a:solidFill>
                <a:latin typeface="Calibri"/>
                <a:ea typeface="Calibri"/>
              </a:rPr>
              <a:t>Rockmusik</a:t>
            </a:r>
            <a:r>
              <a:rPr lang="en-GB" sz="1200" b="0" strike="noStrike" spc="-1" dirty="0">
                <a:solidFill>
                  <a:srgbClr val="000000"/>
                </a:solidFill>
                <a:latin typeface="Calibri"/>
                <a:ea typeface="Calibri"/>
              </a:rPr>
              <a:t>’.</a:t>
            </a:r>
          </a:p>
          <a:p>
            <a:pPr marL="720" indent="0">
              <a:lnSpc>
                <a:spcPct val="100000"/>
              </a:lnSpc>
              <a:buClr>
                <a:srgbClr val="000000"/>
              </a:buClr>
              <a:buFont typeface="Calibri"/>
              <a:buNone/>
            </a:pPr>
            <a:endParaRPr lang="en-GB" sz="1200" b="0" strike="noStrike" spc="-1" dirty="0">
              <a:solidFill>
                <a:srgbClr val="000000"/>
              </a:solidFill>
              <a:latin typeface="Calibri"/>
            </a:endParaRPr>
          </a:p>
          <a:p>
            <a:pPr marL="720" indent="0">
              <a:lnSpc>
                <a:spcPct val="100000"/>
              </a:lnSpc>
              <a:buClr>
                <a:srgbClr val="000000"/>
              </a:buClr>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618311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‘ich’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err="1"/>
              <a:t>ich</a:t>
            </a:r>
            <a:r>
              <a:rPr lang="fr-FR" baseline="0" dirty="0"/>
              <a:t>’ </a:t>
            </a:r>
            <a:r>
              <a:rPr lang="fr-FR" baseline="0" dirty="0" err="1"/>
              <a:t>might</a:t>
            </a:r>
            <a:r>
              <a:rPr lang="fr-FR" baseline="0" dirty="0"/>
              <a:t> </a:t>
            </a:r>
            <a:r>
              <a:rPr lang="fr-FR" baseline="0" dirty="0" err="1"/>
              <a:t>be</a:t>
            </a:r>
            <a:r>
              <a:rPr lang="fr-FR" baseline="0" dirty="0"/>
              <a:t> to point to </a:t>
            </a:r>
            <a:r>
              <a:rPr lang="fr-FR" baseline="0" dirty="0" err="1"/>
              <a:t>yourself</a:t>
            </a:r>
            <a:r>
              <a:rPr lang="fr-FR" baseline="0" dirty="0"/>
              <a:t>.</a:t>
            </a:r>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62136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German </a:t>
            </a:r>
            <a:r>
              <a:rPr lang="en-GB" b="0" dirty="0"/>
              <a:t>meanings of any of the words they know, trying to reach 15 points in total.</a:t>
            </a:r>
            <a:br>
              <a:rPr lang="en-GB" b="0" dirty="0"/>
            </a:b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82899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HANDOUT</a:t>
            </a:r>
            <a:endParaRPr lang="en-GB" b="0"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097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HANDOUT</a:t>
            </a: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16401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727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HANDOUT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1292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leicht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[311]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sprechen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[161]</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soft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ch</a:t>
            </a:r>
            <a:r>
              <a:rPr lang="en-GB" sz="1200" b="1" strike="noStrike" spc="-1" dirty="0">
                <a:solidFill>
                  <a:srgbClr val="000000"/>
                </a:solidFill>
                <a:latin typeface="Calibri"/>
                <a:ea typeface="Calibri"/>
              </a:rPr>
              <a:t>].</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‘Buch’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Buch</a:t>
            </a:r>
            <a:r>
              <a:rPr lang="fr-FR" baseline="0" dirty="0"/>
              <a:t>’ </a:t>
            </a:r>
            <a:r>
              <a:rPr lang="fr-FR" baseline="0" dirty="0" err="1"/>
              <a:t>might</a:t>
            </a:r>
            <a:r>
              <a:rPr lang="fr-FR" baseline="0" dirty="0"/>
              <a:t> </a:t>
            </a:r>
            <a:r>
              <a:rPr lang="fr-FR" baseline="0" dirty="0" err="1"/>
              <a:t>be</a:t>
            </a:r>
            <a:r>
              <a:rPr lang="fr-FR" baseline="0" dirty="0"/>
              <a:t> to fan out </a:t>
            </a:r>
            <a:r>
              <a:rPr lang="fr-FR" baseline="0" dirty="0" err="1"/>
              <a:t>your</a:t>
            </a:r>
            <a:r>
              <a:rPr lang="fr-FR" baseline="0" dirty="0"/>
              <a:t> hands as if </a:t>
            </a:r>
            <a:r>
              <a:rPr lang="fr-FR" baseline="0" dirty="0" err="1"/>
              <a:t>opening</a:t>
            </a:r>
            <a:r>
              <a:rPr lang="fr-FR" baseline="0" dirty="0"/>
              <a:t> up a book.</a:t>
            </a:r>
          </a:p>
          <a:p>
            <a:pPr marL="285750" indent="-285750">
              <a:lnSpc>
                <a:spcPct val="100000"/>
              </a:lnSpc>
              <a:buAutoNum type="romanLcParenR"/>
            </a:pPr>
            <a:endParaRPr lang="fr-FR"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Buch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[300]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85750" indent="-285750">
              <a:lnSpc>
                <a:spcPct val="100000"/>
              </a:lnSpc>
              <a:buAutoNum type="romanLcParenR"/>
            </a:pPr>
            <a:endParaRPr lang="fr-FR" baseline="0" dirty="0"/>
          </a:p>
          <a:p>
            <a:pPr marL="285750" indent="-285750">
              <a:lnSpc>
                <a:spcPct val="100000"/>
              </a:lnSpc>
              <a:buAutoNum type="romanLcParenR"/>
            </a:pPr>
            <a:endParaRPr lang="fr-FR" sz="1200" b="0" strike="noStrike" spc="-1" baseline="0" dirty="0">
              <a:latin typeface="Arial"/>
            </a:endParaRPr>
          </a:p>
          <a:p>
            <a:pPr marL="285750" indent="-285750">
              <a:lnSpc>
                <a:spcPct val="100000"/>
              </a:lnSpc>
              <a:buAutoNum type="romanLcParenR"/>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4570854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soft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ch</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‘ich’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1" normalizeH="0" baseline="0" noProof="0" dirty="0" err="1">
                <a:ln>
                  <a:noFill/>
                </a:ln>
                <a:solidFill>
                  <a:srgbClr val="002060"/>
                </a:solidFill>
                <a:effectLst/>
                <a:uLnTx/>
                <a:uFillTx/>
                <a:latin typeface="Century Gothic"/>
                <a:ea typeface="Century Gothic"/>
                <a:cs typeface="+mn-cs"/>
              </a:rPr>
              <a:t>Vocabulary</a:t>
            </a:r>
            <a:r>
              <a:rPr kumimoji="0" lang="it-IT" sz="2000" b="0" i="0" u="none" strike="noStrike" kern="1200" cap="none" spc="-1" normalizeH="0" baseline="0" noProof="0" dirty="0">
                <a:ln>
                  <a:noFill/>
                </a:ln>
                <a:solidFill>
                  <a:srgbClr val="002060"/>
                </a:solidFill>
                <a:effectLst/>
                <a:uLnTx/>
                <a:uFillTx/>
                <a:latin typeface="Century Gothic"/>
                <a:ea typeface="Century Gothic"/>
                <a:cs typeface="+mn-cs"/>
              </a:rPr>
              <a:t>: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Woche </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[219] </a:t>
            </a:r>
            <a:r>
              <a:rPr kumimoji="0" lang="de-DE" sz="2000" b="1" i="0" u="none" strike="noStrike" kern="1200" cap="none" spc="0" normalizeH="0" baseline="0" noProof="0" dirty="0">
                <a:ln>
                  <a:noFill/>
                </a:ln>
                <a:solidFill>
                  <a:prstClr val="black"/>
                </a:solidFill>
                <a:effectLst/>
                <a:uLnTx/>
                <a:uFillTx/>
                <a:latin typeface="Century Gothic"/>
                <a:ea typeface="+mn-ea"/>
                <a:cs typeface="+mn-cs"/>
              </a:rPr>
              <a:t>machen</a:t>
            </a:r>
            <a:r>
              <a:rPr kumimoji="0" lang="de-DE" sz="2000" b="0" i="0" u="none" strike="noStrike" kern="1200" cap="none" spc="0" normalizeH="0" baseline="0" noProof="0" dirty="0">
                <a:ln>
                  <a:noFill/>
                </a:ln>
                <a:solidFill>
                  <a:prstClr val="black"/>
                </a:solidFill>
                <a:effectLst/>
                <a:uLnTx/>
                <a:uFillTx/>
                <a:latin typeface="Century Gothic"/>
                <a:ea typeface="+mn-ea"/>
                <a:cs typeface="+mn-cs"/>
              </a:rPr>
              <a:t> [58]</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2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2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28600" indent="-227880">
              <a:lnSpc>
                <a:spcPct val="100000"/>
              </a:lnSpc>
              <a:buClr>
                <a:srgbClr val="000000"/>
              </a:buClr>
              <a:buFont typeface="Calibri"/>
              <a:buAutoNum type="arabicPeriod"/>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5</a:t>
            </a:fld>
            <a:endParaRPr lang="en-GB"/>
          </a:p>
        </p:txBody>
      </p:sp>
    </p:spTree>
    <p:extLst>
      <p:ext uri="{BB962C8B-B14F-4D97-AF65-F5344CB8AC3E}">
        <p14:creationId xmlns:p14="http://schemas.microsoft.com/office/powerpoint/2010/main" val="24809828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the SSC [</a:t>
            </a:r>
            <a:r>
              <a:rPr lang="en-GB" b="0" dirty="0" err="1"/>
              <a:t>ch</a:t>
            </a:r>
            <a:r>
              <a:rPr lang="en-GB" b="0" dirty="0"/>
              <a:t>] by reading aloud some tricky to pronounce words.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r>
              <a:rPr lang="en-GB" b="1" dirty="0"/>
              <a:t>Procedure:</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show pupils how to break down a tricky word into different syllables. Highlight the [</a:t>
            </a:r>
            <a:r>
              <a:rPr lang="en-GB" b="0" dirty="0" err="1"/>
              <a:t>ch</a:t>
            </a:r>
            <a:r>
              <a:rPr lang="en-GB" b="0" dirty="0"/>
              <a:t>] sound that they have been learning this week.</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Give pupils a couple of minutes in pairs or individually to try breaking down and pronouncing the other words. Teachers could either use the handout (at the end of this presentation) so pupils can draw in the syllable divisions OR elicit them physically (as an arm gesture top to bottom) from pupils, along with choral pronunciation of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to reveal the syllable division lines for each word.</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a:pPr>
            <a:r>
              <a:rPr lang="en-GB" b="0" dirty="0"/>
              <a:t>Click on the words to hear the them pronounced first carefully and slowly. Then click on the pictures to hear them pronounced quickly. </a:t>
            </a:r>
          </a:p>
          <a:p>
            <a:pPr marL="228600" marR="0" lvl="0" indent="-228600" algn="l" rtl="0">
              <a:lnSpc>
                <a:spcPct val="100000"/>
              </a:lnSpc>
              <a:spcBef>
                <a:spcPts val="0"/>
              </a:spcBef>
              <a:spcAft>
                <a:spcPts val="0"/>
              </a:spcAft>
              <a:buClr>
                <a:schemeClr val="dk1"/>
              </a:buClr>
              <a:buSzPts val="1200"/>
              <a:buFont typeface="Arial" panose="020B0604020202020204" pitchFamily="34" charset="0"/>
              <a:buAutoNum type="arabicPeriod" startAt="4"/>
            </a:pPr>
            <a:r>
              <a:rPr lang="en-GB" b="0" dirty="0"/>
              <a:t>Ask pupils to have another go at pronouncing the words, this time against the 10 second timer. Can they pronounce all words correctly in time?</a:t>
            </a:r>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GB" sz="1200"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890273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recap the concept of compounds.</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through the animations to present the new information.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Using the question mark animations, elicit English translation for the German</a:t>
            </a:r>
            <a:r>
              <a:rPr lang="en-GB" sz="1200" b="0" strike="noStrike" spc="-1" baseline="0" dirty="0">
                <a:solidFill>
                  <a:srgbClr val="000000"/>
                </a:solidFill>
                <a:latin typeface="Calibri"/>
                <a:ea typeface="Calibri"/>
              </a:rPr>
              <a:t> </a:t>
            </a:r>
            <a:r>
              <a:rPr lang="en-GB" sz="1200" b="0" strike="noStrike" spc="-1" dirty="0">
                <a:solidFill>
                  <a:srgbClr val="000000"/>
                </a:solidFill>
                <a:latin typeface="Calibri"/>
                <a:ea typeface="Calibri"/>
              </a:rPr>
              <a:t>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69424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7305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9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vocabulary recognition of compound words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Explain the context: Ronja and </a:t>
            </a:r>
            <a:r>
              <a:rPr lang="en-GB" b="0" dirty="0" err="1"/>
              <a:t>Lias</a:t>
            </a:r>
            <a:r>
              <a:rPr lang="en-GB" b="0" dirty="0"/>
              <a:t> are helping Olivia learn German over Skype.</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German compound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Elicit meaning in English.</a:t>
            </a:r>
          </a:p>
          <a:p>
            <a:pPr marL="228600" marR="0" lvl="0" indent="-228600" algn="l" rtl="0">
              <a:lnSpc>
                <a:spcPct val="100000"/>
              </a:lnSpc>
              <a:spcBef>
                <a:spcPts val="0"/>
              </a:spcBef>
              <a:spcAft>
                <a:spcPts val="0"/>
              </a:spcAft>
              <a:buClr>
                <a:schemeClr val="dk1"/>
              </a:buClr>
              <a:buSzPts val="1200"/>
              <a:buFont typeface="Calibri"/>
              <a:buAutoNum type="arabicPeriod"/>
            </a:pPr>
            <a:r>
              <a:rPr lang="en-GB" b="0" dirty="0"/>
              <a:t>Click to bring up English meaning. There are 9 compound words in total.</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8145141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84347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68734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41689832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08284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392345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1620402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74999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936675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441345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380453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2350505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34399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02311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26340948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gif"/><Relationship Id="rId7" Type="http://schemas.openxmlformats.org/officeDocument/2006/relationships/image" Target="../media/image4.gi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gif"/><Relationship Id="rId4" Type="http://schemas.openxmlformats.org/officeDocument/2006/relationships/audio" Target="../media/audio1.wav"/><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1.wav"/><Relationship Id="rId7" Type="http://schemas.openxmlformats.org/officeDocument/2006/relationships/image" Target="../media/image28.gif"/><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11.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2.wav"/><Relationship Id="rId7" Type="http://schemas.openxmlformats.org/officeDocument/2006/relationships/image" Target="../media/image28.gif"/><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12.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3.wav"/><Relationship Id="rId7" Type="http://schemas.openxmlformats.org/officeDocument/2006/relationships/image" Target="../media/image28.gif"/><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13.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4.wav"/><Relationship Id="rId7" Type="http://schemas.openxmlformats.org/officeDocument/2006/relationships/image" Target="../media/image28.gif"/><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14.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5.wav"/><Relationship Id="rId7" Type="http://schemas.openxmlformats.org/officeDocument/2006/relationships/image" Target="../media/image28.gif"/><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15.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6.wav"/><Relationship Id="rId7" Type="http://schemas.openxmlformats.org/officeDocument/2006/relationships/image" Target="../media/image28.gif"/><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16.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7.wav"/><Relationship Id="rId7" Type="http://schemas.openxmlformats.org/officeDocument/2006/relationships/image" Target="../media/image28.gif"/><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17.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image" Target="../media/image31.png"/><Relationship Id="rId3" Type="http://schemas.openxmlformats.org/officeDocument/2006/relationships/image" Target="../media/image14.png"/><Relationship Id="rId7" Type="http://schemas.openxmlformats.org/officeDocument/2006/relationships/audio" Target="../media/audio40.wav"/><Relationship Id="rId12" Type="http://schemas.openxmlformats.org/officeDocument/2006/relationships/audio" Target="../media/audio44.wav"/><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audio" Target="../media/audio39.wav"/><Relationship Id="rId11" Type="http://schemas.openxmlformats.org/officeDocument/2006/relationships/image" Target="../media/image30.png"/><Relationship Id="rId5" Type="http://schemas.openxmlformats.org/officeDocument/2006/relationships/audio" Target="../media/audio38.wav"/><Relationship Id="rId10" Type="http://schemas.openxmlformats.org/officeDocument/2006/relationships/audio" Target="../media/audio43.wav"/><Relationship Id="rId4" Type="http://schemas.openxmlformats.org/officeDocument/2006/relationships/image" Target="../media/image15.svg"/><Relationship Id="rId9" Type="http://schemas.openxmlformats.org/officeDocument/2006/relationships/audio" Target="../media/audio42.wav"/><Relationship Id="rId14" Type="http://schemas.openxmlformats.org/officeDocument/2006/relationships/image" Target="../media/image4.gif"/></Relationships>
</file>

<file path=ppt/slides/_rels/slide18.xml.rels><?xml version="1.0" encoding="UTF-8" standalone="yes"?>
<Relationships xmlns="http://schemas.openxmlformats.org/package/2006/relationships"><Relationship Id="rId8" Type="http://schemas.openxmlformats.org/officeDocument/2006/relationships/audio" Target="../media/audio47.wav"/><Relationship Id="rId13" Type="http://schemas.openxmlformats.org/officeDocument/2006/relationships/image" Target="../media/image36.png"/><Relationship Id="rId3" Type="http://schemas.openxmlformats.org/officeDocument/2006/relationships/audio" Target="../media/audio45.wav"/><Relationship Id="rId7" Type="http://schemas.openxmlformats.org/officeDocument/2006/relationships/image" Target="../media/image10.png"/><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15.svg"/><Relationship Id="rId11" Type="http://schemas.openxmlformats.org/officeDocument/2006/relationships/image" Target="../media/image34.png"/><Relationship Id="rId5" Type="http://schemas.openxmlformats.org/officeDocument/2006/relationships/image" Target="../media/image14.png"/><Relationship Id="rId15" Type="http://schemas.openxmlformats.org/officeDocument/2006/relationships/image" Target="../media/image38.svg"/><Relationship Id="rId10" Type="http://schemas.openxmlformats.org/officeDocument/2006/relationships/image" Target="../media/image33.svg"/><Relationship Id="rId4" Type="http://schemas.openxmlformats.org/officeDocument/2006/relationships/audio" Target="../media/audio46.wav"/><Relationship Id="rId9" Type="http://schemas.openxmlformats.org/officeDocument/2006/relationships/image" Target="../media/image32.png"/><Relationship Id="rId14"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audio" Target="../media/audio51.wav"/><Relationship Id="rId18" Type="http://schemas.openxmlformats.org/officeDocument/2006/relationships/audio" Target="../media/audio56.wav"/><Relationship Id="rId26" Type="http://schemas.openxmlformats.org/officeDocument/2006/relationships/audio" Target="../media/audio64.wav"/><Relationship Id="rId3" Type="http://schemas.openxmlformats.org/officeDocument/2006/relationships/image" Target="../media/image14.png"/><Relationship Id="rId21" Type="http://schemas.openxmlformats.org/officeDocument/2006/relationships/audio" Target="../media/audio59.wav"/><Relationship Id="rId7" Type="http://schemas.openxmlformats.org/officeDocument/2006/relationships/audio" Target="../media/audio48.wav"/><Relationship Id="rId12" Type="http://schemas.openxmlformats.org/officeDocument/2006/relationships/audio" Target="../media/audio50.wav"/><Relationship Id="rId17" Type="http://schemas.openxmlformats.org/officeDocument/2006/relationships/audio" Target="../media/audio55.wav"/><Relationship Id="rId25" Type="http://schemas.openxmlformats.org/officeDocument/2006/relationships/audio" Target="../media/audio63.wav"/><Relationship Id="rId2" Type="http://schemas.openxmlformats.org/officeDocument/2006/relationships/notesSlide" Target="../notesSlides/notesSlide19.xml"/><Relationship Id="rId16" Type="http://schemas.openxmlformats.org/officeDocument/2006/relationships/audio" Target="../media/audio54.wav"/><Relationship Id="rId20" Type="http://schemas.openxmlformats.org/officeDocument/2006/relationships/audio" Target="../media/audio58.wav"/><Relationship Id="rId29" Type="http://schemas.openxmlformats.org/officeDocument/2006/relationships/image" Target="../media/image41.png"/><Relationship Id="rId1" Type="http://schemas.openxmlformats.org/officeDocument/2006/relationships/slideLayout" Target="../slideLayouts/slideLayout6.xml"/><Relationship Id="rId6" Type="http://schemas.openxmlformats.org/officeDocument/2006/relationships/audio" Target="../media/audio47.wav"/><Relationship Id="rId11" Type="http://schemas.openxmlformats.org/officeDocument/2006/relationships/image" Target="../media/image39.png"/><Relationship Id="rId24" Type="http://schemas.openxmlformats.org/officeDocument/2006/relationships/audio" Target="../media/audio62.wav"/><Relationship Id="rId5" Type="http://schemas.openxmlformats.org/officeDocument/2006/relationships/image" Target="../media/image10.png"/><Relationship Id="rId15" Type="http://schemas.openxmlformats.org/officeDocument/2006/relationships/audio" Target="../media/audio53.wav"/><Relationship Id="rId23" Type="http://schemas.openxmlformats.org/officeDocument/2006/relationships/audio" Target="../media/audio61.wav"/><Relationship Id="rId28" Type="http://schemas.openxmlformats.org/officeDocument/2006/relationships/image" Target="../media/image40.png"/><Relationship Id="rId10" Type="http://schemas.openxmlformats.org/officeDocument/2006/relationships/image" Target="../media/image36.png"/><Relationship Id="rId19" Type="http://schemas.openxmlformats.org/officeDocument/2006/relationships/audio" Target="../media/audio57.wav"/><Relationship Id="rId31" Type="http://schemas.openxmlformats.org/officeDocument/2006/relationships/image" Target="../media/image43.png"/><Relationship Id="rId4" Type="http://schemas.openxmlformats.org/officeDocument/2006/relationships/image" Target="../media/image15.svg"/><Relationship Id="rId9" Type="http://schemas.openxmlformats.org/officeDocument/2006/relationships/audio" Target="../media/audio49.wav"/><Relationship Id="rId14" Type="http://schemas.openxmlformats.org/officeDocument/2006/relationships/audio" Target="../media/audio52.wav"/><Relationship Id="rId22" Type="http://schemas.openxmlformats.org/officeDocument/2006/relationships/audio" Target="../media/audio60.wav"/><Relationship Id="rId27" Type="http://schemas.openxmlformats.org/officeDocument/2006/relationships/audio" Target="../media/audio65.wav"/><Relationship Id="rId30"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8.jpg"/><Relationship Id="rId5" Type="http://schemas.openxmlformats.org/officeDocument/2006/relationships/image" Target="../media/image7.pn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audio" Target="../media/audio66.wav"/><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openxmlformats.org/officeDocument/2006/relationships/audio" Target="../media/audio69.wav"/><Relationship Id="rId13" Type="http://schemas.openxmlformats.org/officeDocument/2006/relationships/audio" Target="../media/audio74.wav"/><Relationship Id="rId18" Type="http://schemas.openxmlformats.org/officeDocument/2006/relationships/audio" Target="../media/audio79.wav"/><Relationship Id="rId26" Type="http://schemas.openxmlformats.org/officeDocument/2006/relationships/audio" Target="../media/audio87.wav"/><Relationship Id="rId3" Type="http://schemas.openxmlformats.org/officeDocument/2006/relationships/audio" Target="../media/audio67.wav"/><Relationship Id="rId21" Type="http://schemas.openxmlformats.org/officeDocument/2006/relationships/audio" Target="../media/audio82.wav"/><Relationship Id="rId7" Type="http://schemas.openxmlformats.org/officeDocument/2006/relationships/audio" Target="../media/audio68.wav"/><Relationship Id="rId12" Type="http://schemas.openxmlformats.org/officeDocument/2006/relationships/audio" Target="../media/audio73.wav"/><Relationship Id="rId17" Type="http://schemas.openxmlformats.org/officeDocument/2006/relationships/audio" Target="../media/audio78.wav"/><Relationship Id="rId25" Type="http://schemas.openxmlformats.org/officeDocument/2006/relationships/audio" Target="../media/audio86.wav"/><Relationship Id="rId2" Type="http://schemas.openxmlformats.org/officeDocument/2006/relationships/notesSlide" Target="../notesSlides/notesSlide21.xml"/><Relationship Id="rId16" Type="http://schemas.openxmlformats.org/officeDocument/2006/relationships/audio" Target="../media/audio77.wav"/><Relationship Id="rId20" Type="http://schemas.openxmlformats.org/officeDocument/2006/relationships/audio" Target="../media/audio81.wav"/><Relationship Id="rId1" Type="http://schemas.openxmlformats.org/officeDocument/2006/relationships/slideLayout" Target="../slideLayouts/slideLayout6.xml"/><Relationship Id="rId6" Type="http://schemas.openxmlformats.org/officeDocument/2006/relationships/image" Target="../media/image46.png"/><Relationship Id="rId11" Type="http://schemas.openxmlformats.org/officeDocument/2006/relationships/audio" Target="../media/audio72.wav"/><Relationship Id="rId24" Type="http://schemas.openxmlformats.org/officeDocument/2006/relationships/audio" Target="../media/audio85.wav"/><Relationship Id="rId5" Type="http://schemas.openxmlformats.org/officeDocument/2006/relationships/image" Target="../media/image45.png"/><Relationship Id="rId15" Type="http://schemas.openxmlformats.org/officeDocument/2006/relationships/audio" Target="../media/audio76.wav"/><Relationship Id="rId23" Type="http://schemas.openxmlformats.org/officeDocument/2006/relationships/audio" Target="../media/audio84.wav"/><Relationship Id="rId10" Type="http://schemas.openxmlformats.org/officeDocument/2006/relationships/audio" Target="../media/audio71.wav"/><Relationship Id="rId19" Type="http://schemas.openxmlformats.org/officeDocument/2006/relationships/audio" Target="../media/audio80.wav"/><Relationship Id="rId4" Type="http://schemas.openxmlformats.org/officeDocument/2006/relationships/image" Target="../media/image44.png"/><Relationship Id="rId9" Type="http://schemas.openxmlformats.org/officeDocument/2006/relationships/audio" Target="../media/audio70.wav"/><Relationship Id="rId14" Type="http://schemas.openxmlformats.org/officeDocument/2006/relationships/audio" Target="../media/audio75.wav"/><Relationship Id="rId22" Type="http://schemas.openxmlformats.org/officeDocument/2006/relationships/audio" Target="../media/audio83.wav"/><Relationship Id="rId27" Type="http://schemas.openxmlformats.org/officeDocument/2006/relationships/audio" Target="../media/audio88.wav"/></Relationships>
</file>

<file path=ppt/slides/_rels/slide22.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audio" Target="../media/audio89.wav"/></Relationships>
</file>

<file path=ppt/slides/_rels/slide23.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image" Target="../media/image16.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5.png"/><Relationship Id="rId11" Type="http://schemas.openxmlformats.org/officeDocument/2006/relationships/image" Target="../media/image22.png"/><Relationship Id="rId5" Type="http://schemas.openxmlformats.org/officeDocument/2006/relationships/image" Target="../media/image18.png"/><Relationship Id="rId10" Type="http://schemas.openxmlformats.org/officeDocument/2006/relationships/image" Target="../media/image21.jpg"/><Relationship Id="rId4" Type="http://schemas.openxmlformats.org/officeDocument/2006/relationships/image" Target="../media/image17.png"/><Relationship Id="rId9"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5.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3.wav"/><Relationship Id="rId5" Type="http://schemas.openxmlformats.org/officeDocument/2006/relationships/audio" Target="../media/audio5.wav"/><Relationship Id="rId10" Type="http://schemas.openxmlformats.org/officeDocument/2006/relationships/image" Target="../media/image8.jpg"/><Relationship Id="rId4" Type="http://schemas.openxmlformats.org/officeDocument/2006/relationships/audio" Target="../media/audio4.wav"/><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audio" Target="../media/audio6.wav"/><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audio" Target="../media/audio7.wav"/></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6.wav"/><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audio" Target="../media/audio7.wav"/><Relationship Id="rId5" Type="http://schemas.openxmlformats.org/officeDocument/2006/relationships/audio" Target="../media/audio9.wav"/><Relationship Id="rId10" Type="http://schemas.openxmlformats.org/officeDocument/2006/relationships/image" Target="../media/image13.png"/><Relationship Id="rId4" Type="http://schemas.openxmlformats.org/officeDocument/2006/relationships/audio" Target="../media/audio8.wav"/><Relationship Id="rId9" Type="http://schemas.openxmlformats.org/officeDocument/2006/relationships/image" Target="../media/image12.gif"/></Relationships>
</file>

<file path=ppt/slides/_rels/slide6.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7.wav"/><Relationship Id="rId18" Type="http://schemas.openxmlformats.org/officeDocument/2006/relationships/audio" Target="../media/audio20.wav"/><Relationship Id="rId26" Type="http://schemas.openxmlformats.org/officeDocument/2006/relationships/audio" Target="../media/audio24.wav"/><Relationship Id="rId3" Type="http://schemas.openxmlformats.org/officeDocument/2006/relationships/image" Target="../media/image14.png"/><Relationship Id="rId21" Type="http://schemas.openxmlformats.org/officeDocument/2006/relationships/image" Target="../media/image20.png"/><Relationship Id="rId7" Type="http://schemas.openxmlformats.org/officeDocument/2006/relationships/audio" Target="../media/audio11.wav"/><Relationship Id="rId12" Type="http://schemas.openxmlformats.org/officeDocument/2006/relationships/audio" Target="../media/audio16.wav"/><Relationship Id="rId17" Type="http://schemas.openxmlformats.org/officeDocument/2006/relationships/image" Target="../media/image18.png"/><Relationship Id="rId25" Type="http://schemas.openxmlformats.org/officeDocument/2006/relationships/image" Target="../media/image22.png"/><Relationship Id="rId2" Type="http://schemas.openxmlformats.org/officeDocument/2006/relationships/notesSlide" Target="../notesSlides/notesSlide6.xml"/><Relationship Id="rId16" Type="http://schemas.openxmlformats.org/officeDocument/2006/relationships/audio" Target="../media/audio19.wav"/><Relationship Id="rId20" Type="http://schemas.openxmlformats.org/officeDocument/2006/relationships/audio" Target="../media/audio21.wav"/><Relationship Id="rId1" Type="http://schemas.openxmlformats.org/officeDocument/2006/relationships/slideLayout" Target="../slideLayouts/slideLayout6.xml"/><Relationship Id="rId6" Type="http://schemas.openxmlformats.org/officeDocument/2006/relationships/audio" Target="../media/audio10.wav"/><Relationship Id="rId11" Type="http://schemas.openxmlformats.org/officeDocument/2006/relationships/audio" Target="../media/audio15.wav"/><Relationship Id="rId24" Type="http://schemas.openxmlformats.org/officeDocument/2006/relationships/audio" Target="../media/audio23.wav"/><Relationship Id="rId5" Type="http://schemas.openxmlformats.org/officeDocument/2006/relationships/image" Target="../media/image16.png"/><Relationship Id="rId15" Type="http://schemas.openxmlformats.org/officeDocument/2006/relationships/image" Target="../media/image17.png"/><Relationship Id="rId23" Type="http://schemas.openxmlformats.org/officeDocument/2006/relationships/image" Target="../media/image21.jpg"/><Relationship Id="rId10" Type="http://schemas.openxmlformats.org/officeDocument/2006/relationships/audio" Target="../media/audio14.wav"/><Relationship Id="rId19" Type="http://schemas.openxmlformats.org/officeDocument/2006/relationships/image" Target="../media/image19.jpg"/><Relationship Id="rId4" Type="http://schemas.openxmlformats.org/officeDocument/2006/relationships/image" Target="../media/image15.svg"/><Relationship Id="rId9" Type="http://schemas.openxmlformats.org/officeDocument/2006/relationships/audio" Target="../media/audio13.wav"/><Relationship Id="rId14" Type="http://schemas.openxmlformats.org/officeDocument/2006/relationships/audio" Target="../media/audio18.wav"/><Relationship Id="rId22" Type="http://schemas.openxmlformats.org/officeDocument/2006/relationships/audio" Target="../media/audio22.wav"/><Relationship Id="rId27"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audio" Target="../media/audio25.wav"/><Relationship Id="rId7"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24.png"/><Relationship Id="rId5" Type="http://schemas.openxmlformats.org/officeDocument/2006/relationships/audio" Target="../media/audio27.wav"/><Relationship Id="rId4" Type="http://schemas.openxmlformats.org/officeDocument/2006/relationships/audio" Target="../media/audio26.wav"/></Relationships>
</file>

<file path=ppt/slides/_rels/slide8.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28.wav"/><Relationship Id="rId7" Type="http://schemas.openxmlformats.org/officeDocument/2006/relationships/image" Target="../media/image28.gif"/><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_rels/slide9.xml.rels><?xml version="1.0" encoding="UTF-8" standalone="yes"?>
<Relationships xmlns="http://schemas.openxmlformats.org/package/2006/relationships"><Relationship Id="rId8" Type="http://schemas.openxmlformats.org/officeDocument/2006/relationships/image" Target="../media/image29.gif"/><Relationship Id="rId3" Type="http://schemas.openxmlformats.org/officeDocument/2006/relationships/audio" Target="../media/audio30.wav"/><Relationship Id="rId7" Type="http://schemas.openxmlformats.org/officeDocument/2006/relationships/image" Target="../media/image28.gif"/><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29.wav"/><Relationship Id="rId4" Type="http://schemas.openxmlformats.org/officeDocument/2006/relationships/image" Target="../media/image26.png"/><Relationship Id="rId9" Type="http://schemas.openxmlformats.org/officeDocument/2006/relationships/image" Target="../media/image4.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Google Shape;98;p2" descr="background rectangle">
            <a:extLst>
              <a:ext uri="{FF2B5EF4-FFF2-40B4-BE49-F238E27FC236}">
                <a16:creationId xmlns:a16="http://schemas.microsoft.com/office/drawing/2014/main" id="{100DF08E-F49B-4B01-82DC-A9BE96DF7F26}"/>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dirty="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744" y="0"/>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Interacting</a:t>
            </a:r>
            <a:endParaRPr lang="en-GB" sz="4000" dirty="0"/>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61501" y="6457890"/>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11</a:t>
            </a:r>
          </a:p>
        </p:txBody>
      </p:sp>
      <p:sp>
        <p:nvSpPr>
          <p:cNvPr id="3" name="TextBox 2">
            <a:extLst>
              <a:ext uri="{FF2B5EF4-FFF2-40B4-BE49-F238E27FC236}">
                <a16:creationId xmlns:a16="http://schemas.microsoft.com/office/drawing/2014/main" id="{D21E7F66-3F3F-A205-1FF1-D3D1C9CED99E}"/>
              </a:ext>
            </a:extLst>
          </p:cNvPr>
          <p:cNvSpPr txBox="1"/>
          <p:nvPr/>
        </p:nvSpPr>
        <p:spPr>
          <a:xfrm>
            <a:off x="4439457" y="6379410"/>
            <a:ext cx="4929132" cy="400110"/>
          </a:xfrm>
          <a:prstGeom prst="rect">
            <a:avLst/>
          </a:prstGeom>
          <a:solidFill>
            <a:srgbClr val="92D050"/>
          </a:solidFill>
        </p:spPr>
        <p:txBody>
          <a:bodyPr wrap="square" rtlCol="0">
            <a:spAutoFit/>
          </a:bodyPr>
          <a:lstStyle/>
          <a:p>
            <a:pPr algn="ctr"/>
            <a:r>
              <a:rPr lang="en-GB" sz="2000" dirty="0"/>
              <a:t>der </a:t>
            </a:r>
            <a:r>
              <a:rPr lang="en-GB" sz="2000" dirty="0" err="1"/>
              <a:t>Alltag</a:t>
            </a:r>
            <a:r>
              <a:rPr lang="en-GB" sz="2000" dirty="0"/>
              <a:t> – everyday life, daily routine</a:t>
            </a:r>
          </a:p>
        </p:txBody>
      </p:sp>
      <p:sp>
        <p:nvSpPr>
          <p:cNvPr id="4" name="TextBox 3">
            <a:hlinkClick r:id="" action="ppaction://noaction">
              <a:snd r:embed="rId4" name="T1_W11F_1.1.wav"/>
            </a:hlinkClick>
            <a:extLst>
              <a:ext uri="{FF2B5EF4-FFF2-40B4-BE49-F238E27FC236}">
                <a16:creationId xmlns:a16="http://schemas.microsoft.com/office/drawing/2014/main" id="{5C43FE6C-556C-E267-3FBA-E08D9ADBFB0E}"/>
              </a:ext>
            </a:extLst>
          </p:cNvPr>
          <p:cNvSpPr txBox="1"/>
          <p:nvPr/>
        </p:nvSpPr>
        <p:spPr>
          <a:xfrm>
            <a:off x="178690" y="4300215"/>
            <a:ext cx="4051702" cy="523220"/>
          </a:xfrm>
          <a:prstGeom prst="rect">
            <a:avLst/>
          </a:prstGeom>
          <a:noFill/>
        </p:spPr>
        <p:txBody>
          <a:bodyPr wrap="square" rtlCol="0">
            <a:spAutoFit/>
          </a:bodyPr>
          <a:lstStyle/>
          <a:p>
            <a:pPr algn="ctr"/>
            <a:r>
              <a:rPr lang="en-GB" sz="2800" dirty="0">
                <a:solidFill>
                  <a:schemeClr val="bg1"/>
                </a:solidFill>
                <a:latin typeface="Segoe Print" panose="02000600000000000000" pitchFamily="2" charset="0"/>
              </a:rPr>
              <a:t>Wie </a:t>
            </a:r>
            <a:r>
              <a:rPr lang="en-GB" sz="2800" dirty="0" err="1">
                <a:solidFill>
                  <a:schemeClr val="bg1"/>
                </a:solidFill>
                <a:latin typeface="Segoe Print" panose="02000600000000000000" pitchFamily="2" charset="0"/>
              </a:rPr>
              <a:t>ist</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dein</a:t>
            </a:r>
            <a:r>
              <a:rPr lang="en-GB" sz="2800" dirty="0">
                <a:solidFill>
                  <a:schemeClr val="bg1"/>
                </a:solidFill>
                <a:latin typeface="Segoe Print" panose="02000600000000000000" pitchFamily="2" charset="0"/>
              </a:rPr>
              <a:t> </a:t>
            </a:r>
            <a:r>
              <a:rPr lang="en-GB" sz="2800" dirty="0" err="1">
                <a:solidFill>
                  <a:schemeClr val="bg1"/>
                </a:solidFill>
                <a:latin typeface="Segoe Print" panose="02000600000000000000" pitchFamily="2" charset="0"/>
              </a:rPr>
              <a:t>Alltag</a:t>
            </a:r>
            <a:r>
              <a:rPr lang="en-GB" sz="2800" dirty="0">
                <a:solidFill>
                  <a:schemeClr val="bg1"/>
                </a:solidFill>
                <a:latin typeface="Segoe Print" panose="02000600000000000000" pitchFamily="2" charset="0"/>
              </a:rPr>
              <a:t>*?</a:t>
            </a:r>
            <a:endParaRPr lang="en-GB" sz="2800" baseline="30000" dirty="0">
              <a:solidFill>
                <a:schemeClr val="bg1"/>
              </a:solidFill>
              <a:latin typeface="Segoe Print" panose="02000600000000000000" pitchFamily="2" charset="0"/>
            </a:endParaRPr>
          </a:p>
        </p:txBody>
      </p:sp>
      <p:sp>
        <p:nvSpPr>
          <p:cNvPr id="19" name="CustomShape 3">
            <a:extLst>
              <a:ext uri="{FF2B5EF4-FFF2-40B4-BE49-F238E27FC236}">
                <a16:creationId xmlns:a16="http://schemas.microsoft.com/office/drawing/2014/main" id="{46B2A2AD-4912-236D-CD53-0E3436F65C29}"/>
              </a:ext>
            </a:extLst>
          </p:cNvPr>
          <p:cNvSpPr/>
          <p:nvPr/>
        </p:nvSpPr>
        <p:spPr>
          <a:xfrm>
            <a:off x="43047" y="5329800"/>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Present tense strong verbs (e</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sym typeface="Wingdings" panose="05000000000000000000" pitchFamily="2" charset="2"/>
              </a:rPr>
              <a:t>i, e ie)</a:t>
            </a: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soft/hard [ch]</a:t>
            </a:r>
          </a:p>
        </p:txBody>
      </p:sp>
      <p:pic>
        <p:nvPicPr>
          <p:cNvPr id="17" name="Picture 2" descr="A cartoon of a person&#10;&#10;Description automatically generated with medium confidence">
            <a:extLst>
              <a:ext uri="{FF2B5EF4-FFF2-40B4-BE49-F238E27FC236}">
                <a16:creationId xmlns:a16="http://schemas.microsoft.com/office/drawing/2014/main" id="{E14A8A6D-AAD5-43BE-A839-3E928CB30A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7612" y="2262023"/>
            <a:ext cx="1396927" cy="17037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Free Switzerland Country vector and picture">
            <a:extLst>
              <a:ext uri="{FF2B5EF4-FFF2-40B4-BE49-F238E27FC236}">
                <a16:creationId xmlns:a16="http://schemas.microsoft.com/office/drawing/2014/main" id="{FA644AA2-084E-433A-8A66-AFE2D827F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0947" y="3664668"/>
            <a:ext cx="936664" cy="60223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cartoon of a person in a black outfit&#10;&#10;Description automatically generated">
            <a:extLst>
              <a:ext uri="{FF2B5EF4-FFF2-40B4-BE49-F238E27FC236}">
                <a16:creationId xmlns:a16="http://schemas.microsoft.com/office/drawing/2014/main" id="{BF053E3A-5BE2-4528-A564-E58D96C3A1A6}"/>
              </a:ext>
            </a:extLst>
          </p:cNvPr>
          <p:cNvPicPr>
            <a:picLocks noChangeAspect="1"/>
          </p:cNvPicPr>
          <p:nvPr/>
        </p:nvPicPr>
        <p:blipFill rotWithShape="1">
          <a:blip r:embed="rId7">
            <a:extLst>
              <a:ext uri="{28A0092B-C50C-407E-A947-70E740481C1C}">
                <a14:useLocalDpi xmlns:a14="http://schemas.microsoft.com/office/drawing/2010/main" val="0"/>
              </a:ext>
            </a:extLst>
          </a:blip>
          <a:srcRect b="70434"/>
          <a:stretch/>
        </p:blipFill>
        <p:spPr>
          <a:xfrm>
            <a:off x="1824539" y="2087810"/>
            <a:ext cx="2129882" cy="1844618"/>
          </a:xfrm>
          <a:prstGeom prst="rect">
            <a:avLst/>
          </a:prstGeom>
        </p:spPr>
      </p:pic>
      <p:grpSp>
        <p:nvGrpSpPr>
          <p:cNvPr id="21" name="Group 20">
            <a:extLst>
              <a:ext uri="{FF2B5EF4-FFF2-40B4-BE49-F238E27FC236}">
                <a16:creationId xmlns:a16="http://schemas.microsoft.com/office/drawing/2014/main" id="{C8C08CEA-4836-445C-A6D9-035C461BB9E9}"/>
              </a:ext>
            </a:extLst>
          </p:cNvPr>
          <p:cNvGrpSpPr/>
          <p:nvPr/>
        </p:nvGrpSpPr>
        <p:grpSpPr>
          <a:xfrm>
            <a:off x="2995486" y="2976043"/>
            <a:ext cx="773455" cy="1241113"/>
            <a:chOff x="-3257549" y="351247"/>
            <a:chExt cx="2891629" cy="4640012"/>
          </a:xfrm>
        </p:grpSpPr>
        <p:pic>
          <p:nvPicPr>
            <p:cNvPr id="22" name="Picture 21">
              <a:extLst>
                <a:ext uri="{FF2B5EF4-FFF2-40B4-BE49-F238E27FC236}">
                  <a16:creationId xmlns:a16="http://schemas.microsoft.com/office/drawing/2014/main" id="{E523C4CC-6280-41CC-A4C5-A7AA83AFC68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3" name="Picture 22">
              <a:extLst>
                <a:ext uri="{FF2B5EF4-FFF2-40B4-BE49-F238E27FC236}">
                  <a16:creationId xmlns:a16="http://schemas.microsoft.com/office/drawing/2014/main" id="{05C6309E-4898-4D3D-9D39-415018F232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[3/9]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975875" y="3720442"/>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pop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song</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4348443" y="3051400"/>
            <a:ext cx="4730921"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der</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Popsong</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B6A8016E-7083-4604-89D7-34122DA5CB62}"/>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85100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5.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[4/9]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water</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bottle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Wasserf</a:t>
            </a:r>
            <a:r>
              <a:rPr lang="es-AR" sz="4000" b="1" kern="0" noProof="0" dirty="0" err="1">
                <a:solidFill>
                  <a:srgbClr val="002060"/>
                </a:solidFill>
                <a:latin typeface="Century Gothic" panose="020B0502020202020204" pitchFamily="34" charset="0"/>
                <a:cs typeface="Arial"/>
                <a:sym typeface="Arial"/>
              </a:rPr>
              <a:t>lasche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CB09BBF3-2518-4721-98CA-C11808685787}"/>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1769178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6.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[5/9]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642948" y="3670856"/>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table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football</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der</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Tischfußball</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1CA3688F-1B95-4B29-A47F-E4E39328C824}"/>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38155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7.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[6/9]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934934" y="366468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country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house</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4094393" y="3008216"/>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Landhaus</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28699A83-0EC6-419F-9391-03A0E6F5B30E}"/>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2982414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8.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[7/9]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rock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musician</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973319" y="3147287"/>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der</a:t>
            </a: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Rockmusiker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98087A73-8359-4067-BEF0-8BF048901A9F}"/>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1185377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9.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[8/9]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733227" y="3775063"/>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winter</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jacket</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Winterjacke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F6329577-6523-4BCD-B70D-EB9D91B54912}"/>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1605122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10.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[9/9]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pet</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literally</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house</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animal)</a:t>
            </a:r>
          </a:p>
        </p:txBody>
      </p:sp>
      <p:sp>
        <p:nvSpPr>
          <p:cNvPr id="26" name="TextBox 25">
            <a:extLst>
              <a:ext uri="{FF2B5EF4-FFF2-40B4-BE49-F238E27FC236}">
                <a16:creationId xmlns:a16="http://schemas.microsoft.com/office/drawing/2014/main" id="{08AC4555-1FA6-6C6E-8425-CE51B207828B}"/>
              </a:ext>
            </a:extLst>
          </p:cNvPr>
          <p:cNvSpPr txBox="1"/>
          <p:nvPr/>
        </p:nvSpPr>
        <p:spPr>
          <a:xfrm>
            <a:off x="4436345" y="3099129"/>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das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Haustier</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A48249FB-9C0D-4D69-8AC7-82E9B5825769}"/>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376942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11.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2">
            <a:extLst>
              <a:ext uri="{FF2B5EF4-FFF2-40B4-BE49-F238E27FC236}">
                <a16:creationId xmlns:a16="http://schemas.microsoft.com/office/drawing/2014/main" id="{F60EE36E-8F5F-4540-8CB1-7FACCE58EE9D}"/>
              </a:ext>
            </a:extLst>
          </p:cNvPr>
          <p:cNvGraphicFramePr>
            <a:graphicFrameLocks noGrp="1"/>
          </p:cNvGraphicFramePr>
          <p:nvPr>
            <p:extLst>
              <p:ext uri="{D42A27DB-BD31-4B8C-83A1-F6EECF244321}">
                <p14:modId xmlns:p14="http://schemas.microsoft.com/office/powerpoint/2010/main" val="1489483596"/>
              </p:ext>
            </p:extLst>
          </p:nvPr>
        </p:nvGraphicFramePr>
        <p:xfrm>
          <a:off x="123171" y="1742518"/>
          <a:ext cx="11276020" cy="4879525"/>
        </p:xfrm>
        <a:graphic>
          <a:graphicData uri="http://schemas.openxmlformats.org/drawingml/2006/table">
            <a:tbl>
              <a:tblPr firstRow="1" bandRow="1">
                <a:tableStyleId>{5940675A-B579-460E-94D1-54222C63F5DA}</a:tableStyleId>
              </a:tblPr>
              <a:tblGrid>
                <a:gridCol w="964933">
                  <a:extLst>
                    <a:ext uri="{9D8B030D-6E8A-4147-A177-3AD203B41FA5}">
                      <a16:colId xmlns:a16="http://schemas.microsoft.com/office/drawing/2014/main" val="1074643125"/>
                    </a:ext>
                  </a:extLst>
                </a:gridCol>
                <a:gridCol w="1802395">
                  <a:extLst>
                    <a:ext uri="{9D8B030D-6E8A-4147-A177-3AD203B41FA5}">
                      <a16:colId xmlns:a16="http://schemas.microsoft.com/office/drawing/2014/main" val="2308268507"/>
                    </a:ext>
                  </a:extLst>
                </a:gridCol>
                <a:gridCol w="2005780">
                  <a:extLst>
                    <a:ext uri="{9D8B030D-6E8A-4147-A177-3AD203B41FA5}">
                      <a16:colId xmlns:a16="http://schemas.microsoft.com/office/drawing/2014/main" val="1437591359"/>
                    </a:ext>
                  </a:extLst>
                </a:gridCol>
                <a:gridCol w="6502912">
                  <a:extLst>
                    <a:ext uri="{9D8B030D-6E8A-4147-A177-3AD203B41FA5}">
                      <a16:colId xmlns:a16="http://schemas.microsoft.com/office/drawing/2014/main" val="3321312966"/>
                    </a:ext>
                  </a:extLst>
                </a:gridCol>
              </a:tblGrid>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you (all)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he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English?</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18212338"/>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859480999"/>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64892827"/>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72215945"/>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32620743"/>
                  </a:ext>
                </a:extLst>
              </a:tr>
              <a:tr h="697075">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7863984"/>
                  </a:ext>
                </a:extLst>
              </a:tr>
              <a:tr h="697075">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2540029"/>
                  </a:ext>
                </a:extLst>
              </a:tr>
            </a:tbl>
          </a:graphicData>
        </a:graphic>
      </p:graphicFrame>
      <p:pic>
        <p:nvPicPr>
          <p:cNvPr id="36" name="Graphic 35" descr="Teacher">
            <a:extLst>
              <a:ext uri="{FF2B5EF4-FFF2-40B4-BE49-F238E27FC236}">
                <a16:creationId xmlns:a16="http://schemas.microsoft.com/office/drawing/2014/main" id="{FF79B0E8-6419-4BB0-9E2D-753A3F6E00C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797" y="635519"/>
            <a:ext cx="914400" cy="914400"/>
          </a:xfrm>
          <a:prstGeom prst="rect">
            <a:avLst/>
          </a:prstGeom>
        </p:spPr>
      </p:pic>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71" name="Action Button: Blank 70">
            <a:hlinkClick r:id="" action="ppaction://noaction" highlightClick="1">
              <a:snd r:embed="rId5" name="T1_W11F_17.2.wav"/>
            </a:hlinkClick>
            <a:extLst>
              <a:ext uri="{FF2B5EF4-FFF2-40B4-BE49-F238E27FC236}">
                <a16:creationId xmlns:a16="http://schemas.microsoft.com/office/drawing/2014/main" id="{49C1A4D2-B6B8-44AE-8BF9-49FC8A296754}"/>
              </a:ext>
            </a:extLst>
          </p:cNvPr>
          <p:cNvSpPr/>
          <p:nvPr/>
        </p:nvSpPr>
        <p:spPr>
          <a:xfrm>
            <a:off x="277336" y="2490346"/>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1</a:t>
            </a:r>
          </a:p>
        </p:txBody>
      </p:sp>
      <p:sp>
        <p:nvSpPr>
          <p:cNvPr id="72" name="Action Button: Blank 71">
            <a:hlinkClick r:id="" action="ppaction://noaction" highlightClick="1">
              <a:snd r:embed="rId6" name="T1_W11F_17.3.wav"/>
            </a:hlinkClick>
            <a:extLst>
              <a:ext uri="{FF2B5EF4-FFF2-40B4-BE49-F238E27FC236}">
                <a16:creationId xmlns:a16="http://schemas.microsoft.com/office/drawing/2014/main" id="{0D291079-B36C-4554-B0B0-4F866A8F9879}"/>
              </a:ext>
            </a:extLst>
          </p:cNvPr>
          <p:cNvSpPr/>
          <p:nvPr/>
        </p:nvSpPr>
        <p:spPr>
          <a:xfrm>
            <a:off x="283116" y="3222847"/>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2</a:t>
            </a:r>
          </a:p>
        </p:txBody>
      </p:sp>
      <p:sp>
        <p:nvSpPr>
          <p:cNvPr id="73" name="Action Button: Blank 72">
            <a:hlinkClick r:id="" action="ppaction://noaction" highlightClick="1">
              <a:snd r:embed="rId7" name="T1_W11F_17.4.wav"/>
            </a:hlinkClick>
            <a:extLst>
              <a:ext uri="{FF2B5EF4-FFF2-40B4-BE49-F238E27FC236}">
                <a16:creationId xmlns:a16="http://schemas.microsoft.com/office/drawing/2014/main" id="{51A8A6C9-B5BB-4AA6-86DA-991B7F4549DF}"/>
              </a:ext>
            </a:extLst>
          </p:cNvPr>
          <p:cNvSpPr/>
          <p:nvPr/>
        </p:nvSpPr>
        <p:spPr>
          <a:xfrm>
            <a:off x="275672" y="392977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3</a:t>
            </a:r>
          </a:p>
        </p:txBody>
      </p:sp>
      <p:sp>
        <p:nvSpPr>
          <p:cNvPr id="74" name="Action Button: Blank 73">
            <a:hlinkClick r:id="" action="ppaction://noaction" highlightClick="1">
              <a:snd r:embed="rId8" name="T1_W11F_17.5.wav"/>
            </a:hlinkClick>
            <a:extLst>
              <a:ext uri="{FF2B5EF4-FFF2-40B4-BE49-F238E27FC236}">
                <a16:creationId xmlns:a16="http://schemas.microsoft.com/office/drawing/2014/main" id="{D5F3D157-73B7-4973-B955-3CF9BB272275}"/>
              </a:ext>
            </a:extLst>
          </p:cNvPr>
          <p:cNvSpPr/>
          <p:nvPr/>
        </p:nvSpPr>
        <p:spPr>
          <a:xfrm>
            <a:off x="275672" y="463670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4</a:t>
            </a:r>
          </a:p>
        </p:txBody>
      </p:sp>
      <p:sp>
        <p:nvSpPr>
          <p:cNvPr id="75" name="Action Button: Blank 74">
            <a:hlinkClick r:id="" action="ppaction://noaction" highlightClick="1">
              <a:snd r:embed="rId9" name="T1_W11F_17.6.wav"/>
            </a:hlinkClick>
            <a:extLst>
              <a:ext uri="{FF2B5EF4-FFF2-40B4-BE49-F238E27FC236}">
                <a16:creationId xmlns:a16="http://schemas.microsoft.com/office/drawing/2014/main" id="{EE68FD65-A5C1-4D1D-9BB8-4A670A1FADD4}"/>
              </a:ext>
            </a:extLst>
          </p:cNvPr>
          <p:cNvSpPr/>
          <p:nvPr/>
        </p:nvSpPr>
        <p:spPr>
          <a:xfrm>
            <a:off x="275671" y="5270565"/>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5</a:t>
            </a:r>
          </a:p>
        </p:txBody>
      </p:sp>
      <p:sp>
        <p:nvSpPr>
          <p:cNvPr id="76" name="Action Button: Blank 75">
            <a:hlinkClick r:id="" action="ppaction://noaction" highlightClick="1">
              <a:snd r:embed="rId10" name="T1_W11F_17.7.wav"/>
            </a:hlinkClick>
            <a:extLst>
              <a:ext uri="{FF2B5EF4-FFF2-40B4-BE49-F238E27FC236}">
                <a16:creationId xmlns:a16="http://schemas.microsoft.com/office/drawing/2014/main" id="{6D79FAE1-FC83-4BAB-AFC5-BF638E41F560}"/>
              </a:ext>
            </a:extLst>
          </p:cNvPr>
          <p:cNvSpPr/>
          <p:nvPr/>
        </p:nvSpPr>
        <p:spPr>
          <a:xfrm>
            <a:off x="275671" y="6005023"/>
            <a:ext cx="437321" cy="394457"/>
          </a:xfrm>
          <a:prstGeom prst="actionButtonBlank">
            <a:avLst/>
          </a:prstGeom>
          <a:solidFill>
            <a:srgbClr val="00B0F0"/>
          </a:solidFill>
          <a:ln>
            <a:solidFill>
              <a:srgbClr val="0070C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6</a:t>
            </a: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31" name="Google Shape;167;p2">
            <a:extLst>
              <a:ext uri="{FF2B5EF4-FFF2-40B4-BE49-F238E27FC236}">
                <a16:creationId xmlns:a16="http://schemas.microsoft.com/office/drawing/2014/main" id="{640B397B-D2E0-4C5E-B6A9-63A377FB82A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34" name="Speech Bubble: Rectangle with Corners Rounded 33">
            <a:hlinkClick r:id="" action="ppaction://noaction">
              <a:snd r:embed="rId12" name="T1_W11F_17.1.wav"/>
            </a:hlinkClick>
            <a:extLst>
              <a:ext uri="{FF2B5EF4-FFF2-40B4-BE49-F238E27FC236}">
                <a16:creationId xmlns:a16="http://schemas.microsoft.com/office/drawing/2014/main" id="{3CB0BFEB-34FB-4267-9693-8B2A4C099DD0}"/>
              </a:ext>
            </a:extLst>
          </p:cNvPr>
          <p:cNvSpPr/>
          <p:nvPr/>
        </p:nvSpPr>
        <p:spPr>
          <a:xfrm>
            <a:off x="953197" y="784673"/>
            <a:ext cx="5506980" cy="517320"/>
          </a:xfrm>
          <a:prstGeom prst="wedgeRoundRectCallout">
            <a:avLst>
              <a:gd name="adj1" fmla="val -53825"/>
              <a:gd name="adj2" fmla="val -586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35" name="CustomShape 7">
            <a:hlinkClick r:id="" action="ppaction://noaction">
              <a:snd r:embed="rId12" name="T1_W11F_17.1.wav"/>
            </a:hlinkClick>
            <a:extLst>
              <a:ext uri="{FF2B5EF4-FFF2-40B4-BE49-F238E27FC236}">
                <a16:creationId xmlns:a16="http://schemas.microsoft.com/office/drawing/2014/main" id="{81BD123E-19FC-43B1-8DDB-7EF401B6CFC5}"/>
              </a:ext>
            </a:extLst>
          </p:cNvPr>
          <p:cNvSpPr/>
          <p:nvPr/>
        </p:nvSpPr>
        <p:spPr>
          <a:xfrm>
            <a:off x="1059795" y="80226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Hör</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zu</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cs typeface="+mn-cs"/>
              </a:rPr>
              <a:t>Ist</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 das </a:t>
            </a:r>
            <a:r>
              <a:rPr lang="en-GB" sz="2400" b="1" i="1" spc="-1" dirty="0">
                <a:solidFill>
                  <a:srgbClr val="002060"/>
                </a:solidFill>
                <a:latin typeface="Century Gothic"/>
                <a:ea typeface="Century Gothic"/>
              </a:rPr>
              <a:t>you (all) </a:t>
            </a:r>
            <a:r>
              <a:rPr lang="en-GB" sz="2400" b="1" spc="-1" dirty="0" err="1">
                <a:solidFill>
                  <a:srgbClr val="002060"/>
                </a:solidFill>
                <a:latin typeface="Century Gothic"/>
                <a:ea typeface="Century Gothic"/>
              </a:rPr>
              <a:t>oder</a:t>
            </a:r>
            <a:r>
              <a:rPr lang="en-GB" sz="2400" b="1" spc="-1" dirty="0">
                <a:solidFill>
                  <a:srgbClr val="002060"/>
                </a:solidFill>
                <a:latin typeface="Century Gothic"/>
                <a:ea typeface="Century Gothic"/>
              </a:rPr>
              <a:t> </a:t>
            </a:r>
            <a:r>
              <a:rPr lang="en-GB" sz="2400" b="1" i="1" spc="-1" dirty="0">
                <a:solidFill>
                  <a:srgbClr val="002060"/>
                </a:solidFill>
                <a:latin typeface="Century Gothic"/>
                <a:ea typeface="Century Gothic"/>
              </a:rPr>
              <a:t>he</a:t>
            </a: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3" name="TextBox 2">
            <a:extLst>
              <a:ext uri="{FF2B5EF4-FFF2-40B4-BE49-F238E27FC236}">
                <a16:creationId xmlns:a16="http://schemas.microsoft.com/office/drawing/2014/main" id="{36B35399-3C85-4F89-90B3-AB97522C5679}"/>
              </a:ext>
            </a:extLst>
          </p:cNvPr>
          <p:cNvSpPr txBox="1"/>
          <p:nvPr/>
        </p:nvSpPr>
        <p:spPr>
          <a:xfrm>
            <a:off x="2907816" y="-22023"/>
            <a:ext cx="804275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Olivia’s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Germa</a:t>
            </a:r>
            <a:r>
              <a:rPr lang="en-GB" sz="2000" dirty="0">
                <a:solidFill>
                  <a:srgbClr val="002060"/>
                </a:solidFill>
                <a:latin typeface="Century Gothic" panose="020B0502020202020204" pitchFamily="34" charset="0"/>
              </a:rPr>
              <a:t>n is improving, but she finds it difficult to hear the difference between </a:t>
            </a:r>
            <a:r>
              <a:rPr lang="en-GB" sz="2000" b="1" dirty="0" err="1">
                <a:solidFill>
                  <a:srgbClr val="002060"/>
                </a:solidFill>
                <a:latin typeface="Century Gothic" panose="020B0502020202020204" pitchFamily="34" charset="0"/>
              </a:rPr>
              <a:t>ihr</a:t>
            </a:r>
            <a:r>
              <a:rPr lang="en-GB" sz="2000" b="1" dirty="0">
                <a:solidFill>
                  <a:srgbClr val="002060"/>
                </a:solidFill>
                <a:latin typeface="Century Gothic" panose="020B0502020202020204" pitchFamily="34" charset="0"/>
              </a:rPr>
              <a:t> (you all) </a:t>
            </a:r>
            <a:r>
              <a:rPr lang="en-GB" sz="2000" dirty="0">
                <a:solidFill>
                  <a:srgbClr val="002060"/>
                </a:solidFill>
                <a:latin typeface="Century Gothic" panose="020B0502020202020204" pitchFamily="34" charset="0"/>
              </a:rPr>
              <a:t>and </a:t>
            </a:r>
            <a:r>
              <a:rPr lang="en-GB" sz="2000" b="1" dirty="0">
                <a:solidFill>
                  <a:srgbClr val="002060"/>
                </a:solidFill>
                <a:latin typeface="Century Gothic" panose="020B0502020202020204" pitchFamily="34" charset="0"/>
              </a:rPr>
              <a:t>er (he)</a:t>
            </a:r>
            <a:r>
              <a:rPr lang="en-GB" sz="2000" dirty="0">
                <a:solidFill>
                  <a:srgbClr val="002060"/>
                </a:solidFill>
                <a:latin typeface="Century Gothic" panose="020B0502020202020204" pitchFamily="34" charset="0"/>
              </a:rPr>
              <a:t>.</a:t>
            </a:r>
            <a:r>
              <a:rPr lang="en-GB" sz="2000" b="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Can you help?</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85" name="CustomShape 7">
            <a:extLst>
              <a:ext uri="{FF2B5EF4-FFF2-40B4-BE49-F238E27FC236}">
                <a16:creationId xmlns:a16="http://schemas.microsoft.com/office/drawing/2014/main" id="{7B6FC53C-535F-4F8A-B126-DBEA0A3CA2CD}"/>
              </a:ext>
            </a:extLst>
          </p:cNvPr>
          <p:cNvSpPr/>
          <p:nvPr/>
        </p:nvSpPr>
        <p:spPr>
          <a:xfrm>
            <a:off x="4938964" y="2485366"/>
            <a:ext cx="646022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dirty="0">
                <a:solidFill>
                  <a:srgbClr val="002060"/>
                </a:solidFill>
                <a:latin typeface="Century Gothic"/>
                <a:ea typeface="Century Gothic"/>
              </a:rPr>
              <a:t>Do you (all) often talk with family?</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32" name="Picture 31" descr="Shape, arrow&#10;&#10;Description automatically generated">
            <a:extLst>
              <a:ext uri="{FF2B5EF4-FFF2-40B4-BE49-F238E27FC236}">
                <a16:creationId xmlns:a16="http://schemas.microsoft.com/office/drawing/2014/main" id="{CEECC0C8-BB89-4E07-888C-5EFBFFB13920}"/>
              </a:ext>
            </a:extLst>
          </p:cNvPr>
          <p:cNvPicPr>
            <a:picLocks noChangeAspect="1"/>
          </p:cNvPicPr>
          <p:nvPr/>
        </p:nvPicPr>
        <p:blipFill>
          <a:blip r:embed="rId13"/>
          <a:stretch>
            <a:fillRect/>
          </a:stretch>
        </p:blipFill>
        <p:spPr>
          <a:xfrm>
            <a:off x="1463006" y="2412073"/>
            <a:ext cx="594672" cy="551001"/>
          </a:xfrm>
          <a:prstGeom prst="rect">
            <a:avLst/>
          </a:prstGeom>
        </p:spPr>
      </p:pic>
      <p:pic>
        <p:nvPicPr>
          <p:cNvPr id="33" name="Picture 32" descr="Shape, arrow&#10;&#10;Description automatically generated">
            <a:extLst>
              <a:ext uri="{FF2B5EF4-FFF2-40B4-BE49-F238E27FC236}">
                <a16:creationId xmlns:a16="http://schemas.microsoft.com/office/drawing/2014/main" id="{444359A5-8F54-4C95-9C03-E4F6322D6BE8}"/>
              </a:ext>
            </a:extLst>
          </p:cNvPr>
          <p:cNvPicPr>
            <a:picLocks noChangeAspect="1"/>
          </p:cNvPicPr>
          <p:nvPr/>
        </p:nvPicPr>
        <p:blipFill>
          <a:blip r:embed="rId13"/>
          <a:stretch>
            <a:fillRect/>
          </a:stretch>
        </p:blipFill>
        <p:spPr>
          <a:xfrm>
            <a:off x="3284478" y="3066303"/>
            <a:ext cx="594672" cy="551001"/>
          </a:xfrm>
          <a:prstGeom prst="rect">
            <a:avLst/>
          </a:prstGeom>
        </p:spPr>
      </p:pic>
      <p:pic>
        <p:nvPicPr>
          <p:cNvPr id="43" name="Picture 42" descr="Shape, arrow&#10;&#10;Description automatically generated">
            <a:extLst>
              <a:ext uri="{FF2B5EF4-FFF2-40B4-BE49-F238E27FC236}">
                <a16:creationId xmlns:a16="http://schemas.microsoft.com/office/drawing/2014/main" id="{94608EEE-835A-44AA-83BC-9B741882222E}"/>
              </a:ext>
            </a:extLst>
          </p:cNvPr>
          <p:cNvPicPr>
            <a:picLocks noChangeAspect="1"/>
          </p:cNvPicPr>
          <p:nvPr/>
        </p:nvPicPr>
        <p:blipFill>
          <a:blip r:embed="rId13"/>
          <a:stretch>
            <a:fillRect/>
          </a:stretch>
        </p:blipFill>
        <p:spPr>
          <a:xfrm>
            <a:off x="1493168" y="3751316"/>
            <a:ext cx="594672" cy="551001"/>
          </a:xfrm>
          <a:prstGeom prst="rect">
            <a:avLst/>
          </a:prstGeom>
        </p:spPr>
      </p:pic>
      <p:pic>
        <p:nvPicPr>
          <p:cNvPr id="44" name="Picture 43" descr="Shape, arrow&#10;&#10;Description automatically generated">
            <a:extLst>
              <a:ext uri="{FF2B5EF4-FFF2-40B4-BE49-F238E27FC236}">
                <a16:creationId xmlns:a16="http://schemas.microsoft.com/office/drawing/2014/main" id="{D83C4733-D39A-4D28-BC8E-858476ABAC04}"/>
              </a:ext>
            </a:extLst>
          </p:cNvPr>
          <p:cNvPicPr>
            <a:picLocks noChangeAspect="1"/>
          </p:cNvPicPr>
          <p:nvPr/>
        </p:nvPicPr>
        <p:blipFill>
          <a:blip r:embed="rId13"/>
          <a:stretch>
            <a:fillRect/>
          </a:stretch>
        </p:blipFill>
        <p:spPr>
          <a:xfrm>
            <a:off x="3284478" y="4480159"/>
            <a:ext cx="594672" cy="551001"/>
          </a:xfrm>
          <a:prstGeom prst="rect">
            <a:avLst/>
          </a:prstGeom>
        </p:spPr>
      </p:pic>
      <p:pic>
        <p:nvPicPr>
          <p:cNvPr id="45" name="Picture 44" descr="Shape, arrow&#10;&#10;Description automatically generated">
            <a:extLst>
              <a:ext uri="{FF2B5EF4-FFF2-40B4-BE49-F238E27FC236}">
                <a16:creationId xmlns:a16="http://schemas.microsoft.com/office/drawing/2014/main" id="{D30D9D2B-E415-424F-A05B-00EB9289762F}"/>
              </a:ext>
            </a:extLst>
          </p:cNvPr>
          <p:cNvPicPr>
            <a:picLocks noChangeAspect="1"/>
          </p:cNvPicPr>
          <p:nvPr/>
        </p:nvPicPr>
        <p:blipFill>
          <a:blip r:embed="rId13"/>
          <a:stretch>
            <a:fillRect/>
          </a:stretch>
        </p:blipFill>
        <p:spPr>
          <a:xfrm>
            <a:off x="1512093" y="5163788"/>
            <a:ext cx="594672" cy="551001"/>
          </a:xfrm>
          <a:prstGeom prst="rect">
            <a:avLst/>
          </a:prstGeom>
        </p:spPr>
      </p:pic>
      <p:pic>
        <p:nvPicPr>
          <p:cNvPr id="46" name="Picture 45" descr="Shape, arrow&#10;&#10;Description automatically generated">
            <a:extLst>
              <a:ext uri="{FF2B5EF4-FFF2-40B4-BE49-F238E27FC236}">
                <a16:creationId xmlns:a16="http://schemas.microsoft.com/office/drawing/2014/main" id="{0A491049-E452-4E1E-B36D-3BA6C7A94DAB}"/>
              </a:ext>
            </a:extLst>
          </p:cNvPr>
          <p:cNvPicPr>
            <a:picLocks noChangeAspect="1"/>
          </p:cNvPicPr>
          <p:nvPr/>
        </p:nvPicPr>
        <p:blipFill>
          <a:blip r:embed="rId13"/>
          <a:stretch>
            <a:fillRect/>
          </a:stretch>
        </p:blipFill>
        <p:spPr>
          <a:xfrm>
            <a:off x="1463006" y="5906933"/>
            <a:ext cx="594672" cy="551001"/>
          </a:xfrm>
          <a:prstGeom prst="rect">
            <a:avLst/>
          </a:prstGeom>
        </p:spPr>
      </p:pic>
      <p:sp>
        <p:nvSpPr>
          <p:cNvPr id="62" name="CustomShape 7">
            <a:extLst>
              <a:ext uri="{FF2B5EF4-FFF2-40B4-BE49-F238E27FC236}">
                <a16:creationId xmlns:a16="http://schemas.microsoft.com/office/drawing/2014/main" id="{6AEC0E6A-ED3E-45F9-8DC7-CABF2ADC1BE1}"/>
              </a:ext>
            </a:extLst>
          </p:cNvPr>
          <p:cNvSpPr/>
          <p:nvPr/>
        </p:nvSpPr>
        <p:spPr>
          <a:xfrm>
            <a:off x="4917160" y="3222847"/>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1" spc="-1" noProof="0" dirty="0">
                <a:solidFill>
                  <a:srgbClr val="002060"/>
                </a:solidFill>
                <a:latin typeface="Century Gothic"/>
              </a:rPr>
              <a:t>Does he eat everything?</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64" name="CustomShape 7">
            <a:extLst>
              <a:ext uri="{FF2B5EF4-FFF2-40B4-BE49-F238E27FC236}">
                <a16:creationId xmlns:a16="http://schemas.microsoft.com/office/drawing/2014/main" id="{3663C5AE-6B97-4669-A731-9621C6847541}"/>
              </a:ext>
            </a:extLst>
          </p:cNvPr>
          <p:cNvSpPr/>
          <p:nvPr/>
        </p:nvSpPr>
        <p:spPr>
          <a:xfrm>
            <a:off x="4938965" y="3898763"/>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 you </a:t>
            </a:r>
            <a:r>
              <a:rPr kumimoji="0" lang="en-GB" sz="2400" b="1" i="0" u="none" strike="noStrike" kern="1200" cap="none" spc="-1" normalizeH="0" baseline="0" noProof="0">
                <a:ln>
                  <a:noFill/>
                </a:ln>
                <a:solidFill>
                  <a:srgbClr val="002060"/>
                </a:solidFill>
                <a:effectLst/>
                <a:uLnTx/>
                <a:uFillTx/>
                <a:latin typeface="Century Gothic" panose="020B0502020202020204" pitchFamily="34" charset="0"/>
              </a:rPr>
              <a:t>(all) often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take the train?</a:t>
            </a:r>
          </a:p>
        </p:txBody>
      </p:sp>
      <p:sp>
        <p:nvSpPr>
          <p:cNvPr id="65" name="CustomShape 7">
            <a:extLst>
              <a:ext uri="{FF2B5EF4-FFF2-40B4-BE49-F238E27FC236}">
                <a16:creationId xmlns:a16="http://schemas.microsoft.com/office/drawing/2014/main" id="{6F107C93-9179-4DE6-8885-2B8636828560}"/>
              </a:ext>
            </a:extLst>
          </p:cNvPr>
          <p:cNvSpPr/>
          <p:nvPr/>
        </p:nvSpPr>
        <p:spPr>
          <a:xfrm>
            <a:off x="4928974" y="4605691"/>
            <a:ext cx="549096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Does he normally</a:t>
            </a:r>
            <a:r>
              <a:rPr kumimoji="0" lang="en-GB" sz="2400" b="1" i="0" u="none" strike="noStrike" kern="1200" cap="none" spc="-1" normalizeH="0" noProof="0" dirty="0">
                <a:ln>
                  <a:noFill/>
                </a:ln>
                <a:solidFill>
                  <a:srgbClr val="002060"/>
                </a:solidFill>
                <a:effectLst/>
                <a:uLnTx/>
                <a:uFillTx/>
                <a:latin typeface="Century Gothic" panose="020B0502020202020204" pitchFamily="34" charset="0"/>
              </a:rPr>
              <a:t> get homework?</a:t>
            </a:r>
            <a:endPar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66" name="CustomShape 7">
            <a:extLst>
              <a:ext uri="{FF2B5EF4-FFF2-40B4-BE49-F238E27FC236}">
                <a16:creationId xmlns:a16="http://schemas.microsoft.com/office/drawing/2014/main" id="{E98DA10C-1B82-4744-AB6B-4A00B56DAE7E}"/>
              </a:ext>
            </a:extLst>
          </p:cNvPr>
          <p:cNvSpPr/>
          <p:nvPr/>
        </p:nvSpPr>
        <p:spPr>
          <a:xfrm>
            <a:off x="4917160" y="5312160"/>
            <a:ext cx="6033415"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Do you (all) see this/that footballer?</a:t>
            </a:r>
          </a:p>
        </p:txBody>
      </p:sp>
      <p:sp>
        <p:nvSpPr>
          <p:cNvPr id="67" name="CustomShape 7">
            <a:extLst>
              <a:ext uri="{FF2B5EF4-FFF2-40B4-BE49-F238E27FC236}">
                <a16:creationId xmlns:a16="http://schemas.microsoft.com/office/drawing/2014/main" id="{3D7BCFDE-86CC-49EF-BF60-E3768E0FEDC8}"/>
              </a:ext>
            </a:extLst>
          </p:cNvPr>
          <p:cNvSpPr/>
          <p:nvPr/>
        </p:nvSpPr>
        <p:spPr>
          <a:xfrm>
            <a:off x="4917160" y="6001454"/>
            <a:ext cx="6460227"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1" i="0" u="none" strike="noStrike" kern="1200" cap="none" spc="-1" normalizeH="0" baseline="0" noProof="0" dirty="0">
                <a:ln>
                  <a:noFill/>
                </a:ln>
                <a:solidFill>
                  <a:srgbClr val="002060"/>
                </a:solidFill>
                <a:effectLst/>
                <a:uLnTx/>
                <a:uFillTx/>
                <a:latin typeface="Century Gothic" panose="020B0502020202020204" pitchFamily="34" charset="0"/>
              </a:rPr>
              <a:t>Aren’t you eating anything? / Don’t you eat anything?</a:t>
            </a:r>
          </a:p>
        </p:txBody>
      </p:sp>
      <p:sp>
        <p:nvSpPr>
          <p:cNvPr id="4" name="Rectangle 3">
            <a:extLst>
              <a:ext uri="{FF2B5EF4-FFF2-40B4-BE49-F238E27FC236}">
                <a16:creationId xmlns:a16="http://schemas.microsoft.com/office/drawing/2014/main" id="{86631C6A-D588-4789-B088-F70B8041EF99}"/>
              </a:ext>
            </a:extLst>
          </p:cNvPr>
          <p:cNvSpPr/>
          <p:nvPr/>
        </p:nvSpPr>
        <p:spPr>
          <a:xfrm>
            <a:off x="9331973" y="516270"/>
            <a:ext cx="1031052" cy="923330"/>
          </a:xfrm>
          <a:prstGeom prst="rect">
            <a:avLst/>
          </a:prstGeom>
          <a:noFill/>
        </p:spPr>
        <p:txBody>
          <a:bodyPr wrap="none" lIns="91440" tIns="45720" rIns="91440" bIns="45720">
            <a:spAutoFit/>
          </a:bodyPr>
          <a:lstStyle/>
          <a:p>
            <a:pPr algn="ctr"/>
            <a:r>
              <a:rPr lang="en-US" sz="5400" b="1" dirty="0">
                <a:ln w="12700">
                  <a:solidFill>
                    <a:schemeClr val="accent3">
                      <a:lumMod val="50000"/>
                    </a:schemeClr>
                  </a:solidFill>
                  <a:prstDash val="solid"/>
                </a:ln>
                <a:pattFill prst="narHorz">
                  <a:fgClr>
                    <a:srgbClr val="FF0000"/>
                  </a:fgClr>
                  <a:bgClr>
                    <a:schemeClr val="accent3">
                      <a:lumMod val="40000"/>
                      <a:lumOff val="60000"/>
                    </a:schemeClr>
                  </a:bgClr>
                </a:pattFill>
                <a:effectLst>
                  <a:innerShdw blurRad="177800">
                    <a:schemeClr val="accent3">
                      <a:lumMod val="50000"/>
                    </a:schemeClr>
                  </a:innerShdw>
                </a:effectLst>
              </a:rPr>
              <a:t>??</a:t>
            </a:r>
          </a:p>
        </p:txBody>
      </p:sp>
      <p:pic>
        <p:nvPicPr>
          <p:cNvPr id="37" name="Picture 36" descr="A cartoon of a person in a black outfit&#10;&#10;Description automatically generated">
            <a:extLst>
              <a:ext uri="{FF2B5EF4-FFF2-40B4-BE49-F238E27FC236}">
                <a16:creationId xmlns:a16="http://schemas.microsoft.com/office/drawing/2014/main" id="{C66BA5F7-7EAD-441D-A5FD-EC7D2DEA8435}"/>
              </a:ext>
            </a:extLst>
          </p:cNvPr>
          <p:cNvPicPr>
            <a:picLocks noChangeAspect="1"/>
          </p:cNvPicPr>
          <p:nvPr/>
        </p:nvPicPr>
        <p:blipFill rotWithShape="1">
          <a:blip r:embed="rId14">
            <a:extLst>
              <a:ext uri="{28A0092B-C50C-407E-A947-70E740481C1C}">
                <a14:useLocalDpi xmlns:a14="http://schemas.microsoft.com/office/drawing/2010/main" val="0"/>
              </a:ext>
            </a:extLst>
          </a:blip>
          <a:srcRect b="70434"/>
          <a:stretch/>
        </p:blipFill>
        <p:spPr>
          <a:xfrm>
            <a:off x="8119431" y="506281"/>
            <a:ext cx="1438017" cy="1245417"/>
          </a:xfrm>
          <a:prstGeom prst="rect">
            <a:avLst/>
          </a:prstGeom>
        </p:spPr>
      </p:pic>
    </p:spTree>
    <p:extLst>
      <p:ext uri="{BB962C8B-B14F-4D97-AF65-F5344CB8AC3E}">
        <p14:creationId xmlns:p14="http://schemas.microsoft.com/office/powerpoint/2010/main" val="385077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85" grpId="0"/>
      <p:bldP spid="62" grpId="0"/>
      <p:bldP spid="64" grpId="0"/>
      <p:bldP spid="65" grpId="0"/>
      <p:bldP spid="66" grpId="0"/>
      <p:bldP spid="6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17846" y="65350"/>
            <a:ext cx="1585097" cy="1066892"/>
          </a:xfrm>
          <a:prstGeom prst="rect">
            <a:avLst/>
          </a:prstGeom>
        </p:spPr>
      </p:pic>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8" name="T1_W11F_18.1.wav"/>
            </a:hlinkClick>
            <a:extLst>
              <a:ext uri="{FF2B5EF4-FFF2-40B4-BE49-F238E27FC236}">
                <a16:creationId xmlns:a16="http://schemas.microsoft.com/office/drawing/2014/main" id="{5246F74E-62AD-4CE6-A368-1B32C13DCEDC}"/>
              </a:ext>
            </a:extLst>
          </p:cNvPr>
          <p:cNvSpPr/>
          <p:nvPr/>
        </p:nvSpPr>
        <p:spPr>
          <a:xfrm>
            <a:off x="3829424" y="178114"/>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8" name="T1_W11F_18.1.wav"/>
            </a:hlinkClick>
            <a:extLst>
              <a:ext uri="{FF2B5EF4-FFF2-40B4-BE49-F238E27FC236}">
                <a16:creationId xmlns:a16="http://schemas.microsoft.com/office/drawing/2014/main" id="{1C7819D0-4986-418E-AC87-8EB5B100A251}"/>
              </a:ext>
            </a:extLst>
          </p:cNvPr>
          <p:cNvSpPr/>
          <p:nvPr/>
        </p:nvSpPr>
        <p:spPr>
          <a:xfrm>
            <a:off x="3825318" y="164830"/>
            <a:ext cx="6480732" cy="395322"/>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DF0BED93-8227-4CDC-B463-BB229DA64DE2}"/>
              </a:ext>
            </a:extLst>
          </p:cNvPr>
          <p:cNvSpPr txBox="1"/>
          <p:nvPr/>
        </p:nvSpPr>
        <p:spPr>
          <a:xfrm>
            <a:off x="280913" y="1195369"/>
            <a:ext cx="382864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Beispiel</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1408958" y="1355476"/>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grpSp>
        <p:nvGrpSpPr>
          <p:cNvPr id="22" name="Group 21">
            <a:extLst>
              <a:ext uri="{FF2B5EF4-FFF2-40B4-BE49-F238E27FC236}">
                <a16:creationId xmlns:a16="http://schemas.microsoft.com/office/drawing/2014/main" id="{EA563D87-37FA-56B1-55F3-F73D4B1055EE}"/>
              </a:ext>
            </a:extLst>
          </p:cNvPr>
          <p:cNvGrpSpPr/>
          <p:nvPr/>
        </p:nvGrpSpPr>
        <p:grpSpPr>
          <a:xfrm>
            <a:off x="6341337" y="1169698"/>
            <a:ext cx="914400" cy="914400"/>
            <a:chOff x="7172512" y="1121434"/>
            <a:chExt cx="914400" cy="914400"/>
          </a:xfrm>
        </p:grpSpPr>
        <p:pic>
          <p:nvPicPr>
            <p:cNvPr id="6" name="Graphic 5" descr="User">
              <a:extLst>
                <a:ext uri="{FF2B5EF4-FFF2-40B4-BE49-F238E27FC236}">
                  <a16:creationId xmlns:a16="http://schemas.microsoft.com/office/drawing/2014/main" id="{23B7F78F-35B0-11E6-443D-3C40D392E9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172512" y="1121434"/>
              <a:ext cx="914400" cy="914400"/>
            </a:xfrm>
            <a:prstGeom prst="rect">
              <a:avLst/>
            </a:prstGeom>
          </p:spPr>
        </p:pic>
        <p:sp>
          <p:nvSpPr>
            <p:cNvPr id="7" name="TextBox 6">
              <a:extLst>
                <a:ext uri="{FF2B5EF4-FFF2-40B4-BE49-F238E27FC236}">
                  <a16:creationId xmlns:a16="http://schemas.microsoft.com/office/drawing/2014/main" id="{160C0CB0-B1B3-247C-E64C-79EFC0219BB8}"/>
                </a:ext>
              </a:extLst>
            </p:cNvPr>
            <p:cNvSpPr txBox="1"/>
            <p:nvPr/>
          </p:nvSpPr>
          <p:spPr>
            <a:xfrm>
              <a:off x="7475808" y="1533610"/>
              <a:ext cx="30780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641035" y="887462"/>
            <a:ext cx="0" cy="5440792"/>
          </a:xfrm>
          <a:prstGeom prst="line">
            <a:avLst/>
          </a:prstGeom>
          <a:noFill/>
          <a:ln w="28575" cap="flat" cmpd="sng" algn="ctr">
            <a:solidFill>
              <a:srgbClr val="002060"/>
            </a:solidFill>
            <a:prstDash val="solid"/>
          </a:ln>
          <a:effectLst/>
        </p:spPr>
      </p:cxnSp>
      <p:grpSp>
        <p:nvGrpSpPr>
          <p:cNvPr id="17" name="Group 16">
            <a:extLst>
              <a:ext uri="{FF2B5EF4-FFF2-40B4-BE49-F238E27FC236}">
                <a16:creationId xmlns:a16="http://schemas.microsoft.com/office/drawing/2014/main" id="{EA341207-A898-7444-9226-E720745E7EC1}"/>
              </a:ext>
            </a:extLst>
          </p:cNvPr>
          <p:cNvGrpSpPr/>
          <p:nvPr/>
        </p:nvGrpSpPr>
        <p:grpSpPr>
          <a:xfrm>
            <a:off x="2017806" y="2183226"/>
            <a:ext cx="3489257" cy="2025229"/>
            <a:chOff x="8175220" y="2012657"/>
            <a:chExt cx="2966869" cy="1631005"/>
          </a:xfrm>
        </p:grpSpPr>
        <p:sp>
          <p:nvSpPr>
            <p:cNvPr id="18" name="Oval Callout 13">
              <a:extLst>
                <a:ext uri="{FF2B5EF4-FFF2-40B4-BE49-F238E27FC236}">
                  <a16:creationId xmlns:a16="http://schemas.microsoft.com/office/drawing/2014/main" id="{B250D702-F490-35CF-0D3B-71E927A90672}"/>
                </a:ext>
              </a:extLst>
            </p:cNvPr>
            <p:cNvSpPr/>
            <p:nvPr/>
          </p:nvSpPr>
          <p:spPr>
            <a:xfrm>
              <a:off x="8175220" y="2012657"/>
              <a:ext cx="2966869" cy="1631005"/>
            </a:xfrm>
            <a:prstGeom prst="wedgeEllipseCallout">
              <a:avLst>
                <a:gd name="adj1" fmla="val -44428"/>
                <a:gd name="adj2" fmla="val -6779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19" name="TextBox 18">
              <a:extLst>
                <a:ext uri="{FF2B5EF4-FFF2-40B4-BE49-F238E27FC236}">
                  <a16:creationId xmlns:a16="http://schemas.microsoft.com/office/drawing/2014/main" id="{7A93E1CB-39FB-873A-4137-C5C1F4C138C0}"/>
                </a:ext>
              </a:extLst>
            </p:cNvPr>
            <p:cNvSpPr txBox="1"/>
            <p:nvPr/>
          </p:nvSpPr>
          <p:spPr>
            <a:xfrm>
              <a:off x="8241455" y="2590525"/>
              <a:ext cx="2676459" cy="3717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rgbClr val="FFFFFF"/>
                  </a:solidFill>
                  <a:latin typeface="Century Gothic" panose="020B0502020202020204" pitchFamily="34" charset="0"/>
                </a:rPr>
                <a:t>Siehst</a:t>
              </a: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 du?</a:t>
              </a:r>
            </a:p>
          </p:txBody>
        </p:sp>
      </p:grpSp>
      <p:graphicFrame>
        <p:nvGraphicFramePr>
          <p:cNvPr id="20" name="Table 19">
            <a:extLst>
              <a:ext uri="{FF2B5EF4-FFF2-40B4-BE49-F238E27FC236}">
                <a16:creationId xmlns:a16="http://schemas.microsoft.com/office/drawing/2014/main" id="{9544F977-D491-4C3E-AA38-D446348A5C59}"/>
              </a:ext>
            </a:extLst>
          </p:cNvPr>
          <p:cNvGraphicFramePr>
            <a:graphicFrameLocks noGrp="1"/>
          </p:cNvGraphicFramePr>
          <p:nvPr>
            <p:extLst>
              <p:ext uri="{D42A27DB-BD31-4B8C-83A1-F6EECF244321}">
                <p14:modId xmlns:p14="http://schemas.microsoft.com/office/powerpoint/2010/main" val="1369833724"/>
              </p:ext>
            </p:extLst>
          </p:nvPr>
        </p:nvGraphicFramePr>
        <p:xfrm>
          <a:off x="332170" y="4648045"/>
          <a:ext cx="5231514" cy="115824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1443742376"/>
                    </a:ext>
                  </a:extLst>
                </a:gridCol>
                <a:gridCol w="4784842">
                  <a:extLst>
                    <a:ext uri="{9D8B030D-6E8A-4147-A177-3AD203B41FA5}">
                      <a16:colId xmlns:a16="http://schemas.microsoft.com/office/drawing/2014/main" val="1747687455"/>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41850885"/>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a:t>
                      </a:r>
                    </a:p>
                    <a:p>
                      <a:r>
                        <a:rPr lang="en-GB" sz="16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13862647"/>
                  </a:ext>
                </a:extLst>
              </a:tr>
            </a:tbl>
          </a:graphicData>
        </a:graphic>
      </p:graphicFrame>
      <p:graphicFrame>
        <p:nvGraphicFramePr>
          <p:cNvPr id="28" name="Table 16">
            <a:extLst>
              <a:ext uri="{FF2B5EF4-FFF2-40B4-BE49-F238E27FC236}">
                <a16:creationId xmlns:a16="http://schemas.microsoft.com/office/drawing/2014/main" id="{0C059B28-9A94-4F0B-BBA7-CE43F26FE4F5}"/>
              </a:ext>
            </a:extLst>
          </p:cNvPr>
          <p:cNvGraphicFramePr>
            <a:graphicFrameLocks noGrp="1"/>
          </p:cNvGraphicFramePr>
          <p:nvPr>
            <p:extLst>
              <p:ext uri="{D42A27DB-BD31-4B8C-83A1-F6EECF244321}">
                <p14:modId xmlns:p14="http://schemas.microsoft.com/office/powerpoint/2010/main" val="2071678064"/>
              </p:ext>
            </p:extLst>
          </p:nvPr>
        </p:nvGraphicFramePr>
        <p:xfrm>
          <a:off x="6095999" y="2443667"/>
          <a:ext cx="5698436" cy="2022316"/>
        </p:xfrm>
        <a:graphic>
          <a:graphicData uri="http://schemas.openxmlformats.org/drawingml/2006/table">
            <a:tbl>
              <a:tblPr firstRow="1" bandRow="1">
                <a:tableStyleId>{5940675A-B579-460E-94D1-54222C63F5DA}</a:tableStyleId>
              </a:tblPr>
              <a:tblGrid>
                <a:gridCol w="2849218">
                  <a:extLst>
                    <a:ext uri="{9D8B030D-6E8A-4147-A177-3AD203B41FA5}">
                      <a16:colId xmlns:a16="http://schemas.microsoft.com/office/drawing/2014/main" val="1207894091"/>
                    </a:ext>
                  </a:extLst>
                </a:gridCol>
                <a:gridCol w="2849218">
                  <a:extLst>
                    <a:ext uri="{9D8B030D-6E8A-4147-A177-3AD203B41FA5}">
                      <a16:colId xmlns:a16="http://schemas.microsoft.com/office/drawing/2014/main" val="2551986672"/>
                    </a:ext>
                  </a:extLst>
                </a:gridCol>
              </a:tblGrid>
              <a:tr h="2022316">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pic>
        <p:nvPicPr>
          <p:cNvPr id="29" name="Picture 28" descr="Icon&#10;&#10;Description automatically generated">
            <a:extLst>
              <a:ext uri="{FF2B5EF4-FFF2-40B4-BE49-F238E27FC236}">
                <a16:creationId xmlns:a16="http://schemas.microsoft.com/office/drawing/2014/main" id="{C11EBBD1-9FD3-4762-A883-FD007A1B452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39460" y="3208786"/>
            <a:ext cx="929887" cy="929887"/>
          </a:xfrm>
          <a:prstGeom prst="rect">
            <a:avLst/>
          </a:prstGeom>
        </p:spPr>
      </p:pic>
      <p:pic>
        <p:nvPicPr>
          <p:cNvPr id="30" name="Picture 29" descr="A picture containing text&#10;&#10;Description automatically generated">
            <a:extLst>
              <a:ext uri="{FF2B5EF4-FFF2-40B4-BE49-F238E27FC236}">
                <a16:creationId xmlns:a16="http://schemas.microsoft.com/office/drawing/2014/main" id="{B2FAAC5C-C581-4EF0-AEC6-5E4374EEF2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248944" y="3201410"/>
            <a:ext cx="1490516" cy="1104911"/>
          </a:xfrm>
          <a:prstGeom prst="rect">
            <a:avLst/>
          </a:prstGeom>
        </p:spPr>
      </p:pic>
      <p:pic>
        <p:nvPicPr>
          <p:cNvPr id="31" name="Picture 30" descr="A picture containing icon&#10;&#10;Description automatically generated">
            <a:extLst>
              <a:ext uri="{FF2B5EF4-FFF2-40B4-BE49-F238E27FC236}">
                <a16:creationId xmlns:a16="http://schemas.microsoft.com/office/drawing/2014/main" id="{B2A41366-6F5D-496E-95DE-32B31D82BFF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945217" y="3175373"/>
            <a:ext cx="1720593" cy="1242085"/>
          </a:xfrm>
          <a:prstGeom prst="rect">
            <a:avLst/>
          </a:prstGeom>
        </p:spPr>
      </p:pic>
      <p:pic>
        <p:nvPicPr>
          <p:cNvPr id="32" name="Picture 31" descr="Icon&#10;&#10;Description automatically generated">
            <a:extLst>
              <a:ext uri="{FF2B5EF4-FFF2-40B4-BE49-F238E27FC236}">
                <a16:creationId xmlns:a16="http://schemas.microsoft.com/office/drawing/2014/main" id="{DA61A0A0-A248-422A-9375-E89AF46F337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05203" y="3175373"/>
            <a:ext cx="929887" cy="929887"/>
          </a:xfrm>
          <a:prstGeom prst="rect">
            <a:avLst/>
          </a:prstGeom>
        </p:spPr>
      </p:pic>
      <p:sp>
        <p:nvSpPr>
          <p:cNvPr id="33" name="Oval 32">
            <a:extLst>
              <a:ext uri="{FF2B5EF4-FFF2-40B4-BE49-F238E27FC236}">
                <a16:creationId xmlns:a16="http://schemas.microsoft.com/office/drawing/2014/main" id="{305D9FD5-4D3A-4B99-8889-7949F5915523}"/>
              </a:ext>
            </a:extLst>
          </p:cNvPr>
          <p:cNvSpPr/>
          <p:nvPr/>
        </p:nvSpPr>
        <p:spPr>
          <a:xfrm>
            <a:off x="7398822" y="4642470"/>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34" name="Oval 33">
            <a:extLst>
              <a:ext uri="{FF2B5EF4-FFF2-40B4-BE49-F238E27FC236}">
                <a16:creationId xmlns:a16="http://schemas.microsoft.com/office/drawing/2014/main" id="{EE5F27A0-2F5C-4CC7-9CF9-455E73A4F4CC}"/>
              </a:ext>
            </a:extLst>
          </p:cNvPr>
          <p:cNvSpPr/>
          <p:nvPr/>
        </p:nvSpPr>
        <p:spPr>
          <a:xfrm>
            <a:off x="9800908" y="467442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35" name="Oval 34">
            <a:extLst>
              <a:ext uri="{FF2B5EF4-FFF2-40B4-BE49-F238E27FC236}">
                <a16:creationId xmlns:a16="http://schemas.microsoft.com/office/drawing/2014/main" id="{422C0E91-F06F-4908-A220-C1E553146F1A}"/>
              </a:ext>
            </a:extLst>
          </p:cNvPr>
          <p:cNvSpPr/>
          <p:nvPr/>
        </p:nvSpPr>
        <p:spPr>
          <a:xfrm>
            <a:off x="7100240" y="4473359"/>
            <a:ext cx="1017331" cy="7577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7" name="Graphic 36" descr="Scribble with solid fill">
            <a:extLst>
              <a:ext uri="{FF2B5EF4-FFF2-40B4-BE49-F238E27FC236}">
                <a16:creationId xmlns:a16="http://schemas.microsoft.com/office/drawing/2014/main" id="{B56082E3-2600-4EA0-9A0D-0A9799B045A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361790" y="1169697"/>
            <a:ext cx="914400" cy="914400"/>
          </a:xfrm>
          <a:prstGeom prst="rect">
            <a:avLst/>
          </a:prstGeom>
        </p:spPr>
      </p:pic>
      <p:sp>
        <p:nvSpPr>
          <p:cNvPr id="38" name="TextBox 37">
            <a:extLst>
              <a:ext uri="{FF2B5EF4-FFF2-40B4-BE49-F238E27FC236}">
                <a16:creationId xmlns:a16="http://schemas.microsoft.com/office/drawing/2014/main" id="{410AA932-5FE9-4331-BF1A-8E398ABD1FA1}"/>
              </a:ext>
            </a:extLst>
          </p:cNvPr>
          <p:cNvSpPr txBox="1"/>
          <p:nvPr/>
        </p:nvSpPr>
        <p:spPr>
          <a:xfrm>
            <a:off x="8117571" y="1247031"/>
            <a:ext cx="29397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I</a:t>
            </a:r>
          </a:p>
        </p:txBody>
      </p:sp>
    </p:spTree>
    <p:extLst>
      <p:ext uri="{BB962C8B-B14F-4D97-AF65-F5344CB8AC3E}">
        <p14:creationId xmlns:p14="http://schemas.microsoft.com/office/powerpoint/2010/main" val="197057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subTnLst>
                                    <p:audio>
                                      <p:cMediaNode>
                                        <p:cTn display="0" masterRel="sameClick">
                                          <p:stCondLst>
                                            <p:cond evt="begin" delay="0">
                                              <p:tn val="9"/>
                                            </p:cond>
                                          </p:stCondLst>
                                          <p:endCondLst>
                                            <p:cond evt="onStopAudio" delay="0">
                                              <p:tgtEl>
                                                <p:sldTgt/>
                                              </p:tgtEl>
                                            </p:cond>
                                          </p:endCondLst>
                                        </p:cTn>
                                        <p:tgtEl>
                                          <p:sndTgt r:embed="rId3" name="T1_W11F_18.2.wav"/>
                                        </p:tgtEl>
                                      </p:cMediaNode>
                                    </p:audio>
                                  </p:subTnLst>
                                </p:cTn>
                              </p:par>
                              <p:par>
                                <p:cTn id="12" presetID="1" presetClass="entr" presetSubtype="0"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T1_W11F_18.3.wav"/>
                                        </p:tgtEl>
                                      </p:cMediaNode>
                                    </p:audio>
                                  </p:sub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35" grpId="0" animBg="1"/>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aphic 10" descr="Teacher">
            <a:extLst>
              <a:ext uri="{FF2B5EF4-FFF2-40B4-BE49-F238E27FC236}">
                <a16:creationId xmlns:a16="http://schemas.microsoft.com/office/drawing/2014/main" id="{5F63FC24-0DD3-4DDC-9D2C-E7B8C548C96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10515600" cy="459765"/>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grpSp>
        <p:nvGrpSpPr>
          <p:cNvPr id="17" name="Group 16">
            <a:extLst>
              <a:ext uri="{FF2B5EF4-FFF2-40B4-BE49-F238E27FC236}">
                <a16:creationId xmlns:a16="http://schemas.microsoft.com/office/drawing/2014/main" id="{B4F32C34-1217-45DE-9804-26D735799CDA}"/>
              </a:ext>
            </a:extLst>
          </p:cNvPr>
          <p:cNvGrpSpPr/>
          <p:nvPr/>
        </p:nvGrpSpPr>
        <p:grpSpPr>
          <a:xfrm>
            <a:off x="10721009" y="25405"/>
            <a:ext cx="1583382" cy="1001482"/>
            <a:chOff x="10717846" y="65350"/>
            <a:chExt cx="1585097" cy="1419041"/>
          </a:xfrm>
        </p:grpSpPr>
        <p:sp>
          <p:nvSpPr>
            <p:cNvPr id="12" name="Title 2">
              <a:extLst>
                <a:ext uri="{FF2B5EF4-FFF2-40B4-BE49-F238E27FC236}">
                  <a16:creationId xmlns:a16="http://schemas.microsoft.com/office/drawing/2014/main" id="{EADAB38A-6BFC-437B-A4D2-C13463AD3429}"/>
                </a:ext>
              </a:extLst>
            </p:cNvPr>
            <p:cNvSpPr txBox="1">
              <a:spLocks/>
            </p:cNvSpPr>
            <p:nvPr/>
          </p:nvSpPr>
          <p:spPr>
            <a:xfrm>
              <a:off x="10717846" y="1024626"/>
              <a:ext cx="1442000" cy="459765"/>
            </a:xfrm>
            <a:prstGeom prst="rect">
              <a:avLst/>
            </a:prstGeom>
            <a:solidFill>
              <a:srgbClr val="FFD10D"/>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44546A">
                      <a:lumMod val="10000"/>
                    </a:srgbClr>
                  </a:solidFill>
                  <a:effectLst/>
                  <a:uLnTx/>
                  <a:uFillTx/>
                  <a:latin typeface="Century Gothic" panose="020B0502020202020204" pitchFamily="34" charset="0"/>
                  <a:cs typeface="Calibri"/>
                  <a:sym typeface="Calibri"/>
                </a:rPr>
                <a:t>sprechen</a:t>
              </a:r>
              <a:endParaRPr kumimoji="0" lang="en-GB" sz="2000" b="1" i="0" u="none" strike="noStrike" kern="0" cap="none" spc="0" normalizeH="0" baseline="0" noProof="0" dirty="0">
                <a:ln>
                  <a:noFill/>
                </a:ln>
                <a:solidFill>
                  <a:srgbClr val="44546A">
                    <a:lumMod val="10000"/>
                  </a:srgbClr>
                </a:solidFill>
                <a:effectLst/>
                <a:uLnTx/>
                <a:uFillTx/>
                <a:latin typeface="Century Gothic" panose="020B0502020202020204" pitchFamily="34" charset="0"/>
                <a:cs typeface="Calibri"/>
                <a:sym typeface="Calibri"/>
              </a:endParaRPr>
            </a:p>
          </p:txBody>
        </p:sp>
        <p:pic>
          <p:nvPicPr>
            <p:cNvPr id="13" name="Picture 12"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22976" y="65350"/>
              <a:ext cx="1279967" cy="1066891"/>
            </a:xfrm>
            <a:prstGeom prst="rect">
              <a:avLst/>
            </a:prstGeom>
          </p:spPr>
        </p:pic>
      </p:gr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9" name="Speech Bubble: Rectangle with Corners Rounded 8">
            <a:hlinkClick r:id="" action="ppaction://noaction">
              <a:snd r:embed="rId6" name="T1_W11F_18.1.wav"/>
            </a:hlinkClick>
            <a:extLst>
              <a:ext uri="{FF2B5EF4-FFF2-40B4-BE49-F238E27FC236}">
                <a16:creationId xmlns:a16="http://schemas.microsoft.com/office/drawing/2014/main" id="{5246F74E-62AD-4CE6-A368-1B32C13DCEDC}"/>
              </a:ext>
            </a:extLst>
          </p:cNvPr>
          <p:cNvSpPr/>
          <p:nvPr/>
        </p:nvSpPr>
        <p:spPr>
          <a:xfrm>
            <a:off x="3825318" y="125871"/>
            <a:ext cx="6686176" cy="45976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0" name="CustomShape 7">
            <a:hlinkClick r:id="" action="ppaction://noaction">
              <a:snd r:embed="rId6" name="T1_W11F_18.1.wav"/>
            </a:hlinkClick>
            <a:extLst>
              <a:ext uri="{FF2B5EF4-FFF2-40B4-BE49-F238E27FC236}">
                <a16:creationId xmlns:a16="http://schemas.microsoft.com/office/drawing/2014/main" id="{1C7819D0-4986-418E-AC87-8EB5B100A251}"/>
              </a:ext>
            </a:extLst>
          </p:cNvPr>
          <p:cNvSpPr/>
          <p:nvPr/>
        </p:nvSpPr>
        <p:spPr>
          <a:xfrm>
            <a:off x="3796792" y="139470"/>
            <a:ext cx="6924217" cy="366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mn-ea"/>
                <a:cs typeface="+mn-cs"/>
              </a:rPr>
              <a:t>Rede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mit</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deinem</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Partner/</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deiner</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2400" b="1" i="0" u="none" strike="noStrike" kern="1200" cap="none" spc="-1" normalizeH="0" baseline="0" noProof="0" dirty="0" err="1">
                <a:ln>
                  <a:noFill/>
                </a:ln>
                <a:solidFill>
                  <a:srgbClr val="002060"/>
                </a:solidFill>
                <a:effectLst/>
                <a:uLnTx/>
                <a:uFillTx/>
                <a:latin typeface="Century Gothic"/>
                <a:ea typeface="+mn-ea"/>
                <a:cs typeface="+mn-cs"/>
              </a:rPr>
              <a:t>Partnerin</a:t>
            </a:r>
            <a:r>
              <a:rPr kumimoji="0" lang="en-GB" sz="24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graphicFrame>
        <p:nvGraphicFramePr>
          <p:cNvPr id="4" name="Table 16">
            <a:extLst>
              <a:ext uri="{FF2B5EF4-FFF2-40B4-BE49-F238E27FC236}">
                <a16:creationId xmlns:a16="http://schemas.microsoft.com/office/drawing/2014/main" id="{FC995FA6-B8C1-4D2D-9DE0-2C4802FB1B2C}"/>
              </a:ext>
            </a:extLst>
          </p:cNvPr>
          <p:cNvGraphicFramePr>
            <a:graphicFrameLocks noGrp="1"/>
          </p:cNvGraphicFramePr>
          <p:nvPr/>
        </p:nvGraphicFramePr>
        <p:xfrm>
          <a:off x="123171" y="107227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39" name="Table 16">
            <a:extLst>
              <a:ext uri="{FF2B5EF4-FFF2-40B4-BE49-F238E27FC236}">
                <a16:creationId xmlns:a16="http://schemas.microsoft.com/office/drawing/2014/main" id="{FAAA1041-8BAD-4391-8BEB-9320DF5643AA}"/>
              </a:ext>
            </a:extLst>
          </p:cNvPr>
          <p:cNvGraphicFramePr>
            <a:graphicFrameLocks noGrp="1"/>
          </p:cNvGraphicFramePr>
          <p:nvPr/>
        </p:nvGraphicFramePr>
        <p:xfrm>
          <a:off x="4294991" y="1066198"/>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0" name="Table 16">
            <a:extLst>
              <a:ext uri="{FF2B5EF4-FFF2-40B4-BE49-F238E27FC236}">
                <a16:creationId xmlns:a16="http://schemas.microsoft.com/office/drawing/2014/main" id="{04955E46-26E6-4346-A6A8-F3CBB2AE587A}"/>
              </a:ext>
            </a:extLst>
          </p:cNvPr>
          <p:cNvGraphicFramePr>
            <a:graphicFrameLocks noGrp="1"/>
          </p:cNvGraphicFramePr>
          <p:nvPr/>
        </p:nvGraphicFramePr>
        <p:xfrm>
          <a:off x="8466811" y="1063186"/>
          <a:ext cx="3547166" cy="1308953"/>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308953">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1" name="Table 16">
            <a:extLst>
              <a:ext uri="{FF2B5EF4-FFF2-40B4-BE49-F238E27FC236}">
                <a16:creationId xmlns:a16="http://schemas.microsoft.com/office/drawing/2014/main" id="{5EB2E6B5-CEA8-4E61-A8E3-02AEF13A21FD}"/>
              </a:ext>
            </a:extLst>
          </p:cNvPr>
          <p:cNvGraphicFramePr>
            <a:graphicFrameLocks noGrp="1"/>
          </p:cNvGraphicFramePr>
          <p:nvPr/>
        </p:nvGraphicFramePr>
        <p:xfrm>
          <a:off x="123171" y="304022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2" name="Table 16">
            <a:extLst>
              <a:ext uri="{FF2B5EF4-FFF2-40B4-BE49-F238E27FC236}">
                <a16:creationId xmlns:a16="http://schemas.microsoft.com/office/drawing/2014/main" id="{D624EA42-805A-4BF3-9911-6C99322F9F22}"/>
              </a:ext>
            </a:extLst>
          </p:cNvPr>
          <p:cNvGraphicFramePr>
            <a:graphicFrameLocks noGrp="1"/>
          </p:cNvGraphicFramePr>
          <p:nvPr/>
        </p:nvGraphicFramePr>
        <p:xfrm>
          <a:off x="4294991" y="3034146"/>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3" name="Table 16">
            <a:extLst>
              <a:ext uri="{FF2B5EF4-FFF2-40B4-BE49-F238E27FC236}">
                <a16:creationId xmlns:a16="http://schemas.microsoft.com/office/drawing/2014/main" id="{E6AA98FF-EEF7-44C5-8864-A5D6538596A5}"/>
              </a:ext>
            </a:extLst>
          </p:cNvPr>
          <p:cNvGraphicFramePr>
            <a:graphicFrameLocks noGrp="1"/>
          </p:cNvGraphicFramePr>
          <p:nvPr/>
        </p:nvGraphicFramePr>
        <p:xfrm>
          <a:off x="8466811" y="3031134"/>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4" name="Table 16">
            <a:extLst>
              <a:ext uri="{FF2B5EF4-FFF2-40B4-BE49-F238E27FC236}">
                <a16:creationId xmlns:a16="http://schemas.microsoft.com/office/drawing/2014/main" id="{D7C30312-E762-4566-A1C8-07A9F2CA21F4}"/>
              </a:ext>
            </a:extLst>
          </p:cNvPr>
          <p:cNvGraphicFramePr>
            <a:graphicFrameLocks noGrp="1"/>
          </p:cNvGraphicFramePr>
          <p:nvPr/>
        </p:nvGraphicFramePr>
        <p:xfrm>
          <a:off x="123171" y="499908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5" name="Table 16">
            <a:extLst>
              <a:ext uri="{FF2B5EF4-FFF2-40B4-BE49-F238E27FC236}">
                <a16:creationId xmlns:a16="http://schemas.microsoft.com/office/drawing/2014/main" id="{0E79877F-458C-4187-BD91-564A2447838D}"/>
              </a:ext>
            </a:extLst>
          </p:cNvPr>
          <p:cNvGraphicFramePr>
            <a:graphicFrameLocks noGrp="1"/>
          </p:cNvGraphicFramePr>
          <p:nvPr/>
        </p:nvGraphicFramePr>
        <p:xfrm>
          <a:off x="4294991" y="4993002"/>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graphicFrame>
        <p:nvGraphicFramePr>
          <p:cNvPr id="46" name="Table 16">
            <a:extLst>
              <a:ext uri="{FF2B5EF4-FFF2-40B4-BE49-F238E27FC236}">
                <a16:creationId xmlns:a16="http://schemas.microsoft.com/office/drawing/2014/main" id="{6C176B57-445E-465F-A9CD-A8FD15B439F5}"/>
              </a:ext>
            </a:extLst>
          </p:cNvPr>
          <p:cNvGraphicFramePr>
            <a:graphicFrameLocks noGrp="1"/>
          </p:cNvGraphicFramePr>
          <p:nvPr/>
        </p:nvGraphicFramePr>
        <p:xfrm>
          <a:off x="8466811" y="4989990"/>
          <a:ext cx="3547166" cy="1281412"/>
        </p:xfrm>
        <a:graphic>
          <a:graphicData uri="http://schemas.openxmlformats.org/drawingml/2006/table">
            <a:tbl>
              <a:tblPr firstRow="1" bandRow="1">
                <a:tableStyleId>{5940675A-B579-460E-94D1-54222C63F5DA}</a:tableStyleId>
              </a:tblPr>
              <a:tblGrid>
                <a:gridCol w="1773583">
                  <a:extLst>
                    <a:ext uri="{9D8B030D-6E8A-4147-A177-3AD203B41FA5}">
                      <a16:colId xmlns:a16="http://schemas.microsoft.com/office/drawing/2014/main" val="1207894091"/>
                    </a:ext>
                  </a:extLst>
                </a:gridCol>
                <a:gridCol w="1773583">
                  <a:extLst>
                    <a:ext uri="{9D8B030D-6E8A-4147-A177-3AD203B41FA5}">
                      <a16:colId xmlns:a16="http://schemas.microsoft.com/office/drawing/2014/main" val="2551986672"/>
                    </a:ext>
                  </a:extLst>
                </a:gridCol>
              </a:tblGrid>
              <a:tr h="1281412">
                <a:tc>
                  <a:txBody>
                    <a:bodyPr/>
                    <a:lstStyle/>
                    <a:p>
                      <a:endParaRPr lang="en-GB"/>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974123536"/>
                  </a:ext>
                </a:extLst>
              </a:tr>
            </a:tbl>
          </a:graphicData>
        </a:graphic>
      </p:graphicFrame>
      <p:sp>
        <p:nvSpPr>
          <p:cNvPr id="18" name="TextBox 17">
            <a:extLst>
              <a:ext uri="{FF2B5EF4-FFF2-40B4-BE49-F238E27FC236}">
                <a16:creationId xmlns:a16="http://schemas.microsoft.com/office/drawing/2014/main" id="{0D769C04-C1CA-44E1-B821-B0F49031F5E3}"/>
              </a:ext>
            </a:extLst>
          </p:cNvPr>
          <p:cNvSpPr txBox="1"/>
          <p:nvPr/>
        </p:nvSpPr>
        <p:spPr>
          <a:xfrm>
            <a:off x="123171" y="663869"/>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1</a:t>
            </a:r>
          </a:p>
        </p:txBody>
      </p:sp>
      <p:sp>
        <p:nvSpPr>
          <p:cNvPr id="47" name="TextBox 46">
            <a:extLst>
              <a:ext uri="{FF2B5EF4-FFF2-40B4-BE49-F238E27FC236}">
                <a16:creationId xmlns:a16="http://schemas.microsoft.com/office/drawing/2014/main" id="{5CD8AA16-E5F4-40EC-A812-8DA0285091FE}"/>
              </a:ext>
            </a:extLst>
          </p:cNvPr>
          <p:cNvSpPr txBox="1"/>
          <p:nvPr/>
        </p:nvSpPr>
        <p:spPr>
          <a:xfrm>
            <a:off x="4274609" y="663076"/>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2</a:t>
            </a:r>
          </a:p>
        </p:txBody>
      </p:sp>
      <p:sp>
        <p:nvSpPr>
          <p:cNvPr id="48" name="TextBox 47">
            <a:extLst>
              <a:ext uri="{FF2B5EF4-FFF2-40B4-BE49-F238E27FC236}">
                <a16:creationId xmlns:a16="http://schemas.microsoft.com/office/drawing/2014/main" id="{19A44B43-2FE5-4FDE-A630-400788E3003E}"/>
              </a:ext>
            </a:extLst>
          </p:cNvPr>
          <p:cNvSpPr txBox="1"/>
          <p:nvPr/>
        </p:nvSpPr>
        <p:spPr>
          <a:xfrm>
            <a:off x="8453559" y="65394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3</a:t>
            </a:r>
          </a:p>
        </p:txBody>
      </p:sp>
      <p:sp>
        <p:nvSpPr>
          <p:cNvPr id="49" name="TextBox 48">
            <a:extLst>
              <a:ext uri="{FF2B5EF4-FFF2-40B4-BE49-F238E27FC236}">
                <a16:creationId xmlns:a16="http://schemas.microsoft.com/office/drawing/2014/main" id="{E72828F9-9F80-40FB-AC4E-59901F715367}"/>
              </a:ext>
            </a:extLst>
          </p:cNvPr>
          <p:cNvSpPr txBox="1"/>
          <p:nvPr/>
        </p:nvSpPr>
        <p:spPr>
          <a:xfrm>
            <a:off x="123171" y="263099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4</a:t>
            </a:r>
          </a:p>
        </p:txBody>
      </p:sp>
      <p:sp>
        <p:nvSpPr>
          <p:cNvPr id="50" name="TextBox 49">
            <a:extLst>
              <a:ext uri="{FF2B5EF4-FFF2-40B4-BE49-F238E27FC236}">
                <a16:creationId xmlns:a16="http://schemas.microsoft.com/office/drawing/2014/main" id="{08BE9BCF-5362-4CC3-AB97-09D77C686834}"/>
              </a:ext>
            </a:extLst>
          </p:cNvPr>
          <p:cNvSpPr txBox="1"/>
          <p:nvPr/>
        </p:nvSpPr>
        <p:spPr>
          <a:xfrm>
            <a:off x="4274609" y="262591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5</a:t>
            </a:r>
          </a:p>
        </p:txBody>
      </p:sp>
      <p:sp>
        <p:nvSpPr>
          <p:cNvPr id="51" name="TextBox 50">
            <a:extLst>
              <a:ext uri="{FF2B5EF4-FFF2-40B4-BE49-F238E27FC236}">
                <a16:creationId xmlns:a16="http://schemas.microsoft.com/office/drawing/2014/main" id="{9FBB5053-2670-49AA-9093-977DA1F29A96}"/>
              </a:ext>
            </a:extLst>
          </p:cNvPr>
          <p:cNvSpPr txBox="1"/>
          <p:nvPr/>
        </p:nvSpPr>
        <p:spPr>
          <a:xfrm>
            <a:off x="8453559" y="262106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6</a:t>
            </a:r>
          </a:p>
        </p:txBody>
      </p:sp>
      <p:sp>
        <p:nvSpPr>
          <p:cNvPr id="52" name="TextBox 51">
            <a:extLst>
              <a:ext uri="{FF2B5EF4-FFF2-40B4-BE49-F238E27FC236}">
                <a16:creationId xmlns:a16="http://schemas.microsoft.com/office/drawing/2014/main" id="{48AC0F41-3BD0-4653-8666-75762734F3B6}"/>
              </a:ext>
            </a:extLst>
          </p:cNvPr>
          <p:cNvSpPr txBox="1"/>
          <p:nvPr/>
        </p:nvSpPr>
        <p:spPr>
          <a:xfrm>
            <a:off x="123171" y="4597322"/>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7</a:t>
            </a:r>
          </a:p>
        </p:txBody>
      </p:sp>
      <p:sp>
        <p:nvSpPr>
          <p:cNvPr id="53" name="TextBox 52">
            <a:extLst>
              <a:ext uri="{FF2B5EF4-FFF2-40B4-BE49-F238E27FC236}">
                <a16:creationId xmlns:a16="http://schemas.microsoft.com/office/drawing/2014/main" id="{2F16C314-940C-47CA-AAD7-6FF84C1C87D6}"/>
              </a:ext>
            </a:extLst>
          </p:cNvPr>
          <p:cNvSpPr txBox="1"/>
          <p:nvPr/>
        </p:nvSpPr>
        <p:spPr>
          <a:xfrm>
            <a:off x="4274609" y="4583277"/>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8</a:t>
            </a:r>
          </a:p>
        </p:txBody>
      </p:sp>
      <p:sp>
        <p:nvSpPr>
          <p:cNvPr id="54" name="TextBox 53">
            <a:extLst>
              <a:ext uri="{FF2B5EF4-FFF2-40B4-BE49-F238E27FC236}">
                <a16:creationId xmlns:a16="http://schemas.microsoft.com/office/drawing/2014/main" id="{A6EAC953-D3E8-4EC7-80E1-329A07EABD7B}"/>
              </a:ext>
            </a:extLst>
          </p:cNvPr>
          <p:cNvSpPr txBox="1"/>
          <p:nvPr/>
        </p:nvSpPr>
        <p:spPr>
          <a:xfrm>
            <a:off x="8453559" y="4587395"/>
            <a:ext cx="420168" cy="400110"/>
          </a:xfrm>
          <a:prstGeom prst="rect">
            <a:avLst/>
          </a:prstGeom>
          <a:solidFill>
            <a:srgbClr val="002060"/>
          </a:solidFill>
        </p:spPr>
        <p:txBody>
          <a:bodyPr wrap="square" rtlCol="0">
            <a:spAutoFit/>
          </a:bodyPr>
          <a:lstStyle/>
          <a:p>
            <a:pPr algn="ctr"/>
            <a:r>
              <a:rPr lang="en-GB" sz="2000" b="1" dirty="0">
                <a:solidFill>
                  <a:schemeClr val="bg1"/>
                </a:solidFill>
                <a:latin typeface="Century Gothic" panose="020B0502020202020204" pitchFamily="34" charset="0"/>
              </a:rPr>
              <a:t>9</a:t>
            </a:r>
          </a:p>
        </p:txBody>
      </p:sp>
      <p:pic>
        <p:nvPicPr>
          <p:cNvPr id="55" name="Picture 54" descr="A picture containing text&#10;&#10;Description automatically generated">
            <a:hlinkClick r:id="" action="ppaction://noaction">
              <a:snd r:embed="rId7" name="T1_W11F_18.5.wav"/>
            </a:hlinkClick>
            <a:extLst>
              <a:ext uri="{FF2B5EF4-FFF2-40B4-BE49-F238E27FC236}">
                <a16:creationId xmlns:a16="http://schemas.microsoft.com/office/drawing/2014/main" id="{80AF96FE-A42D-4418-A19D-DB1C5127CC6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93368" y="1591544"/>
            <a:ext cx="771727" cy="572077"/>
          </a:xfrm>
          <a:prstGeom prst="rect">
            <a:avLst/>
          </a:prstGeom>
        </p:spPr>
      </p:pic>
      <p:pic>
        <p:nvPicPr>
          <p:cNvPr id="61" name="Picture 60" descr="A picture containing icon&#10;&#10;Description automatically generated">
            <a:hlinkClick r:id="" action="ppaction://noaction">
              <a:snd r:embed="rId9" name="T1_W11F_18.4.wav"/>
            </a:hlinkClick>
            <a:extLst>
              <a:ext uri="{FF2B5EF4-FFF2-40B4-BE49-F238E27FC236}">
                <a16:creationId xmlns:a16="http://schemas.microsoft.com/office/drawing/2014/main" id="{D996B2A5-5567-41FC-84F8-5A98C9EB2D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71" y="1529286"/>
            <a:ext cx="964955" cy="696595"/>
          </a:xfrm>
          <a:prstGeom prst="rect">
            <a:avLst/>
          </a:prstGeom>
        </p:spPr>
      </p:pic>
      <p:pic>
        <p:nvPicPr>
          <p:cNvPr id="82" name="Picture 2" descr="Free vector graphics of Restaurant">
            <a:extLst>
              <a:ext uri="{FF2B5EF4-FFF2-40B4-BE49-F238E27FC236}">
                <a16:creationId xmlns:a16="http://schemas.microsoft.com/office/drawing/2014/main" id="{5DC414D8-B54F-4F78-95DE-F5F423BE735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17601" y="1416005"/>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 descr="Free vector graphics of Restaurant">
            <a:extLst>
              <a:ext uri="{FF2B5EF4-FFF2-40B4-BE49-F238E27FC236}">
                <a16:creationId xmlns:a16="http://schemas.microsoft.com/office/drawing/2014/main" id="{E5693487-8649-41F7-A39F-61D90DC8D68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765095" y="1454154"/>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90" descr="A picture containing text&#10;&#10;Description automatically generated">
            <a:hlinkClick r:id="" action="ppaction://noaction">
              <a:snd r:embed="rId12" name="T1_W11F_18.7.wav"/>
            </a:hlinkClick>
            <a:extLst>
              <a:ext uri="{FF2B5EF4-FFF2-40B4-BE49-F238E27FC236}">
                <a16:creationId xmlns:a16="http://schemas.microsoft.com/office/drawing/2014/main" id="{85B13EAA-A5BD-4938-AFEE-0016BA7D37A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1265" y="1507848"/>
            <a:ext cx="771727" cy="572077"/>
          </a:xfrm>
          <a:prstGeom prst="rect">
            <a:avLst/>
          </a:prstGeom>
        </p:spPr>
      </p:pic>
      <p:pic>
        <p:nvPicPr>
          <p:cNvPr id="92" name="Picture 91" descr="A picture containing icon&#10;&#10;Description automatically generated">
            <a:hlinkClick r:id="" action="ppaction://noaction">
              <a:snd r:embed="rId13" name="T1_W11F_18.6.wav"/>
            </a:hlinkClick>
            <a:extLst>
              <a:ext uri="{FF2B5EF4-FFF2-40B4-BE49-F238E27FC236}">
                <a16:creationId xmlns:a16="http://schemas.microsoft.com/office/drawing/2014/main" id="{A968F10A-911D-439D-B762-38FD2CF9E6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76175" y="1415196"/>
            <a:ext cx="964955" cy="696595"/>
          </a:xfrm>
          <a:prstGeom prst="rect">
            <a:avLst/>
          </a:prstGeom>
        </p:spPr>
      </p:pic>
      <p:pic>
        <p:nvPicPr>
          <p:cNvPr id="93" name="Picture 92" descr="A picture containing text&#10;&#10;Description automatically generated">
            <a:hlinkClick r:id="" action="ppaction://noaction">
              <a:snd r:embed="rId14" name="T1_W11F_18.8.wav"/>
            </a:hlinkClick>
            <a:extLst>
              <a:ext uri="{FF2B5EF4-FFF2-40B4-BE49-F238E27FC236}">
                <a16:creationId xmlns:a16="http://schemas.microsoft.com/office/drawing/2014/main" id="{3047E1A5-9241-4866-98A9-F398F3057A4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9805" y="1562529"/>
            <a:ext cx="771727" cy="572077"/>
          </a:xfrm>
          <a:prstGeom prst="rect">
            <a:avLst/>
          </a:prstGeom>
        </p:spPr>
      </p:pic>
      <p:pic>
        <p:nvPicPr>
          <p:cNvPr id="94" name="Picture 93" descr="A picture containing icon&#10;&#10;Description automatically generated">
            <a:hlinkClick r:id="" action="ppaction://noaction">
              <a:snd r:embed="rId15" name="T1_W11F_18.9.wav"/>
            </a:hlinkClick>
            <a:extLst>
              <a:ext uri="{FF2B5EF4-FFF2-40B4-BE49-F238E27FC236}">
                <a16:creationId xmlns:a16="http://schemas.microsoft.com/office/drawing/2014/main" id="{00AB523F-1232-4910-8A37-380EB33FF40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67981" y="1445999"/>
            <a:ext cx="964955" cy="696595"/>
          </a:xfrm>
          <a:prstGeom prst="rect">
            <a:avLst/>
          </a:prstGeom>
        </p:spPr>
      </p:pic>
      <p:pic>
        <p:nvPicPr>
          <p:cNvPr id="96" name="Picture 95" descr="A picture containing text&#10;&#10;Description automatically generated">
            <a:hlinkClick r:id="" action="ppaction://noaction">
              <a:snd r:embed="rId16" name="T1_W11F_18.10.wav"/>
            </a:hlinkClick>
            <a:extLst>
              <a:ext uri="{FF2B5EF4-FFF2-40B4-BE49-F238E27FC236}">
                <a16:creationId xmlns:a16="http://schemas.microsoft.com/office/drawing/2014/main" id="{89211A72-4528-4D0E-B371-E7A8C93904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942" y="3488691"/>
            <a:ext cx="771727" cy="572077"/>
          </a:xfrm>
          <a:prstGeom prst="rect">
            <a:avLst/>
          </a:prstGeom>
        </p:spPr>
      </p:pic>
      <p:pic>
        <p:nvPicPr>
          <p:cNvPr id="97" name="Picture 96" descr="A picture containing icon&#10;&#10;Description automatically generated">
            <a:hlinkClick r:id="" action="ppaction://noaction">
              <a:snd r:embed="rId17" name="T1_W11F_18.11.wav"/>
            </a:hlinkClick>
            <a:extLst>
              <a:ext uri="{FF2B5EF4-FFF2-40B4-BE49-F238E27FC236}">
                <a16:creationId xmlns:a16="http://schemas.microsoft.com/office/drawing/2014/main" id="{68C9B7B4-984D-4118-96B0-299AA5C644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92118" y="3372161"/>
            <a:ext cx="964955" cy="696595"/>
          </a:xfrm>
          <a:prstGeom prst="rect">
            <a:avLst/>
          </a:prstGeom>
        </p:spPr>
      </p:pic>
      <p:pic>
        <p:nvPicPr>
          <p:cNvPr id="98" name="Picture 97" descr="A picture containing text&#10;&#10;Description automatically generated">
            <a:hlinkClick r:id="" action="ppaction://noaction">
              <a:snd r:embed="rId18" name="T1_W11F_18.12.wav"/>
            </a:hlinkClick>
            <a:extLst>
              <a:ext uri="{FF2B5EF4-FFF2-40B4-BE49-F238E27FC236}">
                <a16:creationId xmlns:a16="http://schemas.microsoft.com/office/drawing/2014/main" id="{AA31ACE6-EFC8-4206-A78E-69BA18C22AD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629" y="3665552"/>
            <a:ext cx="771727" cy="572077"/>
          </a:xfrm>
          <a:prstGeom prst="rect">
            <a:avLst/>
          </a:prstGeom>
        </p:spPr>
      </p:pic>
      <p:pic>
        <p:nvPicPr>
          <p:cNvPr id="99" name="Picture 98" descr="A picture containing icon&#10;&#10;Description automatically generated">
            <a:hlinkClick r:id="" action="ppaction://noaction">
              <a:snd r:embed="rId19" name="T1_W11F_18.13.wav"/>
            </a:hlinkClick>
            <a:extLst>
              <a:ext uri="{FF2B5EF4-FFF2-40B4-BE49-F238E27FC236}">
                <a16:creationId xmlns:a16="http://schemas.microsoft.com/office/drawing/2014/main" id="{E0A13A49-8361-4D96-B9EB-6E2B818DB6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94471" y="3588453"/>
            <a:ext cx="964955" cy="696595"/>
          </a:xfrm>
          <a:prstGeom prst="rect">
            <a:avLst/>
          </a:prstGeom>
        </p:spPr>
      </p:pic>
      <p:pic>
        <p:nvPicPr>
          <p:cNvPr id="105" name="Picture 104" descr="A picture containing text&#10;&#10;Description automatically generated">
            <a:hlinkClick r:id="" action="ppaction://noaction">
              <a:snd r:embed="rId20" name="T1_W11F_18.14.wav"/>
            </a:hlinkClick>
            <a:extLst>
              <a:ext uri="{FF2B5EF4-FFF2-40B4-BE49-F238E27FC236}">
                <a16:creationId xmlns:a16="http://schemas.microsoft.com/office/drawing/2014/main" id="{74C5E36E-79BC-41BD-8C04-428ABCA780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33680" y="3684808"/>
            <a:ext cx="771727" cy="572077"/>
          </a:xfrm>
          <a:prstGeom prst="rect">
            <a:avLst/>
          </a:prstGeom>
        </p:spPr>
      </p:pic>
      <p:pic>
        <p:nvPicPr>
          <p:cNvPr id="106" name="Picture 105" descr="A picture containing icon&#10;&#10;Description automatically generated">
            <a:hlinkClick r:id="" action="ppaction://noaction">
              <a:snd r:embed="rId21" name="T1_W11F_18.15.wav"/>
            </a:hlinkClick>
            <a:extLst>
              <a:ext uri="{FF2B5EF4-FFF2-40B4-BE49-F238E27FC236}">
                <a16:creationId xmlns:a16="http://schemas.microsoft.com/office/drawing/2014/main" id="{F4C13FDA-B81C-4C12-9D31-8A7B95355E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7262" y="3622548"/>
            <a:ext cx="964955" cy="696595"/>
          </a:xfrm>
          <a:prstGeom prst="rect">
            <a:avLst/>
          </a:prstGeom>
        </p:spPr>
      </p:pic>
      <p:sp>
        <p:nvSpPr>
          <p:cNvPr id="108" name="Oval 107">
            <a:extLst>
              <a:ext uri="{FF2B5EF4-FFF2-40B4-BE49-F238E27FC236}">
                <a16:creationId xmlns:a16="http://schemas.microsoft.com/office/drawing/2014/main" id="{311184B3-CBE3-4F5F-8523-B843FA6F5B80}"/>
              </a:ext>
            </a:extLst>
          </p:cNvPr>
          <p:cNvSpPr/>
          <p:nvPr/>
        </p:nvSpPr>
        <p:spPr>
          <a:xfrm>
            <a:off x="878042" y="238695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F</a:t>
            </a:r>
          </a:p>
        </p:txBody>
      </p:sp>
      <p:sp>
        <p:nvSpPr>
          <p:cNvPr id="109" name="Oval 108">
            <a:extLst>
              <a:ext uri="{FF2B5EF4-FFF2-40B4-BE49-F238E27FC236}">
                <a16:creationId xmlns:a16="http://schemas.microsoft.com/office/drawing/2014/main" id="{CF91C7D4-6C80-40B9-98E1-9F5FA89CC4DB}"/>
              </a:ext>
            </a:extLst>
          </p:cNvPr>
          <p:cNvSpPr/>
          <p:nvPr/>
        </p:nvSpPr>
        <p:spPr>
          <a:xfrm>
            <a:off x="2628831" y="238137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0" name="Oval 109">
            <a:extLst>
              <a:ext uri="{FF2B5EF4-FFF2-40B4-BE49-F238E27FC236}">
                <a16:creationId xmlns:a16="http://schemas.microsoft.com/office/drawing/2014/main" id="{B2EA2C5D-8D34-4766-8DD8-3B86F3046620}"/>
              </a:ext>
            </a:extLst>
          </p:cNvPr>
          <p:cNvSpPr/>
          <p:nvPr/>
        </p:nvSpPr>
        <p:spPr>
          <a:xfrm>
            <a:off x="5119607" y="239387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O</a:t>
            </a:r>
          </a:p>
        </p:txBody>
      </p:sp>
      <p:sp>
        <p:nvSpPr>
          <p:cNvPr id="111" name="Oval 110">
            <a:extLst>
              <a:ext uri="{FF2B5EF4-FFF2-40B4-BE49-F238E27FC236}">
                <a16:creationId xmlns:a16="http://schemas.microsoft.com/office/drawing/2014/main" id="{9129E11F-547D-4937-9F22-41E01A363032}"/>
              </a:ext>
            </a:extLst>
          </p:cNvPr>
          <p:cNvSpPr/>
          <p:nvPr/>
        </p:nvSpPr>
        <p:spPr>
          <a:xfrm>
            <a:off x="6870396" y="238830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A</a:t>
            </a:r>
          </a:p>
        </p:txBody>
      </p:sp>
      <p:sp>
        <p:nvSpPr>
          <p:cNvPr id="112" name="Oval 111">
            <a:extLst>
              <a:ext uri="{FF2B5EF4-FFF2-40B4-BE49-F238E27FC236}">
                <a16:creationId xmlns:a16="http://schemas.microsoft.com/office/drawing/2014/main" id="{45F20940-962B-4E63-8C43-026DC1CDFFA7}"/>
              </a:ext>
            </a:extLst>
          </p:cNvPr>
          <p:cNvSpPr/>
          <p:nvPr/>
        </p:nvSpPr>
        <p:spPr>
          <a:xfrm>
            <a:off x="9272063" y="240749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C</a:t>
            </a:r>
          </a:p>
        </p:txBody>
      </p:sp>
      <p:sp>
        <p:nvSpPr>
          <p:cNvPr id="113" name="Oval 112">
            <a:extLst>
              <a:ext uri="{FF2B5EF4-FFF2-40B4-BE49-F238E27FC236}">
                <a16:creationId xmlns:a16="http://schemas.microsoft.com/office/drawing/2014/main" id="{B52E4C39-0B37-4952-B975-FD66F2AD6D63}"/>
              </a:ext>
            </a:extLst>
          </p:cNvPr>
          <p:cNvSpPr/>
          <p:nvPr/>
        </p:nvSpPr>
        <p:spPr>
          <a:xfrm>
            <a:off x="11027540" y="240299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H</a:t>
            </a:r>
          </a:p>
        </p:txBody>
      </p:sp>
      <p:sp>
        <p:nvSpPr>
          <p:cNvPr id="114" name="Oval 113">
            <a:extLst>
              <a:ext uri="{FF2B5EF4-FFF2-40B4-BE49-F238E27FC236}">
                <a16:creationId xmlns:a16="http://schemas.microsoft.com/office/drawing/2014/main" id="{9EDF711A-09E2-4719-8234-7843EE8A9650}"/>
              </a:ext>
            </a:extLst>
          </p:cNvPr>
          <p:cNvSpPr/>
          <p:nvPr/>
        </p:nvSpPr>
        <p:spPr>
          <a:xfrm>
            <a:off x="873354" y="435504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5" name="Oval 114">
            <a:extLst>
              <a:ext uri="{FF2B5EF4-FFF2-40B4-BE49-F238E27FC236}">
                <a16:creationId xmlns:a16="http://schemas.microsoft.com/office/drawing/2014/main" id="{A752CF52-4E4D-4231-98AF-E89C5070C126}"/>
              </a:ext>
            </a:extLst>
          </p:cNvPr>
          <p:cNvSpPr/>
          <p:nvPr/>
        </p:nvSpPr>
        <p:spPr>
          <a:xfrm>
            <a:off x="2668896"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K</a:t>
            </a:r>
          </a:p>
        </p:txBody>
      </p:sp>
      <p:sp>
        <p:nvSpPr>
          <p:cNvPr id="116" name="Oval 115">
            <a:extLst>
              <a:ext uri="{FF2B5EF4-FFF2-40B4-BE49-F238E27FC236}">
                <a16:creationId xmlns:a16="http://schemas.microsoft.com/office/drawing/2014/main" id="{B53CAC1F-56C0-4695-AD51-FEB864C28C33}"/>
              </a:ext>
            </a:extLst>
          </p:cNvPr>
          <p:cNvSpPr/>
          <p:nvPr/>
        </p:nvSpPr>
        <p:spPr>
          <a:xfrm>
            <a:off x="5114919" y="4361974"/>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17" name="Oval 116">
            <a:extLst>
              <a:ext uri="{FF2B5EF4-FFF2-40B4-BE49-F238E27FC236}">
                <a16:creationId xmlns:a16="http://schemas.microsoft.com/office/drawing/2014/main" id="{62E96806-DEE2-4E76-906F-B03D12A493B3}"/>
              </a:ext>
            </a:extLst>
          </p:cNvPr>
          <p:cNvSpPr/>
          <p:nvPr/>
        </p:nvSpPr>
        <p:spPr>
          <a:xfrm>
            <a:off x="6865708" y="435639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M</a:t>
            </a:r>
          </a:p>
        </p:txBody>
      </p:sp>
      <p:sp>
        <p:nvSpPr>
          <p:cNvPr id="118" name="Oval 117">
            <a:extLst>
              <a:ext uri="{FF2B5EF4-FFF2-40B4-BE49-F238E27FC236}">
                <a16:creationId xmlns:a16="http://schemas.microsoft.com/office/drawing/2014/main" id="{3113A1AA-AE8A-43C7-97BF-C758B1B541BF}"/>
              </a:ext>
            </a:extLst>
          </p:cNvPr>
          <p:cNvSpPr/>
          <p:nvPr/>
        </p:nvSpPr>
        <p:spPr>
          <a:xfrm>
            <a:off x="9267375" y="437558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U</a:t>
            </a:r>
          </a:p>
        </p:txBody>
      </p:sp>
      <p:sp>
        <p:nvSpPr>
          <p:cNvPr id="119" name="Oval 118">
            <a:extLst>
              <a:ext uri="{FF2B5EF4-FFF2-40B4-BE49-F238E27FC236}">
                <a16:creationId xmlns:a16="http://schemas.microsoft.com/office/drawing/2014/main" id="{87C75DFE-256B-46B7-B9A7-D785C9B54F95}"/>
              </a:ext>
            </a:extLst>
          </p:cNvPr>
          <p:cNvSpPr/>
          <p:nvPr/>
        </p:nvSpPr>
        <p:spPr>
          <a:xfrm>
            <a:off x="11022852" y="437108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tx1"/>
                </a:solidFill>
                <a:latin typeface="Century Gothic" panose="020B0502020202020204" pitchFamily="34" charset="0"/>
              </a:rPr>
              <a:t>Ä</a:t>
            </a:r>
            <a:endParaRPr lang="en-GB" sz="2400" b="1" dirty="0">
              <a:solidFill>
                <a:schemeClr val="tx1"/>
              </a:solidFill>
              <a:latin typeface="Century Gothic" panose="020B0502020202020204" pitchFamily="34" charset="0"/>
            </a:endParaRPr>
          </a:p>
        </p:txBody>
      </p:sp>
      <p:sp>
        <p:nvSpPr>
          <p:cNvPr id="120" name="Oval 119">
            <a:extLst>
              <a:ext uri="{FF2B5EF4-FFF2-40B4-BE49-F238E27FC236}">
                <a16:creationId xmlns:a16="http://schemas.microsoft.com/office/drawing/2014/main" id="{F51044F4-D2D8-41B2-A780-2A6EDCF8D3DD}"/>
              </a:ext>
            </a:extLst>
          </p:cNvPr>
          <p:cNvSpPr/>
          <p:nvPr/>
        </p:nvSpPr>
        <p:spPr>
          <a:xfrm>
            <a:off x="873354" y="631627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S</a:t>
            </a:r>
          </a:p>
        </p:txBody>
      </p:sp>
      <p:sp>
        <p:nvSpPr>
          <p:cNvPr id="121" name="Oval 120">
            <a:extLst>
              <a:ext uri="{FF2B5EF4-FFF2-40B4-BE49-F238E27FC236}">
                <a16:creationId xmlns:a16="http://schemas.microsoft.com/office/drawing/2014/main" id="{5D87725C-0665-4491-999E-36D780FA3F67}"/>
              </a:ext>
            </a:extLst>
          </p:cNvPr>
          <p:cNvSpPr/>
          <p:nvPr/>
        </p:nvSpPr>
        <p:spPr>
          <a:xfrm>
            <a:off x="2624143" y="6307719"/>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D</a:t>
            </a:r>
          </a:p>
        </p:txBody>
      </p:sp>
      <p:sp>
        <p:nvSpPr>
          <p:cNvPr id="122" name="Oval 121">
            <a:extLst>
              <a:ext uri="{FF2B5EF4-FFF2-40B4-BE49-F238E27FC236}">
                <a16:creationId xmlns:a16="http://schemas.microsoft.com/office/drawing/2014/main" id="{F2A248B6-0E72-4374-AD4D-5ED0575A8BC7}"/>
              </a:ext>
            </a:extLst>
          </p:cNvPr>
          <p:cNvSpPr/>
          <p:nvPr/>
        </p:nvSpPr>
        <p:spPr>
          <a:xfrm>
            <a:off x="5114919" y="6323203"/>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I</a:t>
            </a:r>
          </a:p>
        </p:txBody>
      </p:sp>
      <p:sp>
        <p:nvSpPr>
          <p:cNvPr id="123" name="Oval 122">
            <a:extLst>
              <a:ext uri="{FF2B5EF4-FFF2-40B4-BE49-F238E27FC236}">
                <a16:creationId xmlns:a16="http://schemas.microsoft.com/office/drawing/2014/main" id="{22F9A32F-D726-4633-A3C9-D7C34D2DF14C}"/>
              </a:ext>
            </a:extLst>
          </p:cNvPr>
          <p:cNvSpPr/>
          <p:nvPr/>
        </p:nvSpPr>
        <p:spPr>
          <a:xfrm>
            <a:off x="6865708" y="631762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E</a:t>
            </a:r>
          </a:p>
        </p:txBody>
      </p:sp>
      <p:sp>
        <p:nvSpPr>
          <p:cNvPr id="124" name="Oval 123">
            <a:extLst>
              <a:ext uri="{FF2B5EF4-FFF2-40B4-BE49-F238E27FC236}">
                <a16:creationId xmlns:a16="http://schemas.microsoft.com/office/drawing/2014/main" id="{F62F4988-52CD-435E-8061-B3705B913260}"/>
              </a:ext>
            </a:extLst>
          </p:cNvPr>
          <p:cNvSpPr/>
          <p:nvPr/>
        </p:nvSpPr>
        <p:spPr>
          <a:xfrm>
            <a:off x="9267375" y="6336818"/>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R</a:t>
            </a:r>
          </a:p>
        </p:txBody>
      </p:sp>
      <p:sp>
        <p:nvSpPr>
          <p:cNvPr id="125" name="Oval 124">
            <a:extLst>
              <a:ext uri="{FF2B5EF4-FFF2-40B4-BE49-F238E27FC236}">
                <a16:creationId xmlns:a16="http://schemas.microsoft.com/office/drawing/2014/main" id="{6B94C278-052D-46BE-B5F4-725A5FF68E9F}"/>
              </a:ext>
            </a:extLst>
          </p:cNvPr>
          <p:cNvSpPr/>
          <p:nvPr/>
        </p:nvSpPr>
        <p:spPr>
          <a:xfrm>
            <a:off x="11022852" y="6332317"/>
            <a:ext cx="420168" cy="392403"/>
          </a:xfrm>
          <a:prstGeom prst="ellipse">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tx1"/>
                </a:solidFill>
                <a:latin typeface="Century Gothic" panose="020B0502020202020204" pitchFamily="34" charset="0"/>
              </a:rPr>
              <a:t>K</a:t>
            </a:r>
          </a:p>
        </p:txBody>
      </p:sp>
      <p:pic>
        <p:nvPicPr>
          <p:cNvPr id="127" name="Picture 126" descr="A picture containing text&#10;&#10;Description automatically generated">
            <a:hlinkClick r:id="" action="ppaction://noaction">
              <a:snd r:embed="rId22" name="T1_W11F_18.17.wav"/>
            </a:hlinkClick>
            <a:extLst>
              <a:ext uri="{FF2B5EF4-FFF2-40B4-BE49-F238E27FC236}">
                <a16:creationId xmlns:a16="http://schemas.microsoft.com/office/drawing/2014/main" id="{9F6EE29B-33D9-41A2-9132-1D9203DDEF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21594" y="5311881"/>
            <a:ext cx="771727" cy="572077"/>
          </a:xfrm>
          <a:prstGeom prst="rect">
            <a:avLst/>
          </a:prstGeom>
        </p:spPr>
      </p:pic>
      <p:pic>
        <p:nvPicPr>
          <p:cNvPr id="128" name="Picture 127" descr="A picture containing icon&#10;&#10;Description automatically generated">
            <a:hlinkClick r:id="" action="ppaction://noaction">
              <a:snd r:embed="rId23" name="T1_W11F_18.16.wav"/>
            </a:hlinkClick>
            <a:extLst>
              <a:ext uri="{FF2B5EF4-FFF2-40B4-BE49-F238E27FC236}">
                <a16:creationId xmlns:a16="http://schemas.microsoft.com/office/drawing/2014/main" id="{D897CB29-8DBE-4277-8333-30CCD2392BA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9123" y="5300107"/>
            <a:ext cx="964955" cy="696595"/>
          </a:xfrm>
          <a:prstGeom prst="rect">
            <a:avLst/>
          </a:prstGeom>
        </p:spPr>
      </p:pic>
      <p:pic>
        <p:nvPicPr>
          <p:cNvPr id="131" name="Picture 130" descr="A picture containing text&#10;&#10;Description automatically generated">
            <a:hlinkClick r:id="" action="ppaction://noaction">
              <a:snd r:embed="rId24" name="T1_W11F_18.21.wav"/>
            </a:hlinkClick>
            <a:extLst>
              <a:ext uri="{FF2B5EF4-FFF2-40B4-BE49-F238E27FC236}">
                <a16:creationId xmlns:a16="http://schemas.microsoft.com/office/drawing/2014/main" id="{243D9A5E-251B-4034-9D28-EDA3E3E62D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328649" y="5548755"/>
            <a:ext cx="771727" cy="572077"/>
          </a:xfrm>
          <a:prstGeom prst="rect">
            <a:avLst/>
          </a:prstGeom>
        </p:spPr>
      </p:pic>
      <p:pic>
        <p:nvPicPr>
          <p:cNvPr id="132" name="Picture 131" descr="A picture containing icon&#10;&#10;Description automatically generated">
            <a:hlinkClick r:id="" action="ppaction://noaction">
              <a:snd r:embed="rId25" name="T1_W11F_18.20.wav"/>
            </a:hlinkClick>
            <a:extLst>
              <a:ext uri="{FF2B5EF4-FFF2-40B4-BE49-F238E27FC236}">
                <a16:creationId xmlns:a16="http://schemas.microsoft.com/office/drawing/2014/main" id="{3832F0A3-0C88-4040-AE5F-1F915E78D3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53559" y="5456103"/>
            <a:ext cx="964955" cy="696595"/>
          </a:xfrm>
          <a:prstGeom prst="rect">
            <a:avLst/>
          </a:prstGeom>
        </p:spPr>
      </p:pic>
      <p:pic>
        <p:nvPicPr>
          <p:cNvPr id="134" name="Picture 133" descr="A picture containing text&#10;&#10;Description automatically generated">
            <a:hlinkClick r:id="" action="ppaction://noaction">
              <a:snd r:embed="rId26" name="T1_W11F_18.19.wav"/>
            </a:hlinkClick>
            <a:extLst>
              <a:ext uri="{FF2B5EF4-FFF2-40B4-BE49-F238E27FC236}">
                <a16:creationId xmlns:a16="http://schemas.microsoft.com/office/drawing/2014/main" id="{1EF2F530-B98A-48D9-99C5-0339EF07AF3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58299" y="5367208"/>
            <a:ext cx="771727" cy="572077"/>
          </a:xfrm>
          <a:prstGeom prst="rect">
            <a:avLst/>
          </a:prstGeom>
        </p:spPr>
      </p:pic>
      <p:pic>
        <p:nvPicPr>
          <p:cNvPr id="135" name="Picture 134" descr="A picture containing icon&#10;&#10;Description automatically generated">
            <a:hlinkClick r:id="" action="ppaction://noaction">
              <a:snd r:embed="rId27" name="T1_W11F_18.18.wav"/>
            </a:hlinkClick>
            <a:extLst>
              <a:ext uri="{FF2B5EF4-FFF2-40B4-BE49-F238E27FC236}">
                <a16:creationId xmlns:a16="http://schemas.microsoft.com/office/drawing/2014/main" id="{205D025C-E715-4F2E-99B7-421687475C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88102" y="5304950"/>
            <a:ext cx="964955" cy="696595"/>
          </a:xfrm>
          <a:prstGeom prst="rect">
            <a:avLst/>
          </a:prstGeom>
        </p:spPr>
      </p:pic>
      <p:pic>
        <p:nvPicPr>
          <p:cNvPr id="136" name="Picture 2" descr="Free vector graphics of Restaurant">
            <a:extLst>
              <a:ext uri="{FF2B5EF4-FFF2-40B4-BE49-F238E27FC236}">
                <a16:creationId xmlns:a16="http://schemas.microsoft.com/office/drawing/2014/main" id="{4CB6E3CA-B8FA-40B8-A782-585F667476B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82532" y="5191669"/>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2" descr="Free vector graphics of Restaurant">
            <a:extLst>
              <a:ext uri="{FF2B5EF4-FFF2-40B4-BE49-F238E27FC236}">
                <a16:creationId xmlns:a16="http://schemas.microsoft.com/office/drawing/2014/main" id="{B4213239-EDAC-4456-AFE8-E2189FE7CE4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30026" y="5229818"/>
            <a:ext cx="771727" cy="77172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blue round object with black eyes&#10;&#10;Description automatically generated">
            <a:extLst>
              <a:ext uri="{FF2B5EF4-FFF2-40B4-BE49-F238E27FC236}">
                <a16:creationId xmlns:a16="http://schemas.microsoft.com/office/drawing/2014/main" id="{80F41871-8B42-EE52-6FE3-2969EC45283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080096" y="3245084"/>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round object with black eyes&#10;&#10;Description automatically generated">
            <a:extLst>
              <a:ext uri="{FF2B5EF4-FFF2-40B4-BE49-F238E27FC236}">
                <a16:creationId xmlns:a16="http://schemas.microsoft.com/office/drawing/2014/main" id="{FA70DE5A-C06A-BD74-835A-FBC0AB34FDB0}"/>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872140" y="3245084"/>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blue round object with black eyes&#10;&#10;Description automatically generated">
            <a:extLst>
              <a:ext uri="{FF2B5EF4-FFF2-40B4-BE49-F238E27FC236}">
                <a16:creationId xmlns:a16="http://schemas.microsoft.com/office/drawing/2014/main" id="{317F6BDF-C15F-9774-E059-8C80BF8A36D4}"/>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9281815" y="5210229"/>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ue round object with black eyes&#10;&#10;Description automatically generated">
            <a:extLst>
              <a:ext uri="{FF2B5EF4-FFF2-40B4-BE49-F238E27FC236}">
                <a16:creationId xmlns:a16="http://schemas.microsoft.com/office/drawing/2014/main" id="{C3C02DDD-4A12-9958-E592-B02378FC6FF3}"/>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1022852" y="5195214"/>
            <a:ext cx="915447" cy="84093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94" descr="A red and blue hands touching each other&#10;&#10;Description automatically generated">
            <a:extLst>
              <a:ext uri="{FF2B5EF4-FFF2-40B4-BE49-F238E27FC236}">
                <a16:creationId xmlns:a16="http://schemas.microsoft.com/office/drawing/2014/main" id="{ED190927-57BE-4012-9901-C9DC08393AA8}"/>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008453" y="3269200"/>
            <a:ext cx="761038" cy="800239"/>
          </a:xfrm>
          <a:prstGeom prst="rect">
            <a:avLst/>
          </a:prstGeom>
        </p:spPr>
      </p:pic>
      <p:pic>
        <p:nvPicPr>
          <p:cNvPr id="100" name="Picture 99" descr="A red and blue hands touching each other&#10;&#10;Description automatically generated">
            <a:extLst>
              <a:ext uri="{FF2B5EF4-FFF2-40B4-BE49-F238E27FC236}">
                <a16:creationId xmlns:a16="http://schemas.microsoft.com/office/drawing/2014/main" id="{F890BD61-088F-450C-8651-8C73F201DE6E}"/>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2811299" y="3258563"/>
            <a:ext cx="761038" cy="800239"/>
          </a:xfrm>
          <a:prstGeom prst="rect">
            <a:avLst/>
          </a:prstGeom>
        </p:spPr>
      </p:pic>
      <p:pic>
        <p:nvPicPr>
          <p:cNvPr id="101" name="Picture 100" descr="A red and blue hands touching each other&#10;&#10;Description automatically generated">
            <a:extLst>
              <a:ext uri="{FF2B5EF4-FFF2-40B4-BE49-F238E27FC236}">
                <a16:creationId xmlns:a16="http://schemas.microsoft.com/office/drawing/2014/main" id="{CA29E7F5-6B08-4251-902E-E9AC315D35C4}"/>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9378268" y="3279533"/>
            <a:ext cx="761038" cy="800239"/>
          </a:xfrm>
          <a:prstGeom prst="rect">
            <a:avLst/>
          </a:prstGeom>
        </p:spPr>
      </p:pic>
      <p:pic>
        <p:nvPicPr>
          <p:cNvPr id="102" name="Picture 101" descr="A red and blue hands touching each other&#10;&#10;Description automatically generated">
            <a:extLst>
              <a:ext uri="{FF2B5EF4-FFF2-40B4-BE49-F238E27FC236}">
                <a16:creationId xmlns:a16="http://schemas.microsoft.com/office/drawing/2014/main" id="{A1E5333B-D179-4B37-B33E-EF37375F4CC6}"/>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1219013" y="3258563"/>
            <a:ext cx="761038" cy="800239"/>
          </a:xfrm>
          <a:prstGeom prst="rect">
            <a:avLst/>
          </a:prstGeom>
        </p:spPr>
      </p:pic>
      <p:pic>
        <p:nvPicPr>
          <p:cNvPr id="15" name="Picture 14" descr="A cartoon of a child holding a gift&#10;&#10;Description automatically generated">
            <a:extLst>
              <a:ext uri="{FF2B5EF4-FFF2-40B4-BE49-F238E27FC236}">
                <a16:creationId xmlns:a16="http://schemas.microsoft.com/office/drawing/2014/main" id="{34B5AF5F-4E86-4E62-B58B-54FEEC687685}"/>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5194816" y="1373961"/>
            <a:ext cx="813417" cy="768633"/>
          </a:xfrm>
          <a:prstGeom prst="rect">
            <a:avLst/>
          </a:prstGeom>
        </p:spPr>
      </p:pic>
      <p:pic>
        <p:nvPicPr>
          <p:cNvPr id="104" name="Picture 103" descr="A cartoon of a child holding a gift&#10;&#10;Description automatically generated">
            <a:extLst>
              <a:ext uri="{FF2B5EF4-FFF2-40B4-BE49-F238E27FC236}">
                <a16:creationId xmlns:a16="http://schemas.microsoft.com/office/drawing/2014/main" id="{BC819129-286F-48A0-BA01-6A8244C49A42}"/>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6994508" y="1373961"/>
            <a:ext cx="813417" cy="768633"/>
          </a:xfrm>
          <a:prstGeom prst="rect">
            <a:avLst/>
          </a:prstGeom>
        </p:spPr>
      </p:pic>
      <p:pic>
        <p:nvPicPr>
          <p:cNvPr id="107" name="Picture 106">
            <a:extLst>
              <a:ext uri="{FF2B5EF4-FFF2-40B4-BE49-F238E27FC236}">
                <a16:creationId xmlns:a16="http://schemas.microsoft.com/office/drawing/2014/main" id="{DB75689A-B035-4DE0-A48D-5ACB21743B7E}"/>
              </a:ext>
            </a:extLst>
          </p:cNvPr>
          <p:cNvPicPr>
            <a:picLocks noChangeAspect="1"/>
          </p:cNvPicPr>
          <p:nvPr/>
        </p:nvPicPr>
        <p:blipFill>
          <a:blip r:embed="rId31"/>
          <a:stretch>
            <a:fillRect/>
          </a:stretch>
        </p:blipFill>
        <p:spPr>
          <a:xfrm>
            <a:off x="991032" y="5300107"/>
            <a:ext cx="811815" cy="790357"/>
          </a:xfrm>
          <a:prstGeom prst="rect">
            <a:avLst/>
          </a:prstGeom>
        </p:spPr>
      </p:pic>
      <p:pic>
        <p:nvPicPr>
          <p:cNvPr id="126" name="Picture 125">
            <a:extLst>
              <a:ext uri="{FF2B5EF4-FFF2-40B4-BE49-F238E27FC236}">
                <a16:creationId xmlns:a16="http://schemas.microsoft.com/office/drawing/2014/main" id="{A40729E2-5E36-4410-B682-1CA215759819}"/>
              </a:ext>
            </a:extLst>
          </p:cNvPr>
          <p:cNvPicPr>
            <a:picLocks noChangeAspect="1"/>
          </p:cNvPicPr>
          <p:nvPr/>
        </p:nvPicPr>
        <p:blipFill>
          <a:blip r:embed="rId31"/>
          <a:stretch>
            <a:fillRect/>
          </a:stretch>
        </p:blipFill>
        <p:spPr>
          <a:xfrm>
            <a:off x="2823979" y="5266159"/>
            <a:ext cx="811815" cy="790357"/>
          </a:xfrm>
          <a:prstGeom prst="rect">
            <a:avLst/>
          </a:prstGeom>
        </p:spPr>
      </p:pic>
      <p:pic>
        <p:nvPicPr>
          <p:cNvPr id="129" name="Picture 128">
            <a:extLst>
              <a:ext uri="{FF2B5EF4-FFF2-40B4-BE49-F238E27FC236}">
                <a16:creationId xmlns:a16="http://schemas.microsoft.com/office/drawing/2014/main" id="{04560DAC-B209-44A5-974F-F4C0EFA52D30}"/>
              </a:ext>
            </a:extLst>
          </p:cNvPr>
          <p:cNvPicPr>
            <a:picLocks noChangeAspect="1"/>
          </p:cNvPicPr>
          <p:nvPr/>
        </p:nvPicPr>
        <p:blipFill>
          <a:blip r:embed="rId31"/>
          <a:stretch>
            <a:fillRect/>
          </a:stretch>
        </p:blipFill>
        <p:spPr>
          <a:xfrm>
            <a:off x="9385447" y="1339224"/>
            <a:ext cx="811815" cy="790357"/>
          </a:xfrm>
          <a:prstGeom prst="rect">
            <a:avLst/>
          </a:prstGeom>
        </p:spPr>
      </p:pic>
      <p:pic>
        <p:nvPicPr>
          <p:cNvPr id="130" name="Picture 129">
            <a:extLst>
              <a:ext uri="{FF2B5EF4-FFF2-40B4-BE49-F238E27FC236}">
                <a16:creationId xmlns:a16="http://schemas.microsoft.com/office/drawing/2014/main" id="{7B0A5068-CD51-4B2A-ABA6-BD2390063BBD}"/>
              </a:ext>
            </a:extLst>
          </p:cNvPr>
          <p:cNvPicPr>
            <a:picLocks noChangeAspect="1"/>
          </p:cNvPicPr>
          <p:nvPr/>
        </p:nvPicPr>
        <p:blipFill>
          <a:blip r:embed="rId31"/>
          <a:stretch>
            <a:fillRect/>
          </a:stretch>
        </p:blipFill>
        <p:spPr>
          <a:xfrm>
            <a:off x="11168236" y="1337787"/>
            <a:ext cx="811815" cy="790357"/>
          </a:xfrm>
          <a:prstGeom prst="rect">
            <a:avLst/>
          </a:prstGeom>
        </p:spPr>
      </p:pic>
    </p:spTree>
    <p:extLst>
      <p:ext uri="{BB962C8B-B14F-4D97-AF65-F5344CB8AC3E}">
        <p14:creationId xmlns:p14="http://schemas.microsoft.com/office/powerpoint/2010/main" val="2233599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ich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2.1.wav"/>
            </a:hlinkClick>
            <a:extLst>
              <a:ext uri="{FF2B5EF4-FFF2-40B4-BE49-F238E27FC236}">
                <a16:creationId xmlns:a16="http://schemas.microsoft.com/office/drawing/2014/main" id="{6DC42178-501A-44BF-9149-1C679CF37202}"/>
              </a:ext>
            </a:extLst>
          </p:cNvPr>
          <p:cNvSpPr txBox="1"/>
          <p:nvPr/>
        </p:nvSpPr>
        <p:spPr>
          <a:xfrm>
            <a:off x="-89452" y="-84044"/>
            <a:ext cx="440920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8" name="Picture 7" descr="A group of children's faces&#10;&#10;Description automatically generated with low confidence">
            <a:extLst>
              <a:ext uri="{FF2B5EF4-FFF2-40B4-BE49-F238E27FC236}">
                <a16:creationId xmlns:a16="http://schemas.microsoft.com/office/drawing/2014/main" id="{D291B4CC-E19E-4E25-B1D2-2A8019E8F6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73039" y="2204483"/>
            <a:ext cx="2385192" cy="1637423"/>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250840993"/>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mögen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sie</a:t>
                      </a:r>
                      <a:r>
                        <a:rPr lang="en-GB" sz="2400" b="1" dirty="0">
                          <a:solidFill>
                            <a:srgbClr val="00B0F0"/>
                          </a:solidFill>
                          <a:latin typeface="Century Gothic" panose="020B0502020202020204" pitchFamily="34" charset="0"/>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das </a:t>
                      </a:r>
                      <a:r>
                        <a:rPr lang="en-GB" sz="2400" b="1" dirty="0" err="1">
                          <a:solidFill>
                            <a:srgbClr val="00B0F0"/>
                          </a:solidFill>
                          <a:latin typeface="Century Gothic" panose="020B0502020202020204" pitchFamily="34" charset="0"/>
                        </a:rPr>
                        <a:t>Mädchen</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B0F0"/>
                          </a:solidFill>
                          <a:latin typeface="Century Gothic" panose="020B0502020202020204" pitchFamily="34" charset="0"/>
                        </a:rPr>
                        <a:t>Häuser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der </a:t>
                      </a:r>
                      <a:r>
                        <a:rPr lang="en-GB" sz="2400" b="1" dirty="0" err="1">
                          <a:solidFill>
                            <a:srgbClr val="00B0F0"/>
                          </a:solidFill>
                          <a:latin typeface="Century Gothic" panose="020B0502020202020204" pitchFamily="34" charset="0"/>
                        </a:rPr>
                        <a:t>Sportler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See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Kultur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alle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der </a:t>
                      </a:r>
                      <a:r>
                        <a:rPr lang="en-GB" sz="2400" b="1" dirty="0" err="1">
                          <a:solidFill>
                            <a:srgbClr val="92D050"/>
                          </a:solidFill>
                          <a:latin typeface="Century Gothic" panose="020B0502020202020204" pitchFamily="34" charset="0"/>
                        </a:rPr>
                        <a:t>Satz</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die Blume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92D050"/>
                          </a:solidFill>
                          <a:latin typeface="Century Gothic" panose="020B0502020202020204" pitchFamily="34" charset="0"/>
                        </a:rPr>
                        <a:t>viele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mitbringen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essen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nichts</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Englisch</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reden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bringen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Sachen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FF3399"/>
                          </a:solidFill>
                          <a:latin typeface="Century Gothic" panose="020B0502020202020204" pitchFamily="34" charset="0"/>
                        </a:rPr>
                        <a:t>mitnehmen</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11F_20.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extLst>
              <a:ext uri="{FF2B5EF4-FFF2-40B4-BE49-F238E27FC236}">
                <a16:creationId xmlns:a16="http://schemas.microsoft.com/office/drawing/2014/main" id="{BDF82653-B951-4AAC-B1A2-20FD4CFE7478}"/>
              </a:ext>
            </a:extLst>
          </p:cNvPr>
          <p:cNvSpPr txBox="1"/>
          <p:nvPr/>
        </p:nvSpPr>
        <p:spPr>
          <a:xfrm>
            <a:off x="2313281" y="6180617"/>
            <a:ext cx="27086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bring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extLst>
              <a:ext uri="{FF2B5EF4-FFF2-40B4-BE49-F238E27FC236}">
                <a16:creationId xmlns:a16="http://schemas.microsoft.com/office/drawing/2014/main" id="{862CFA1C-E682-4099-8294-19B044354D55}"/>
              </a:ext>
            </a:extLst>
          </p:cNvPr>
          <p:cNvSpPr txBox="1"/>
          <p:nvPr/>
        </p:nvSpPr>
        <p:spPr>
          <a:xfrm>
            <a:off x="4719062" y="6180617"/>
            <a:ext cx="28012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things</a:t>
            </a:r>
          </a:p>
        </p:txBody>
      </p:sp>
      <p:sp>
        <p:nvSpPr>
          <p:cNvPr id="57" name="TextBox 56">
            <a:extLst>
              <a:ext uri="{FF2B5EF4-FFF2-40B4-BE49-F238E27FC236}">
                <a16:creationId xmlns:a16="http://schemas.microsoft.com/office/drawing/2014/main" id="{DF64A05B-A2E8-4E6A-AE16-0B9A2F39F702}"/>
              </a:ext>
            </a:extLst>
          </p:cNvPr>
          <p:cNvSpPr txBox="1"/>
          <p:nvPr/>
        </p:nvSpPr>
        <p:spPr>
          <a:xfrm>
            <a:off x="7698467" y="6242172"/>
            <a:ext cx="2791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000" kern="0" dirty="0">
                <a:solidFill>
                  <a:srgbClr val="002060"/>
                </a:solidFill>
                <a:latin typeface="Century Gothic" panose="020B0502020202020204" pitchFamily="34" charset="0"/>
                <a:cs typeface="Arial"/>
                <a:sym typeface="Arial"/>
              </a:rPr>
              <a:t>to take/bring with</a:t>
            </a:r>
            <a:endPar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8" name="TextBox 57">
            <a:extLst>
              <a:ext uri="{FF2B5EF4-FFF2-40B4-BE49-F238E27FC236}">
                <a16:creationId xmlns:a16="http://schemas.microsoft.com/office/drawing/2014/main" id="{EF239C35-C144-491F-AEA8-CD145B46436E}"/>
              </a:ext>
            </a:extLst>
          </p:cNvPr>
          <p:cNvSpPr txBox="1"/>
          <p:nvPr/>
        </p:nvSpPr>
        <p:spPr>
          <a:xfrm>
            <a:off x="2308089" y="5321170"/>
            <a:ext cx="540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nothing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712774" y="5321170"/>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English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710342" y="5321170"/>
            <a:ext cx="227067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talk</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317312" y="4477739"/>
            <a:ext cx="24073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German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extLst>
              <a:ext uri="{FF2B5EF4-FFF2-40B4-BE49-F238E27FC236}">
                <a16:creationId xmlns:a16="http://schemas.microsoft.com/office/drawing/2014/main" id="{E34A5B3A-1E1D-4D72-9D2C-CEF166467DEF}"/>
              </a:ext>
            </a:extLst>
          </p:cNvPr>
          <p:cNvSpPr txBox="1"/>
          <p:nvPr/>
        </p:nvSpPr>
        <p:spPr>
          <a:xfrm>
            <a:off x="4712773" y="4477739"/>
            <a:ext cx="302145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bring with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706797" y="4477739"/>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to eat </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317311" y="3623148"/>
            <a:ext cx="2630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sentence</a:t>
            </a:r>
          </a:p>
        </p:txBody>
      </p:sp>
      <p:sp>
        <p:nvSpPr>
          <p:cNvPr id="65" name="TextBox 64">
            <a:extLst>
              <a:ext uri="{FF2B5EF4-FFF2-40B4-BE49-F238E27FC236}">
                <a16:creationId xmlns:a16="http://schemas.microsoft.com/office/drawing/2014/main" id="{14BEB3B8-B887-4DEB-A486-6CD05DC01D9A}"/>
              </a:ext>
            </a:extLst>
          </p:cNvPr>
          <p:cNvSpPr txBox="1"/>
          <p:nvPr/>
        </p:nvSpPr>
        <p:spPr>
          <a:xfrm>
            <a:off x="4719063" y="3623148"/>
            <a:ext cx="26508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flower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06912" y="3623148"/>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many, a lot</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317310" y="2754189"/>
            <a:ext cx="22889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lake</a:t>
            </a:r>
          </a:p>
        </p:txBody>
      </p:sp>
      <p:sp>
        <p:nvSpPr>
          <p:cNvPr id="68" name="TextBox 67">
            <a:extLst>
              <a:ext uri="{FF2B5EF4-FFF2-40B4-BE49-F238E27FC236}">
                <a16:creationId xmlns:a16="http://schemas.microsoft.com/office/drawing/2014/main" id="{171C234B-E1D8-4BA7-9BB6-CEE92AB173E3}"/>
              </a:ext>
            </a:extLst>
          </p:cNvPr>
          <p:cNvSpPr txBox="1"/>
          <p:nvPr/>
        </p:nvSpPr>
        <p:spPr>
          <a:xfrm>
            <a:off x="4712772" y="2754189"/>
            <a:ext cx="26306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(the) culture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extLst>
              <a:ext uri="{FF2B5EF4-FFF2-40B4-BE49-F238E27FC236}">
                <a16:creationId xmlns:a16="http://schemas.microsoft.com/office/drawing/2014/main" id="{5C29C5FA-AFAC-4818-90A1-7B59F3E335C7}"/>
              </a:ext>
            </a:extLst>
          </p:cNvPr>
          <p:cNvSpPr txBox="1"/>
          <p:nvPr/>
        </p:nvSpPr>
        <p:spPr>
          <a:xfrm>
            <a:off x="7692634" y="2754189"/>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a</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ll</a:t>
            </a:r>
            <a:r>
              <a:rPr kumimoji="0" lang="en-GB" sz="2400" b="0" i="0" u="none" strike="noStrike" kern="0" cap="none" spc="0" normalizeH="0" noProof="0" dirty="0">
                <a:ln>
                  <a:noFill/>
                </a:ln>
                <a:solidFill>
                  <a:srgbClr val="002060"/>
                </a:solidFill>
                <a:effectLst/>
                <a:uLnTx/>
                <a:uFillTx/>
                <a:latin typeface="Century Gothic" panose="020B0502020202020204" pitchFamily="34" charset="0"/>
                <a:ea typeface="+mn-ea"/>
                <a:cs typeface="Arial"/>
                <a:sym typeface="Arial"/>
              </a:rPr>
              <a:t> (of the)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311092" y="1877910"/>
            <a:ext cx="27701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houses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717563" y="1877910"/>
            <a:ext cx="273258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countries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702601" y="1877910"/>
            <a:ext cx="27855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sportsman</a:t>
            </a:r>
          </a:p>
        </p:txBody>
      </p:sp>
      <p:sp>
        <p:nvSpPr>
          <p:cNvPr id="73" name="TextBox 72">
            <a:extLst>
              <a:ext uri="{FF2B5EF4-FFF2-40B4-BE49-F238E27FC236}">
                <a16:creationId xmlns:a16="http://schemas.microsoft.com/office/drawing/2014/main" id="{40541C7D-B0CC-4C45-9347-2F6A8921779D}"/>
              </a:ext>
            </a:extLst>
          </p:cNvPr>
          <p:cNvSpPr txBox="1"/>
          <p:nvPr/>
        </p:nvSpPr>
        <p:spPr>
          <a:xfrm>
            <a:off x="2313278" y="1042129"/>
            <a:ext cx="22038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to like, liking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extLst>
              <a:ext uri="{FF2B5EF4-FFF2-40B4-BE49-F238E27FC236}">
                <a16:creationId xmlns:a16="http://schemas.microsoft.com/office/drawing/2014/main" id="{85556096-252E-4BFA-8C9B-3147737202F6}"/>
              </a:ext>
            </a:extLst>
          </p:cNvPr>
          <p:cNvSpPr txBox="1"/>
          <p:nvPr/>
        </p:nvSpPr>
        <p:spPr>
          <a:xfrm>
            <a:off x="4717561" y="10421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she likes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710473" y="104212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(the) girl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7917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2772844542"/>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countries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sportsman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 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92D050"/>
                          </a:solidFill>
                          <a:latin typeface="Century Gothic" panose="020B0502020202020204" pitchFamily="34" charset="0"/>
                        </a:rPr>
                        <a:t>all (of the)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flower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lake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nothing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200" b="1" dirty="0">
                          <a:solidFill>
                            <a:srgbClr val="FF3399"/>
                          </a:solidFill>
                          <a:latin typeface="Century Gothic" panose="020B0502020202020204" pitchFamily="34" charset="0"/>
                        </a:rPr>
                        <a:t>to bring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FF3399"/>
                          </a:solidFill>
                          <a:latin typeface="Century Gothic" panose="020B0502020202020204" pitchFamily="34" charset="0"/>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eat</a:t>
                      </a:r>
                      <a:endParaRPr lang="en-GB" sz="22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11F_20.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5" name="TextBox 54">
            <a:hlinkClick r:id="" action="ppaction://noaction">
              <a:snd r:embed="rId7" name="T1_W11F_20.3.wav"/>
            </a:hlinkClick>
            <a:extLst>
              <a:ext uri="{FF2B5EF4-FFF2-40B4-BE49-F238E27FC236}">
                <a16:creationId xmlns:a16="http://schemas.microsoft.com/office/drawing/2014/main" id="{BDF82653-B951-4AAC-B1A2-20FD4CFE7478}"/>
              </a:ext>
            </a:extLst>
          </p:cNvPr>
          <p:cNvSpPr txBox="1"/>
          <p:nvPr/>
        </p:nvSpPr>
        <p:spPr>
          <a:xfrm>
            <a:off x="2289527" y="625968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6" name="TextBox 55">
            <a:hlinkClick r:id="" action="ppaction://noaction">
              <a:snd r:embed="rId8" name="T1_W11F_20.4.wav"/>
            </a:hlinkClick>
            <a:extLst>
              <a:ext uri="{FF2B5EF4-FFF2-40B4-BE49-F238E27FC236}">
                <a16:creationId xmlns:a16="http://schemas.microsoft.com/office/drawing/2014/main" id="{862CFA1C-E682-4099-8294-19B044354D55}"/>
              </a:ext>
            </a:extLst>
          </p:cNvPr>
          <p:cNvSpPr txBox="1"/>
          <p:nvPr/>
        </p:nvSpPr>
        <p:spPr>
          <a:xfrm>
            <a:off x="4684879" y="6259687"/>
            <a:ext cx="27870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essen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7" name="TextBox 56">
            <a:hlinkClick r:id="" action="ppaction://noaction">
              <a:snd r:embed="rId9" name="T1_W11F_20.5.wav"/>
            </a:hlinkClick>
            <a:extLst>
              <a:ext uri="{FF2B5EF4-FFF2-40B4-BE49-F238E27FC236}">
                <a16:creationId xmlns:a16="http://schemas.microsoft.com/office/drawing/2014/main" id="{DF64A05B-A2E8-4E6A-AE16-0B9A2F39F702}"/>
              </a:ext>
            </a:extLst>
          </p:cNvPr>
          <p:cNvSpPr txBox="1"/>
          <p:nvPr/>
        </p:nvSpPr>
        <p:spPr>
          <a:xfrm>
            <a:off x="7688242" y="6259687"/>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reden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8" name="TextBox 57">
            <a:hlinkClick r:id="" action="ppaction://noaction">
              <a:snd r:embed="rId10" name="T1_W11F_20.6.wav"/>
            </a:hlinkClick>
            <a:extLst>
              <a:ext uri="{FF2B5EF4-FFF2-40B4-BE49-F238E27FC236}">
                <a16:creationId xmlns:a16="http://schemas.microsoft.com/office/drawing/2014/main" id="{EF239C35-C144-491F-AEA8-CD145B46436E}"/>
              </a:ext>
            </a:extLst>
          </p:cNvPr>
          <p:cNvSpPr txBox="1"/>
          <p:nvPr/>
        </p:nvSpPr>
        <p:spPr>
          <a:xfrm>
            <a:off x="2286597" y="5393102"/>
            <a:ext cx="22552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bringen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11" name="T1_W11F_20.7.wav"/>
            </a:hlinkClick>
            <a:extLst>
              <a:ext uri="{FF2B5EF4-FFF2-40B4-BE49-F238E27FC236}">
                <a16:creationId xmlns:a16="http://schemas.microsoft.com/office/drawing/2014/main" id="{5EAB8AEE-2EFB-4FCD-B290-9EBB073016C9}"/>
              </a:ext>
            </a:extLst>
          </p:cNvPr>
          <p:cNvSpPr txBox="1"/>
          <p:nvPr/>
        </p:nvSpPr>
        <p:spPr>
          <a:xfrm>
            <a:off x="4688320" y="5393102"/>
            <a:ext cx="300361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Deutsch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12" name="T1_W11F_20.8.wav"/>
            </a:hlinkClick>
            <a:extLst>
              <a:ext uri="{FF2B5EF4-FFF2-40B4-BE49-F238E27FC236}">
                <a16:creationId xmlns:a16="http://schemas.microsoft.com/office/drawing/2014/main" id="{D18B8898-B477-43E3-BE8C-9D0576976DA9}"/>
              </a:ext>
            </a:extLst>
          </p:cNvPr>
          <p:cNvSpPr txBox="1"/>
          <p:nvPr/>
        </p:nvSpPr>
        <p:spPr>
          <a:xfrm>
            <a:off x="7674969" y="539310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mitnehmen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3" name="T1_W11F_20.9.wav"/>
            </a:hlinkClick>
            <a:extLst>
              <a:ext uri="{FF2B5EF4-FFF2-40B4-BE49-F238E27FC236}">
                <a16:creationId xmlns:a16="http://schemas.microsoft.com/office/drawing/2014/main" id="{6A8195D3-7F81-44C0-B3C4-7AA5F73FDFE2}"/>
              </a:ext>
            </a:extLst>
          </p:cNvPr>
          <p:cNvSpPr txBox="1"/>
          <p:nvPr/>
        </p:nvSpPr>
        <p:spPr>
          <a:xfrm>
            <a:off x="2286597" y="44941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nichts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2" name="TextBox 61">
            <a:hlinkClick r:id="" action="ppaction://noaction">
              <a:snd r:embed="rId14" name="T1_W11F_20.10.wav"/>
            </a:hlinkClick>
            <a:extLst>
              <a:ext uri="{FF2B5EF4-FFF2-40B4-BE49-F238E27FC236}">
                <a16:creationId xmlns:a16="http://schemas.microsoft.com/office/drawing/2014/main" id="{E34A5B3A-1E1D-4D72-9D2C-CEF166467DEF}"/>
              </a:ext>
            </a:extLst>
          </p:cNvPr>
          <p:cNvSpPr txBox="1"/>
          <p:nvPr/>
        </p:nvSpPr>
        <p:spPr>
          <a:xfrm>
            <a:off x="4691498" y="449412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Englisch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5" name="T1_W11F_20.11.wav"/>
            </a:hlinkClick>
            <a:extLst>
              <a:ext uri="{FF2B5EF4-FFF2-40B4-BE49-F238E27FC236}">
                <a16:creationId xmlns:a16="http://schemas.microsoft.com/office/drawing/2014/main" id="{4288424B-C932-4547-A012-B49F40F7D00B}"/>
              </a:ext>
            </a:extLst>
          </p:cNvPr>
          <p:cNvSpPr txBox="1"/>
          <p:nvPr/>
        </p:nvSpPr>
        <p:spPr>
          <a:xfrm>
            <a:off x="7671172" y="4494120"/>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a:t>
            </a:r>
            <a:r>
              <a:rPr lang="en-GB" sz="2400" kern="0" dirty="0" err="1">
                <a:solidFill>
                  <a:srgbClr val="002060"/>
                </a:solidFill>
                <a:latin typeface="Century Gothic" panose="020B0502020202020204" pitchFamily="34" charset="0"/>
                <a:cs typeface="Arial"/>
                <a:sym typeface="Arial"/>
              </a:rPr>
              <a:t>Sachen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6" name="T1_W11F_20.12.wav"/>
            </a:hlinkClick>
            <a:extLst>
              <a:ext uri="{FF2B5EF4-FFF2-40B4-BE49-F238E27FC236}">
                <a16:creationId xmlns:a16="http://schemas.microsoft.com/office/drawing/2014/main" id="{24EF90E7-D847-4795-BDB5-8402724F776D}"/>
              </a:ext>
            </a:extLst>
          </p:cNvPr>
          <p:cNvSpPr txBox="1"/>
          <p:nvPr/>
        </p:nvSpPr>
        <p:spPr>
          <a:xfrm>
            <a:off x="2284161" y="3646998"/>
            <a:ext cx="216586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Kultur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7" name="T1_W11F_20.13.wav"/>
            </a:hlinkClick>
            <a:extLst>
              <a:ext uri="{FF2B5EF4-FFF2-40B4-BE49-F238E27FC236}">
                <a16:creationId xmlns:a16="http://schemas.microsoft.com/office/drawing/2014/main" id="{14BEB3B8-B887-4DEB-A486-6CD05DC01D9A}"/>
              </a:ext>
            </a:extLst>
          </p:cNvPr>
          <p:cNvSpPr txBox="1"/>
          <p:nvPr/>
        </p:nvSpPr>
        <p:spPr>
          <a:xfrm>
            <a:off x="4682613" y="3646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See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8" name="T1_W11F_20.14.wav"/>
            </a:hlinkClick>
            <a:extLst>
              <a:ext uri="{FF2B5EF4-FFF2-40B4-BE49-F238E27FC236}">
                <a16:creationId xmlns:a16="http://schemas.microsoft.com/office/drawing/2014/main" id="{9A77445A-237C-48F8-B46C-8170B7D37559}"/>
              </a:ext>
            </a:extLst>
          </p:cNvPr>
          <p:cNvSpPr txBox="1"/>
          <p:nvPr/>
        </p:nvSpPr>
        <p:spPr>
          <a:xfrm>
            <a:off x="7672112" y="3646998"/>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Satz</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7" name="TextBox 66">
            <a:hlinkClick r:id="" action="ppaction://noaction">
              <a:snd r:embed="rId19" name="T1_W11F_20.15.wav"/>
            </a:hlinkClick>
            <a:extLst>
              <a:ext uri="{FF2B5EF4-FFF2-40B4-BE49-F238E27FC236}">
                <a16:creationId xmlns:a16="http://schemas.microsoft.com/office/drawing/2014/main" id="{2A9D9F22-C351-4596-BB7D-87AE8D30A74E}"/>
              </a:ext>
            </a:extLst>
          </p:cNvPr>
          <p:cNvSpPr txBox="1"/>
          <p:nvPr/>
        </p:nvSpPr>
        <p:spPr>
          <a:xfrm>
            <a:off x="2284161" y="28281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alle</a:t>
            </a:r>
          </a:p>
        </p:txBody>
      </p:sp>
      <p:sp>
        <p:nvSpPr>
          <p:cNvPr id="68" name="TextBox 67">
            <a:hlinkClick r:id="" action="ppaction://noaction">
              <a:snd r:embed="rId20" name="T1_W11F_20.16.wav"/>
            </a:hlinkClick>
            <a:extLst>
              <a:ext uri="{FF2B5EF4-FFF2-40B4-BE49-F238E27FC236}">
                <a16:creationId xmlns:a16="http://schemas.microsoft.com/office/drawing/2014/main" id="{171C234B-E1D8-4BA7-9BB6-CEE92AB173E3}"/>
              </a:ext>
            </a:extLst>
          </p:cNvPr>
          <p:cNvSpPr txBox="1"/>
          <p:nvPr/>
        </p:nvSpPr>
        <p:spPr>
          <a:xfrm>
            <a:off x="4691497" y="282810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viele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21" name="T1_W11F_20.17.wav"/>
            </a:hlinkClick>
            <a:extLst>
              <a:ext uri="{FF2B5EF4-FFF2-40B4-BE49-F238E27FC236}">
                <a16:creationId xmlns:a16="http://schemas.microsoft.com/office/drawing/2014/main" id="{5C29C5FA-AFAC-4818-90A1-7B59F3E335C7}"/>
              </a:ext>
            </a:extLst>
          </p:cNvPr>
          <p:cNvSpPr txBox="1"/>
          <p:nvPr/>
        </p:nvSpPr>
        <p:spPr>
          <a:xfrm>
            <a:off x="7674848" y="2828101"/>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die Blume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22" name="T1_W11F_20.18.wav"/>
            </a:hlinkClick>
            <a:extLst>
              <a:ext uri="{FF2B5EF4-FFF2-40B4-BE49-F238E27FC236}">
                <a16:creationId xmlns:a16="http://schemas.microsoft.com/office/drawing/2014/main" id="{3BD33182-986E-45CA-86E6-40DC81B590C8}"/>
              </a:ext>
            </a:extLst>
          </p:cNvPr>
          <p:cNvSpPr txBox="1"/>
          <p:nvPr/>
        </p:nvSpPr>
        <p:spPr>
          <a:xfrm>
            <a:off x="2289818" y="1996210"/>
            <a:ext cx="22520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err="1">
                <a:solidFill>
                  <a:srgbClr val="002060"/>
                </a:solidFill>
                <a:latin typeface="Century Gothic" panose="020B0502020202020204" pitchFamily="34" charset="0"/>
                <a:cs typeface="Arial"/>
                <a:sym typeface="Arial"/>
              </a:rPr>
              <a:t>sie</a:t>
            </a:r>
            <a:r>
              <a:rPr lang="en-GB" sz="2400" kern="0" noProof="0" dirty="0">
                <a:solidFill>
                  <a:srgbClr val="002060"/>
                </a:solidFill>
                <a:latin typeface="Century Gothic" panose="020B0502020202020204" pitchFamily="34" charset="0"/>
                <a:cs typeface="Arial"/>
                <a:sym typeface="Arial"/>
              </a:rPr>
              <a:t> mag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3" name="T1_W11F_20.19.wav"/>
            </a:hlinkClick>
            <a:extLst>
              <a:ext uri="{FF2B5EF4-FFF2-40B4-BE49-F238E27FC236}">
                <a16:creationId xmlns:a16="http://schemas.microsoft.com/office/drawing/2014/main" id="{D4662F6F-BB7A-440E-99DB-3FEB806B34CB}"/>
              </a:ext>
            </a:extLst>
          </p:cNvPr>
          <p:cNvSpPr txBox="1"/>
          <p:nvPr/>
        </p:nvSpPr>
        <p:spPr>
          <a:xfrm>
            <a:off x="4681113" y="199621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mögen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4" name="T1_W11F_20.20.wav"/>
            </a:hlinkClick>
            <a:extLst>
              <a:ext uri="{FF2B5EF4-FFF2-40B4-BE49-F238E27FC236}">
                <a16:creationId xmlns:a16="http://schemas.microsoft.com/office/drawing/2014/main" id="{80DD82C3-D3C7-45A3-B5A4-90223E7359A7}"/>
              </a:ext>
            </a:extLst>
          </p:cNvPr>
          <p:cNvSpPr txBox="1"/>
          <p:nvPr/>
        </p:nvSpPr>
        <p:spPr>
          <a:xfrm>
            <a:off x="7666976" y="1996210"/>
            <a:ext cx="227330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noProof="0" dirty="0">
                <a:solidFill>
                  <a:srgbClr val="002060"/>
                </a:solidFill>
                <a:latin typeface="Century Gothic" panose="020B0502020202020204" pitchFamily="34" charset="0"/>
                <a:cs typeface="Arial"/>
                <a:sym typeface="Arial"/>
              </a:rPr>
              <a:t>die </a:t>
            </a:r>
            <a:r>
              <a:rPr lang="en-GB" sz="2400" kern="0" noProof="0" dirty="0" err="1">
                <a:solidFill>
                  <a:srgbClr val="002060"/>
                </a:solidFill>
                <a:latin typeface="Century Gothic" panose="020B0502020202020204" pitchFamily="34" charset="0"/>
                <a:cs typeface="Arial"/>
                <a:sym typeface="Arial"/>
              </a:rPr>
              <a:t>Häuser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5" name="T1_W11F_20.21.wav"/>
            </a:hlinkClick>
            <a:extLst>
              <a:ext uri="{FF2B5EF4-FFF2-40B4-BE49-F238E27FC236}">
                <a16:creationId xmlns:a16="http://schemas.microsoft.com/office/drawing/2014/main" id="{40541C7D-B0CC-4C45-9347-2F6A8921779D}"/>
              </a:ext>
            </a:extLst>
          </p:cNvPr>
          <p:cNvSpPr txBox="1"/>
          <p:nvPr/>
        </p:nvSpPr>
        <p:spPr>
          <a:xfrm>
            <a:off x="2287878" y="1105629"/>
            <a:ext cx="232424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das </a:t>
            </a:r>
            <a:r>
              <a:rPr lang="en-GB" sz="2400" kern="0" dirty="0" err="1">
                <a:solidFill>
                  <a:srgbClr val="002060"/>
                </a:solidFill>
                <a:latin typeface="Century Gothic" panose="020B0502020202020204" pitchFamily="34" charset="0"/>
                <a:cs typeface="Arial"/>
                <a:sym typeface="Arial"/>
              </a:rPr>
              <a:t>Mädchen</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4" name="TextBox 73">
            <a:hlinkClick r:id="" action="ppaction://noaction">
              <a:snd r:embed="rId26" name="T1_W11F_20.22.wav"/>
            </a:hlinkClick>
            <a:extLst>
              <a:ext uri="{FF2B5EF4-FFF2-40B4-BE49-F238E27FC236}">
                <a16:creationId xmlns:a16="http://schemas.microsoft.com/office/drawing/2014/main" id="{85556096-252E-4BFA-8C9B-3147737202F6}"/>
              </a:ext>
            </a:extLst>
          </p:cNvPr>
          <p:cNvSpPr txBox="1"/>
          <p:nvPr/>
        </p:nvSpPr>
        <p:spPr>
          <a:xfrm>
            <a:off x="4681111" y="1105629"/>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die Länder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hlinkClick r:id="" action="ppaction://noaction">
              <a:snd r:embed="rId27" name="T1_W11F_20.23.wav"/>
            </a:hlinkClick>
            <a:extLst>
              <a:ext uri="{FF2B5EF4-FFF2-40B4-BE49-F238E27FC236}">
                <a16:creationId xmlns:a16="http://schemas.microsoft.com/office/drawing/2014/main" id="{B56FCEEC-BBC0-447D-8197-5467071F582A}"/>
              </a:ext>
            </a:extLst>
          </p:cNvPr>
          <p:cNvSpPr txBox="1"/>
          <p:nvPr/>
        </p:nvSpPr>
        <p:spPr>
          <a:xfrm>
            <a:off x="7674848" y="1105629"/>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der </a:t>
            </a:r>
            <a:r>
              <a:rPr lang="en-GB" sz="2400" kern="0" dirty="0" err="1">
                <a:solidFill>
                  <a:srgbClr val="002060"/>
                </a:solidFill>
                <a:latin typeface="Century Gothic" panose="020B0502020202020204" pitchFamily="34" charset="0"/>
                <a:cs typeface="Arial"/>
                <a:sym typeface="Arial"/>
              </a:rPr>
              <a:t>Sportler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9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98;p2" descr="background rectangle">
            <a:extLst>
              <a:ext uri="{FF2B5EF4-FFF2-40B4-BE49-F238E27FC236}">
                <a16:creationId xmlns:a16="http://schemas.microsoft.com/office/drawing/2014/main" id="{0F465D11-BD17-455B-BAA6-75C52E315242}"/>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panose="020B0502020202020204" pitchFamily="34" charset="0"/>
              <a:ea typeface="Century Gothic"/>
              <a:cs typeface="Century Gothic"/>
              <a:sym typeface="Century Gothic"/>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err="1">
                <a:solidFill>
                  <a:srgbClr val="00B050"/>
                </a:solidFill>
                <a:latin typeface="Modern Love" panose="04090805081005020601" pitchFamily="82" charset="0"/>
                <a:cs typeface="Arial"/>
                <a:sym typeface="Arial"/>
              </a:rPr>
              <a:t>grün</a:t>
            </a:r>
            <a:endParaRPr lang="en-GB" sz="1400" kern="0" dirty="0">
              <a:solidFill>
                <a:srgbClr val="00B050"/>
              </a:solidFill>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BA7DB3A0-87FD-8B68-C77D-8E176B231416}"/>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1431873081"/>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extLst>
              <a:ext uri="{FF2B5EF4-FFF2-40B4-BE49-F238E27FC236}">
                <a16:creationId xmlns:a16="http://schemas.microsoft.com/office/drawing/2014/main" id="{616996BA-6641-490E-8113-2A92323E23F2}"/>
              </a:ext>
            </a:extLst>
          </p:cNvPr>
          <p:cNvSpPr txBox="1"/>
          <p:nvPr/>
        </p:nvSpPr>
        <p:spPr>
          <a:xfrm>
            <a:off x="2842350" y="1067821"/>
            <a:ext cx="4073648"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deutschspra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ig</a:t>
            </a:r>
            <a:endParaRPr lang="en-GB" sz="3600" dirty="0">
              <a:solidFill>
                <a:srgbClr val="002060"/>
              </a:solidFill>
              <a:latin typeface="Segoe Print" panose="02000600000000000000" pitchFamily="2" charset="0"/>
            </a:endParaRPr>
          </a:p>
        </p:txBody>
      </p:sp>
      <p:sp>
        <p:nvSpPr>
          <p:cNvPr id="30" name="TextBox 29">
            <a:extLst>
              <a:ext uri="{FF2B5EF4-FFF2-40B4-BE49-F238E27FC236}">
                <a16:creationId xmlns:a16="http://schemas.microsoft.com/office/drawing/2014/main" id="{DE9869A0-6885-4AA1-9892-ADBA9FC1F871}"/>
              </a:ext>
            </a:extLst>
          </p:cNvPr>
          <p:cNvSpPr txBox="1"/>
          <p:nvPr/>
        </p:nvSpPr>
        <p:spPr>
          <a:xfrm>
            <a:off x="1062553" y="5337487"/>
            <a:ext cx="4073649" cy="646331"/>
          </a:xfrm>
          <a:prstGeom prst="rect">
            <a:avLst/>
          </a:prstGeom>
          <a:noFill/>
        </p:spPr>
        <p:txBody>
          <a:bodyPr wrap="square" lIns="91440" tIns="45720" rIns="91440" bIns="45720" rtlCol="0" anchor="t">
            <a:spAutoFit/>
          </a:bodyPr>
          <a:lstStyle/>
          <a:p>
            <a:r>
              <a:rPr lang="en-GB" sz="3600" dirty="0">
                <a:solidFill>
                  <a:srgbClr val="002060"/>
                </a:solidFill>
                <a:latin typeface="Segoe Print"/>
              </a:rPr>
              <a:t>Schneewitt</a:t>
            </a:r>
            <a:r>
              <a:rPr lang="en-GB" sz="3600" dirty="0">
                <a:solidFill>
                  <a:srgbClr val="FF0000"/>
                </a:solidFill>
                <a:latin typeface="Segoe Print"/>
              </a:rPr>
              <a:t>ch</a:t>
            </a:r>
            <a:r>
              <a:rPr lang="en-GB" sz="3600" dirty="0">
                <a:solidFill>
                  <a:srgbClr val="002060"/>
                </a:solidFill>
                <a:latin typeface="Segoe Print"/>
              </a:rPr>
              <a:t>en</a:t>
            </a:r>
            <a:endParaRPr lang="en-GB" sz="3600" dirty="0">
              <a:solidFill>
                <a:srgbClr val="002060"/>
              </a:solidFill>
              <a:latin typeface="Segoe Print" panose="02000600000000000000" pitchFamily="2" charset="0"/>
            </a:endParaRPr>
          </a:p>
        </p:txBody>
      </p:sp>
      <p:sp>
        <p:nvSpPr>
          <p:cNvPr id="31" name="TextBox 30">
            <a:extLst>
              <a:ext uri="{FF2B5EF4-FFF2-40B4-BE49-F238E27FC236}">
                <a16:creationId xmlns:a16="http://schemas.microsoft.com/office/drawing/2014/main" id="{63F168BB-70FE-4C6A-87FD-001599E11473}"/>
              </a:ext>
            </a:extLst>
          </p:cNvPr>
          <p:cNvSpPr txBox="1"/>
          <p:nvPr/>
        </p:nvSpPr>
        <p:spPr>
          <a:xfrm>
            <a:off x="6477192" y="2107874"/>
            <a:ext cx="5027675"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Satzzei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3" name="TextBox 32">
            <a:extLst>
              <a:ext uri="{FF2B5EF4-FFF2-40B4-BE49-F238E27FC236}">
                <a16:creationId xmlns:a16="http://schemas.microsoft.com/office/drawing/2014/main" id="{ABFE940C-FB41-41B6-99F2-2C28387A56EB}"/>
              </a:ext>
            </a:extLst>
          </p:cNvPr>
          <p:cNvSpPr txBox="1"/>
          <p:nvPr/>
        </p:nvSpPr>
        <p:spPr>
          <a:xfrm>
            <a:off x="550497" y="3789627"/>
            <a:ext cx="4736433"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Englischunterri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6" name="TextBox 35">
            <a:extLst>
              <a:ext uri="{FF2B5EF4-FFF2-40B4-BE49-F238E27FC236}">
                <a16:creationId xmlns:a16="http://schemas.microsoft.com/office/drawing/2014/main" id="{71C55139-C573-474C-9F32-1A8B9DFC5743}"/>
              </a:ext>
            </a:extLst>
          </p:cNvPr>
          <p:cNvSpPr txBox="1"/>
          <p:nvPr/>
        </p:nvSpPr>
        <p:spPr>
          <a:xfrm>
            <a:off x="6374271" y="5208456"/>
            <a:ext cx="6963647"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Ho</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sp>
        <p:nvSpPr>
          <p:cNvPr id="37" name="TextBox 36">
            <a:extLst>
              <a:ext uri="{FF2B5EF4-FFF2-40B4-BE49-F238E27FC236}">
                <a16:creationId xmlns:a16="http://schemas.microsoft.com/office/drawing/2014/main" id="{48FA56D1-A438-4C27-AAD6-B368531051A9}"/>
              </a:ext>
            </a:extLst>
          </p:cNvPr>
          <p:cNvSpPr txBox="1"/>
          <p:nvPr/>
        </p:nvSpPr>
        <p:spPr>
          <a:xfrm>
            <a:off x="6140850" y="3438641"/>
            <a:ext cx="5311264"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Fahrradli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9" name="TextBox 38">
            <a:extLst>
              <a:ext uri="{FF2B5EF4-FFF2-40B4-BE49-F238E27FC236}">
                <a16:creationId xmlns:a16="http://schemas.microsoft.com/office/drawing/2014/main" id="{988CC69E-C3F4-466C-9826-926A72324DB2}"/>
              </a:ext>
            </a:extLst>
          </p:cNvPr>
          <p:cNvSpPr txBox="1"/>
          <p:nvPr/>
        </p:nvSpPr>
        <p:spPr>
          <a:xfrm>
            <a:off x="240107" y="2337987"/>
            <a:ext cx="3531419"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a:t>
            </a:r>
            <a:r>
              <a:rPr lang="en-GB" sz="3600" dirty="0" err="1">
                <a:solidFill>
                  <a:srgbClr val="FF0000"/>
                </a:solidFill>
                <a:latin typeface="Segoe Print" panose="02000600000000000000" pitchFamily="2" charset="0"/>
              </a:rPr>
              <a:t>ch</a:t>
            </a:r>
            <a:r>
              <a:rPr lang="en-GB" sz="3600" dirty="0" err="1">
                <a:latin typeface="Segoe Print" panose="02000600000000000000" pitchFamily="2" charset="0"/>
              </a:rPr>
              <a:t>werk</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pic>
        <p:nvPicPr>
          <p:cNvPr id="16" name="Picture 15">
            <a:extLst>
              <a:ext uri="{FF2B5EF4-FFF2-40B4-BE49-F238E27FC236}">
                <a16:creationId xmlns:a16="http://schemas.microsoft.com/office/drawing/2014/main" id="{AFBA6CC3-6F99-43DC-9E10-225B9E95E98D}"/>
              </a:ext>
            </a:extLst>
          </p:cNvPr>
          <p:cNvPicPr>
            <a:picLocks noChangeAspect="1"/>
          </p:cNvPicPr>
          <p:nvPr/>
        </p:nvPicPr>
        <p:blipFill>
          <a:blip r:embed="rId4"/>
          <a:stretch>
            <a:fillRect/>
          </a:stretch>
        </p:blipFill>
        <p:spPr>
          <a:xfrm>
            <a:off x="4258517" y="5790179"/>
            <a:ext cx="1286148" cy="737420"/>
          </a:xfrm>
          <a:prstGeom prst="rect">
            <a:avLst/>
          </a:prstGeom>
        </p:spPr>
      </p:pic>
      <p:sp>
        <p:nvSpPr>
          <p:cNvPr id="6" name="TextBox 5">
            <a:extLst>
              <a:ext uri="{FF2B5EF4-FFF2-40B4-BE49-F238E27FC236}">
                <a16:creationId xmlns:a16="http://schemas.microsoft.com/office/drawing/2014/main" id="{DECCEC82-4E62-34CA-50C1-CB9CAE2642BE}"/>
              </a:ext>
            </a:extLst>
          </p:cNvPr>
          <p:cNvSpPr txBox="1"/>
          <p:nvPr/>
        </p:nvSpPr>
        <p:spPr>
          <a:xfrm>
            <a:off x="3348697" y="1679387"/>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[German-speaking]</a:t>
            </a:r>
          </a:p>
        </p:txBody>
      </p:sp>
      <p:pic>
        <p:nvPicPr>
          <p:cNvPr id="9" name="Picture 8" descr="A flag with a red yellow and black stripe&#10;&#10;Description automatically generated">
            <a:extLst>
              <a:ext uri="{FF2B5EF4-FFF2-40B4-BE49-F238E27FC236}">
                <a16:creationId xmlns:a16="http://schemas.microsoft.com/office/drawing/2014/main" id="{E960B8FE-A470-4A58-3786-069CCCFC3B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93202" y="1040429"/>
            <a:ext cx="904356" cy="511526"/>
          </a:xfrm>
          <a:prstGeom prst="rect">
            <a:avLst/>
          </a:prstGeom>
        </p:spPr>
      </p:pic>
      <p:grpSp>
        <p:nvGrpSpPr>
          <p:cNvPr id="12" name="Group 11">
            <a:extLst>
              <a:ext uri="{FF2B5EF4-FFF2-40B4-BE49-F238E27FC236}">
                <a16:creationId xmlns:a16="http://schemas.microsoft.com/office/drawing/2014/main" id="{D3030BCF-5FFA-EAA4-0B09-2AD673F2C4AF}"/>
              </a:ext>
            </a:extLst>
          </p:cNvPr>
          <p:cNvGrpSpPr/>
          <p:nvPr/>
        </p:nvGrpSpPr>
        <p:grpSpPr>
          <a:xfrm>
            <a:off x="4656936" y="4012975"/>
            <a:ext cx="773455" cy="1241113"/>
            <a:chOff x="-3257549" y="351247"/>
            <a:chExt cx="2891629" cy="4640012"/>
          </a:xfrm>
        </p:grpSpPr>
        <p:pic>
          <p:nvPicPr>
            <p:cNvPr id="17" name="Picture 16">
              <a:extLst>
                <a:ext uri="{FF2B5EF4-FFF2-40B4-BE49-F238E27FC236}">
                  <a16:creationId xmlns:a16="http://schemas.microsoft.com/office/drawing/2014/main" id="{A2C8D968-B2A4-CD16-B251-F0C64912E8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57549" y="351247"/>
              <a:ext cx="2813062" cy="4375115"/>
            </a:xfrm>
            <a:prstGeom prst="rect">
              <a:avLst/>
            </a:prstGeom>
          </p:spPr>
        </p:pic>
        <p:pic>
          <p:nvPicPr>
            <p:cNvPr id="22" name="Picture 21">
              <a:extLst>
                <a:ext uri="{FF2B5EF4-FFF2-40B4-BE49-F238E27FC236}">
                  <a16:creationId xmlns:a16="http://schemas.microsoft.com/office/drawing/2014/main" id="{E1469C74-A935-C8FF-0382-C2150C2947F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86307">
              <a:off x="-3010690" y="1820813"/>
              <a:ext cx="2644770" cy="3170446"/>
            </a:xfrm>
            <a:prstGeom prst="rect">
              <a:avLst/>
            </a:prstGeom>
          </p:spPr>
        </p:pic>
      </p:grpSp>
      <p:pic>
        <p:nvPicPr>
          <p:cNvPr id="24" name="Picture 23" descr="A house with a tree in the background&#10;&#10;Description automatically generated">
            <a:extLst>
              <a:ext uri="{FF2B5EF4-FFF2-40B4-BE49-F238E27FC236}">
                <a16:creationId xmlns:a16="http://schemas.microsoft.com/office/drawing/2014/main" id="{AB158F9E-4A7E-AF02-C173-CE8AE7CD407A}"/>
              </a:ext>
            </a:extLst>
          </p:cNvPr>
          <p:cNvPicPr>
            <a:picLocks noChangeAspect="1"/>
          </p:cNvPicPr>
          <p:nvPr/>
        </p:nvPicPr>
        <p:blipFill rotWithShape="1">
          <a:blip r:embed="rId8">
            <a:extLst>
              <a:ext uri="{28A0092B-C50C-407E-A947-70E740481C1C}">
                <a14:useLocalDpi xmlns:a14="http://schemas.microsoft.com/office/drawing/2010/main" val="0"/>
              </a:ext>
            </a:extLst>
          </a:blip>
          <a:srcRect r="34621"/>
          <a:stretch/>
        </p:blipFill>
        <p:spPr>
          <a:xfrm>
            <a:off x="3646033" y="2338457"/>
            <a:ext cx="1369763" cy="1204681"/>
          </a:xfrm>
          <a:prstGeom prst="rect">
            <a:avLst/>
          </a:prstGeom>
        </p:spPr>
      </p:pic>
      <p:sp>
        <p:nvSpPr>
          <p:cNvPr id="25" name="TextBox 24">
            <a:extLst>
              <a:ext uri="{FF2B5EF4-FFF2-40B4-BE49-F238E27FC236}">
                <a16:creationId xmlns:a16="http://schemas.microsoft.com/office/drawing/2014/main" id="{96050E33-2929-BDA4-3EAA-6E21C18797F6}"/>
              </a:ext>
            </a:extLst>
          </p:cNvPr>
          <p:cNvSpPr txBox="1"/>
          <p:nvPr/>
        </p:nvSpPr>
        <p:spPr>
          <a:xfrm>
            <a:off x="448265" y="2985158"/>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[half-timbered house]</a:t>
            </a:r>
          </a:p>
        </p:txBody>
      </p:sp>
      <p:sp>
        <p:nvSpPr>
          <p:cNvPr id="27" name="TextBox 26">
            <a:extLst>
              <a:ext uri="{FF2B5EF4-FFF2-40B4-BE49-F238E27FC236}">
                <a16:creationId xmlns:a16="http://schemas.microsoft.com/office/drawing/2014/main" id="{B8E2FC5E-B8E1-2C81-DD5F-3512189A1E86}"/>
              </a:ext>
            </a:extLst>
          </p:cNvPr>
          <p:cNvSpPr txBox="1"/>
          <p:nvPr/>
        </p:nvSpPr>
        <p:spPr>
          <a:xfrm>
            <a:off x="6611050" y="5521899"/>
            <a:ext cx="2234716" cy="1015663"/>
          </a:xfrm>
          <a:prstGeom prst="rect">
            <a:avLst/>
          </a:prstGeom>
          <a:noFill/>
        </p:spPr>
        <p:txBody>
          <a:bodyPr wrap="square">
            <a:spAutoFit/>
          </a:bodyPr>
          <a:lstStyle/>
          <a:p>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[skyscraper, tower block]</a:t>
            </a:r>
          </a:p>
        </p:txBody>
      </p:sp>
      <p:sp>
        <p:nvSpPr>
          <p:cNvPr id="28" name="TextBox 27">
            <a:extLst>
              <a:ext uri="{FF2B5EF4-FFF2-40B4-BE49-F238E27FC236}">
                <a16:creationId xmlns:a16="http://schemas.microsoft.com/office/drawing/2014/main" id="{CCC0630F-1B9E-9519-A03C-8C2F06A45866}"/>
              </a:ext>
            </a:extLst>
          </p:cNvPr>
          <p:cNvSpPr txBox="1"/>
          <p:nvPr/>
        </p:nvSpPr>
        <p:spPr>
          <a:xfrm>
            <a:off x="6575582" y="4081706"/>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[bicycle light]</a:t>
            </a:r>
          </a:p>
        </p:txBody>
      </p:sp>
      <p:sp>
        <p:nvSpPr>
          <p:cNvPr id="29" name="TextBox 28">
            <a:extLst>
              <a:ext uri="{FF2B5EF4-FFF2-40B4-BE49-F238E27FC236}">
                <a16:creationId xmlns:a16="http://schemas.microsoft.com/office/drawing/2014/main" id="{B799EFEA-FD88-1A8B-A96F-0223BD1BDB80}"/>
              </a:ext>
            </a:extLst>
          </p:cNvPr>
          <p:cNvSpPr txBox="1"/>
          <p:nvPr/>
        </p:nvSpPr>
        <p:spPr>
          <a:xfrm>
            <a:off x="6592946" y="2737015"/>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[punctuation mark]</a:t>
            </a:r>
          </a:p>
        </p:txBody>
      </p:sp>
      <p:sp>
        <p:nvSpPr>
          <p:cNvPr id="32" name="TextBox 31">
            <a:extLst>
              <a:ext uri="{FF2B5EF4-FFF2-40B4-BE49-F238E27FC236}">
                <a16:creationId xmlns:a16="http://schemas.microsoft.com/office/drawing/2014/main" id="{D43E595A-AFDB-41BE-A332-9AFD530F5AA8}"/>
              </a:ext>
            </a:extLst>
          </p:cNvPr>
          <p:cNvSpPr txBox="1"/>
          <p:nvPr/>
        </p:nvSpPr>
        <p:spPr>
          <a:xfrm>
            <a:off x="1768578" y="5931022"/>
            <a:ext cx="2037319"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[Snow White]</a:t>
            </a:r>
          </a:p>
        </p:txBody>
      </p:sp>
      <p:sp>
        <p:nvSpPr>
          <p:cNvPr id="34" name="TextBox 33">
            <a:extLst>
              <a:ext uri="{FF2B5EF4-FFF2-40B4-BE49-F238E27FC236}">
                <a16:creationId xmlns:a16="http://schemas.microsoft.com/office/drawing/2014/main" id="{C99B8127-2C38-A502-F339-21477F9E8835}"/>
              </a:ext>
            </a:extLst>
          </p:cNvPr>
          <p:cNvSpPr txBox="1"/>
          <p:nvPr/>
        </p:nvSpPr>
        <p:spPr>
          <a:xfrm>
            <a:off x="1419277" y="4446010"/>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[English lessons]</a:t>
            </a:r>
          </a:p>
        </p:txBody>
      </p:sp>
      <p:pic>
        <p:nvPicPr>
          <p:cNvPr id="67" name="Picture 66" descr="A group of question marks&#10;&#10;Description automatically generated">
            <a:extLst>
              <a:ext uri="{FF2B5EF4-FFF2-40B4-BE49-F238E27FC236}">
                <a16:creationId xmlns:a16="http://schemas.microsoft.com/office/drawing/2014/main" id="{BC9B4EC8-BD5F-1FD3-0DE2-34E9663209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75443" y="1833916"/>
            <a:ext cx="1729920" cy="1037952"/>
          </a:xfrm>
          <a:prstGeom prst="rect">
            <a:avLst/>
          </a:prstGeom>
        </p:spPr>
      </p:pic>
      <p:pic>
        <p:nvPicPr>
          <p:cNvPr id="73" name="Picture 72" descr="A close-up of a bicycle headlight&#10;&#10;Description automatically generated">
            <a:extLst>
              <a:ext uri="{FF2B5EF4-FFF2-40B4-BE49-F238E27FC236}">
                <a16:creationId xmlns:a16="http://schemas.microsoft.com/office/drawing/2014/main" id="{7D3B0EAD-0267-6701-7439-F6B8C0A6DB5E}"/>
              </a:ext>
            </a:extLst>
          </p:cNvPr>
          <p:cNvPicPr>
            <a:picLocks noChangeAspect="1"/>
          </p:cNvPicPr>
          <p:nvPr/>
        </p:nvPicPr>
        <p:blipFill rotWithShape="1">
          <a:blip r:embed="rId10">
            <a:extLst>
              <a:ext uri="{28A0092B-C50C-407E-A947-70E740481C1C}">
                <a14:useLocalDpi xmlns:a14="http://schemas.microsoft.com/office/drawing/2010/main" val="0"/>
              </a:ext>
            </a:extLst>
          </a:blip>
          <a:srcRect l="35940" t="23337" b="14263"/>
          <a:stretch/>
        </p:blipFill>
        <p:spPr>
          <a:xfrm>
            <a:off x="9138676" y="3429000"/>
            <a:ext cx="1415667" cy="913586"/>
          </a:xfrm>
          <a:prstGeom prst="rect">
            <a:avLst/>
          </a:prstGeom>
        </p:spPr>
      </p:pic>
      <p:pic>
        <p:nvPicPr>
          <p:cNvPr id="77" name="Picture 76" descr="A building with many windows&#10;&#10;Description automatically generated">
            <a:extLst>
              <a:ext uri="{FF2B5EF4-FFF2-40B4-BE49-F238E27FC236}">
                <a16:creationId xmlns:a16="http://schemas.microsoft.com/office/drawing/2014/main" id="{A47F7E9F-3510-D1CB-5C18-8AEEDD5F61C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735772" y="4748139"/>
            <a:ext cx="990214" cy="1980428"/>
          </a:xfrm>
          <a:prstGeom prst="rect">
            <a:avLst/>
          </a:prstGeom>
        </p:spPr>
      </p:pic>
    </p:spTree>
    <p:extLst>
      <p:ext uri="{BB962C8B-B14F-4D97-AF65-F5344CB8AC3E}">
        <p14:creationId xmlns:p14="http://schemas.microsoft.com/office/powerpoint/2010/main" val="607417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6D679-A7EC-488D-ADF1-ADA7C7BB37BC}"/>
              </a:ext>
            </a:extLst>
          </p:cNvPr>
          <p:cNvSpPr>
            <a:spLocks noGrp="1"/>
          </p:cNvSpPr>
          <p:nvPr>
            <p:ph type="title"/>
          </p:nvPr>
        </p:nvSpPr>
        <p:spPr>
          <a:xfrm>
            <a:off x="663962" y="157878"/>
            <a:ext cx="2715342" cy="459765"/>
          </a:xfrm>
        </p:spPr>
        <p:txBody>
          <a:bodyPr>
            <a:normAutofit/>
          </a:bodyPr>
          <a:lstStyle/>
          <a:p>
            <a:r>
              <a:rPr lang="es-AR" sz="3200" b="1" dirty="0">
                <a:solidFill>
                  <a:srgbClr val="002060"/>
                </a:solidFill>
                <a:latin typeface="Century Gothic" panose="020B0502020202020204" pitchFamily="34" charset="0"/>
                <a:cs typeface="Arial"/>
                <a:sym typeface="Arial"/>
              </a:rPr>
              <a:t>Follow up 4</a:t>
            </a:r>
            <a:endParaRPr lang="en-GB" sz="3200" dirty="0"/>
          </a:p>
        </p:txBody>
      </p:sp>
      <p:sp>
        <p:nvSpPr>
          <p:cNvPr id="8" name="Google Shape;167;p2">
            <a:extLst>
              <a:ext uri="{FF2B5EF4-FFF2-40B4-BE49-F238E27FC236}">
                <a16:creationId xmlns:a16="http://schemas.microsoft.com/office/drawing/2014/main" id="{5CAD7E7C-DB78-477E-8989-DDA1A58BAAA9}"/>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21" name="Group 20">
            <a:extLst>
              <a:ext uri="{FF2B5EF4-FFF2-40B4-BE49-F238E27FC236}">
                <a16:creationId xmlns:a16="http://schemas.microsoft.com/office/drawing/2014/main" id="{DB97578C-4DD5-DC30-458B-F7E14B653A40}"/>
              </a:ext>
            </a:extLst>
          </p:cNvPr>
          <p:cNvGrpSpPr/>
          <p:nvPr/>
        </p:nvGrpSpPr>
        <p:grpSpPr>
          <a:xfrm>
            <a:off x="32154" y="563369"/>
            <a:ext cx="914400" cy="914400"/>
            <a:chOff x="1313307" y="1338805"/>
            <a:chExt cx="914400" cy="914400"/>
          </a:xfrm>
        </p:grpSpPr>
        <p:pic>
          <p:nvPicPr>
            <p:cNvPr id="3" name="Graphic 2" descr="User">
              <a:extLst>
                <a:ext uri="{FF2B5EF4-FFF2-40B4-BE49-F238E27FC236}">
                  <a16:creationId xmlns:a16="http://schemas.microsoft.com/office/drawing/2014/main" id="{B6A01B89-D113-6470-1AE3-2FC193CE5FA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5" name="TextBox 4">
              <a:extLst>
                <a:ext uri="{FF2B5EF4-FFF2-40B4-BE49-F238E27FC236}">
                  <a16:creationId xmlns:a16="http://schemas.microsoft.com/office/drawing/2014/main" id="{7395F8D0-0784-4079-31AC-68BEEC9009BC}"/>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a:t>
              </a:r>
            </a:p>
          </p:txBody>
        </p:sp>
      </p:grpSp>
      <p:cxnSp>
        <p:nvCxnSpPr>
          <p:cNvPr id="14" name="Straight Connector 13">
            <a:extLst>
              <a:ext uri="{FF2B5EF4-FFF2-40B4-BE49-F238E27FC236}">
                <a16:creationId xmlns:a16="http://schemas.microsoft.com/office/drawing/2014/main" id="{1B7B90DB-3229-E3DC-D9B3-FB60468380DB}"/>
              </a:ext>
            </a:extLst>
          </p:cNvPr>
          <p:cNvCxnSpPr/>
          <p:nvPr/>
        </p:nvCxnSpPr>
        <p:spPr>
          <a:xfrm>
            <a:off x="5729525" y="906370"/>
            <a:ext cx="0" cy="5440792"/>
          </a:xfrm>
          <a:prstGeom prst="line">
            <a:avLst/>
          </a:prstGeom>
          <a:noFill/>
          <a:ln w="28575" cap="flat" cmpd="sng" algn="ctr">
            <a:solidFill>
              <a:srgbClr val="002060"/>
            </a:solidFill>
            <a:prstDash val="solid"/>
          </a:ln>
          <a:effectLst/>
        </p:spPr>
      </p:cxnSp>
      <p:grpSp>
        <p:nvGrpSpPr>
          <p:cNvPr id="20" name="Group 19">
            <a:extLst>
              <a:ext uri="{FF2B5EF4-FFF2-40B4-BE49-F238E27FC236}">
                <a16:creationId xmlns:a16="http://schemas.microsoft.com/office/drawing/2014/main" id="{52CA05A1-7455-0C5B-2223-EDEFDE05E432}"/>
              </a:ext>
            </a:extLst>
          </p:cNvPr>
          <p:cNvGrpSpPr/>
          <p:nvPr/>
        </p:nvGrpSpPr>
        <p:grpSpPr>
          <a:xfrm>
            <a:off x="1123440" y="792939"/>
            <a:ext cx="1051189" cy="479324"/>
            <a:chOff x="8175220" y="2196772"/>
            <a:chExt cx="2966869" cy="1631005"/>
          </a:xfrm>
        </p:grpSpPr>
        <p:sp>
          <p:nvSpPr>
            <p:cNvPr id="28" name="Oval Callout 13">
              <a:extLst>
                <a:ext uri="{FF2B5EF4-FFF2-40B4-BE49-F238E27FC236}">
                  <a16:creationId xmlns:a16="http://schemas.microsoft.com/office/drawing/2014/main" id="{249C09E9-8DF6-A41F-28DE-3AAF845812D9}"/>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64F3D94A-ABE4-719C-3933-B60486B6F17C}"/>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graphicFrame>
        <p:nvGraphicFramePr>
          <p:cNvPr id="4" name="Table 16">
            <a:extLst>
              <a:ext uri="{FF2B5EF4-FFF2-40B4-BE49-F238E27FC236}">
                <a16:creationId xmlns:a16="http://schemas.microsoft.com/office/drawing/2014/main" id="{683E28E4-9F98-4197-8CCA-3E4D7B3A9333}"/>
              </a:ext>
            </a:extLst>
          </p:cNvPr>
          <p:cNvGraphicFramePr>
            <a:graphicFrameLocks noGrp="1"/>
          </p:cNvGraphicFramePr>
          <p:nvPr>
            <p:extLst>
              <p:ext uri="{D42A27DB-BD31-4B8C-83A1-F6EECF244321}">
                <p14:modId xmlns:p14="http://schemas.microsoft.com/office/powerpoint/2010/main" val="2806301809"/>
              </p:ext>
            </p:extLst>
          </p:nvPr>
        </p:nvGraphicFramePr>
        <p:xfrm>
          <a:off x="107884" y="1477769"/>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(all) take?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help?</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help?</a:t>
                      </a:r>
                    </a:p>
                    <a:p>
                      <a:r>
                        <a:rPr lang="en-GB" sz="1600" dirty="0">
                          <a:solidFill>
                            <a:srgbClr val="002060"/>
                          </a:solidFill>
                          <a:latin typeface="Century Gothic" panose="020B0502020202020204" pitchFamily="34" charset="0"/>
                        </a:rPr>
                        <a:t>Are you (all)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take?</a:t>
                      </a:r>
                    </a:p>
                    <a:p>
                      <a:r>
                        <a:rPr lang="en-GB" sz="1600" dirty="0">
                          <a:solidFill>
                            <a:srgbClr val="002060"/>
                          </a:solidFill>
                          <a:latin typeface="Century Gothic" panose="020B0502020202020204" pitchFamily="34" charset="0"/>
                        </a:rPr>
                        <a:t>Are you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
        <p:nvSpPr>
          <p:cNvPr id="40" name="TextBox 39">
            <a:extLst>
              <a:ext uri="{FF2B5EF4-FFF2-40B4-BE49-F238E27FC236}">
                <a16:creationId xmlns:a16="http://schemas.microsoft.com/office/drawing/2014/main" id="{719C52F2-EF3A-454B-B156-70399F263F00}"/>
              </a:ext>
            </a:extLst>
          </p:cNvPr>
          <p:cNvSpPr txBox="1"/>
          <p:nvPr/>
        </p:nvSpPr>
        <p:spPr>
          <a:xfrm>
            <a:off x="2283536" y="723541"/>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1</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1" name="TextBox 40">
            <a:extLst>
              <a:ext uri="{FF2B5EF4-FFF2-40B4-BE49-F238E27FC236}">
                <a16:creationId xmlns:a16="http://schemas.microsoft.com/office/drawing/2014/main" id="{5A0A1332-1C29-41A7-9D58-45B58B342D39}"/>
              </a:ext>
            </a:extLst>
          </p:cNvPr>
          <p:cNvSpPr txBox="1"/>
          <p:nvPr/>
        </p:nvSpPr>
        <p:spPr>
          <a:xfrm>
            <a:off x="8506300" y="710874"/>
            <a:ext cx="191451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Round 2</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42" name="Group 41">
            <a:extLst>
              <a:ext uri="{FF2B5EF4-FFF2-40B4-BE49-F238E27FC236}">
                <a16:creationId xmlns:a16="http://schemas.microsoft.com/office/drawing/2014/main" id="{2B7C239C-E181-44C7-86D1-2977A13EB5AE}"/>
              </a:ext>
            </a:extLst>
          </p:cNvPr>
          <p:cNvGrpSpPr/>
          <p:nvPr/>
        </p:nvGrpSpPr>
        <p:grpSpPr>
          <a:xfrm>
            <a:off x="6119653" y="606971"/>
            <a:ext cx="914400" cy="914400"/>
            <a:chOff x="1313307" y="1338805"/>
            <a:chExt cx="914400" cy="914400"/>
          </a:xfrm>
        </p:grpSpPr>
        <p:pic>
          <p:nvPicPr>
            <p:cNvPr id="43" name="Graphic 42" descr="User">
              <a:extLst>
                <a:ext uri="{FF2B5EF4-FFF2-40B4-BE49-F238E27FC236}">
                  <a16:creationId xmlns:a16="http://schemas.microsoft.com/office/drawing/2014/main" id="{1DE74C7E-71E5-4F5F-B7F7-8EEC09C750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13307" y="1338805"/>
              <a:ext cx="914400" cy="914400"/>
            </a:xfrm>
            <a:prstGeom prst="rect">
              <a:avLst/>
            </a:prstGeom>
          </p:spPr>
        </p:pic>
        <p:sp>
          <p:nvSpPr>
            <p:cNvPr id="44" name="TextBox 43">
              <a:extLst>
                <a:ext uri="{FF2B5EF4-FFF2-40B4-BE49-F238E27FC236}">
                  <a16:creationId xmlns:a16="http://schemas.microsoft.com/office/drawing/2014/main" id="{EE9DEA88-72EE-4D25-BE9F-25ECFBF39C82}"/>
                </a:ext>
              </a:extLst>
            </p:cNvPr>
            <p:cNvSpPr txBox="1"/>
            <p:nvPr/>
          </p:nvSpPr>
          <p:spPr>
            <a:xfrm>
              <a:off x="1564088" y="1701744"/>
              <a:ext cx="3602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B</a:t>
              </a:r>
            </a:p>
          </p:txBody>
        </p:sp>
      </p:grpSp>
      <p:grpSp>
        <p:nvGrpSpPr>
          <p:cNvPr id="22" name="Group 21">
            <a:extLst>
              <a:ext uri="{FF2B5EF4-FFF2-40B4-BE49-F238E27FC236}">
                <a16:creationId xmlns:a16="http://schemas.microsoft.com/office/drawing/2014/main" id="{F325B88A-571B-486B-8847-6686A2F5E7C3}"/>
              </a:ext>
            </a:extLst>
          </p:cNvPr>
          <p:cNvGrpSpPr/>
          <p:nvPr/>
        </p:nvGrpSpPr>
        <p:grpSpPr>
          <a:xfrm>
            <a:off x="7347728" y="904480"/>
            <a:ext cx="1051189" cy="479324"/>
            <a:chOff x="8175220" y="2196772"/>
            <a:chExt cx="2966869" cy="1631005"/>
          </a:xfrm>
        </p:grpSpPr>
        <p:sp>
          <p:nvSpPr>
            <p:cNvPr id="23" name="Oval Callout 13">
              <a:extLst>
                <a:ext uri="{FF2B5EF4-FFF2-40B4-BE49-F238E27FC236}">
                  <a16:creationId xmlns:a16="http://schemas.microsoft.com/office/drawing/2014/main" id="{1278A38B-9E0C-4876-8438-821E8D70EF47}"/>
                </a:ext>
              </a:extLst>
            </p:cNvPr>
            <p:cNvSpPr/>
            <p:nvPr/>
          </p:nvSpPr>
          <p:spPr>
            <a:xfrm>
              <a:off x="8175220" y="2196772"/>
              <a:ext cx="2966869" cy="1631005"/>
            </a:xfrm>
            <a:prstGeom prst="wedgeEllipseCallout">
              <a:avLst>
                <a:gd name="adj1" fmla="val -75382"/>
                <a:gd name="adj2" fmla="val -22024"/>
              </a:avLst>
            </a:prstGeom>
            <a:solidFill>
              <a:srgbClr val="002060"/>
            </a:solidFill>
            <a:ln w="12700" cap="flat" cmpd="sng" algn="ctr">
              <a:solidFill>
                <a:srgbClr val="FFD10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B8BE9A3E-6830-4CDC-8762-673F7BFD9648}"/>
                </a:ext>
              </a:extLst>
            </p:cNvPr>
            <p:cNvSpPr txBox="1"/>
            <p:nvPr/>
          </p:nvSpPr>
          <p:spPr>
            <a:xfrm>
              <a:off x="8416433" y="2582747"/>
              <a:ext cx="2325379" cy="9800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a:t>
              </a:r>
              <a:endParaRPr kumimoji="0" lang="en-GB" sz="20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grpSp>
      <p:sp>
        <p:nvSpPr>
          <p:cNvPr id="25" name="Title 1">
            <a:extLst>
              <a:ext uri="{FF2B5EF4-FFF2-40B4-BE49-F238E27FC236}">
                <a16:creationId xmlns:a16="http://schemas.microsoft.com/office/drawing/2014/main" id="{5C80613C-64E0-458D-B61D-9ED120AE733A}"/>
              </a:ext>
            </a:extLst>
          </p:cNvPr>
          <p:cNvSpPr txBox="1">
            <a:spLocks/>
          </p:cNvSpPr>
          <p:nvPr/>
        </p:nvSpPr>
        <p:spPr>
          <a:xfrm>
            <a:off x="6370434" y="128500"/>
            <a:ext cx="2715342" cy="459765"/>
          </a:xfrm>
          <a:prstGeom prst="rect">
            <a:avLst/>
          </a:prstGeom>
          <a:noFill/>
          <a:ln>
            <a:noFill/>
          </a:ln>
        </p:spPr>
        <p:txBody>
          <a:bodyPr spcFirstLastPara="1" wrap="square" lIns="91425" tIns="45700" rIns="91425" bIns="45700" anchor="ctr" anchorCtr="0">
            <a:normAutofit fontScale="90000" lnSpcReduction="10000"/>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a:solidFill>
                  <a:srgbClr val="002060"/>
                </a:solidFill>
                <a:latin typeface="Century Gothic" panose="020B0502020202020204" pitchFamily="34" charset="0"/>
                <a:cs typeface="Arial"/>
                <a:sym typeface="Arial"/>
              </a:rPr>
              <a:t>Follow up 4</a:t>
            </a:r>
            <a:endParaRPr lang="en-GB" sz="3200" kern="0" dirty="0"/>
          </a:p>
        </p:txBody>
      </p:sp>
      <p:sp>
        <p:nvSpPr>
          <p:cNvPr id="26" name="Google Shape;167;p2">
            <a:extLst>
              <a:ext uri="{FF2B5EF4-FFF2-40B4-BE49-F238E27FC236}">
                <a16:creationId xmlns:a16="http://schemas.microsoft.com/office/drawing/2014/main" id="{5DE7407D-0CFE-4676-9F20-3A5A17A2444D}"/>
              </a:ext>
            </a:extLst>
          </p:cNvPr>
          <p:cNvSpPr/>
          <p:nvPr/>
        </p:nvSpPr>
        <p:spPr>
          <a:xfrm>
            <a:off x="5829643" y="99122"/>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aphicFrame>
        <p:nvGraphicFramePr>
          <p:cNvPr id="30" name="Table 16">
            <a:extLst>
              <a:ext uri="{FF2B5EF4-FFF2-40B4-BE49-F238E27FC236}">
                <a16:creationId xmlns:a16="http://schemas.microsoft.com/office/drawing/2014/main" id="{BE87C5A3-C732-4335-B90D-3DB5240646CA}"/>
              </a:ext>
            </a:extLst>
          </p:cNvPr>
          <p:cNvGraphicFramePr>
            <a:graphicFrameLocks noGrp="1"/>
          </p:cNvGraphicFramePr>
          <p:nvPr>
            <p:extLst>
              <p:ext uri="{D42A27DB-BD31-4B8C-83A1-F6EECF244321}">
                <p14:modId xmlns:p14="http://schemas.microsoft.com/office/powerpoint/2010/main" val="1476528178"/>
              </p:ext>
            </p:extLst>
          </p:nvPr>
        </p:nvGraphicFramePr>
        <p:xfrm>
          <a:off x="6090328" y="1488657"/>
          <a:ext cx="5231514" cy="5212080"/>
        </p:xfrm>
        <a:graphic>
          <a:graphicData uri="http://schemas.openxmlformats.org/drawingml/2006/table">
            <a:tbl>
              <a:tblPr firstRow="1" bandRow="1">
                <a:tableStyleId>{5940675A-B579-460E-94D1-54222C63F5DA}</a:tableStyleId>
              </a:tblPr>
              <a:tblGrid>
                <a:gridCol w="446672">
                  <a:extLst>
                    <a:ext uri="{9D8B030D-6E8A-4147-A177-3AD203B41FA5}">
                      <a16:colId xmlns:a16="http://schemas.microsoft.com/office/drawing/2014/main" val="33465338"/>
                    </a:ext>
                  </a:extLst>
                </a:gridCol>
                <a:gridCol w="4784842">
                  <a:extLst>
                    <a:ext uri="{9D8B030D-6E8A-4147-A177-3AD203B41FA5}">
                      <a16:colId xmlns:a16="http://schemas.microsoft.com/office/drawing/2014/main" val="3754867228"/>
                    </a:ext>
                  </a:extLst>
                </a:gridCol>
              </a:tblGrid>
              <a:tr h="418495">
                <a:tc>
                  <a:txBody>
                    <a:bodyPr/>
                    <a:lstStyle/>
                    <a:p>
                      <a:pPr algn="ctr"/>
                      <a:r>
                        <a:rPr lang="en-GB" sz="1600" b="1" dirty="0">
                          <a:solidFill>
                            <a:srgbClr val="002060"/>
                          </a:solidFill>
                          <a:latin typeface="Century Gothic" panose="020B0502020202020204" pitchFamily="34" charset="0"/>
                        </a:rPr>
                        <a:t>1</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6522473"/>
                  </a:ext>
                </a:extLst>
              </a:tr>
              <a:tr h="418495">
                <a:tc>
                  <a:txBody>
                    <a:bodyPr/>
                    <a:lstStyle/>
                    <a:p>
                      <a:pPr algn="ctr"/>
                      <a:r>
                        <a:rPr lang="en-GB" sz="1600" b="1" dirty="0">
                          <a:solidFill>
                            <a:srgbClr val="002060"/>
                          </a:solidFill>
                          <a:latin typeface="Century Gothic" panose="020B0502020202020204" pitchFamily="34" charset="0"/>
                        </a:rPr>
                        <a:t>2</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give?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giving?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652702844"/>
                  </a:ext>
                </a:extLst>
              </a:tr>
              <a:tr h="418495">
                <a:tc>
                  <a:txBody>
                    <a:bodyPr/>
                    <a:lstStyle/>
                    <a:p>
                      <a:pPr algn="ctr"/>
                      <a:r>
                        <a:rPr lang="en-GB" sz="1600" b="1" dirty="0">
                          <a:solidFill>
                            <a:srgbClr val="002060"/>
                          </a:solidFill>
                          <a:latin typeface="Century Gothic" panose="020B0502020202020204" pitchFamily="34" charset="0"/>
                        </a:rPr>
                        <a:t>3</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600" dirty="0">
                          <a:solidFill>
                            <a:srgbClr val="002060"/>
                          </a:solidFill>
                          <a:latin typeface="Century Gothic" panose="020B0502020202020204" pitchFamily="34" charset="0"/>
                        </a:rPr>
                        <a:t>Do you take?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4939323"/>
                  </a:ext>
                </a:extLst>
              </a:tr>
              <a:tr h="272931">
                <a:tc>
                  <a:txBody>
                    <a:bodyPr/>
                    <a:lstStyle/>
                    <a:p>
                      <a:pPr algn="ctr"/>
                      <a:r>
                        <a:rPr lang="en-GB" sz="1600" b="1" dirty="0">
                          <a:solidFill>
                            <a:srgbClr val="002060"/>
                          </a:solidFill>
                          <a:latin typeface="Century Gothic" panose="020B0502020202020204" pitchFamily="34" charset="0"/>
                        </a:rPr>
                        <a:t>4</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help?</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21373961"/>
                  </a:ext>
                </a:extLst>
              </a:tr>
              <a:tr h="272931">
                <a:tc>
                  <a:txBody>
                    <a:bodyPr/>
                    <a:lstStyle/>
                    <a:p>
                      <a:pPr algn="ctr"/>
                      <a:r>
                        <a:rPr lang="en-GB" sz="1600" b="1" dirty="0">
                          <a:solidFill>
                            <a:srgbClr val="002060"/>
                          </a:solidFill>
                          <a:latin typeface="Century Gothic" panose="020B0502020202020204" pitchFamily="34" charset="0"/>
                        </a:rPr>
                        <a:t>5</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(all)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8670828"/>
                  </a:ext>
                </a:extLst>
              </a:tr>
              <a:tr h="272931">
                <a:tc>
                  <a:txBody>
                    <a:bodyPr/>
                    <a:lstStyle/>
                    <a:p>
                      <a:pPr algn="ctr"/>
                      <a:r>
                        <a:rPr lang="en-GB" sz="1600" b="1" dirty="0">
                          <a:solidFill>
                            <a:srgbClr val="002060"/>
                          </a:solidFill>
                          <a:latin typeface="Century Gothic" panose="020B0502020202020204" pitchFamily="34" charset="0"/>
                        </a:rPr>
                        <a:t>6</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help?</a:t>
                      </a:r>
                    </a:p>
                    <a:p>
                      <a:r>
                        <a:rPr lang="en-GB" sz="1600" dirty="0">
                          <a:solidFill>
                            <a:srgbClr val="002060"/>
                          </a:solidFill>
                          <a:latin typeface="Century Gothic" panose="020B0502020202020204" pitchFamily="34" charset="0"/>
                        </a:rPr>
                        <a:t>Are you helping?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59519160"/>
                  </a:ext>
                </a:extLst>
              </a:tr>
              <a:tr h="272931">
                <a:tc>
                  <a:txBody>
                    <a:bodyPr/>
                    <a:lstStyle/>
                    <a:p>
                      <a:pPr algn="ctr"/>
                      <a:r>
                        <a:rPr lang="en-GB" sz="1600" b="1" dirty="0">
                          <a:solidFill>
                            <a:srgbClr val="002060"/>
                          </a:solidFill>
                          <a:latin typeface="Century Gothic" panose="020B0502020202020204" pitchFamily="34" charset="0"/>
                        </a:rPr>
                        <a:t>7</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take?</a:t>
                      </a:r>
                    </a:p>
                    <a:p>
                      <a:r>
                        <a:rPr lang="en-GB" sz="1600" dirty="0">
                          <a:solidFill>
                            <a:srgbClr val="002060"/>
                          </a:solidFill>
                          <a:latin typeface="Century Gothic" panose="020B0502020202020204" pitchFamily="34" charset="0"/>
                        </a:rPr>
                        <a:t>Are you (all) taking?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433281037"/>
                  </a:ext>
                </a:extLst>
              </a:tr>
              <a:tr h="272931">
                <a:tc>
                  <a:txBody>
                    <a:bodyPr/>
                    <a:lstStyle/>
                    <a:p>
                      <a:pPr algn="ctr"/>
                      <a:r>
                        <a:rPr lang="en-GB" sz="1600" b="1" dirty="0">
                          <a:solidFill>
                            <a:srgbClr val="002060"/>
                          </a:solidFill>
                          <a:latin typeface="Century Gothic" panose="020B0502020202020204" pitchFamily="34" charset="0"/>
                        </a:rPr>
                        <a:t>8</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(all) eat?</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eating?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97220352"/>
                  </a:ext>
                </a:extLst>
              </a:tr>
              <a:tr h="272931">
                <a:tc>
                  <a:txBody>
                    <a:bodyPr/>
                    <a:lstStyle/>
                    <a:p>
                      <a:pPr algn="ctr"/>
                      <a:r>
                        <a:rPr lang="en-GB" sz="1600" b="1" dirty="0">
                          <a:solidFill>
                            <a:srgbClr val="002060"/>
                          </a:solidFill>
                          <a:latin typeface="Century Gothic" panose="020B0502020202020204" pitchFamily="34" charset="0"/>
                        </a:rPr>
                        <a:t>9</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1600" dirty="0">
                          <a:solidFill>
                            <a:srgbClr val="002060"/>
                          </a:solidFill>
                          <a:latin typeface="Century Gothic" panose="020B0502020202020204" pitchFamily="34" charset="0"/>
                        </a:rPr>
                        <a:t>Do you see?</a:t>
                      </a:r>
                      <a:br>
                        <a:rPr lang="en-GB" sz="1600" dirty="0">
                          <a:solidFill>
                            <a:srgbClr val="002060"/>
                          </a:solidFill>
                          <a:latin typeface="Century Gothic" panose="020B0502020202020204" pitchFamily="34" charset="0"/>
                        </a:rPr>
                      </a:br>
                      <a:r>
                        <a:rPr lang="en-GB" sz="1600" dirty="0">
                          <a:solidFill>
                            <a:srgbClr val="002060"/>
                          </a:solidFill>
                          <a:latin typeface="Century Gothic" panose="020B0502020202020204" pitchFamily="34" charset="0"/>
                        </a:rPr>
                        <a:t>Are you seeing?</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36036926"/>
                  </a:ext>
                </a:extLst>
              </a:tr>
            </a:tbl>
          </a:graphicData>
        </a:graphic>
      </p:graphicFrame>
    </p:spTree>
    <p:extLst>
      <p:ext uri="{BB962C8B-B14F-4D97-AF65-F5344CB8AC3E}">
        <p14:creationId xmlns:p14="http://schemas.microsoft.com/office/powerpoint/2010/main" val="15954766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3446625623"/>
              </p:ext>
            </p:extLst>
          </p:nvPr>
        </p:nvGraphicFramePr>
        <p:xfrm>
          <a:off x="571394" y="644081"/>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mögen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sie</a:t>
                      </a:r>
                      <a:r>
                        <a:rPr lang="en-GB" sz="2400" b="1" dirty="0">
                          <a:solidFill>
                            <a:srgbClr val="002060"/>
                          </a:solidFill>
                          <a:latin typeface="Century Gothic"/>
                        </a:rPr>
                        <a:t> mag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das </a:t>
                      </a:r>
                      <a:r>
                        <a:rPr lang="en-US" sz="2400" b="1" dirty="0" err="1">
                          <a:solidFill>
                            <a:srgbClr val="002060"/>
                          </a:solidFill>
                          <a:latin typeface="Century Gothic"/>
                        </a:rPr>
                        <a:t>Mädchen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a:t>
                      </a:r>
                      <a:r>
                        <a:rPr lang="en-GB" sz="2400" b="1" dirty="0" err="1">
                          <a:solidFill>
                            <a:srgbClr val="002060"/>
                          </a:solidFill>
                          <a:latin typeface="Century Gothic"/>
                        </a:rPr>
                        <a:t>Häuser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Länder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a:t>
                      </a:r>
                      <a:r>
                        <a:rPr lang="en-GB" sz="2400" b="1" dirty="0" err="1">
                          <a:solidFill>
                            <a:srgbClr val="002060"/>
                          </a:solidFill>
                          <a:latin typeface="Century Gothic"/>
                        </a:rPr>
                        <a:t>Sportler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See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die Kultur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alle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der </a:t>
                      </a:r>
                      <a:r>
                        <a:rPr lang="en-GB" sz="2400" b="1" dirty="0" err="1">
                          <a:solidFill>
                            <a:srgbClr val="002060"/>
                          </a:solidFill>
                          <a:latin typeface="Century Gothic"/>
                        </a:rPr>
                        <a:t>Satz</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die Blume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viele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Deutsch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err="1">
                          <a:solidFill>
                            <a:srgbClr val="002060"/>
                          </a:solidFill>
                          <a:latin typeface="Century Gothic"/>
                        </a:rPr>
                        <a:t>mitbringen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essen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nichts</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Englisch</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reden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bringen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die </a:t>
                      </a:r>
                      <a:r>
                        <a:rPr lang="en-GB" sz="2400" b="1" dirty="0" err="1">
                          <a:solidFill>
                            <a:srgbClr val="002060"/>
                          </a:solidFill>
                          <a:latin typeface="Century Gothic"/>
                        </a:rPr>
                        <a:t>Sachen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a:rPr>
                        <a:t>mitnehmen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56661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4240003538"/>
              </p:ext>
            </p:extLst>
          </p:nvPr>
        </p:nvGraphicFramePr>
        <p:xfrm>
          <a:off x="542663" y="723963"/>
          <a:ext cx="9810698" cy="6029786"/>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girl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countries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(the) sportsman</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she likes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like, liking</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houses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all (of the)</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many, a lot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(the) flower</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culture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lake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sentence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3">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a:solidFill>
                            <a:srgbClr val="002060"/>
                          </a:solidFill>
                          <a:latin typeface="Century Gothic"/>
                        </a:rPr>
                        <a:t>nothing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English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(the) things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903794855"/>
                  </a:ext>
                </a:extLst>
              </a:tr>
              <a:tr h="861398">
                <a:tc vMerge="1">
                  <a:txBody>
                    <a:bodyPr/>
                    <a:lstStyle/>
                    <a:p>
                      <a:endParaRPr lang="en-GB"/>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to bring</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German</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000" b="1" dirty="0">
                          <a:solidFill>
                            <a:srgbClr val="002060"/>
                          </a:solidFill>
                          <a:latin typeface="Century Gothic"/>
                        </a:rPr>
                        <a:t>to take/bring with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a:rPr>
                        <a:t>to bring with</a:t>
                      </a:r>
                      <a:endParaRPr lang="en-GB" sz="2400" b="1" dirty="0">
                        <a:solidFill>
                          <a:srgbClr val="002060"/>
                        </a:solidFill>
                        <a:latin typeface="Century Gothic"/>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eat</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a:rPr>
                        <a:t>to talk</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817364" y="4681233"/>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737282" y="5783201"/>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41" name="Google Shape;167;p2">
            <a:extLst>
              <a:ext uri="{FF2B5EF4-FFF2-40B4-BE49-F238E27FC236}">
                <a16:creationId xmlns:a16="http://schemas.microsoft.com/office/drawing/2014/main" id="{CFC78525-ACBC-4B9E-B1B5-57FCF0C8F339}"/>
              </a:ext>
            </a:extLst>
          </p:cNvPr>
          <p:cNvSpPr/>
          <p:nvPr/>
        </p:nvSpPr>
        <p:spPr>
          <a:xfrm>
            <a:off x="123171" y="50139"/>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93791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2.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soft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ich</a:t>
            </a:r>
          </a:p>
        </p:txBody>
      </p:sp>
      <p:pic>
        <p:nvPicPr>
          <p:cNvPr id="9" name="Picture 8" descr="Logo&#10;&#10;Description automatically generated">
            <a:extLst>
              <a:ext uri="{FF2B5EF4-FFF2-40B4-BE49-F238E27FC236}">
                <a16:creationId xmlns:a16="http://schemas.microsoft.com/office/drawing/2014/main" id="{B6D68101-D645-6A2E-F1B5-C703424BD0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7808" y="2584796"/>
            <a:ext cx="2572368" cy="677266"/>
          </a:xfrm>
          <a:prstGeom prst="rect">
            <a:avLst/>
          </a:prstGeom>
        </p:spPr>
      </p:pic>
      <p:pic>
        <p:nvPicPr>
          <p:cNvPr id="10" name="Picture 9" descr="Icon&#10;&#10;Description automatically generated">
            <a:extLst>
              <a:ext uri="{FF2B5EF4-FFF2-40B4-BE49-F238E27FC236}">
                <a16:creationId xmlns:a16="http://schemas.microsoft.com/office/drawing/2014/main" id="{45DF0756-3E03-F5D2-DDFB-AEBF433C91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76136" y="2440274"/>
            <a:ext cx="1585097" cy="1066892"/>
          </a:xfrm>
          <a:prstGeom prst="rect">
            <a:avLst/>
          </a:prstGeom>
        </p:spPr>
      </p:pic>
      <p:pic>
        <p:nvPicPr>
          <p:cNvPr id="11" name="Picture 10" descr="A group of children's faces&#10;&#10;Description automatically generated with low confidence">
            <a:extLst>
              <a:ext uri="{FF2B5EF4-FFF2-40B4-BE49-F238E27FC236}">
                <a16:creationId xmlns:a16="http://schemas.microsoft.com/office/drawing/2014/main" id="{0CFF70D8-EA68-3CF1-E03A-94522C5D16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81165" y="2104210"/>
            <a:ext cx="2385192" cy="1637423"/>
          </a:xfrm>
          <a:prstGeom prst="rect">
            <a:avLst/>
          </a:prstGeom>
        </p:spPr>
      </p:pic>
      <p:sp>
        <p:nvSpPr>
          <p:cNvPr id="12" name="CustomShape 2">
            <a:extLst>
              <a:ext uri="{FF2B5EF4-FFF2-40B4-BE49-F238E27FC236}">
                <a16:creationId xmlns:a16="http://schemas.microsoft.com/office/drawing/2014/main" id="{5FF743AF-C745-FFFF-3925-30D051C50AD4}"/>
              </a:ext>
            </a:extLst>
          </p:cNvPr>
          <p:cNvSpPr/>
          <p:nvPr/>
        </p:nvSpPr>
        <p:spPr>
          <a:xfrm>
            <a:off x="817808" y="3429000"/>
            <a:ext cx="2572368"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leicht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sprechen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2.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4907670" y="3705581"/>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a:solidFill>
                  <a:srgbClr val="002060"/>
                </a:solidFill>
                <a:latin typeface="Century Gothic" panose="020B0502020202020204" pitchFamily="34" charset="0"/>
              </a:rPr>
              <a:t>Buch</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4" name="T1_W11_4.1.wav"/>
            </a:hlinkClick>
            <a:extLst>
              <a:ext uri="{FF2B5EF4-FFF2-40B4-BE49-F238E27FC236}">
                <a16:creationId xmlns:a16="http://schemas.microsoft.com/office/drawing/2014/main" id="{6DC42178-501A-44BF-9149-1C679CF37202}"/>
              </a:ext>
            </a:extLst>
          </p:cNvPr>
          <p:cNvSpPr txBox="1"/>
          <p:nvPr/>
        </p:nvSpPr>
        <p:spPr>
          <a:xfrm>
            <a:off x="171611" y="0"/>
            <a:ext cx="5043303"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pic>
        <p:nvPicPr>
          <p:cNvPr id="4" name="Picture 3" descr="A picture containing icon&#10;&#10;Description automatically generated">
            <a:extLst>
              <a:ext uri="{FF2B5EF4-FFF2-40B4-BE49-F238E27FC236}">
                <a16:creationId xmlns:a16="http://schemas.microsoft.com/office/drawing/2014/main" id="{15A52904-0C0A-447A-A380-1243C4361E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34404" y="2222960"/>
            <a:ext cx="1596412" cy="1206039"/>
          </a:xfrm>
          <a:prstGeom prst="rect">
            <a:avLst/>
          </a:prstGeom>
        </p:spPr>
      </p:pic>
    </p:spTree>
    <p:extLst>
      <p:ext uri="{BB962C8B-B14F-4D97-AF65-F5344CB8AC3E}">
        <p14:creationId xmlns:p14="http://schemas.microsoft.com/office/powerpoint/2010/main" val="425253847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11_4.1.wav"/>
            </a:hlinkClick>
            <a:extLst>
              <a:ext uri="{FF2B5EF4-FFF2-40B4-BE49-F238E27FC236}">
                <a16:creationId xmlns:a16="http://schemas.microsoft.com/office/drawing/2014/main" id="{6DC42178-501A-44BF-9149-1C679CF37202}"/>
              </a:ext>
            </a:extLst>
          </p:cNvPr>
          <p:cNvSpPr txBox="1"/>
          <p:nvPr/>
        </p:nvSpPr>
        <p:spPr>
          <a:xfrm>
            <a:off x="0" y="-191614"/>
            <a:ext cx="5073654" cy="1323439"/>
          </a:xfrm>
          <a:prstGeom prst="rect">
            <a:avLst/>
          </a:prstGeom>
          <a:noFill/>
        </p:spPr>
        <p:txBody>
          <a:bodyPr wrap="square" rtlCol="0">
            <a:spAutoFit/>
          </a:bodyPr>
          <a:lstStyle/>
          <a:p>
            <a:r>
              <a:rPr lang="en-GB" sz="8000" dirty="0">
                <a:solidFill>
                  <a:srgbClr val="002060"/>
                </a:solidFill>
              </a:rPr>
              <a:t>hard [</a:t>
            </a:r>
            <a:r>
              <a:rPr lang="en-GB" sz="8000" dirty="0" err="1">
                <a:solidFill>
                  <a:srgbClr val="002060"/>
                </a:solidFill>
              </a:rPr>
              <a:t>ch</a:t>
            </a:r>
            <a:r>
              <a:rPr lang="en-GB" sz="80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085671" y="1412611"/>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Buch</a:t>
            </a:r>
          </a:p>
        </p:txBody>
      </p:sp>
      <p:sp>
        <p:nvSpPr>
          <p:cNvPr id="12" name="CustomShape 2">
            <a:extLst>
              <a:ext uri="{FF2B5EF4-FFF2-40B4-BE49-F238E27FC236}">
                <a16:creationId xmlns:a16="http://schemas.microsoft.com/office/drawing/2014/main" id="{5FF743AF-C745-FFFF-3925-30D051C50AD4}"/>
              </a:ext>
            </a:extLst>
          </p:cNvPr>
          <p:cNvSpPr/>
          <p:nvPr/>
        </p:nvSpPr>
        <p:spPr>
          <a:xfrm>
            <a:off x="490282" y="3429000"/>
            <a:ext cx="339158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Woche</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13" name="CustomShape 2">
            <a:extLst>
              <a:ext uri="{FF2B5EF4-FFF2-40B4-BE49-F238E27FC236}">
                <a16:creationId xmlns:a16="http://schemas.microsoft.com/office/drawing/2014/main" id="{CD355B37-F145-08DF-4B54-08F71B33230A}"/>
              </a:ext>
            </a:extLst>
          </p:cNvPr>
          <p:cNvSpPr/>
          <p:nvPr/>
        </p:nvSpPr>
        <p:spPr>
          <a:xfrm>
            <a:off x="8152738" y="3429000"/>
            <a:ext cx="401518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spc="-1" dirty="0" err="1">
                <a:solidFill>
                  <a:srgbClr val="002060"/>
                </a:solidFill>
                <a:latin typeface="Century Gothic" panose="020B0502020202020204" pitchFamily="34" charset="0"/>
              </a:rPr>
              <a:t>machen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15" name="Picture 14" descr="A picture containing icon&#10;&#10;Description automatically generated">
            <a:extLst>
              <a:ext uri="{FF2B5EF4-FFF2-40B4-BE49-F238E27FC236}">
                <a16:creationId xmlns:a16="http://schemas.microsoft.com/office/drawing/2014/main" id="{CEC71B16-BF56-3A1B-C2A3-7FF1AE6EC1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73654" y="2222961"/>
            <a:ext cx="1596412" cy="1206039"/>
          </a:xfrm>
          <a:prstGeom prst="rect">
            <a:avLst/>
          </a:prstGeom>
        </p:spPr>
      </p:pic>
      <p:pic>
        <p:nvPicPr>
          <p:cNvPr id="16" name="Picture 15" descr="A picture containing diagram&#10;&#10;Description automatically generated">
            <a:extLst>
              <a:ext uri="{FF2B5EF4-FFF2-40B4-BE49-F238E27FC236}">
                <a16:creationId xmlns:a16="http://schemas.microsoft.com/office/drawing/2014/main" id="{20AE0B50-939A-8FAC-78E6-CE5DC27E0F2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78681" y="2111147"/>
            <a:ext cx="1447845" cy="1317853"/>
          </a:xfrm>
          <a:prstGeom prst="rect">
            <a:avLst/>
          </a:prstGeom>
        </p:spPr>
      </p:pic>
      <p:pic>
        <p:nvPicPr>
          <p:cNvPr id="4" name="Picture 3" descr="A picture containing text&#10;&#10;Description automatically generated">
            <a:extLst>
              <a:ext uri="{FF2B5EF4-FFF2-40B4-BE49-F238E27FC236}">
                <a16:creationId xmlns:a16="http://schemas.microsoft.com/office/drawing/2014/main" id="{3E84692A-CFC9-8280-B6E4-FD5312B987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5675" y="2515204"/>
            <a:ext cx="3461166" cy="712593"/>
          </a:xfrm>
          <a:prstGeom prst="rect">
            <a:avLst/>
          </a:prstGeom>
        </p:spPr>
      </p:pic>
    </p:spTree>
    <p:extLst>
      <p:ext uri="{BB962C8B-B14F-4D97-AF65-F5344CB8AC3E}">
        <p14:creationId xmlns:p14="http://schemas.microsoft.com/office/powerpoint/2010/main" val="3314019614"/>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_4.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11_4.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11_4.4.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raphic 19" descr="Teacher">
            <a:extLst>
              <a:ext uri="{FF2B5EF4-FFF2-40B4-BE49-F238E27FC236}">
                <a16:creationId xmlns:a16="http://schemas.microsoft.com/office/drawing/2014/main" id="{3C30B869-9F17-49B3-9A91-C5FA61D183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891497" y="998"/>
            <a:ext cx="914400" cy="914400"/>
          </a:xfrm>
          <a:prstGeom prst="rect">
            <a:avLst/>
          </a:prstGeom>
        </p:spPr>
      </p:pic>
      <p:sp>
        <p:nvSpPr>
          <p:cNvPr id="38" name="Google Shape;410;p19">
            <a:extLst>
              <a:ext uri="{FF2B5EF4-FFF2-40B4-BE49-F238E27FC236}">
                <a16:creationId xmlns:a16="http://schemas.microsoft.com/office/drawing/2014/main" id="{8BEF9B49-15FA-4FA4-8341-4975688B91BD}"/>
              </a:ext>
            </a:extLst>
          </p:cNvPr>
          <p:cNvSpPr txBox="1"/>
          <p:nvPr/>
        </p:nvSpPr>
        <p:spPr>
          <a:xfrm>
            <a:off x="11632979" y="3420295"/>
            <a:ext cx="143986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S</a:t>
            </a:r>
            <a:endParaRPr kumimoji="0"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endParaRPr>
          </a:p>
        </p:txBody>
      </p:sp>
      <p:sp>
        <p:nvSpPr>
          <p:cNvPr id="41" name="Google Shape;387;p19">
            <a:extLst>
              <a:ext uri="{FF2B5EF4-FFF2-40B4-BE49-F238E27FC236}">
                <a16:creationId xmlns:a16="http://schemas.microsoft.com/office/drawing/2014/main" id="{95E2ED6E-268D-49F5-B3F6-603BBFA684E9}"/>
              </a:ext>
            </a:extLst>
          </p:cNvPr>
          <p:cNvSpPr/>
          <p:nvPr/>
        </p:nvSpPr>
        <p:spPr>
          <a:xfrm>
            <a:off x="11002736" y="1881617"/>
            <a:ext cx="502131" cy="4156257"/>
          </a:xfrm>
          <a:prstGeom prst="rect">
            <a:avLst/>
          </a:prstGeom>
          <a:solidFill>
            <a:srgbClr val="FF0000"/>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2" name="Google Shape;388;p19">
            <a:extLst>
              <a:ext uri="{FF2B5EF4-FFF2-40B4-BE49-F238E27FC236}">
                <a16:creationId xmlns:a16="http://schemas.microsoft.com/office/drawing/2014/main" id="{C82C0BCD-2F39-485D-852C-3B6ACB5197D9}"/>
              </a:ext>
            </a:extLst>
          </p:cNvPr>
          <p:cNvSpPr/>
          <p:nvPr/>
        </p:nvSpPr>
        <p:spPr>
          <a:xfrm>
            <a:off x="11002037" y="1850435"/>
            <a:ext cx="503528" cy="4156259"/>
          </a:xfrm>
          <a:prstGeom prst="rect">
            <a:avLst/>
          </a:prstGeom>
          <a:solidFill>
            <a:srgbClr val="FFD319"/>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Calibri"/>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43" name="Google Shape;389;p19">
            <a:extLst>
              <a:ext uri="{FF2B5EF4-FFF2-40B4-BE49-F238E27FC236}">
                <a16:creationId xmlns:a16="http://schemas.microsoft.com/office/drawing/2014/main" id="{7E222C7A-18DF-4BF4-855B-B2AEEEF2DF02}"/>
              </a:ext>
            </a:extLst>
          </p:cNvPr>
          <p:cNvCxnSpPr/>
          <p:nvPr/>
        </p:nvCxnSpPr>
        <p:spPr>
          <a:xfrm>
            <a:off x="11686108" y="1870189"/>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44" name="Google Shape;390;p19">
            <a:extLst>
              <a:ext uri="{FF2B5EF4-FFF2-40B4-BE49-F238E27FC236}">
                <a16:creationId xmlns:a16="http://schemas.microsoft.com/office/drawing/2014/main" id="{9F797611-EE8E-46BD-977C-2D5A889834D6}"/>
              </a:ext>
            </a:extLst>
          </p:cNvPr>
          <p:cNvCxnSpPr/>
          <p:nvPr/>
        </p:nvCxnSpPr>
        <p:spPr>
          <a:xfrm>
            <a:off x="11663499" y="1870188"/>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45" name="Google Shape;391;p19">
            <a:extLst>
              <a:ext uri="{FF2B5EF4-FFF2-40B4-BE49-F238E27FC236}">
                <a16:creationId xmlns:a16="http://schemas.microsoft.com/office/drawing/2014/main" id="{A963F885-44DB-4D00-ACD7-E30DAF43596B}"/>
              </a:ext>
            </a:extLst>
          </p:cNvPr>
          <p:cNvCxnSpPr/>
          <p:nvPr/>
        </p:nvCxnSpPr>
        <p:spPr>
          <a:xfrm>
            <a:off x="11686109" y="6026447"/>
            <a:ext cx="216791" cy="0"/>
          </a:xfrm>
          <a:prstGeom prst="straightConnector1">
            <a:avLst/>
          </a:prstGeom>
          <a:noFill/>
          <a:ln w="28575" cap="flat" cmpd="sng">
            <a:solidFill>
              <a:srgbClr val="1E4E79"/>
            </a:solidFill>
            <a:prstDash val="solid"/>
            <a:round/>
            <a:headEnd type="none" w="med" len="med"/>
            <a:tailEnd type="none" w="med" len="med"/>
          </a:ln>
        </p:spPr>
      </p:cxnSp>
      <p:sp>
        <p:nvSpPr>
          <p:cNvPr id="46" name="Google Shape;393;p19">
            <a:extLst>
              <a:ext uri="{FF2B5EF4-FFF2-40B4-BE49-F238E27FC236}">
                <a16:creationId xmlns:a16="http://schemas.microsoft.com/office/drawing/2014/main" id="{D6ED5B8F-E264-4E39-801E-C945DCA3A29D}"/>
              </a:ext>
            </a:extLst>
          </p:cNvPr>
          <p:cNvSpPr txBox="1"/>
          <p:nvPr/>
        </p:nvSpPr>
        <p:spPr>
          <a:xfrm>
            <a:off x="11803030" y="1666496"/>
            <a:ext cx="95738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lang="en-GB" b="1" kern="0" dirty="0">
                <a:solidFill>
                  <a:srgbClr val="1E4E79"/>
                </a:solidFill>
                <a:latin typeface="Century Gothic"/>
                <a:ea typeface="Century Gothic"/>
                <a:cs typeface="Century Gothic"/>
                <a:sym typeface="Century Gothic"/>
              </a:rPr>
              <a:t>1</a:t>
            </a: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7" name="Google Shape;394;p19">
            <a:extLst>
              <a:ext uri="{FF2B5EF4-FFF2-40B4-BE49-F238E27FC236}">
                <a16:creationId xmlns:a16="http://schemas.microsoft.com/office/drawing/2014/main" id="{51AE33CF-A626-444D-AB53-C634D9F7461D}"/>
              </a:ext>
            </a:extLst>
          </p:cNvPr>
          <p:cNvSpPr txBox="1"/>
          <p:nvPr/>
        </p:nvSpPr>
        <p:spPr>
          <a:xfrm>
            <a:off x="11769073" y="5620178"/>
            <a:ext cx="872611"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E4E79"/>
              </a:buClr>
              <a:buSzPts val="1800"/>
              <a:buFont typeface="Century Gothic"/>
              <a:buNone/>
              <a:tabLst/>
              <a:defRPr/>
            </a:pPr>
            <a:r>
              <a:rPr kumimoji="0" lang="en-GB" sz="1800" b="1" i="0" u="none" strike="noStrike" kern="0" cap="none" spc="0" normalizeH="0" baseline="0" noProof="0" dirty="0">
                <a:ln>
                  <a:noFill/>
                </a:ln>
                <a:solidFill>
                  <a:srgbClr val="1E4E79"/>
                </a:solidFill>
                <a:effectLst/>
                <a:uLnTx/>
                <a:uFillTx/>
                <a:latin typeface="Century Gothic"/>
                <a:ea typeface="Century Gothic"/>
                <a:cs typeface="Century Gothic"/>
                <a:sym typeface="Century Gothic"/>
              </a:rPr>
              <a:t>0</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8" name="Google Shape;395;p19">
            <a:extLst>
              <a:ext uri="{FF2B5EF4-FFF2-40B4-BE49-F238E27FC236}">
                <a16:creationId xmlns:a16="http://schemas.microsoft.com/office/drawing/2014/main" id="{DEE1642F-9F24-4DD0-BDAB-97A01D36756B}"/>
              </a:ext>
            </a:extLst>
          </p:cNvPr>
          <p:cNvSpPr/>
          <p:nvPr/>
        </p:nvSpPr>
        <p:spPr>
          <a:xfrm>
            <a:off x="10859786" y="6256867"/>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START</a:t>
            </a:r>
            <a:endParaRPr kumimoji="0" sz="16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30" y="143642"/>
            <a:ext cx="2304210"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57" name="CustomShape 3">
            <a:extLst>
              <a:ext uri="{FF2B5EF4-FFF2-40B4-BE49-F238E27FC236}">
                <a16:creationId xmlns:a16="http://schemas.microsoft.com/office/drawing/2014/main" id="{09131A14-3E76-498A-9F9D-3DE465B168BE}"/>
              </a:ext>
            </a:extLst>
          </p:cNvPr>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8" name="Title 4">
            <a:extLst>
              <a:ext uri="{FF2B5EF4-FFF2-40B4-BE49-F238E27FC236}">
                <a16:creationId xmlns:a16="http://schemas.microsoft.com/office/drawing/2014/main" id="{0ABFB058-DBD6-47AC-86A9-CE2815BC126F}"/>
              </a:ext>
            </a:extLst>
          </p:cNvPr>
          <p:cNvSpPr txBox="1">
            <a:spLocks/>
          </p:cNvSpPr>
          <p:nvPr/>
        </p:nvSpPr>
        <p:spPr>
          <a:xfrm>
            <a:off x="10405198" y="1165602"/>
            <a:ext cx="1800180" cy="494975"/>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aussprechen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59" name="Picture 58" descr="Icon&#10;&#10;Description automatically generated">
            <a:extLst>
              <a:ext uri="{FF2B5EF4-FFF2-40B4-BE49-F238E27FC236}">
                <a16:creationId xmlns:a16="http://schemas.microsoft.com/office/drawing/2014/main" id="{C40F37C5-3B61-4FD1-B88D-B22874952E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86937" y="149524"/>
            <a:ext cx="1579001" cy="963251"/>
          </a:xfrm>
          <a:prstGeom prst="rect">
            <a:avLst/>
          </a:prstGeom>
        </p:spPr>
      </p:pic>
      <p:sp>
        <p:nvSpPr>
          <p:cNvPr id="18" name="Speech Bubble: Rectangle with Corners Rounded 17">
            <a:hlinkClick r:id="" action="ppaction://noaction">
              <a:snd r:embed="rId6" name="T1_W11F_6.1.wav"/>
            </a:hlinkClick>
            <a:extLst>
              <a:ext uri="{FF2B5EF4-FFF2-40B4-BE49-F238E27FC236}">
                <a16:creationId xmlns:a16="http://schemas.microsoft.com/office/drawing/2014/main" id="{60BCF9A3-00AE-46DD-94FF-1F5B04335393}"/>
              </a:ext>
            </a:extLst>
          </p:cNvPr>
          <p:cNvSpPr/>
          <p:nvPr/>
        </p:nvSpPr>
        <p:spPr>
          <a:xfrm>
            <a:off x="3829424" y="178114"/>
            <a:ext cx="2544848" cy="517320"/>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CustomShape 7">
            <a:hlinkClick r:id="" action="ppaction://noaction">
              <a:snd r:embed="rId6" name="T1_W11F_6.1.wav"/>
            </a:hlinkClick>
            <a:extLst>
              <a:ext uri="{FF2B5EF4-FFF2-40B4-BE49-F238E27FC236}">
                <a16:creationId xmlns:a16="http://schemas.microsoft.com/office/drawing/2014/main" id="{B5E2A338-4374-4273-A533-2D67420DE654}"/>
              </a:ext>
            </a:extLst>
          </p:cNvPr>
          <p:cNvSpPr/>
          <p:nvPr/>
        </p:nvSpPr>
        <p:spPr>
          <a:xfrm>
            <a:off x="3914989" y="197642"/>
            <a:ext cx="2696061"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srgbClr val="002060"/>
                </a:solidFill>
                <a:effectLst/>
                <a:uLnTx/>
                <a:uFillTx/>
                <a:latin typeface="Century Gothic"/>
                <a:ea typeface="Century Gothic"/>
                <a:cs typeface="+mn-cs"/>
              </a:rPr>
              <a:t>Sag die </a:t>
            </a:r>
            <a:r>
              <a:rPr lang="en-GB" sz="2400" b="1" spc="-1" dirty="0" err="1">
                <a:solidFill>
                  <a:srgbClr val="002060"/>
                </a:solidFill>
                <a:latin typeface="Century Gothic"/>
                <a:ea typeface="Century Gothic"/>
              </a:rPr>
              <a:t>Wörter</a:t>
            </a:r>
            <a:r>
              <a:rPr lang="en-GB" sz="2400" b="1" spc="-1" dirty="0">
                <a:solidFill>
                  <a:srgbClr val="002060"/>
                </a:solidFill>
                <a:latin typeface="Century Gothic"/>
                <a:ea typeface="Century Gothic"/>
              </a:rPr>
              <a:t>!</a:t>
            </a:r>
            <a:endParaRPr kumimoji="0" lang="en-GB" sz="2400" b="1" i="0" u="none" strike="noStrike" kern="1200" cap="none" spc="-1" normalizeH="0" baseline="0" noProof="0" dirty="0">
              <a:ln>
                <a:noFill/>
              </a:ln>
              <a:solidFill>
                <a:prstClr val="black"/>
              </a:solidFill>
              <a:effectLst/>
              <a:uLnTx/>
              <a:uFillTx/>
              <a:latin typeface="Arial"/>
              <a:ea typeface="+mn-ea"/>
              <a:cs typeface="+mn-cs"/>
            </a:endParaRPr>
          </a:p>
        </p:txBody>
      </p:sp>
      <p:sp>
        <p:nvSpPr>
          <p:cNvPr id="21" name="Google Shape;167;p2">
            <a:extLst>
              <a:ext uri="{FF2B5EF4-FFF2-40B4-BE49-F238E27FC236}">
                <a16:creationId xmlns:a16="http://schemas.microsoft.com/office/drawing/2014/main" id="{EAC6F909-6052-4368-B482-4F1D3FDFBC18}"/>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4" name="TextBox 3">
            <a:hlinkClick r:id="" action="ppaction://noaction">
              <a:snd r:embed="rId7" name="T1_W11F_6.2.wav"/>
            </a:hlinkClick>
            <a:extLst>
              <a:ext uri="{FF2B5EF4-FFF2-40B4-BE49-F238E27FC236}">
                <a16:creationId xmlns:a16="http://schemas.microsoft.com/office/drawing/2014/main" id="{616996BA-6641-490E-8113-2A92323E23F2}"/>
              </a:ext>
            </a:extLst>
          </p:cNvPr>
          <p:cNvSpPr txBox="1"/>
          <p:nvPr/>
        </p:nvSpPr>
        <p:spPr>
          <a:xfrm>
            <a:off x="2842350" y="1067821"/>
            <a:ext cx="4073648"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deutschspra</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ig</a:t>
            </a:r>
            <a:endParaRPr lang="en-GB" sz="3600" dirty="0">
              <a:solidFill>
                <a:srgbClr val="002060"/>
              </a:solidFill>
              <a:latin typeface="Segoe Print" panose="02000600000000000000" pitchFamily="2" charset="0"/>
            </a:endParaRPr>
          </a:p>
        </p:txBody>
      </p:sp>
      <p:sp>
        <p:nvSpPr>
          <p:cNvPr id="30" name="TextBox 29">
            <a:hlinkClick r:id="" action="ppaction://noaction">
              <a:snd r:embed="rId8" name="T1_W11F_6.8.wav"/>
            </a:hlinkClick>
            <a:extLst>
              <a:ext uri="{FF2B5EF4-FFF2-40B4-BE49-F238E27FC236}">
                <a16:creationId xmlns:a16="http://schemas.microsoft.com/office/drawing/2014/main" id="{DE9869A0-6885-4AA1-9892-ADBA9FC1F871}"/>
              </a:ext>
            </a:extLst>
          </p:cNvPr>
          <p:cNvSpPr txBox="1"/>
          <p:nvPr/>
        </p:nvSpPr>
        <p:spPr>
          <a:xfrm>
            <a:off x="1062553" y="5337487"/>
            <a:ext cx="4073649" cy="646331"/>
          </a:xfrm>
          <a:prstGeom prst="rect">
            <a:avLst/>
          </a:prstGeom>
          <a:noFill/>
        </p:spPr>
        <p:txBody>
          <a:bodyPr wrap="square" lIns="91440" tIns="45720" rIns="91440" bIns="45720" rtlCol="0" anchor="t">
            <a:spAutoFit/>
          </a:bodyPr>
          <a:lstStyle/>
          <a:p>
            <a:r>
              <a:rPr lang="en-GB" sz="3600" dirty="0">
                <a:solidFill>
                  <a:srgbClr val="002060"/>
                </a:solidFill>
                <a:latin typeface="Segoe Print"/>
              </a:rPr>
              <a:t>Schneewitt</a:t>
            </a:r>
            <a:r>
              <a:rPr lang="en-GB" sz="3600" dirty="0">
                <a:solidFill>
                  <a:srgbClr val="FF0000"/>
                </a:solidFill>
                <a:latin typeface="Segoe Print"/>
              </a:rPr>
              <a:t>ch</a:t>
            </a:r>
            <a:r>
              <a:rPr lang="en-GB" sz="3600" dirty="0">
                <a:solidFill>
                  <a:srgbClr val="002060"/>
                </a:solidFill>
                <a:latin typeface="Segoe Print"/>
              </a:rPr>
              <a:t>en</a:t>
            </a:r>
            <a:endParaRPr lang="en-GB" sz="3600" dirty="0">
              <a:solidFill>
                <a:srgbClr val="002060"/>
              </a:solidFill>
              <a:latin typeface="Segoe Print" panose="02000600000000000000" pitchFamily="2" charset="0"/>
            </a:endParaRPr>
          </a:p>
        </p:txBody>
      </p:sp>
      <p:sp>
        <p:nvSpPr>
          <p:cNvPr id="31" name="TextBox 30">
            <a:hlinkClick r:id="" action="ppaction://noaction">
              <a:snd r:embed="rId9" name="T1_W11F_6.10.wav"/>
            </a:hlinkClick>
            <a:extLst>
              <a:ext uri="{FF2B5EF4-FFF2-40B4-BE49-F238E27FC236}">
                <a16:creationId xmlns:a16="http://schemas.microsoft.com/office/drawing/2014/main" id="{63F168BB-70FE-4C6A-87FD-001599E11473}"/>
              </a:ext>
            </a:extLst>
          </p:cNvPr>
          <p:cNvSpPr txBox="1"/>
          <p:nvPr/>
        </p:nvSpPr>
        <p:spPr>
          <a:xfrm>
            <a:off x="6477192" y="2107874"/>
            <a:ext cx="2947695"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Satzzei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en</a:t>
            </a:r>
            <a:endParaRPr lang="en-GB" sz="3600" dirty="0">
              <a:solidFill>
                <a:srgbClr val="002060"/>
              </a:solidFill>
              <a:latin typeface="Segoe Print" panose="02000600000000000000" pitchFamily="2" charset="0"/>
            </a:endParaRPr>
          </a:p>
        </p:txBody>
      </p:sp>
      <p:sp>
        <p:nvSpPr>
          <p:cNvPr id="33" name="TextBox 32">
            <a:hlinkClick r:id="" action="ppaction://noaction">
              <a:snd r:embed="rId10" name="T1_W11F_6.6.wav"/>
            </a:hlinkClick>
            <a:extLst>
              <a:ext uri="{FF2B5EF4-FFF2-40B4-BE49-F238E27FC236}">
                <a16:creationId xmlns:a16="http://schemas.microsoft.com/office/drawing/2014/main" id="{ABFE940C-FB41-41B6-99F2-2C28387A56EB}"/>
              </a:ext>
            </a:extLst>
          </p:cNvPr>
          <p:cNvSpPr txBox="1"/>
          <p:nvPr/>
        </p:nvSpPr>
        <p:spPr>
          <a:xfrm>
            <a:off x="550497" y="3789627"/>
            <a:ext cx="4736433"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Englischunterri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6" name="TextBox 35">
            <a:hlinkClick r:id="" action="ppaction://noaction">
              <a:snd r:embed="rId11" name="T1_W11F_6.14.wav"/>
            </a:hlinkClick>
            <a:extLst>
              <a:ext uri="{FF2B5EF4-FFF2-40B4-BE49-F238E27FC236}">
                <a16:creationId xmlns:a16="http://schemas.microsoft.com/office/drawing/2014/main" id="{71C55139-C573-474C-9F32-1A8B9DFC5743}"/>
              </a:ext>
            </a:extLst>
          </p:cNvPr>
          <p:cNvSpPr txBox="1"/>
          <p:nvPr/>
        </p:nvSpPr>
        <p:spPr>
          <a:xfrm>
            <a:off x="6374271" y="5208456"/>
            <a:ext cx="2360803"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Ho</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sp>
        <p:nvSpPr>
          <p:cNvPr id="37" name="TextBox 36">
            <a:hlinkClick r:id="" action="ppaction://noaction">
              <a:snd r:embed="rId12" name="T1_W11F_6.12.wav"/>
            </a:hlinkClick>
            <a:extLst>
              <a:ext uri="{FF2B5EF4-FFF2-40B4-BE49-F238E27FC236}">
                <a16:creationId xmlns:a16="http://schemas.microsoft.com/office/drawing/2014/main" id="{48FA56D1-A438-4C27-AAD6-B368531051A9}"/>
              </a:ext>
            </a:extLst>
          </p:cNvPr>
          <p:cNvSpPr txBox="1"/>
          <p:nvPr/>
        </p:nvSpPr>
        <p:spPr>
          <a:xfrm>
            <a:off x="6140850" y="3438641"/>
            <a:ext cx="3056516"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Fahrradli</a:t>
            </a:r>
            <a:r>
              <a:rPr lang="en-GB" sz="3600" dirty="0" err="1">
                <a:solidFill>
                  <a:srgbClr val="FF0000"/>
                </a:solidFill>
                <a:latin typeface="Segoe Print" panose="02000600000000000000" pitchFamily="2" charset="0"/>
              </a:rPr>
              <a:t>ch</a:t>
            </a:r>
            <a:r>
              <a:rPr lang="en-GB" sz="3600" dirty="0" err="1">
                <a:solidFill>
                  <a:srgbClr val="002060"/>
                </a:solidFill>
                <a:latin typeface="Segoe Print" panose="02000600000000000000" pitchFamily="2" charset="0"/>
              </a:rPr>
              <a:t>t</a:t>
            </a:r>
            <a:endParaRPr lang="en-GB" sz="3600" dirty="0">
              <a:solidFill>
                <a:srgbClr val="002060"/>
              </a:solidFill>
              <a:latin typeface="Segoe Print" panose="02000600000000000000" pitchFamily="2" charset="0"/>
            </a:endParaRPr>
          </a:p>
        </p:txBody>
      </p:sp>
      <p:sp>
        <p:nvSpPr>
          <p:cNvPr id="39" name="TextBox 38">
            <a:hlinkClick r:id="" action="ppaction://noaction">
              <a:snd r:embed="rId13" name="T1_W11F_6.4.wav"/>
            </a:hlinkClick>
            <a:extLst>
              <a:ext uri="{FF2B5EF4-FFF2-40B4-BE49-F238E27FC236}">
                <a16:creationId xmlns:a16="http://schemas.microsoft.com/office/drawing/2014/main" id="{988CC69E-C3F4-466C-9826-926A72324DB2}"/>
              </a:ext>
            </a:extLst>
          </p:cNvPr>
          <p:cNvSpPr txBox="1"/>
          <p:nvPr/>
        </p:nvSpPr>
        <p:spPr>
          <a:xfrm>
            <a:off x="240107" y="2337987"/>
            <a:ext cx="3531419" cy="646331"/>
          </a:xfrm>
          <a:prstGeom prst="rect">
            <a:avLst/>
          </a:prstGeom>
          <a:noFill/>
        </p:spPr>
        <p:txBody>
          <a:bodyPr wrap="square" rtlCol="0">
            <a:spAutoFit/>
          </a:bodyPr>
          <a:lstStyle/>
          <a:p>
            <a:r>
              <a:rPr lang="en-GB" sz="3600" dirty="0" err="1">
                <a:solidFill>
                  <a:srgbClr val="002060"/>
                </a:solidFill>
                <a:latin typeface="Segoe Print" panose="02000600000000000000" pitchFamily="2" charset="0"/>
              </a:rPr>
              <a:t>Fa</a:t>
            </a:r>
            <a:r>
              <a:rPr lang="en-GB" sz="3600" dirty="0" err="1">
                <a:solidFill>
                  <a:srgbClr val="FF0000"/>
                </a:solidFill>
                <a:latin typeface="Segoe Print" panose="02000600000000000000" pitchFamily="2" charset="0"/>
              </a:rPr>
              <a:t>ch</a:t>
            </a:r>
            <a:r>
              <a:rPr lang="en-GB" sz="3600" dirty="0" err="1">
                <a:latin typeface="Segoe Print" panose="02000600000000000000" pitchFamily="2" charset="0"/>
              </a:rPr>
              <a:t>werk</a:t>
            </a:r>
            <a:r>
              <a:rPr lang="en-GB" sz="3600" dirty="0" err="1">
                <a:solidFill>
                  <a:srgbClr val="002060"/>
                </a:solidFill>
                <a:latin typeface="Segoe Print" panose="02000600000000000000" pitchFamily="2" charset="0"/>
              </a:rPr>
              <a:t>haus</a:t>
            </a:r>
            <a:endParaRPr lang="en-GB" sz="3600" dirty="0">
              <a:solidFill>
                <a:srgbClr val="002060"/>
              </a:solidFill>
              <a:latin typeface="Segoe Print" panose="02000600000000000000" pitchFamily="2" charset="0"/>
            </a:endParaRPr>
          </a:p>
        </p:txBody>
      </p:sp>
      <p:cxnSp>
        <p:nvCxnSpPr>
          <p:cNvPr id="8" name="Straight Connector 7">
            <a:extLst>
              <a:ext uri="{FF2B5EF4-FFF2-40B4-BE49-F238E27FC236}">
                <a16:creationId xmlns:a16="http://schemas.microsoft.com/office/drawing/2014/main" id="{3BF8DB51-021B-4F04-B486-2C08263F2FEA}"/>
              </a:ext>
            </a:extLst>
          </p:cNvPr>
          <p:cNvCxnSpPr/>
          <p:nvPr/>
        </p:nvCxnSpPr>
        <p:spPr>
          <a:xfrm flipH="1">
            <a:off x="4560227" y="811537"/>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CE2D770E-B002-4B0B-A18E-69091AEF37C2}"/>
              </a:ext>
            </a:extLst>
          </p:cNvPr>
          <p:cNvCxnSpPr/>
          <p:nvPr/>
        </p:nvCxnSpPr>
        <p:spPr>
          <a:xfrm flipH="1">
            <a:off x="5584920" y="790818"/>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hlinkClick r:id="" action="ppaction://noaction">
              <a:snd r:embed="rId14" name="T1_W11F_6.9.wav"/>
            </a:hlinkClick>
            <a:extLst>
              <a:ext uri="{FF2B5EF4-FFF2-40B4-BE49-F238E27FC236}">
                <a16:creationId xmlns:a16="http://schemas.microsoft.com/office/drawing/2014/main" id="{AFBA6CC3-6F99-43DC-9E10-225B9E95E98D}"/>
              </a:ext>
            </a:extLst>
          </p:cNvPr>
          <p:cNvPicPr>
            <a:picLocks noChangeAspect="1"/>
          </p:cNvPicPr>
          <p:nvPr/>
        </p:nvPicPr>
        <p:blipFill>
          <a:blip r:embed="rId15"/>
          <a:stretch>
            <a:fillRect/>
          </a:stretch>
        </p:blipFill>
        <p:spPr>
          <a:xfrm>
            <a:off x="4258517" y="5790179"/>
            <a:ext cx="1286148" cy="737420"/>
          </a:xfrm>
          <a:prstGeom prst="rect">
            <a:avLst/>
          </a:prstGeom>
        </p:spPr>
      </p:pic>
      <p:sp>
        <p:nvSpPr>
          <p:cNvPr id="54" name="Rounded Rectangular Callout 24">
            <a:extLst>
              <a:ext uri="{FF2B5EF4-FFF2-40B4-BE49-F238E27FC236}">
                <a16:creationId xmlns:a16="http://schemas.microsoft.com/office/drawing/2014/main" id="{4BAA00BF-AA34-4608-9F49-2989F982210D}"/>
              </a:ext>
            </a:extLst>
          </p:cNvPr>
          <p:cNvSpPr/>
          <p:nvPr/>
        </p:nvSpPr>
        <p:spPr>
          <a:xfrm>
            <a:off x="7744536" y="185277"/>
            <a:ext cx="4351407" cy="1229769"/>
          </a:xfrm>
          <a:prstGeom prst="wedgeRoundRectCallout">
            <a:avLst>
              <a:gd name="adj1" fmla="val -46746"/>
              <a:gd name="adj2" fmla="val -42281"/>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Over</a:t>
            </a:r>
            <a:r>
              <a:rPr kumimoji="0" lang="en-GB" sz="2000" b="0" i="0" u="none" strike="noStrike" kern="0" cap="none" spc="0" normalizeH="0" noProof="0" dirty="0">
                <a:ln>
                  <a:noFill/>
                </a:ln>
                <a:solidFill>
                  <a:prstClr val="white"/>
                </a:solidFill>
                <a:effectLst/>
                <a:uLnTx/>
                <a:uFillTx/>
                <a:latin typeface="Century Gothic"/>
                <a:ea typeface="+mn-ea"/>
                <a:cs typeface="+mn-cs"/>
              </a:rPr>
              <a:t> to you! Can you pronounce each of the words below, first slowly and carefully, then against the clock?</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cxnSp>
        <p:nvCxnSpPr>
          <p:cNvPr id="40" name="Straight Connector 39">
            <a:extLst>
              <a:ext uri="{FF2B5EF4-FFF2-40B4-BE49-F238E27FC236}">
                <a16:creationId xmlns:a16="http://schemas.microsoft.com/office/drawing/2014/main" id="{DDE4BADA-0027-4674-BE14-FF36A4B1DD16}"/>
              </a:ext>
            </a:extLst>
          </p:cNvPr>
          <p:cNvCxnSpPr>
            <a:cxnSpLocks/>
          </p:cNvCxnSpPr>
          <p:nvPr/>
        </p:nvCxnSpPr>
        <p:spPr>
          <a:xfrm flipH="1">
            <a:off x="1324547" y="201287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41C63AA4-EB6E-4EC9-91EA-5EF8906537B5}"/>
              </a:ext>
            </a:extLst>
          </p:cNvPr>
          <p:cNvCxnSpPr/>
          <p:nvPr/>
        </p:nvCxnSpPr>
        <p:spPr>
          <a:xfrm flipH="1">
            <a:off x="1419277" y="3556087"/>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F8DAD63A-E066-4322-8BDE-ABF174EF7ED1}"/>
              </a:ext>
            </a:extLst>
          </p:cNvPr>
          <p:cNvCxnSpPr/>
          <p:nvPr/>
        </p:nvCxnSpPr>
        <p:spPr>
          <a:xfrm flipH="1">
            <a:off x="2391179" y="3562648"/>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91E1B9AE-8718-4FF0-930D-B6D9C8356A5C}"/>
              </a:ext>
            </a:extLst>
          </p:cNvPr>
          <p:cNvCxnSpPr/>
          <p:nvPr/>
        </p:nvCxnSpPr>
        <p:spPr>
          <a:xfrm flipH="1">
            <a:off x="2663433" y="4964372"/>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229D4DD0-F242-44D0-B06F-F4E639644E44}"/>
              </a:ext>
            </a:extLst>
          </p:cNvPr>
          <p:cNvCxnSpPr/>
          <p:nvPr/>
        </p:nvCxnSpPr>
        <p:spPr>
          <a:xfrm flipH="1">
            <a:off x="3620670" y="498358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1C3D5FC6-93A9-4F4E-820E-0874EDC16DD9}"/>
              </a:ext>
            </a:extLst>
          </p:cNvPr>
          <p:cNvCxnSpPr/>
          <p:nvPr/>
        </p:nvCxnSpPr>
        <p:spPr>
          <a:xfrm flipH="1">
            <a:off x="7510716" y="1755303"/>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09F66A2-1CD4-4B45-AF5A-9AAE144258F1}"/>
              </a:ext>
            </a:extLst>
          </p:cNvPr>
          <p:cNvCxnSpPr/>
          <p:nvPr/>
        </p:nvCxnSpPr>
        <p:spPr>
          <a:xfrm flipH="1">
            <a:off x="2426009" y="204194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9160D98-9997-45BD-B0D7-1B0C530C9BE3}"/>
              </a:ext>
            </a:extLst>
          </p:cNvPr>
          <p:cNvCxnSpPr/>
          <p:nvPr/>
        </p:nvCxnSpPr>
        <p:spPr>
          <a:xfrm flipH="1">
            <a:off x="7987318" y="3122874"/>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79EAE752-A746-4850-8BFA-FE2B33485066}"/>
              </a:ext>
            </a:extLst>
          </p:cNvPr>
          <p:cNvCxnSpPr/>
          <p:nvPr/>
        </p:nvCxnSpPr>
        <p:spPr>
          <a:xfrm flipH="1">
            <a:off x="7208318" y="3122875"/>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EB777622-2660-4041-8235-CB58F75ADC84}"/>
              </a:ext>
            </a:extLst>
          </p:cNvPr>
          <p:cNvCxnSpPr/>
          <p:nvPr/>
        </p:nvCxnSpPr>
        <p:spPr>
          <a:xfrm flipH="1">
            <a:off x="7510716" y="4835636"/>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CCEC82-4E62-34CA-50C1-CB9CAE2642BE}"/>
              </a:ext>
            </a:extLst>
          </p:cNvPr>
          <p:cNvSpPr txBox="1"/>
          <p:nvPr/>
        </p:nvSpPr>
        <p:spPr>
          <a:xfrm>
            <a:off x="3348697" y="1679387"/>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[German-speaking]</a:t>
            </a:r>
          </a:p>
        </p:txBody>
      </p:sp>
      <p:pic>
        <p:nvPicPr>
          <p:cNvPr id="9" name="Picture 8" descr="A flag with a red yellow and black stripe&#10;&#10;Description automatically generated">
            <a:hlinkClick r:id="" action="ppaction://noaction">
              <a:snd r:embed="rId16" name="T1_W11F_6.3.wav"/>
            </a:hlinkClick>
            <a:extLst>
              <a:ext uri="{FF2B5EF4-FFF2-40B4-BE49-F238E27FC236}">
                <a16:creationId xmlns:a16="http://schemas.microsoft.com/office/drawing/2014/main" id="{E960B8FE-A470-4A58-3786-069CCCFC3B7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793202" y="1040429"/>
            <a:ext cx="904356" cy="511526"/>
          </a:xfrm>
          <a:prstGeom prst="rect">
            <a:avLst/>
          </a:prstGeom>
        </p:spPr>
      </p:pic>
      <p:pic>
        <p:nvPicPr>
          <p:cNvPr id="24" name="Picture 23" descr="A house with a tree in the background&#10;&#10;Description automatically generated">
            <a:hlinkClick r:id="" action="ppaction://noaction">
              <a:snd r:embed="rId18" name="T1_W11F_6.5.wav"/>
            </a:hlinkClick>
            <a:extLst>
              <a:ext uri="{FF2B5EF4-FFF2-40B4-BE49-F238E27FC236}">
                <a16:creationId xmlns:a16="http://schemas.microsoft.com/office/drawing/2014/main" id="{AB158F9E-4A7E-AF02-C173-CE8AE7CD407A}"/>
              </a:ext>
            </a:extLst>
          </p:cNvPr>
          <p:cNvPicPr>
            <a:picLocks noChangeAspect="1"/>
          </p:cNvPicPr>
          <p:nvPr/>
        </p:nvPicPr>
        <p:blipFill rotWithShape="1">
          <a:blip r:embed="rId19">
            <a:extLst>
              <a:ext uri="{28A0092B-C50C-407E-A947-70E740481C1C}">
                <a14:useLocalDpi xmlns:a14="http://schemas.microsoft.com/office/drawing/2010/main" val="0"/>
              </a:ext>
            </a:extLst>
          </a:blip>
          <a:srcRect r="34621"/>
          <a:stretch/>
        </p:blipFill>
        <p:spPr>
          <a:xfrm>
            <a:off x="3646033" y="2338457"/>
            <a:ext cx="1369763" cy="1204681"/>
          </a:xfrm>
          <a:prstGeom prst="rect">
            <a:avLst/>
          </a:prstGeom>
        </p:spPr>
      </p:pic>
      <p:sp>
        <p:nvSpPr>
          <p:cNvPr id="25" name="TextBox 24">
            <a:extLst>
              <a:ext uri="{FF2B5EF4-FFF2-40B4-BE49-F238E27FC236}">
                <a16:creationId xmlns:a16="http://schemas.microsoft.com/office/drawing/2014/main" id="{96050E33-2929-BDA4-3EAA-6E21C18797F6}"/>
              </a:ext>
            </a:extLst>
          </p:cNvPr>
          <p:cNvSpPr txBox="1"/>
          <p:nvPr/>
        </p:nvSpPr>
        <p:spPr>
          <a:xfrm>
            <a:off x="448265" y="2985158"/>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[half-timbered house]</a:t>
            </a:r>
          </a:p>
        </p:txBody>
      </p:sp>
      <p:sp>
        <p:nvSpPr>
          <p:cNvPr id="27" name="TextBox 26">
            <a:extLst>
              <a:ext uri="{FF2B5EF4-FFF2-40B4-BE49-F238E27FC236}">
                <a16:creationId xmlns:a16="http://schemas.microsoft.com/office/drawing/2014/main" id="{B8E2FC5E-B8E1-2C81-DD5F-3512189A1E86}"/>
              </a:ext>
            </a:extLst>
          </p:cNvPr>
          <p:cNvSpPr txBox="1"/>
          <p:nvPr/>
        </p:nvSpPr>
        <p:spPr>
          <a:xfrm>
            <a:off x="6611050" y="5521899"/>
            <a:ext cx="2234716" cy="1015663"/>
          </a:xfrm>
          <a:prstGeom prst="rect">
            <a:avLst/>
          </a:prstGeom>
          <a:noFill/>
        </p:spPr>
        <p:txBody>
          <a:bodyPr wrap="square">
            <a:spAutoFit/>
          </a:bodyPr>
          <a:lstStyle/>
          <a:p>
            <a:br>
              <a:rPr lang="en-GB" sz="2000" dirty="0">
                <a:solidFill>
                  <a:srgbClr val="002060"/>
                </a:solidFill>
                <a:latin typeface="Segoe Print" panose="02000600000000000000" pitchFamily="2" charset="0"/>
              </a:rPr>
            </a:br>
            <a:r>
              <a:rPr lang="en-GB" sz="2000" dirty="0">
                <a:solidFill>
                  <a:srgbClr val="002060"/>
                </a:solidFill>
                <a:latin typeface="Segoe Print" panose="02000600000000000000" pitchFamily="2" charset="0"/>
              </a:rPr>
              <a:t>[skyscraper, tower block]</a:t>
            </a:r>
          </a:p>
        </p:txBody>
      </p:sp>
      <p:sp>
        <p:nvSpPr>
          <p:cNvPr id="28" name="TextBox 27">
            <a:extLst>
              <a:ext uri="{FF2B5EF4-FFF2-40B4-BE49-F238E27FC236}">
                <a16:creationId xmlns:a16="http://schemas.microsoft.com/office/drawing/2014/main" id="{CCC0630F-1B9E-9519-A03C-8C2F06A45866}"/>
              </a:ext>
            </a:extLst>
          </p:cNvPr>
          <p:cNvSpPr txBox="1"/>
          <p:nvPr/>
        </p:nvSpPr>
        <p:spPr>
          <a:xfrm>
            <a:off x="6575582" y="4081706"/>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[bicycle light]</a:t>
            </a:r>
          </a:p>
        </p:txBody>
      </p:sp>
      <p:sp>
        <p:nvSpPr>
          <p:cNvPr id="29" name="TextBox 28">
            <a:extLst>
              <a:ext uri="{FF2B5EF4-FFF2-40B4-BE49-F238E27FC236}">
                <a16:creationId xmlns:a16="http://schemas.microsoft.com/office/drawing/2014/main" id="{B799EFEA-FD88-1A8B-A96F-0223BD1BDB80}"/>
              </a:ext>
            </a:extLst>
          </p:cNvPr>
          <p:cNvSpPr txBox="1"/>
          <p:nvPr/>
        </p:nvSpPr>
        <p:spPr>
          <a:xfrm>
            <a:off x="6592946" y="2737015"/>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[punctuation mark]</a:t>
            </a:r>
          </a:p>
        </p:txBody>
      </p:sp>
      <p:sp>
        <p:nvSpPr>
          <p:cNvPr id="32" name="TextBox 31">
            <a:extLst>
              <a:ext uri="{FF2B5EF4-FFF2-40B4-BE49-F238E27FC236}">
                <a16:creationId xmlns:a16="http://schemas.microsoft.com/office/drawing/2014/main" id="{D43E595A-AFDB-41BE-A332-9AFD530F5AA8}"/>
              </a:ext>
            </a:extLst>
          </p:cNvPr>
          <p:cNvSpPr txBox="1"/>
          <p:nvPr/>
        </p:nvSpPr>
        <p:spPr>
          <a:xfrm>
            <a:off x="1768578" y="5931022"/>
            <a:ext cx="2037319"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[Snow White]</a:t>
            </a:r>
          </a:p>
        </p:txBody>
      </p:sp>
      <p:sp>
        <p:nvSpPr>
          <p:cNvPr id="34" name="TextBox 33">
            <a:extLst>
              <a:ext uri="{FF2B5EF4-FFF2-40B4-BE49-F238E27FC236}">
                <a16:creationId xmlns:a16="http://schemas.microsoft.com/office/drawing/2014/main" id="{C99B8127-2C38-A502-F339-21477F9E8835}"/>
              </a:ext>
            </a:extLst>
          </p:cNvPr>
          <p:cNvSpPr txBox="1"/>
          <p:nvPr/>
        </p:nvSpPr>
        <p:spPr>
          <a:xfrm>
            <a:off x="1419277" y="4446010"/>
            <a:ext cx="8154648" cy="400110"/>
          </a:xfrm>
          <a:prstGeom prst="rect">
            <a:avLst/>
          </a:prstGeom>
          <a:noFill/>
        </p:spPr>
        <p:txBody>
          <a:bodyPr wrap="square">
            <a:spAutoFit/>
          </a:bodyPr>
          <a:lstStyle/>
          <a:p>
            <a:r>
              <a:rPr lang="en-GB" sz="2000" dirty="0">
                <a:solidFill>
                  <a:srgbClr val="002060"/>
                </a:solidFill>
                <a:latin typeface="Segoe Print" panose="02000600000000000000" pitchFamily="2" charset="0"/>
              </a:rPr>
              <a:t>[English lessons]</a:t>
            </a:r>
          </a:p>
        </p:txBody>
      </p:sp>
      <p:pic>
        <p:nvPicPr>
          <p:cNvPr id="67" name="Picture 66" descr="A group of question marks&#10;&#10;Description automatically generated">
            <a:hlinkClick r:id="" action="ppaction://noaction">
              <a:snd r:embed="rId20" name="T1_W11F_6.11.wav"/>
            </a:hlinkClick>
            <a:extLst>
              <a:ext uri="{FF2B5EF4-FFF2-40B4-BE49-F238E27FC236}">
                <a16:creationId xmlns:a16="http://schemas.microsoft.com/office/drawing/2014/main" id="{BC9B4EC8-BD5F-1FD3-0DE2-34E96632094D}"/>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9375443" y="1833916"/>
            <a:ext cx="1729920" cy="1037952"/>
          </a:xfrm>
          <a:prstGeom prst="rect">
            <a:avLst/>
          </a:prstGeom>
        </p:spPr>
      </p:pic>
      <p:cxnSp>
        <p:nvCxnSpPr>
          <p:cNvPr id="68" name="Straight Connector 67">
            <a:extLst>
              <a:ext uri="{FF2B5EF4-FFF2-40B4-BE49-F238E27FC236}">
                <a16:creationId xmlns:a16="http://schemas.microsoft.com/office/drawing/2014/main" id="{6B1F226E-49C9-CBE9-57CA-99BD41809200}"/>
              </a:ext>
            </a:extLst>
          </p:cNvPr>
          <p:cNvCxnSpPr/>
          <p:nvPr/>
        </p:nvCxnSpPr>
        <p:spPr>
          <a:xfrm flipH="1">
            <a:off x="8083613" y="1742697"/>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40130183-6DE8-18AC-C6AB-EEC26687EF53}"/>
              </a:ext>
            </a:extLst>
          </p:cNvPr>
          <p:cNvCxnSpPr/>
          <p:nvPr/>
        </p:nvCxnSpPr>
        <p:spPr>
          <a:xfrm flipH="1">
            <a:off x="2994634" y="3552068"/>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746051D6-D0E2-47C9-5903-B6083E4ED63F}"/>
              </a:ext>
            </a:extLst>
          </p:cNvPr>
          <p:cNvCxnSpPr/>
          <p:nvPr/>
        </p:nvCxnSpPr>
        <p:spPr>
          <a:xfrm flipH="1">
            <a:off x="3655945" y="3571021"/>
            <a:ext cx="190220" cy="1111632"/>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pic>
        <p:nvPicPr>
          <p:cNvPr id="73" name="Picture 72" descr="A close-up of a bicycle headlight&#10;&#10;Description automatically generated">
            <a:hlinkClick r:id="" action="ppaction://noaction">
              <a:snd r:embed="rId22" name="T1_W11F_6.13.wav"/>
            </a:hlinkClick>
            <a:extLst>
              <a:ext uri="{FF2B5EF4-FFF2-40B4-BE49-F238E27FC236}">
                <a16:creationId xmlns:a16="http://schemas.microsoft.com/office/drawing/2014/main" id="{7D3B0EAD-0267-6701-7439-F6B8C0A6DB5E}"/>
              </a:ext>
            </a:extLst>
          </p:cNvPr>
          <p:cNvPicPr>
            <a:picLocks noChangeAspect="1"/>
          </p:cNvPicPr>
          <p:nvPr/>
        </p:nvPicPr>
        <p:blipFill rotWithShape="1">
          <a:blip r:embed="rId23">
            <a:extLst>
              <a:ext uri="{28A0092B-C50C-407E-A947-70E740481C1C}">
                <a14:useLocalDpi xmlns:a14="http://schemas.microsoft.com/office/drawing/2010/main" val="0"/>
              </a:ext>
            </a:extLst>
          </a:blip>
          <a:srcRect l="35940" t="23337" b="14263"/>
          <a:stretch/>
        </p:blipFill>
        <p:spPr>
          <a:xfrm>
            <a:off x="9138676" y="3429000"/>
            <a:ext cx="1415667" cy="913586"/>
          </a:xfrm>
          <a:prstGeom prst="rect">
            <a:avLst/>
          </a:prstGeom>
        </p:spPr>
      </p:pic>
      <p:pic>
        <p:nvPicPr>
          <p:cNvPr id="77" name="Picture 76" descr="A building with many windows&#10;&#10;Description automatically generated">
            <a:hlinkClick r:id="" action="ppaction://noaction">
              <a:snd r:embed="rId24" name="T1_W11F_6.15.wav"/>
            </a:hlinkClick>
            <a:extLst>
              <a:ext uri="{FF2B5EF4-FFF2-40B4-BE49-F238E27FC236}">
                <a16:creationId xmlns:a16="http://schemas.microsoft.com/office/drawing/2014/main" id="{A47F7E9F-3510-D1CB-5C18-8AEEDD5F61C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735772" y="4748139"/>
            <a:ext cx="990214" cy="1980428"/>
          </a:xfrm>
          <a:prstGeom prst="rect">
            <a:avLst/>
          </a:prstGeom>
        </p:spPr>
      </p:pic>
      <p:sp>
        <p:nvSpPr>
          <p:cNvPr id="51" name="Rounded Rectangular Callout 24">
            <a:extLst>
              <a:ext uri="{FF2B5EF4-FFF2-40B4-BE49-F238E27FC236}">
                <a16:creationId xmlns:a16="http://schemas.microsoft.com/office/drawing/2014/main" id="{E685B991-29FA-4A81-B8A4-1D4CD091A2CE}"/>
              </a:ext>
            </a:extLst>
          </p:cNvPr>
          <p:cNvSpPr/>
          <p:nvPr/>
        </p:nvSpPr>
        <p:spPr>
          <a:xfrm>
            <a:off x="1139376" y="1948629"/>
            <a:ext cx="4749036" cy="2085978"/>
          </a:xfrm>
          <a:prstGeom prst="wedgeRoundRectCallout">
            <a:avLst>
              <a:gd name="adj1" fmla="val -35013"/>
              <a:gd name="adj2" fmla="val -64884"/>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prstClr val="white"/>
                </a:solidFill>
                <a:effectLst/>
                <a:uLnTx/>
                <a:uFillTx/>
                <a:latin typeface="Century Gothic"/>
                <a:ea typeface="+mn-ea"/>
                <a:cs typeface="+mn-cs"/>
              </a:rPr>
              <a:t>To</a:t>
            </a:r>
            <a:r>
              <a:rPr kumimoji="0" lang="en-GB" sz="2000" b="0" i="0" u="none" strike="noStrike" kern="0" cap="none" spc="0" normalizeH="0" noProof="0" dirty="0">
                <a:ln>
                  <a:noFill/>
                </a:ln>
                <a:solidFill>
                  <a:prstClr val="white"/>
                </a:solidFill>
                <a:effectLst/>
                <a:uLnTx/>
                <a:uFillTx/>
                <a:latin typeface="Century Gothic"/>
                <a:ea typeface="+mn-ea"/>
                <a:cs typeface="+mn-cs"/>
              </a:rPr>
              <a:t> pronounce longer words like this one, try breaking them down into the different syllables. Pronounce each syllable separately, thinking carefully about the sounds you have learnt, then together!</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pic>
        <p:nvPicPr>
          <p:cNvPr id="7" name="Immagine 6">
            <a:hlinkClick r:id="" action="ppaction://noaction">
              <a:snd r:embed="rId26" name="T1_W11F_6.7.wav"/>
            </a:hlinkClick>
            <a:extLst>
              <a:ext uri="{FF2B5EF4-FFF2-40B4-BE49-F238E27FC236}">
                <a16:creationId xmlns:a16="http://schemas.microsoft.com/office/drawing/2014/main" id="{F01210E4-970F-4AEA-E23F-AA666A9FDBBE}"/>
              </a:ext>
            </a:extLst>
          </p:cNvPr>
          <p:cNvPicPr>
            <a:picLocks noChangeAspect="1"/>
          </p:cNvPicPr>
          <p:nvPr/>
        </p:nvPicPr>
        <p:blipFill>
          <a:blip r:embed="rId27"/>
          <a:stretch>
            <a:fillRect/>
          </a:stretch>
        </p:blipFill>
        <p:spPr>
          <a:xfrm>
            <a:off x="4588464" y="3928564"/>
            <a:ext cx="847417" cy="1298561"/>
          </a:xfrm>
          <a:prstGeom prst="rect">
            <a:avLst/>
          </a:prstGeom>
        </p:spPr>
      </p:pic>
    </p:spTree>
    <p:extLst>
      <p:ext uri="{BB962C8B-B14F-4D97-AF65-F5344CB8AC3E}">
        <p14:creationId xmlns:p14="http://schemas.microsoft.com/office/powerpoint/2010/main" val="1546282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3"/>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67"/>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7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5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6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63"/>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62"/>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1" restart="whenNotActive" fill="hold" evtFilter="cancelBubble" nodeType="interactiveSeq">
                <p:stCondLst>
                  <p:cond evt="onClick" delay="0">
                    <p:tgtEl>
                      <p:spTgt spid="48"/>
                    </p:tgtEl>
                  </p:cond>
                </p:stCondLst>
                <p:endSync evt="end" delay="0">
                  <p:rtn val="all"/>
                </p:endSync>
                <p:childTnLst>
                  <p:par>
                    <p:cTn id="112" fill="hold">
                      <p:stCondLst>
                        <p:cond delay="0"/>
                      </p:stCondLst>
                      <p:childTnLst>
                        <p:par>
                          <p:cTn id="113" fill="hold">
                            <p:stCondLst>
                              <p:cond delay="0"/>
                            </p:stCondLst>
                            <p:childTnLst>
                              <p:par>
                                <p:cTn id="114" presetID="12" presetClass="exit" presetSubtype="4" fill="remove" grpId="0" nodeType="clickEffect">
                                  <p:stCondLst>
                                    <p:cond delay="0"/>
                                  </p:stCondLst>
                                  <p:childTnLst>
                                    <p:anim calcmode="lin" valueType="num">
                                      <p:cBhvr additive="base">
                                        <p:cTn id="115" dur="10000"/>
                                        <p:tgtEl>
                                          <p:spTgt spid="42"/>
                                        </p:tgtEl>
                                        <p:attrNameLst>
                                          <p:attrName>ppt_y</p:attrName>
                                        </p:attrNameLst>
                                      </p:cBhvr>
                                      <p:tavLst>
                                        <p:tav tm="0">
                                          <p:val>
                                            <p:strVal val="#ppt_y"/>
                                          </p:val>
                                        </p:tav>
                                        <p:tav tm="100000">
                                          <p:val>
                                            <p:strVal val="#ppt_y+#ppt_h*1.125000"/>
                                          </p:val>
                                        </p:tav>
                                      </p:tavLst>
                                    </p:anim>
                                    <p:animEffect transition="out" filter="wipe(down)">
                                      <p:cBhvr>
                                        <p:cTn id="116" dur="10000"/>
                                        <p:tgtEl>
                                          <p:spTgt spid="42"/>
                                        </p:tgtEl>
                                      </p:cBhvr>
                                    </p:animEffect>
                                    <p:set>
                                      <p:cBhvr>
                                        <p:cTn id="117" dur="1" fill="hold">
                                          <p:stCondLst>
                                            <p:cond delay="9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8"/>
                  </p:tgtEl>
                </p:cond>
              </p:nextCondLst>
            </p:seq>
          </p:childTnLst>
        </p:cTn>
      </p:par>
    </p:tnLst>
    <p:bldLst>
      <p:bldP spid="42" grpId="0" animBg="1"/>
      <p:bldP spid="30" grpId="0"/>
      <p:bldP spid="31" grpId="0"/>
      <p:bldP spid="33" grpId="0"/>
      <p:bldP spid="36" grpId="0"/>
      <p:bldP spid="37" grpId="0"/>
      <p:bldP spid="39" grpId="0"/>
      <p:bldP spid="54" grpId="0" animBg="1"/>
      <p:bldP spid="25" grpId="0"/>
      <p:bldP spid="27" grpId="0"/>
      <p:bldP spid="28" grpId="0"/>
      <p:bldP spid="29" grpId="0"/>
      <p:bldP spid="32" grpId="0"/>
      <p:bldP spid="34" grpId="0"/>
      <p:bldP spid="51" grpId="0" animBg="1"/>
      <p:bldP spid="5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6"/>
          <a:stretch/>
        </p:blipFill>
        <p:spPr>
          <a:xfrm>
            <a:off x="10909270" y="86527"/>
            <a:ext cx="1190434" cy="1088269"/>
          </a:xfrm>
          <a:prstGeom prst="rect">
            <a:avLst/>
          </a:prstGeom>
          <a:ln>
            <a:noFill/>
          </a:ln>
        </p:spPr>
      </p:pic>
      <p:sp>
        <p:nvSpPr>
          <p:cNvPr id="90" name="CustomShape 3"/>
          <p:cNvSpPr/>
          <p:nvPr/>
        </p:nvSpPr>
        <p:spPr>
          <a:xfrm>
            <a:off x="92296" y="1077006"/>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Remember that in German, you can put several words together to make one long word! This is called a compound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wor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d.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92" name="CustomShape 5"/>
          <p:cNvSpPr/>
          <p:nvPr/>
        </p:nvSpPr>
        <p:spPr>
          <a:xfrm>
            <a:off x="702389" y="342900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der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Baum</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02" name="Google Shape;183;p8"/>
          <p:cNvPicPr/>
          <p:nvPr/>
        </p:nvPicPr>
        <p:blipFill>
          <a:blip r:embed="rId7"/>
          <a:stretch/>
        </p:blipFill>
        <p:spPr>
          <a:xfrm>
            <a:off x="319244" y="3825750"/>
            <a:ext cx="633960" cy="6710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92296" y="79587"/>
            <a:ext cx="8799066" cy="668717"/>
          </a:xfrm>
        </p:spPr>
        <p:txBody>
          <a:bodyPr/>
          <a:lstStyle/>
          <a:p>
            <a:r>
              <a:rPr lang="en-GB" sz="3600" b="1" spc="-1" dirty="0">
                <a:latin typeface="Century Gothic" panose="020B0502020202020204" pitchFamily="34" charset="0"/>
                <a:ea typeface="Century Gothic"/>
              </a:rPr>
              <a:t>Compound words</a:t>
            </a:r>
            <a:endParaRPr lang="en-GB" sz="3600" dirty="0"/>
          </a:p>
        </p:txBody>
      </p:sp>
      <p:sp>
        <p:nvSpPr>
          <p:cNvPr id="4" name="Rectangle: Rounded Corners 3">
            <a:extLst>
              <a:ext uri="{FF2B5EF4-FFF2-40B4-BE49-F238E27FC236}">
                <a16:creationId xmlns:a16="http://schemas.microsoft.com/office/drawing/2014/main" id="{9CD1300A-FC1A-4389-BC12-D89809096E0A}"/>
              </a:ext>
            </a:extLst>
          </p:cNvPr>
          <p:cNvSpPr/>
          <p:nvPr/>
        </p:nvSpPr>
        <p:spPr>
          <a:xfrm>
            <a:off x="1094930" y="2817206"/>
            <a:ext cx="1870421" cy="518040"/>
          </a:xfrm>
          <a:prstGeom prst="roundRect">
            <a:avLst/>
          </a:prstGeom>
          <a:solidFill>
            <a:srgbClr val="00B0F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masculine</a:t>
            </a:r>
          </a:p>
        </p:txBody>
      </p:sp>
      <p:sp>
        <p:nvSpPr>
          <p:cNvPr id="26" name="Rectangle: Rounded Corners 25">
            <a:extLst>
              <a:ext uri="{FF2B5EF4-FFF2-40B4-BE49-F238E27FC236}">
                <a16:creationId xmlns:a16="http://schemas.microsoft.com/office/drawing/2014/main" id="{F0F79FDB-D32A-4BB3-B5EB-6846D0EA6ED8}"/>
              </a:ext>
            </a:extLst>
          </p:cNvPr>
          <p:cNvSpPr/>
          <p:nvPr/>
        </p:nvSpPr>
        <p:spPr>
          <a:xfrm>
            <a:off x="4888825" y="2817206"/>
            <a:ext cx="1870421" cy="518040"/>
          </a:xfrm>
          <a:prstGeom prst="roundRect">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a:ea typeface="+mn-ea"/>
                <a:cs typeface="+mn-cs"/>
              </a:rPr>
              <a:t>neuter</a:t>
            </a:r>
          </a:p>
        </p:txBody>
      </p:sp>
      <p:sp>
        <p:nvSpPr>
          <p:cNvPr id="28" name="CustomShape 5">
            <a:extLst>
              <a:ext uri="{FF2B5EF4-FFF2-40B4-BE49-F238E27FC236}">
                <a16:creationId xmlns:a16="http://schemas.microsoft.com/office/drawing/2014/main" id="{1A304562-FFAE-47C1-AAB3-E0DD291ADD70}"/>
              </a:ext>
            </a:extLst>
          </p:cNvPr>
          <p:cNvSpPr/>
          <p:nvPr/>
        </p:nvSpPr>
        <p:spPr>
          <a:xfrm>
            <a:off x="1179936" y="394704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tree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CustomShape 5">
            <a:extLst>
              <a:ext uri="{FF2B5EF4-FFF2-40B4-BE49-F238E27FC236}">
                <a16:creationId xmlns:a16="http://schemas.microsoft.com/office/drawing/2014/main" id="{C4E5B442-BFA6-4470-A33B-FD5C08584EA3}"/>
              </a:ext>
            </a:extLst>
          </p:cNvPr>
          <p:cNvSpPr/>
          <p:nvPr/>
        </p:nvSpPr>
        <p:spPr>
          <a:xfrm>
            <a:off x="4965491" y="342900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Haus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0" name="Google Shape;183;p8">
            <a:extLst>
              <a:ext uri="{FF2B5EF4-FFF2-40B4-BE49-F238E27FC236}">
                <a16:creationId xmlns:a16="http://schemas.microsoft.com/office/drawing/2014/main" id="{1FD085A7-AD18-4AB8-897A-4A91178F22D4}"/>
              </a:ext>
            </a:extLst>
          </p:cNvPr>
          <p:cNvPicPr/>
          <p:nvPr/>
        </p:nvPicPr>
        <p:blipFill>
          <a:blip r:embed="rId7"/>
          <a:stretch/>
        </p:blipFill>
        <p:spPr>
          <a:xfrm>
            <a:off x="4085984" y="3817838"/>
            <a:ext cx="633960" cy="671040"/>
          </a:xfrm>
          <a:prstGeom prst="rect">
            <a:avLst/>
          </a:prstGeom>
          <a:ln>
            <a:noFill/>
          </a:ln>
        </p:spPr>
      </p:pic>
      <p:sp>
        <p:nvSpPr>
          <p:cNvPr id="31" name="CustomShape 5">
            <a:extLst>
              <a:ext uri="{FF2B5EF4-FFF2-40B4-BE49-F238E27FC236}">
                <a16:creationId xmlns:a16="http://schemas.microsoft.com/office/drawing/2014/main" id="{55726535-1206-471F-85C0-066EA0CC3E5C}"/>
              </a:ext>
            </a:extLst>
          </p:cNvPr>
          <p:cNvSpPr/>
          <p:nvPr/>
        </p:nvSpPr>
        <p:spPr>
          <a:xfrm>
            <a:off x="4735288" y="3947040"/>
            <a:ext cx="2679315"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house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2" name="CustomShape 5">
            <a:extLst>
              <a:ext uri="{FF2B5EF4-FFF2-40B4-BE49-F238E27FC236}">
                <a16:creationId xmlns:a16="http://schemas.microsoft.com/office/drawing/2014/main" id="{6500C995-2DD7-4311-8319-AD39B8868035}"/>
              </a:ext>
            </a:extLst>
          </p:cNvPr>
          <p:cNvSpPr/>
          <p:nvPr/>
        </p:nvSpPr>
        <p:spPr>
          <a:xfrm>
            <a:off x="8894754" y="3429000"/>
            <a:ext cx="3265134"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das </a:t>
            </a:r>
            <a:r>
              <a:rPr kumimoji="0" lang="en-GB" sz="2800" b="0" i="0" u="none" strike="noStrike" kern="1200" cap="none" spc="-1" normalizeH="0" baseline="0" noProof="0" dirty="0" err="1">
                <a:ln>
                  <a:noFill/>
                </a:ln>
                <a:solidFill>
                  <a:srgbClr val="1F3864"/>
                </a:solidFill>
                <a:effectLst/>
                <a:uLnTx/>
                <a:uFillTx/>
                <a:latin typeface="Century Gothic" panose="020B0502020202020204" pitchFamily="34" charset="0"/>
                <a:ea typeface="Century Gothic"/>
                <a:cs typeface="+mn-cs"/>
              </a:rPr>
              <a:t>Baumhaus</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33" name="Google Shape;183;p8">
            <a:extLst>
              <a:ext uri="{FF2B5EF4-FFF2-40B4-BE49-F238E27FC236}">
                <a16:creationId xmlns:a16="http://schemas.microsoft.com/office/drawing/2014/main" id="{BA372CA1-F8AA-4B5F-B911-EA48AD64DE35}"/>
              </a:ext>
            </a:extLst>
          </p:cNvPr>
          <p:cNvPicPr/>
          <p:nvPr/>
        </p:nvPicPr>
        <p:blipFill>
          <a:blip r:embed="rId7"/>
          <a:stretch/>
        </p:blipFill>
        <p:spPr>
          <a:xfrm>
            <a:off x="8290641" y="3825750"/>
            <a:ext cx="633960" cy="671040"/>
          </a:xfrm>
          <a:prstGeom prst="rect">
            <a:avLst/>
          </a:prstGeom>
          <a:ln>
            <a:noFill/>
          </a:ln>
        </p:spPr>
      </p:pic>
      <p:sp>
        <p:nvSpPr>
          <p:cNvPr id="34" name="CustomShape 5">
            <a:extLst>
              <a:ext uri="{FF2B5EF4-FFF2-40B4-BE49-F238E27FC236}">
                <a16:creationId xmlns:a16="http://schemas.microsoft.com/office/drawing/2014/main" id="{C409A808-A0DA-4028-972D-84ABF9B44477}"/>
              </a:ext>
            </a:extLst>
          </p:cNvPr>
          <p:cNvSpPr/>
          <p:nvPr/>
        </p:nvSpPr>
        <p:spPr>
          <a:xfrm>
            <a:off x="8847554" y="3947040"/>
            <a:ext cx="3031167"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(the) </a:t>
            </a:r>
            <a:r>
              <a:rPr kumimoji="0" lang="en-GB" sz="2800" b="0" i="0" u="none" strike="noStrike" kern="1200" cap="none" spc="-1" normalizeH="0" baseline="0" noProof="0" dirty="0">
                <a:ln>
                  <a:noFill/>
                </a:ln>
                <a:solidFill>
                  <a:srgbClr val="1F3864"/>
                </a:solidFill>
                <a:effectLst/>
                <a:uLnTx/>
                <a:uFillTx/>
                <a:latin typeface="Century Gothic" panose="020B0502020202020204" pitchFamily="34" charset="0"/>
                <a:ea typeface="Century Gothic"/>
                <a:cs typeface="+mn-cs"/>
              </a:rPr>
              <a:t>treehouse</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Arrow: Right 2">
            <a:extLst>
              <a:ext uri="{FF2B5EF4-FFF2-40B4-BE49-F238E27FC236}">
                <a16:creationId xmlns:a16="http://schemas.microsoft.com/office/drawing/2014/main" id="{A4509B95-EE6E-D2FE-B217-DD028FA6F809}"/>
              </a:ext>
            </a:extLst>
          </p:cNvPr>
          <p:cNvSpPr/>
          <p:nvPr/>
        </p:nvSpPr>
        <p:spPr>
          <a:xfrm>
            <a:off x="7195163" y="3827358"/>
            <a:ext cx="978408" cy="484632"/>
          </a:xfrm>
          <a:prstGeom prst="rightArrow">
            <a:avLst/>
          </a:prstGeom>
          <a:solidFill>
            <a:srgbClr val="FF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23" name="Rounded Rectangular Callout 24">
            <a:extLst>
              <a:ext uri="{FF2B5EF4-FFF2-40B4-BE49-F238E27FC236}">
                <a16:creationId xmlns:a16="http://schemas.microsoft.com/office/drawing/2014/main" id="{8C58A108-948F-5806-6801-24967B151BCC}"/>
              </a:ext>
            </a:extLst>
          </p:cNvPr>
          <p:cNvSpPr/>
          <p:nvPr/>
        </p:nvSpPr>
        <p:spPr>
          <a:xfrm>
            <a:off x="4175565" y="5015025"/>
            <a:ext cx="4749036" cy="1088269"/>
          </a:xfrm>
          <a:prstGeom prst="wedgeRoundRectCallout">
            <a:avLst>
              <a:gd name="adj1" fmla="val 37192"/>
              <a:gd name="adj2" fmla="val -105957"/>
              <a:gd name="adj3" fmla="val 16667"/>
            </a:avLst>
          </a:prstGeom>
          <a:solidFill>
            <a:srgbClr val="002060"/>
          </a:solidFill>
          <a:ln w="12700" cap="flat" cmpd="sng" algn="ctr">
            <a:solidFill>
              <a:srgbClr val="FFC00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prstClr val="white"/>
                </a:solidFill>
                <a:effectLst/>
                <a:uLnTx/>
                <a:uFillTx/>
                <a:latin typeface="Century Gothic"/>
                <a:ea typeface="+mn-ea"/>
                <a:cs typeface="+mn-cs"/>
              </a:rPr>
              <a:t>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gender</a:t>
            </a:r>
            <a:r>
              <a:rPr kumimoji="0" lang="en-US" sz="2000" b="0" i="0" u="none" strike="noStrike" kern="0" cap="none" spc="0" normalizeH="0" baseline="0" noProof="0" dirty="0">
                <a:ln>
                  <a:noFill/>
                </a:ln>
                <a:solidFill>
                  <a:prstClr val="white"/>
                </a:solidFill>
                <a:effectLst/>
                <a:uLnTx/>
                <a:uFillTx/>
                <a:latin typeface="Century Gothic"/>
                <a:ea typeface="+mn-ea"/>
                <a:cs typeface="+mn-cs"/>
              </a:rPr>
              <a:t> of a compound noun is always the gender of the </a:t>
            </a:r>
            <a:r>
              <a:rPr kumimoji="0" lang="en-US" sz="2000" b="1" i="0" u="none" strike="noStrike" kern="0" cap="none" spc="0" normalizeH="0" baseline="0" noProof="0" dirty="0">
                <a:ln>
                  <a:noFill/>
                </a:ln>
                <a:solidFill>
                  <a:prstClr val="white"/>
                </a:solidFill>
                <a:effectLst/>
                <a:uLnTx/>
                <a:uFillTx/>
                <a:latin typeface="Century Gothic"/>
                <a:ea typeface="+mn-ea"/>
                <a:cs typeface="+mn-cs"/>
              </a:rPr>
              <a:t>last</a:t>
            </a:r>
            <a:r>
              <a:rPr kumimoji="0" lang="en-US" sz="2000" b="0" i="0" u="none" strike="noStrike" kern="0" cap="none" spc="0" normalizeH="0" baseline="0" noProof="0" dirty="0">
                <a:ln>
                  <a:noFill/>
                </a:ln>
                <a:solidFill>
                  <a:prstClr val="white"/>
                </a:solidFill>
                <a:effectLst/>
                <a:uLnTx/>
                <a:uFillTx/>
                <a:latin typeface="Century Gothic"/>
                <a:ea typeface="+mn-ea"/>
                <a:cs typeface="+mn-cs"/>
              </a:rPr>
              <a:t> word. </a:t>
            </a:r>
            <a:endParaRPr kumimoji="0" lang="en-GB" sz="2000" b="0" i="0" u="none" strike="noStrike" kern="0" cap="none" spc="0" normalizeH="0" baseline="0" noProof="0" dirty="0">
              <a:ln>
                <a:noFill/>
              </a:ln>
              <a:solidFill>
                <a:prstClr val="white"/>
              </a:solidFill>
              <a:effectLst/>
              <a:uLnTx/>
              <a:uFillTx/>
              <a:latin typeface="Century Gothic"/>
              <a:ea typeface="+mn-ea"/>
              <a:cs typeface="+mn-cs"/>
            </a:endParaRPr>
          </a:p>
        </p:txBody>
      </p:sp>
      <p:sp>
        <p:nvSpPr>
          <p:cNvPr id="5" name="Rectangle: Rounded Corners 25">
            <a:extLst>
              <a:ext uri="{FF2B5EF4-FFF2-40B4-BE49-F238E27FC236}">
                <a16:creationId xmlns:a16="http://schemas.microsoft.com/office/drawing/2014/main" id="{1A3324AA-1B06-7E8F-C720-6A5104DA6B65}"/>
              </a:ext>
            </a:extLst>
          </p:cNvPr>
          <p:cNvSpPr/>
          <p:nvPr/>
        </p:nvSpPr>
        <p:spPr>
          <a:xfrm>
            <a:off x="9348670" y="2817206"/>
            <a:ext cx="1870421" cy="518040"/>
          </a:xfrm>
          <a:prstGeom prst="roundRect">
            <a:avLst/>
          </a:prstGeom>
          <a:solidFill>
            <a:srgbClr val="00B050"/>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b="1" dirty="0">
                <a:solidFill>
                  <a:prstClr val="white"/>
                </a:solidFill>
                <a:latin typeface="Century Gothic"/>
              </a:rPr>
              <a:t>n</a:t>
            </a:r>
            <a:r>
              <a:rPr kumimoji="0" lang="en-GB" sz="2400" b="1" i="0" u="none" strike="noStrike" kern="1200" cap="none" spc="0" normalizeH="0" baseline="0" noProof="0" dirty="0" err="1">
                <a:ln>
                  <a:noFill/>
                </a:ln>
                <a:solidFill>
                  <a:prstClr val="white"/>
                </a:solidFill>
                <a:effectLst/>
                <a:uLnTx/>
                <a:uFillTx/>
                <a:latin typeface="Century Gothic"/>
                <a:ea typeface="+mn-ea"/>
                <a:cs typeface="+mn-cs"/>
              </a:rPr>
              <a:t>euter</a:t>
            </a:r>
            <a:r>
              <a:rPr kumimoji="0" lang="en-GB" sz="2400" b="1" i="0" u="none" strike="noStrike" kern="1200" cap="none" spc="0" normalizeH="0" baseline="0" noProof="0" dirty="0">
                <a:ln>
                  <a:noFill/>
                </a:ln>
                <a:solidFill>
                  <a:prstClr val="white"/>
                </a:solidFill>
                <a:effectLst/>
                <a:uLnTx/>
                <a:uFillTx/>
                <a:latin typeface="Century Gothic"/>
                <a:ea typeface="+mn-ea"/>
                <a:cs typeface="+mn-cs"/>
              </a:rPr>
              <a:t>!</a:t>
            </a:r>
          </a:p>
        </p:txBody>
      </p:sp>
    </p:spTree>
    <p:extLst>
      <p:ext uri="{BB962C8B-B14F-4D97-AF65-F5344CB8AC3E}">
        <p14:creationId xmlns:p14="http://schemas.microsoft.com/office/powerpoint/2010/main" val="2022705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T1_W11F_7.1.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4" name="T1_W11F_7.2.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5" name="T1_W11F_7.3.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6" presetClass="emph" presetSubtype="0" fill="hold" grpId="1" nodeType="clickEffect">
                                  <p:stCondLst>
                                    <p:cond delay="0"/>
                                  </p:stCondLst>
                                  <p:childTnLst>
                                    <p:animEffect transition="out" filter="fade">
                                      <p:cBhvr>
                                        <p:cTn id="62" dur="500" tmFilter="0, 0; .2, .5; .8, .5; 1, 0"/>
                                        <p:tgtEl>
                                          <p:spTgt spid="3"/>
                                        </p:tgtEl>
                                      </p:cBhvr>
                                    </p:animEffect>
                                    <p:animScale>
                                      <p:cBhvr>
                                        <p:cTn id="63" dur="250" autoRev="1" fill="hold"/>
                                        <p:tgtEl>
                                          <p:spTgt spid="3"/>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4" grpId="0" animBg="1"/>
      <p:bldP spid="26" grpId="0" animBg="1"/>
      <p:bldP spid="28" grpId="0"/>
      <p:bldP spid="29" grpId="0"/>
      <p:bldP spid="31" grpId="0"/>
      <p:bldP spid="32" grpId="0"/>
      <p:bldP spid="34" grpId="0"/>
      <p:bldP spid="3" grpId="0" animBg="1"/>
      <p:bldP spid="3" grpId="1" animBg="1"/>
      <p:bldP spid="2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[1/9]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4092312" y="3784154"/>
            <a:ext cx="4007375"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German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lesson</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Deutschstunde</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E40DDF8D-49E1-4813-BFE6-2A38158D351A}"/>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359188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lack screen with a black background&#10;&#10;Description automatically generated">
            <a:extLst>
              <a:ext uri="{FF2B5EF4-FFF2-40B4-BE49-F238E27FC236}">
                <a16:creationId xmlns:a16="http://schemas.microsoft.com/office/drawing/2014/main" id="{16B500CF-A9C1-F5A1-2A17-4A8C0AF155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469" y="1589916"/>
            <a:ext cx="10435541" cy="5096363"/>
          </a:xfrm>
          <a:prstGeom prst="rect">
            <a:avLst/>
          </a:prstGeom>
        </p:spPr>
      </p:pic>
      <p:sp>
        <p:nvSpPr>
          <p:cNvPr id="4" name="TextBox 3">
            <a:hlinkClick r:id="" action="ppaction://noaction">
              <a:snd r:embed="rId5" name="T1_W11F_8.1.wav"/>
            </a:hlinkClick>
            <a:extLst>
              <a:ext uri="{FF2B5EF4-FFF2-40B4-BE49-F238E27FC236}">
                <a16:creationId xmlns:a16="http://schemas.microsoft.com/office/drawing/2014/main" id="{7D58E920-5769-461D-BF6A-E26F610CFC7C}"/>
              </a:ext>
            </a:extLst>
          </p:cNvPr>
          <p:cNvSpPr txBox="1"/>
          <p:nvPr/>
        </p:nvSpPr>
        <p:spPr>
          <a:xfrm>
            <a:off x="3973319" y="44684"/>
            <a:ext cx="7090823"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32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Olivia lernt Deutsch.</a:t>
            </a:r>
            <a:endParaRPr kumimoji="0" lang="es-AR"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3644475" cy="523220"/>
          </a:xfrm>
        </p:spPr>
        <p:txBody>
          <a:bodyPr>
            <a:noAutofit/>
          </a:bodyPr>
          <a:lstStyle/>
          <a:p>
            <a:r>
              <a:rPr lang="es-AR" sz="3200" b="1" dirty="0">
                <a:solidFill>
                  <a:srgbClr val="002060"/>
                </a:solidFill>
                <a:latin typeface="Century Gothic" panose="020B0502020202020204" pitchFamily="34" charset="0"/>
                <a:cs typeface="Arial"/>
                <a:sym typeface="Arial"/>
              </a:rPr>
              <a:t>Follow up 2: </a:t>
            </a:r>
            <a:r>
              <a:rPr lang="es-AR" sz="3200" dirty="0">
                <a:solidFill>
                  <a:srgbClr val="002060"/>
                </a:solidFill>
                <a:latin typeface="Century Gothic" panose="020B0502020202020204" pitchFamily="34" charset="0"/>
                <a:cs typeface="Arial"/>
                <a:sym typeface="Arial"/>
              </a:rPr>
              <a:t>[2/9]</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Title 2">
            <a:extLst>
              <a:ext uri="{FF2B5EF4-FFF2-40B4-BE49-F238E27FC236}">
                <a16:creationId xmlns:a16="http://schemas.microsoft.com/office/drawing/2014/main" id="{BF54BBE6-9901-4675-B711-7113C449F316}"/>
              </a:ext>
            </a:extLst>
          </p:cNvPr>
          <p:cNvSpPr txBox="1">
            <a:spLocks/>
          </p:cNvSpPr>
          <p:nvPr/>
        </p:nvSpPr>
        <p:spPr>
          <a:xfrm>
            <a:off x="11245010" y="899844"/>
            <a:ext cx="766122" cy="374973"/>
          </a:xfrm>
          <a:prstGeom prst="rect">
            <a:avLst/>
          </a:prstGeom>
          <a:solidFill>
            <a:srgbClr val="2E94AF"/>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ysClr val="window" lastClr="FFFFFF"/>
                </a:solidFill>
                <a:effectLst/>
                <a:uLnTx/>
                <a:uFillTx/>
                <a:latin typeface="Century Gothic" panose="020B0502020202020204" pitchFamily="34" charset="0"/>
                <a:ea typeface="+mj-ea"/>
                <a:cs typeface="+mj-cs"/>
              </a:rPr>
              <a:t>lesen</a:t>
            </a:r>
            <a:endParaRPr kumimoji="0" lang="en-GB" sz="20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j-ea"/>
              <a:cs typeface="+mj-cs"/>
            </a:endParaRPr>
          </a:p>
        </p:txBody>
      </p:sp>
      <p:pic>
        <p:nvPicPr>
          <p:cNvPr id="13" name="Picture 12" descr="Icon&#10;&#10;Description automatically generated">
            <a:extLst>
              <a:ext uri="{FF2B5EF4-FFF2-40B4-BE49-F238E27FC236}">
                <a16:creationId xmlns:a16="http://schemas.microsoft.com/office/drawing/2014/main" id="{3DEB290D-C7BE-4CFF-AEFC-F66F3EE31C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64142" y="61136"/>
            <a:ext cx="1127858" cy="829128"/>
          </a:xfrm>
          <a:prstGeom prst="rect">
            <a:avLst/>
          </a:prstGeom>
        </p:spPr>
      </p:pic>
      <p:sp>
        <p:nvSpPr>
          <p:cNvPr id="15" name="TextBox 14">
            <a:extLst>
              <a:ext uri="{FF2B5EF4-FFF2-40B4-BE49-F238E27FC236}">
                <a16:creationId xmlns:a16="http://schemas.microsoft.com/office/drawing/2014/main" id="{135AA76A-6562-34ED-8CC6-3FB6CA5AC2DC}"/>
              </a:ext>
            </a:extLst>
          </p:cNvPr>
          <p:cNvSpPr txBox="1"/>
          <p:nvPr/>
        </p:nvSpPr>
        <p:spPr>
          <a:xfrm>
            <a:off x="3559273" y="3736963"/>
            <a:ext cx="4761007"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sports</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 </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things</a:t>
            </a:r>
            <a:r>
              <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rPr>
              <a:t>/</a:t>
            </a:r>
            <a:r>
              <a:rPr kumimoji="0" lang="es-AR" sz="4000" b="1" i="1" u="none" strike="noStrike" kern="0" cap="none" spc="0" normalizeH="0" baseline="0" noProof="0" dirty="0" err="1">
                <a:ln>
                  <a:noFill/>
                </a:ln>
                <a:solidFill>
                  <a:srgbClr val="C00000"/>
                </a:solidFill>
                <a:effectLst/>
                <a:uLnTx/>
                <a:uFillTx/>
                <a:latin typeface="Century Gothic" panose="020B0502020202020204" pitchFamily="34" charset="0"/>
                <a:ea typeface="+mn-ea"/>
                <a:cs typeface="Arial"/>
                <a:sym typeface="Arial"/>
              </a:rPr>
              <a:t>gear</a:t>
            </a:r>
            <a:endParaRPr kumimoji="0" lang="es-AR" sz="4000" b="1" i="1" u="none" strike="noStrike" kern="0" cap="none" spc="0" normalizeH="0" baseline="0" noProof="0" dirty="0">
              <a:ln>
                <a:noFill/>
              </a:ln>
              <a:solidFill>
                <a:srgbClr val="C00000"/>
              </a:solidFill>
              <a:effectLst/>
              <a:uLnTx/>
              <a:uFillTx/>
              <a:latin typeface="Century Gothic" panose="020B0502020202020204" pitchFamily="34" charset="0"/>
              <a:ea typeface="+mn-ea"/>
              <a:cs typeface="Arial"/>
              <a:sym typeface="Arial"/>
            </a:endParaRPr>
          </a:p>
        </p:txBody>
      </p:sp>
      <p:sp>
        <p:nvSpPr>
          <p:cNvPr id="26" name="TextBox 25">
            <a:extLst>
              <a:ext uri="{FF2B5EF4-FFF2-40B4-BE49-F238E27FC236}">
                <a16:creationId xmlns:a16="http://schemas.microsoft.com/office/drawing/2014/main" id="{08AC4555-1FA6-6C6E-8425-CE51B207828B}"/>
              </a:ext>
            </a:extLst>
          </p:cNvPr>
          <p:cNvSpPr txBox="1"/>
          <p:nvPr/>
        </p:nvSpPr>
        <p:spPr>
          <a:xfrm>
            <a:off x="3646735" y="2971204"/>
            <a:ext cx="4761007" cy="707886"/>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s-AR" sz="4000" b="1"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Sportsachen</a:t>
            </a:r>
            <a:endParaRPr kumimoji="0" lang="es-AR" sz="40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Rounded Rectangle 1">
            <a:extLst>
              <a:ext uri="{FF2B5EF4-FFF2-40B4-BE49-F238E27FC236}">
                <a16:creationId xmlns:a16="http://schemas.microsoft.com/office/drawing/2014/main" id="{BB6897F6-C433-85AB-4CD5-C456F4841C4A}"/>
              </a:ext>
            </a:extLst>
          </p:cNvPr>
          <p:cNvSpPr/>
          <p:nvPr/>
        </p:nvSpPr>
        <p:spPr>
          <a:xfrm>
            <a:off x="8859187" y="1922079"/>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 name="Rounded Rectangle 2">
            <a:extLst>
              <a:ext uri="{FF2B5EF4-FFF2-40B4-BE49-F238E27FC236}">
                <a16:creationId xmlns:a16="http://schemas.microsoft.com/office/drawing/2014/main" id="{B4E7C149-0340-FA96-0589-8E578A48784B}"/>
              </a:ext>
            </a:extLst>
          </p:cNvPr>
          <p:cNvSpPr/>
          <p:nvPr/>
        </p:nvSpPr>
        <p:spPr>
          <a:xfrm>
            <a:off x="8859187" y="2979295"/>
            <a:ext cx="1084916" cy="899410"/>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9" name="Picture 8" descr="A cartoon of a child&#10;&#10;Description automatically generated">
            <a:extLst>
              <a:ext uri="{FF2B5EF4-FFF2-40B4-BE49-F238E27FC236}">
                <a16:creationId xmlns:a16="http://schemas.microsoft.com/office/drawing/2014/main" id="{96118186-A4C6-3B2C-2326-AA6B35947A07}"/>
              </a:ext>
            </a:extLst>
          </p:cNvPr>
          <p:cNvPicPr>
            <a:picLocks noChangeAspect="1"/>
          </p:cNvPicPr>
          <p:nvPr/>
        </p:nvPicPr>
        <p:blipFill rotWithShape="1">
          <a:blip r:embed="rId7">
            <a:extLst>
              <a:ext uri="{28A0092B-C50C-407E-A947-70E740481C1C}">
                <a14:useLocalDpi xmlns:a14="http://schemas.microsoft.com/office/drawing/2010/main" val="0"/>
              </a:ext>
            </a:extLst>
          </a:blip>
          <a:srcRect b="34245"/>
          <a:stretch/>
        </p:blipFill>
        <p:spPr>
          <a:xfrm>
            <a:off x="9222853" y="3000680"/>
            <a:ext cx="725037" cy="865312"/>
          </a:xfrm>
          <a:prstGeom prst="rect">
            <a:avLst/>
          </a:prstGeom>
        </p:spPr>
      </p:pic>
      <p:pic>
        <p:nvPicPr>
          <p:cNvPr id="10" name="Picture 9" descr="A cartoon of a person smiling&#10;&#10;Description automatically generated">
            <a:extLst>
              <a:ext uri="{FF2B5EF4-FFF2-40B4-BE49-F238E27FC236}">
                <a16:creationId xmlns:a16="http://schemas.microsoft.com/office/drawing/2014/main" id="{8B1EA481-7FC4-5740-F2FF-47006D4205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893830" y="3061893"/>
            <a:ext cx="650645" cy="793280"/>
          </a:xfrm>
          <a:prstGeom prst="rect">
            <a:avLst/>
          </a:prstGeom>
        </p:spPr>
      </p:pic>
      <p:pic>
        <p:nvPicPr>
          <p:cNvPr id="16" name="Picture 15" descr="A cartoon of a person in a black outfit&#10;&#10;Description automatically generated">
            <a:extLst>
              <a:ext uri="{FF2B5EF4-FFF2-40B4-BE49-F238E27FC236}">
                <a16:creationId xmlns:a16="http://schemas.microsoft.com/office/drawing/2014/main" id="{1E4D7AF0-0063-45FB-AC4F-2E53010E73E6}"/>
              </a:ext>
            </a:extLst>
          </p:cNvPr>
          <p:cNvPicPr>
            <a:picLocks noChangeAspect="1"/>
          </p:cNvPicPr>
          <p:nvPr/>
        </p:nvPicPr>
        <p:blipFill rotWithShape="1">
          <a:blip r:embed="rId9">
            <a:extLst>
              <a:ext uri="{28A0092B-C50C-407E-A947-70E740481C1C}">
                <a14:useLocalDpi xmlns:a14="http://schemas.microsoft.com/office/drawing/2010/main" val="0"/>
              </a:ext>
            </a:extLst>
          </a:blip>
          <a:srcRect b="70434"/>
          <a:stretch/>
        </p:blipFill>
        <p:spPr>
          <a:xfrm>
            <a:off x="8866271" y="1922079"/>
            <a:ext cx="1038501" cy="899410"/>
          </a:xfrm>
          <a:prstGeom prst="rect">
            <a:avLst/>
          </a:prstGeom>
        </p:spPr>
      </p:pic>
    </p:spTree>
    <p:extLst>
      <p:ext uri="{BB962C8B-B14F-4D97-AF65-F5344CB8AC3E}">
        <p14:creationId xmlns:p14="http://schemas.microsoft.com/office/powerpoint/2010/main" val="405031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11F_8.4.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6"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3510</Words>
  <Application>Microsoft Office PowerPoint</Application>
  <PresentationFormat>Widescreen</PresentationFormat>
  <Paragraphs>659</Paragraphs>
  <Slides>26</Slides>
  <Notes>26</Notes>
  <HiddenSlides>0</HiddenSlides>
  <MMClips>0</MMClips>
  <ScaleCrop>false</ScaleCrop>
  <HeadingPairs>
    <vt:vector size="6" baseType="variant">
      <vt:variant>
        <vt:lpstr>Caratteri utilizzati</vt:lpstr>
      </vt:variant>
      <vt:variant>
        <vt:i4>7</vt:i4>
      </vt:variant>
      <vt:variant>
        <vt:lpstr>Tema</vt:lpstr>
      </vt:variant>
      <vt:variant>
        <vt:i4>2</vt:i4>
      </vt:variant>
      <vt:variant>
        <vt:lpstr>Titoli diapositive</vt:lpstr>
      </vt:variant>
      <vt:variant>
        <vt:i4>26</vt:i4>
      </vt:variant>
    </vt:vector>
  </HeadingPairs>
  <TitlesOfParts>
    <vt:vector size="35" baseType="lpstr">
      <vt:lpstr>Arial</vt:lpstr>
      <vt:lpstr>Calibri</vt:lpstr>
      <vt:lpstr>Century Gothic</vt:lpstr>
      <vt:lpstr>Modern Love</vt:lpstr>
      <vt:lpstr>Segoe Print</vt:lpstr>
      <vt:lpstr>Symbol</vt:lpstr>
      <vt:lpstr>Wingdings</vt:lpstr>
      <vt:lpstr>1_Office Theme</vt:lpstr>
      <vt:lpstr>2_Office Theme</vt:lpstr>
      <vt:lpstr>Interacting</vt:lpstr>
      <vt:lpstr>aussprechen</vt:lpstr>
      <vt:lpstr>aussprechen</vt:lpstr>
      <vt:lpstr>aussprechen</vt:lpstr>
      <vt:lpstr>aussprechen</vt:lpstr>
      <vt:lpstr>Follow up 1:</vt:lpstr>
      <vt:lpstr>Compound words</vt:lpstr>
      <vt:lpstr>Follow up 2: [1/9]</vt:lpstr>
      <vt:lpstr>Follow up 2: [2/9]</vt:lpstr>
      <vt:lpstr>Follow up 2: [3/9]</vt:lpstr>
      <vt:lpstr>Follow up 2: [4/9]</vt:lpstr>
      <vt:lpstr>Follow up 2: [5/9]</vt:lpstr>
      <vt:lpstr>Follow up 2: [6/9]</vt:lpstr>
      <vt:lpstr>Follow up 2: [7/9]</vt:lpstr>
      <vt:lpstr>Follow up 2: [8/9]</vt:lpstr>
      <vt:lpstr>Follow up 2: [9/9]</vt:lpstr>
      <vt:lpstr>Follow up 3</vt:lpstr>
      <vt:lpstr>Follow up 4</vt:lpstr>
      <vt:lpstr>Follow up 4</vt:lpstr>
      <vt:lpstr>Follow up 5: </vt:lpstr>
      <vt:lpstr>Follow up 5: </vt:lpstr>
      <vt:lpstr>Presentazione standard di PowerPoint</vt:lpstr>
      <vt:lpstr>Follow up 1:</vt:lpstr>
      <vt:lpstr>Follow up 4</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95</cp:revision>
  <dcterms:created xsi:type="dcterms:W3CDTF">2021-06-12T06:20:35Z</dcterms:created>
  <dcterms:modified xsi:type="dcterms:W3CDTF">2023-11-26T18:33:49Z</dcterms:modified>
</cp:coreProperties>
</file>