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277" r:id="rId3"/>
    <p:sldId id="299" r:id="rId4"/>
    <p:sldId id="407" r:id="rId5"/>
    <p:sldId id="408" r:id="rId6"/>
    <p:sldId id="944" r:id="rId7"/>
    <p:sldId id="945" r:id="rId8"/>
    <p:sldId id="294" r:id="rId9"/>
    <p:sldId id="925" r:id="rId10"/>
    <p:sldId id="938" r:id="rId11"/>
    <p:sldId id="943" r:id="rId12"/>
    <p:sldId id="950" r:id="rId13"/>
    <p:sldId id="9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66"/>
    <a:srgbClr val="0070C0"/>
    <a:srgbClr val="EFF9FB"/>
    <a:srgbClr val="5FADE4"/>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182B5-DD03-47A1-9258-0BDBA73CCF78}" v="2" dt="2023-10-13T16:49:24.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3536" autoAdjust="0"/>
  </p:normalViewPr>
  <p:slideViewPr>
    <p:cSldViewPr snapToGrid="0">
      <p:cViewPr varScale="1">
        <p:scale>
          <a:sx n="56" d="100"/>
          <a:sy n="56" d="100"/>
        </p:scale>
        <p:origin x="1092"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A0182B5-DD03-47A1-9258-0BDBA73CCF78}"/>
    <pc:docChg chg="modSld">
      <pc:chgData name="Charlotte Moss" userId="17b589c9-cb67-41ed-a894-f82ca12b573d" providerId="ADAL" clId="{0A0182B5-DD03-47A1-9258-0BDBA73CCF78}" dt="2023-10-13T16:49:28.372" v="68" actId="1036"/>
      <pc:docMkLst>
        <pc:docMk/>
      </pc:docMkLst>
      <pc:sldChg chg="modSp mod modNotesTx">
        <pc:chgData name="Charlotte Moss" userId="17b589c9-cb67-41ed-a894-f82ca12b573d" providerId="ADAL" clId="{0A0182B5-DD03-47A1-9258-0BDBA73CCF78}" dt="2023-10-13T16:28:57.278" v="3" actId="6549"/>
        <pc:sldMkLst>
          <pc:docMk/>
          <pc:sldMk cId="0" sldId="275"/>
        </pc:sldMkLst>
        <pc:spChg chg="mod">
          <ac:chgData name="Charlotte Moss" userId="17b589c9-cb67-41ed-a894-f82ca12b573d" providerId="ADAL" clId="{0A0182B5-DD03-47A1-9258-0BDBA73CCF78}" dt="2023-10-13T16:28:29.800" v="1" actId="20577"/>
          <ac:spMkLst>
            <pc:docMk/>
            <pc:sldMk cId="0" sldId="275"/>
            <ac:spMk id="4" creationId="{5C43FE6C-556C-E267-3FBA-E08D9ADBFB0E}"/>
          </ac:spMkLst>
        </pc:spChg>
      </pc:sldChg>
      <pc:sldChg chg="modSp mod">
        <pc:chgData name="Charlotte Moss" userId="17b589c9-cb67-41ed-a894-f82ca12b573d" providerId="ADAL" clId="{0A0182B5-DD03-47A1-9258-0BDBA73CCF78}" dt="2023-10-13T16:40:01.894" v="6" actId="1076"/>
        <pc:sldMkLst>
          <pc:docMk/>
          <pc:sldMk cId="1042411488" sldId="943"/>
        </pc:sldMkLst>
        <pc:picChg chg="mod">
          <ac:chgData name="Charlotte Moss" userId="17b589c9-cb67-41ed-a894-f82ca12b573d" providerId="ADAL" clId="{0A0182B5-DD03-47A1-9258-0BDBA73CCF78}" dt="2023-10-13T16:40:01.894" v="6" actId="1076"/>
          <ac:picMkLst>
            <pc:docMk/>
            <pc:sldMk cId="1042411488" sldId="943"/>
            <ac:picMk id="31" creationId="{BCA5D755-391E-3123-15A4-36428A264565}"/>
          </ac:picMkLst>
        </pc:picChg>
      </pc:sldChg>
      <pc:sldChg chg="modSp mod">
        <pc:chgData name="Charlotte Moss" userId="17b589c9-cb67-41ed-a894-f82ca12b573d" providerId="ADAL" clId="{0A0182B5-DD03-47A1-9258-0BDBA73CCF78}" dt="2023-10-13T16:32:23.446" v="5" actId="1076"/>
        <pc:sldMkLst>
          <pc:docMk/>
          <pc:sldMk cId="1469121180" sldId="944"/>
        </pc:sldMkLst>
        <pc:spChg chg="mod">
          <ac:chgData name="Charlotte Moss" userId="17b589c9-cb67-41ed-a894-f82ca12b573d" providerId="ADAL" clId="{0A0182B5-DD03-47A1-9258-0BDBA73CCF78}" dt="2023-10-13T16:32:23.446" v="5" actId="1076"/>
          <ac:spMkLst>
            <pc:docMk/>
            <pc:sldMk cId="1469121180" sldId="944"/>
            <ac:spMk id="73" creationId="{9B2B7A82-2595-4BB4-8A8F-7E11A8B8CAD4}"/>
          </ac:spMkLst>
        </pc:spChg>
      </pc:sldChg>
      <pc:sldChg chg="modSp mod modNotesTx">
        <pc:chgData name="Charlotte Moss" userId="17b589c9-cb67-41ed-a894-f82ca12b573d" providerId="ADAL" clId="{0A0182B5-DD03-47A1-9258-0BDBA73CCF78}" dt="2023-10-13T16:49:28.372" v="68" actId="1036"/>
        <pc:sldMkLst>
          <pc:docMk/>
          <pc:sldMk cId="741878432" sldId="950"/>
        </pc:sldMkLst>
        <pc:spChg chg="mod">
          <ac:chgData name="Charlotte Moss" userId="17b589c9-cb67-41ed-a894-f82ca12b573d" providerId="ADAL" clId="{0A0182B5-DD03-47A1-9258-0BDBA73CCF78}" dt="2023-10-13T16:48:50.916" v="60" actId="1076"/>
          <ac:spMkLst>
            <pc:docMk/>
            <pc:sldMk cId="741878432" sldId="950"/>
            <ac:spMk id="110" creationId="{9E383231-209F-451B-8C52-5E751571F788}"/>
          </ac:spMkLst>
        </pc:spChg>
        <pc:spChg chg="mod">
          <ac:chgData name="Charlotte Moss" userId="17b589c9-cb67-41ed-a894-f82ca12b573d" providerId="ADAL" clId="{0A0182B5-DD03-47A1-9258-0BDBA73CCF78}" dt="2023-10-13T16:49:28.372" v="68" actId="1036"/>
          <ac:spMkLst>
            <pc:docMk/>
            <pc:sldMk cId="741878432" sldId="950"/>
            <ac:spMk id="111" creationId="{80EC518A-86B0-4E52-8D08-69E1B0CCFE39}"/>
          </ac:spMkLst>
        </pc:spChg>
        <pc:spChg chg="mod">
          <ac:chgData name="Charlotte Moss" userId="17b589c9-cb67-41ed-a894-f82ca12b573d" providerId="ADAL" clId="{0A0182B5-DD03-47A1-9258-0BDBA73CCF78}" dt="2023-10-13T16:44:01.594" v="57" actId="1076"/>
          <ac:spMkLst>
            <pc:docMk/>
            <pc:sldMk cId="741878432" sldId="950"/>
            <ac:spMk id="113" creationId="{D3BBFE21-0C4D-4BA9-BB42-F04E7E4BA336}"/>
          </ac:spMkLst>
        </pc:spChg>
        <pc:spChg chg="mod">
          <ac:chgData name="Charlotte Moss" userId="17b589c9-cb67-41ed-a894-f82ca12b573d" providerId="ADAL" clId="{0A0182B5-DD03-47A1-9258-0BDBA73CCF78}" dt="2023-10-13T16:43:09.390" v="22" actId="1076"/>
          <ac:spMkLst>
            <pc:docMk/>
            <pc:sldMk cId="741878432" sldId="950"/>
            <ac:spMk id="116" creationId="{3847D15E-8D94-478C-8CAC-7AE23018F6D0}"/>
          </ac:spMkLst>
        </pc:spChg>
        <pc:graphicFrameChg chg="mod modGraphic">
          <ac:chgData name="Charlotte Moss" userId="17b589c9-cb67-41ed-a894-f82ca12b573d" providerId="ADAL" clId="{0A0182B5-DD03-47A1-9258-0BDBA73CCF78}" dt="2023-10-13T16:49:24.208" v="62"/>
          <ac:graphicFrameMkLst>
            <pc:docMk/>
            <pc:sldMk cId="741878432" sldId="950"/>
            <ac:graphicFrameMk id="109" creationId="{83332ABD-6537-46A3-B6BE-417C0F5FB6F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ich [10] leicht [311] sprechen [161]</a:t>
            </a:r>
          </a:p>
          <a:p>
            <a:pPr marL="216000" indent="-216000">
              <a:lnSpc>
                <a:spcPct val="100000"/>
              </a:lnSpc>
            </a:pPr>
            <a:r>
              <a:rPr lang="de-DE" sz="1200" b="0" strike="noStrike" spc="-1" dirty="0" err="1">
                <a:solidFill>
                  <a:srgbClr val="002060"/>
                </a:solidFill>
                <a:latin typeface="Century Gothic"/>
                <a:ea typeface="Century Gothic"/>
              </a:rPr>
              <a:t>hard</a:t>
            </a:r>
            <a:r>
              <a:rPr lang="de-DE" sz="1200" b="0" strike="noStrike" spc="-1" dirty="0">
                <a:solidFill>
                  <a:srgbClr val="002060"/>
                </a:solidFill>
                <a:latin typeface="Century Gothic"/>
                <a:ea typeface="Century Gothic"/>
              </a:rPr>
              <a: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Buch [300] Woche [219] machen [58]</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bringen</a:t>
            </a:r>
            <a:r>
              <a:rPr lang="de-DE" sz="1200" b="0" i="0" strike="noStrike" spc="-1" dirty="0">
                <a:solidFill>
                  <a:srgbClr val="002060"/>
                </a:solidFill>
                <a:latin typeface="Century Gothic"/>
                <a:ea typeface="Century Gothic"/>
              </a:rPr>
              <a:t> [163] </a:t>
            </a:r>
            <a:r>
              <a:rPr lang="de-DE" sz="1200" b="1" i="0" strike="noStrike" spc="-1" dirty="0">
                <a:solidFill>
                  <a:srgbClr val="002060"/>
                </a:solidFill>
                <a:latin typeface="Century Gothic"/>
                <a:ea typeface="Century Gothic"/>
              </a:rPr>
              <a:t>essen</a:t>
            </a:r>
            <a:r>
              <a:rPr lang="de-DE" sz="1200" b="0" i="0" strike="noStrike" spc="-1" dirty="0">
                <a:solidFill>
                  <a:srgbClr val="002060"/>
                </a:solidFill>
                <a:latin typeface="Century Gothic"/>
                <a:ea typeface="Century Gothic"/>
              </a:rPr>
              <a:t> [323] </a:t>
            </a:r>
            <a:r>
              <a:rPr lang="de-DE" sz="1200" b="1" i="0" strike="noStrike" spc="-1" dirty="0">
                <a:solidFill>
                  <a:srgbClr val="002060"/>
                </a:solidFill>
                <a:latin typeface="Century Gothic"/>
                <a:ea typeface="Century Gothic"/>
              </a:rPr>
              <a:t>mitbringen</a:t>
            </a:r>
            <a:r>
              <a:rPr lang="de-DE" sz="1200" b="0" i="0" strike="noStrike" spc="-1" dirty="0">
                <a:solidFill>
                  <a:srgbClr val="002060"/>
                </a:solidFill>
                <a:latin typeface="Century Gothic"/>
                <a:ea typeface="Century Gothic"/>
              </a:rPr>
              <a:t> [1828] </a:t>
            </a:r>
            <a:r>
              <a:rPr lang="de-DE" sz="1200" b="1" i="0" strike="noStrike" spc="-1" dirty="0">
                <a:solidFill>
                  <a:srgbClr val="002060"/>
                </a:solidFill>
                <a:latin typeface="Century Gothic"/>
                <a:ea typeface="Century Gothic"/>
              </a:rPr>
              <a:t>reden</a:t>
            </a:r>
            <a:r>
              <a:rPr lang="de-DE" sz="1200" b="0" i="0" strike="noStrike" spc="-1" dirty="0">
                <a:solidFill>
                  <a:srgbClr val="002060"/>
                </a:solidFill>
                <a:latin typeface="Century Gothic"/>
                <a:ea typeface="Century Gothic"/>
              </a:rPr>
              <a:t> [368] </a:t>
            </a:r>
            <a:r>
              <a:rPr lang="de-DE" sz="1200" b="1" i="0" strike="noStrike" spc="-1" dirty="0">
                <a:solidFill>
                  <a:srgbClr val="002060"/>
                </a:solidFill>
                <a:latin typeface="Century Gothic"/>
                <a:ea typeface="Century Gothic"/>
              </a:rPr>
              <a:t>nichts</a:t>
            </a:r>
            <a:r>
              <a:rPr lang="de-DE" sz="1200" b="0" i="0" strike="noStrike" spc="-1" dirty="0">
                <a:solidFill>
                  <a:srgbClr val="002060"/>
                </a:solidFill>
                <a:latin typeface="Century Gothic"/>
                <a:ea typeface="Century Gothic"/>
              </a:rPr>
              <a:t> [109] </a:t>
            </a:r>
            <a:r>
              <a:rPr lang="de-DE" sz="1200" b="1" i="0" strike="noStrike" spc="-1" dirty="0">
                <a:solidFill>
                  <a:srgbClr val="002060"/>
                </a:solidFill>
                <a:latin typeface="Century Gothic"/>
                <a:ea typeface="Century Gothic"/>
              </a:rPr>
              <a:t>Deutsch</a:t>
            </a:r>
            <a:r>
              <a:rPr lang="de-DE" sz="1200" b="0" i="0" strike="noStrike" spc="-1" dirty="0">
                <a:solidFill>
                  <a:srgbClr val="002060"/>
                </a:solidFill>
                <a:latin typeface="Century Gothic"/>
                <a:ea typeface="Century Gothic"/>
              </a:rPr>
              <a:t> [112] </a:t>
            </a:r>
            <a:r>
              <a:rPr lang="de-DE" sz="1200" b="1" i="0" strike="noStrike" spc="-1" dirty="0">
                <a:solidFill>
                  <a:srgbClr val="002060"/>
                </a:solidFill>
                <a:latin typeface="Century Gothic"/>
                <a:ea typeface="Century Gothic"/>
              </a:rPr>
              <a:t>Englisch</a:t>
            </a:r>
            <a:r>
              <a:rPr lang="de-DE" sz="1200" b="0" i="0" strike="noStrike" spc="-1" dirty="0">
                <a:solidFill>
                  <a:srgbClr val="002060"/>
                </a:solidFill>
                <a:latin typeface="Century Gothic"/>
                <a:ea typeface="Century Gothic"/>
              </a:rPr>
              <a:t> [662] (plus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Week 10)</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alles</a:t>
            </a:r>
            <a:r>
              <a:rPr lang="en-GB" sz="1800" b="0" i="0" u="none" strike="noStrike" dirty="0">
                <a:solidFill>
                  <a:srgbClr val="002060"/>
                </a:solidFill>
                <a:effectLst/>
                <a:latin typeface="Century Gothic" panose="020B0502020202020204" pitchFamily="34" charset="0"/>
              </a:rPr>
              <a:t> [36] alle [36] </a:t>
            </a:r>
            <a:r>
              <a:rPr lang="en-GB" sz="1800" b="0" i="0" u="none" strike="noStrike" dirty="0" err="1">
                <a:solidFill>
                  <a:srgbClr val="002060"/>
                </a:solidFill>
                <a:effectLst/>
                <a:latin typeface="Century Gothic" panose="020B0502020202020204" pitchFamily="34" charset="0"/>
              </a:rPr>
              <a:t>viele</a:t>
            </a:r>
            <a:r>
              <a:rPr lang="en-GB" sz="1800" b="0" i="0" u="none" strike="noStrike" dirty="0">
                <a:solidFill>
                  <a:srgbClr val="002060"/>
                </a:solidFill>
                <a:effectLst/>
                <a:latin typeface="Century Gothic" panose="020B0502020202020204" pitchFamily="34" charset="0"/>
              </a:rPr>
              <a:t> [56] Baum [1013] Blume [2463] Buch [300] Essen1 [323] </a:t>
            </a:r>
            <a:r>
              <a:rPr lang="en-GB" sz="1800" b="0" i="0" u="none" strike="noStrike" dirty="0" err="1">
                <a:solidFill>
                  <a:srgbClr val="002060"/>
                </a:solidFill>
                <a:effectLst/>
                <a:latin typeface="Century Gothic" panose="020B0502020202020204" pitchFamily="34" charset="0"/>
              </a:rPr>
              <a:t>Fußballspieler</a:t>
            </a:r>
            <a:r>
              <a:rPr lang="en-GB" sz="1800" b="0" i="0" u="none" strike="noStrike" dirty="0">
                <a:solidFill>
                  <a:srgbClr val="002060"/>
                </a:solidFill>
                <a:effectLst/>
                <a:latin typeface="Century Gothic" panose="020B0502020202020204" pitchFamily="34" charset="0"/>
              </a:rPr>
              <a:t> [n/a] Haus [147] </a:t>
            </a:r>
            <a:r>
              <a:rPr lang="en-GB" sz="1800" b="0" i="0" u="none" strike="noStrike" dirty="0" err="1">
                <a:solidFill>
                  <a:srgbClr val="002060"/>
                </a:solidFill>
                <a:effectLst/>
                <a:latin typeface="Century Gothic" panose="020B0502020202020204" pitchFamily="34" charset="0"/>
              </a:rPr>
              <a:t>Käse</a:t>
            </a:r>
            <a:r>
              <a:rPr lang="en-GB" sz="1800" b="0" i="0" u="none" strike="noStrike" dirty="0">
                <a:solidFill>
                  <a:srgbClr val="002060"/>
                </a:solidFill>
                <a:effectLst/>
                <a:latin typeface="Century Gothic" panose="020B0502020202020204" pitchFamily="34" charset="0"/>
              </a:rPr>
              <a:t> [4094] Kultur [594] Land2 [134] </a:t>
            </a:r>
            <a:r>
              <a:rPr lang="en-GB" sz="1800" b="0" i="0" u="none" strike="noStrike" dirty="0" err="1">
                <a:solidFill>
                  <a:srgbClr val="002060"/>
                </a:solidFill>
                <a:effectLst/>
                <a:latin typeface="Century Gothic" panose="020B0502020202020204" pitchFamily="34" charset="0"/>
              </a:rPr>
              <a:t>Satz</a:t>
            </a:r>
            <a:r>
              <a:rPr lang="en-GB" sz="1800" b="0" i="0" u="none" strike="noStrike" dirty="0">
                <a:solidFill>
                  <a:srgbClr val="002060"/>
                </a:solidFill>
                <a:effectLst/>
                <a:latin typeface="Century Gothic" panose="020B0502020202020204" pitchFamily="34" charset="0"/>
              </a:rPr>
              <a:t> [432] Schule [359] See [1317] Seen [1317] Song [3373] Sport [945]</a:t>
            </a:r>
            <a:r>
              <a:rPr lang="en-GB" dirty="0"/>
              <a:t> </a:t>
            </a:r>
            <a:endParaRPr lang="de-DE" sz="1200" b="0"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err="1">
                <a:solidFill>
                  <a:srgbClr val="002060"/>
                </a:solidFill>
                <a:effectLst/>
                <a:latin typeface="Century Gothic" panose="020B0502020202020204" pitchFamily="34" charset="0"/>
              </a:rPr>
              <a:t>mögen</a:t>
            </a:r>
            <a:r>
              <a:rPr lang="en-GB" sz="1800" b="0" i="0" u="none" strike="noStrike" dirty="0">
                <a:solidFill>
                  <a:srgbClr val="002060"/>
                </a:solidFill>
                <a:effectLst/>
                <a:latin typeface="Century Gothic" panose="020B0502020202020204" pitchFamily="34" charset="0"/>
              </a:rPr>
              <a:t>, ich mag, du </a:t>
            </a:r>
            <a:r>
              <a:rPr lang="en-GB" sz="1800" b="0" i="0" u="none" strike="noStrike" dirty="0" err="1">
                <a:solidFill>
                  <a:srgbClr val="002060"/>
                </a:solidFill>
                <a:effectLst/>
                <a:latin typeface="Century Gothic" panose="020B0502020202020204" pitchFamily="34" charset="0"/>
              </a:rPr>
              <a:t>magst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mag [168] </a:t>
            </a:r>
            <a:r>
              <a:rPr lang="en-GB" sz="1800" b="0" i="0" u="none" strike="noStrike" dirty="0" err="1">
                <a:solidFill>
                  <a:srgbClr val="002060"/>
                </a:solidFill>
                <a:effectLst/>
                <a:latin typeface="Century Gothic" panose="020B0502020202020204" pitchFamily="34" charset="0"/>
              </a:rPr>
              <a:t>Fahrräder</a:t>
            </a:r>
            <a:r>
              <a:rPr lang="en-GB" sz="1800" b="0" i="0" u="none" strike="noStrike" dirty="0">
                <a:solidFill>
                  <a:srgbClr val="002060"/>
                </a:solidFill>
                <a:effectLst/>
                <a:latin typeface="Century Gothic" panose="020B0502020202020204" pitchFamily="34" charset="0"/>
              </a:rPr>
              <a:t> [2138] </a:t>
            </a:r>
            <a:r>
              <a:rPr lang="en-GB" sz="1800" b="0" i="0" u="none" strike="noStrike" dirty="0" err="1">
                <a:solidFill>
                  <a:srgbClr val="002060"/>
                </a:solidFill>
                <a:effectLst/>
                <a:latin typeface="Century Gothic" panose="020B0502020202020204" pitchFamily="34" charset="0"/>
              </a:rPr>
              <a:t>Feier</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Häuser</a:t>
            </a:r>
            <a:r>
              <a:rPr lang="en-GB" sz="1800" b="0" i="0" u="none" strike="noStrike" dirty="0">
                <a:solidFill>
                  <a:srgbClr val="002060"/>
                </a:solidFill>
                <a:effectLst/>
                <a:latin typeface="Century Gothic" panose="020B0502020202020204" pitchFamily="34" charset="0"/>
              </a:rPr>
              <a:t> [147] Länder [134] </a:t>
            </a:r>
            <a:r>
              <a:rPr lang="en-GB" sz="1800" b="0" i="0" u="none" strike="noStrike" dirty="0" err="1">
                <a:solidFill>
                  <a:srgbClr val="002060"/>
                </a:solidFill>
                <a:effectLst/>
                <a:latin typeface="Century Gothic" panose="020B0502020202020204" pitchFamily="34" charset="0"/>
              </a:rPr>
              <a:t>Mädchen</a:t>
            </a:r>
            <a:r>
              <a:rPr lang="en-GB" sz="1800" b="0" i="0" u="none" strike="noStrike" dirty="0">
                <a:solidFill>
                  <a:srgbClr val="002060"/>
                </a:solidFill>
                <a:effectLst/>
                <a:latin typeface="Century Gothic" panose="020B0502020202020204" pitchFamily="34" charset="0"/>
              </a:rPr>
              <a:t> [602] Musiker [2577] </a:t>
            </a:r>
            <a:r>
              <a:rPr lang="en-GB" sz="1800" b="0" i="0" u="none" strike="noStrike" dirty="0" err="1">
                <a:solidFill>
                  <a:srgbClr val="002060"/>
                </a:solidFill>
                <a:effectLst/>
                <a:latin typeface="Century Gothic" panose="020B0502020202020204" pitchFamily="34" charset="0"/>
              </a:rPr>
              <a:t>Sportler</a:t>
            </a:r>
            <a:r>
              <a:rPr lang="en-GB" sz="1800" b="0" i="0" u="none" strike="noStrike" dirty="0">
                <a:solidFill>
                  <a:srgbClr val="002060"/>
                </a:solidFill>
                <a:effectLst/>
                <a:latin typeface="Century Gothic" panose="020B0502020202020204" pitchFamily="34" charset="0"/>
              </a:rPr>
              <a:t> [2565] </a:t>
            </a:r>
            <a:endParaRPr lang="de-DE" sz="1200" b="1" i="0" strike="noStrike" spc="-1" dirty="0">
              <a:solidFill>
                <a:srgbClr val="002060"/>
              </a:solidFill>
              <a:effectLst/>
              <a:latin typeface="Century Gothic"/>
              <a:ea typeface="+mn-ea"/>
              <a:cs typeface="+mn-cs"/>
            </a:endParaRPr>
          </a:p>
          <a:p>
            <a:pPr marL="216000" indent="-216000">
              <a:lnSpc>
                <a:spcPct val="100000"/>
              </a:lnSpc>
            </a:pPr>
            <a:endParaRPr lang="en-GB" sz="1100" dirty="0">
              <a:solidFill>
                <a:sysClr val="windowText" lastClr="000000"/>
              </a:solidFill>
              <a:effectLst/>
              <a:latin typeface="+mn-lt"/>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formation of yes/no questions, this time with strong verbs.</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894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and plural,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 Olivia is speaking to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over Skype. Is she asking one or both of them a question?</a:t>
            </a:r>
          </a:p>
          <a:p>
            <a:pPr marL="228600" indent="-228600">
              <a:lnSpc>
                <a:spcPct val="100000"/>
              </a:lnSpc>
              <a:buAutoNum type="arabicPeriod"/>
            </a:pPr>
            <a:r>
              <a:rPr lang="en-GB" sz="1200" b="0" strike="noStrike" spc="-1" dirty="0">
                <a:solidFill>
                  <a:srgbClr val="000000"/>
                </a:solidFill>
                <a:latin typeface="Calibri"/>
              </a:rPr>
              <a:t>Explain that pupils need to listen out for the verb form to decide if Olivia is asking just Ronja (du) or both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The pronouns are bleeped so they need to listen out for vowel changes in the strong verbs.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(B). Click to share answers.</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share answers. </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a:t>
            </a:r>
          </a:p>
          <a:p>
            <a:pPr marL="228600" indent="-228600">
              <a:lnSpc>
                <a:spcPct val="100000"/>
              </a:lnSpc>
              <a:buAutoNum type="arabicParenR"/>
            </a:pPr>
            <a:r>
              <a:rPr lang="en-GB" sz="1200" b="0" strike="noStrike" spc="-1" dirty="0">
                <a:solidFill>
                  <a:srgbClr val="000000"/>
                </a:solidFill>
                <a:latin typeface="Calibri"/>
              </a:rPr>
              <a:t>Here we are contrasting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seht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e.g. </a:t>
            </a:r>
            <a:r>
              <a:rPr lang="en-GB" sz="1200" b="0" i="1" strike="noStrike" spc="-1" dirty="0" err="1">
                <a:solidFill>
                  <a:srgbClr val="000000"/>
                </a:solidFill>
                <a:latin typeface="Calibri"/>
              </a:rPr>
              <a:t>sieht</a:t>
            </a:r>
            <a:r>
              <a:rPr lang="en-GB" sz="1200" b="0" strike="noStrike" spc="-1" dirty="0">
                <a:solidFill>
                  <a:srgbClr val="000000"/>
                </a:solidFill>
                <a:latin typeface="Calibri"/>
              </a:rPr>
              <a:t>, to focus pupils solely on the vowel change in strong verbs. This differs from the listening in Week 10, where pupils were able to use the verb ending to make their decision. </a:t>
            </a:r>
          </a:p>
          <a:p>
            <a:pPr marL="228600" indent="-228600">
              <a:lnSpc>
                <a:spcPct val="100000"/>
              </a:lnSpc>
              <a:buAutoNum type="arabicParenR"/>
            </a:pPr>
            <a:r>
              <a:rPr lang="en-GB" sz="1200" b="0" strike="noStrike" spc="-1" dirty="0">
                <a:solidFill>
                  <a:srgbClr val="000000"/>
                </a:solidFill>
                <a:latin typeface="Calibri"/>
              </a:rPr>
              <a:t>English translations given here are the most likely, but encourage pupils to think about the simple and continuous translations of each. E.g.  Do you (all) help at home?  Are you (all) helping at home? Do both work here?  What about if we add the word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Helft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Liest</a:t>
            </a:r>
            <a:r>
              <a:rPr lang="en-GB" sz="1200" b="0" strike="noStrike" spc="-1" dirty="0">
                <a:solidFill>
                  <a:srgbClr val="000000"/>
                </a:solidFill>
                <a:latin typeface="Calibri"/>
              </a:rPr>
              <a:t> [du] oft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Esst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oft </a:t>
            </a:r>
            <a:r>
              <a:rPr lang="en-GB" sz="1200" b="0" strike="noStrike" spc="-1" dirty="0" err="1">
                <a:solidFill>
                  <a:srgbClr val="000000"/>
                </a:solidFill>
                <a:latin typeface="Calibri"/>
              </a:rPr>
              <a:t>Käse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err="1">
                <a:solidFill>
                  <a:srgbClr val="000000"/>
                </a:solidFill>
                <a:latin typeface="Calibri"/>
              </a:rPr>
              <a:t>Isst</a:t>
            </a:r>
            <a:r>
              <a:rPr lang="en-GB" sz="1200" b="0" strike="noStrike" spc="-1" dirty="0">
                <a:solidFill>
                  <a:srgbClr val="000000"/>
                </a:solidFill>
                <a:latin typeface="Calibri"/>
              </a:rPr>
              <a:t> [du]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err="1">
                <a:solidFill>
                  <a:srgbClr val="000000"/>
                </a:solidFill>
                <a:latin typeface="Calibri"/>
              </a:rPr>
              <a:t>Nimmst</a:t>
            </a:r>
            <a:r>
              <a:rPr lang="en-GB" sz="1200" b="0" strike="noStrike" spc="-1" dirty="0">
                <a:solidFill>
                  <a:srgbClr val="000000"/>
                </a:solidFill>
                <a:latin typeface="Calibri"/>
              </a:rPr>
              <a:t> [du] Essen in die Schule </a:t>
            </a:r>
            <a:r>
              <a:rPr lang="en-GB" sz="1200" b="0" strike="noStrike" spc="-1" dirty="0" err="1">
                <a:solidFill>
                  <a:srgbClr val="000000"/>
                </a:solidFill>
                <a:latin typeface="Calibri"/>
              </a:rPr>
              <a:t>mit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Seht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Seen in der Schweiz?</a:t>
            </a:r>
          </a:p>
          <a:p>
            <a:pPr marL="228600" indent="-228600">
              <a:lnSpc>
                <a:spcPct val="100000"/>
              </a:lnSpc>
              <a:buAutoNum type="arabicPeriod"/>
            </a:pPr>
            <a:r>
              <a:rPr lang="en-GB" sz="1200" b="0" strike="noStrike" spc="-1" dirty="0" err="1">
                <a:solidFill>
                  <a:srgbClr val="000000"/>
                </a:solidFill>
                <a:latin typeface="Calibri"/>
              </a:rPr>
              <a:t>Nehmt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den Zug?</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in written form</a:t>
            </a:r>
            <a:r>
              <a:rPr lang="en-GB" b="1" dirty="0"/>
              <a:t>.</a:t>
            </a:r>
            <a:r>
              <a:rPr lang="en-GB" b="0" dirty="0"/>
              <a:t> </a:t>
            </a:r>
          </a:p>
          <a:p>
            <a:endParaRPr lang="en-GB" b="0" dirty="0"/>
          </a:p>
          <a:p>
            <a:r>
              <a:rPr lang="en-GB" b="1" dirty="0"/>
              <a:t>Note: </a:t>
            </a:r>
            <a:r>
              <a:rPr lang="en-GB" b="0" dirty="0"/>
              <a:t>there are two clues here – the verb ending –</a:t>
            </a:r>
            <a:r>
              <a:rPr lang="en-GB" b="0" dirty="0" err="1"/>
              <a:t>st</a:t>
            </a:r>
            <a:r>
              <a:rPr lang="en-GB" b="0" dirty="0"/>
              <a:t> or –t, and the stem change.  The pronouns have been removed to focus all of the attention on the verb forms.</a:t>
            </a:r>
            <a:endParaRPr lang="en-GB" b="1"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Explain the context – having found out lots about daily life in Switzerland, Olivia is curious about life in Germany. Ronja suggests she talks to her cousin Johanna. Johanna is going to a family celebration at a lake in Germany. Olivia is now texting Johanna and asking what she and her brother, Moritz usually do for family celebrations.</a:t>
            </a:r>
          </a:p>
          <a:p>
            <a:pPr marL="228600" indent="-228600">
              <a:buAutoNum type="arabicPeriod"/>
            </a:pPr>
            <a:r>
              <a:rPr lang="en-GB" dirty="0"/>
              <a:t>Pupils</a:t>
            </a:r>
            <a:r>
              <a:rPr lang="en-GB" baseline="0" dirty="0"/>
              <a:t> w</a:t>
            </a:r>
            <a:r>
              <a:rPr lang="en-GB" dirty="0"/>
              <a:t>rite down 1 to 6.</a:t>
            </a:r>
          </a:p>
          <a:p>
            <a:pPr marL="228600" indent="-228600">
              <a:buAutoNum type="arabicPeriod"/>
            </a:pPr>
            <a:r>
              <a:rPr lang="en-GB" dirty="0"/>
              <a:t>Pupils</a:t>
            </a:r>
            <a:r>
              <a:rPr lang="en-GB" baseline="0" dirty="0"/>
              <a:t> r</a:t>
            </a:r>
            <a:r>
              <a:rPr lang="en-GB" dirty="0"/>
              <a:t>ead Olivia’s messages,</a:t>
            </a:r>
            <a:r>
              <a:rPr lang="en-GB" baseline="0" dirty="0"/>
              <a:t> and f</a:t>
            </a:r>
            <a:r>
              <a:rPr lang="en-GB" dirty="0"/>
              <a:t>or each message say whether it applies to du (Johanna) or </a:t>
            </a:r>
            <a:r>
              <a:rPr lang="en-GB" dirty="0" err="1"/>
              <a:t>ihr</a:t>
            </a:r>
            <a:r>
              <a:rPr lang="en-GB" dirty="0"/>
              <a:t> (Johanna und Moritz), based on whether or not there is a stem change.</a:t>
            </a:r>
          </a:p>
          <a:p>
            <a:pPr marL="228600" indent="-228600">
              <a:buAutoNum type="arabicPeriod"/>
            </a:pPr>
            <a:r>
              <a:rPr lang="en-GB" dirty="0"/>
              <a:t>Pupils then try to translate each question.</a:t>
            </a:r>
            <a:endParaRPr lang="en-GB" sz="1200" b="0" strike="noStrike" spc="0" dirty="0">
              <a:latin typeface="+mn-lt"/>
            </a:endParaRPr>
          </a:p>
          <a:p>
            <a:pPr marL="228600" indent="-228600">
              <a:buAutoNum type="arabicPeriod"/>
            </a:pPr>
            <a:r>
              <a:rPr lang="en-GB" sz="1200" b="0" strike="noStrike" spc="-1" dirty="0">
                <a:latin typeface="Arial"/>
              </a:rPr>
              <a:t>Elicit full phrase answers from pupils in German, clicking to reveal written messages, and then elicit the translation in English. The audio for each answer can be played by clicking on the numbered buttons.</a:t>
            </a:r>
          </a:p>
          <a:p>
            <a:pPr marL="228600" indent="-228600">
              <a:buAutoNum type="arabicPeriod"/>
            </a:pPr>
            <a:endParaRPr lang="en-GB" sz="1200" b="0" strike="noStrike" spc="-1" dirty="0">
              <a:latin typeface="Arial"/>
            </a:endParaRPr>
          </a:p>
          <a:p>
            <a:pPr marL="0" indent="0">
              <a:buNone/>
            </a:pPr>
            <a:r>
              <a:rPr lang="en-GB" sz="1200" b="1" strike="noStrike" spc="-1" dirty="0">
                <a:latin typeface="Arial"/>
              </a:rPr>
              <a:t>Note: </a:t>
            </a:r>
            <a:r>
              <a:rPr lang="en-GB" sz="1200" b="0" strike="noStrike" spc="-1" dirty="0">
                <a:latin typeface="Arial"/>
              </a:rPr>
              <a:t>Pupils may have varying translations of the questions e.g. ‘Are you taking flowers?’ instead of ‘Do you bring flowers?’ Discuss the possibilities here and what is more likely in the context. i.e. routine present tense as we are talking about family parties in general.</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401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and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a paired read aloud task. As a general rule, words in which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 follows o, a or u are a hard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 otherwise it will be a soft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A selects a word with a hard [</a:t>
            </a:r>
            <a:r>
              <a:rPr lang="en-GB" dirty="0" err="1"/>
              <a:t>ch</a:t>
            </a:r>
            <a:r>
              <a:rPr lang="en-GB" dirty="0"/>
              <a:t>] and says it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B needs to select a word with soft [</a:t>
            </a:r>
            <a:r>
              <a:rPr lang="en-GB" dirty="0" err="1"/>
              <a:t>ch</a:t>
            </a:r>
            <a:r>
              <a:rPr lang="en-GB" dirty="0"/>
              <a:t>] to pronounce.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continue alternating until all words have been said or the time has run out, whichever comes soonest.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can repeat the activity with Partner B starting with a different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a pupil says a word with the same [</a:t>
            </a:r>
            <a:r>
              <a:rPr lang="en-GB" dirty="0" err="1"/>
              <a:t>ch</a:t>
            </a:r>
            <a:r>
              <a:rPr lang="en-GB" dirty="0"/>
              <a:t>] sound as the one before they need to start from the beginning.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individual words to hear correct pronunciation.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4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BE7B7C0-9E4D-4B18-AAF4-227C73BCA41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E1060B-DB9A-4658-8AF6-4A245F6A92D8}" type="slidenum">
              <a:rPr lang="en-GB" altLang="en-US"/>
              <a:pPr eaLnBrk="1" hangingPunct="1">
                <a:spcBef>
                  <a:spcPct val="0"/>
                </a:spcBef>
              </a:pPr>
              <a:t>7</a:t>
            </a:fld>
            <a:endParaRPr lang="en-GB" altLang="en-US"/>
          </a:p>
        </p:txBody>
      </p:sp>
      <p:sp>
        <p:nvSpPr>
          <p:cNvPr id="36867" name="Rectangle 2">
            <a:extLst>
              <a:ext uri="{FF2B5EF4-FFF2-40B4-BE49-F238E27FC236}">
                <a16:creationId xmlns:a16="http://schemas.microsoft.com/office/drawing/2014/main" id="{9548BA8F-5174-46AE-9BEC-C9EF99CCF72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ACEC70A-C912-4CAA-B20D-7C3342948E19}"/>
              </a:ext>
            </a:extLst>
          </p:cNvPr>
          <p:cNvSpPr>
            <a:spLocks noGrp="1" noChangeArrowheads="1"/>
          </p:cNvSpPr>
          <p:nvPr>
            <p:ph type="body" idx="1"/>
          </p:nvPr>
        </p:nvSpPr>
        <p:spPr>
          <a:noFill/>
        </p:spPr>
        <p:txBody>
          <a:bodyPr/>
          <a:lstStyle/>
          <a:p>
            <a:r>
              <a:rPr lang="en-US" b="1" dirty="0"/>
              <a:t>Timing: </a:t>
            </a:r>
            <a:r>
              <a:rPr lang="en-US" b="0" i="0" dirty="0"/>
              <a:t>3 minutes</a:t>
            </a:r>
          </a:p>
          <a:p>
            <a:endParaRPr lang="en-US" b="0" i="0" dirty="0"/>
          </a:p>
          <a:p>
            <a:r>
              <a:rPr lang="en-US" b="1" i="0" dirty="0"/>
              <a:t>Aim: </a:t>
            </a:r>
            <a:r>
              <a:rPr lang="en-US" b="0" i="0" dirty="0"/>
              <a:t>to introduce the vocabulary for this week.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write down numbers 1-6 and match the German and English words, or they discuss the matching pairs with a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highlight the German and English pairs and practise pronunciation as a class. </a:t>
            </a:r>
            <a:br>
              <a:rPr lang="en-GB" b="0" baseline="0" dirty="0"/>
            </a:br>
            <a:r>
              <a:rPr lang="en-GB" b="0" baseline="0" dirty="0"/>
              <a:t>3. Click to cover up the English/pictures one by one. Can pupils say the German word (on the board) for each English word that disappears?</a:t>
            </a:r>
            <a:br>
              <a:rPr lang="en-GB" b="0" baseline="0" dirty="0"/>
            </a:br>
            <a:r>
              <a:rPr lang="en-GB" b="0" baseline="0" dirty="0"/>
              <a:t>4. Click to make the English reappear, then repeat with the German words disappearing.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Finally, click to cover up all 6 words in German and English (Click 3 times in succession to cover up row by row). How many words can pupils remember? </a:t>
            </a:r>
            <a:r>
              <a:rPr lang="en-GB" b="1" baseline="0" dirty="0"/>
              <a:t>Answers</a:t>
            </a:r>
            <a:r>
              <a:rPr lang="en-GB" b="0" baseline="0" dirty="0"/>
              <a:t>: 1. </a:t>
            </a:r>
            <a:r>
              <a:rPr lang="en-GB" b="0" baseline="0" dirty="0" err="1"/>
              <a:t>bringen</a:t>
            </a:r>
            <a:r>
              <a:rPr lang="en-GB" b="0" baseline="0" dirty="0"/>
              <a:t> (to bring), 2. </a:t>
            </a:r>
            <a:r>
              <a:rPr lang="en-GB" b="0" baseline="0" dirty="0" err="1"/>
              <a:t>reden</a:t>
            </a:r>
            <a:r>
              <a:rPr lang="en-GB" b="0" baseline="0" dirty="0"/>
              <a:t> (to talk), 3.essen (to eat), 4.nichts (nothing), 5. </a:t>
            </a:r>
            <a:r>
              <a:rPr lang="en-GB" b="0" baseline="0" dirty="0" err="1"/>
              <a:t>mitbringen</a:t>
            </a:r>
            <a:r>
              <a:rPr lang="en-GB" b="0" baseline="0" dirty="0"/>
              <a:t> (to bring with), 6. Deutsch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baseline="0" dirty="0">
                <a:latin typeface="Arial" panose="020B0604020202020204" pitchFamily="34" charset="0"/>
              </a:rPr>
              <a:t>6. Ask pupils to find the German for ‘English’ elsewhere on the slide (’</a:t>
            </a:r>
            <a:r>
              <a:rPr lang="en-GB" altLang="en-US" b="0" baseline="0" dirty="0" err="1">
                <a:latin typeface="Arial" panose="020B0604020202020204" pitchFamily="34" charset="0"/>
              </a:rPr>
              <a:t>Englisch</a:t>
            </a:r>
            <a:r>
              <a:rPr lang="en-GB" altLang="en-US" b="0" baseline="0" dirty="0">
                <a:latin typeface="Arial" panose="020B0604020202020204" pitchFamily="34" charset="0"/>
              </a:rPr>
              <a:t>’). Elicit the difference in spelling (extra ‘c’) and pronunciation of the ‘E’.</a:t>
            </a:r>
            <a:endParaRPr lang="en-US" altLang="en-US" dirty="0">
              <a:latin typeface="Arial" panose="020B0604020202020204" pitchFamily="34" charset="0"/>
            </a:endParaRPr>
          </a:p>
        </p:txBody>
      </p:sp>
    </p:spTree>
    <p:extLst>
      <p:ext uri="{BB962C8B-B14F-4D97-AF65-F5344CB8AC3E}">
        <p14:creationId xmlns:p14="http://schemas.microsoft.com/office/powerpoint/2010/main" val="168414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7 minutes</a:t>
            </a:r>
          </a:p>
          <a:p>
            <a:endParaRPr lang="en-US" b="0" dirty="0"/>
          </a:p>
          <a:p>
            <a:r>
              <a:rPr lang="en-US" b="1" i="0" dirty="0"/>
              <a:t>Aim: </a:t>
            </a:r>
            <a:r>
              <a:rPr lang="en-US" b="0" i="0" dirty="0"/>
              <a:t>to link new vocabulary with known vocabulary and notice their similarities and differences.</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Explain the task.  Pupils need to organise these words into five pairs, the first of each pair is provided.</a:t>
            </a:r>
            <a:br>
              <a:rPr lang="en-GB" baseline="0" dirty="0"/>
            </a:br>
            <a:r>
              <a:rPr lang="en-GB" b="1" baseline="0" dirty="0"/>
              <a:t>2. </a:t>
            </a:r>
            <a:r>
              <a:rPr lang="en-GB" baseline="0" dirty="0"/>
              <a:t>They can talk in pairs (think-pair-share style) and should be thinking about the meaning AND the form of the words.  What do they mean?  What (if anything) makes these words look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Teacher elicits pupils’ thoughts (in order left to right, top to bottom) and clicks to provide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a:t>
            </a:r>
            <a:r>
              <a:rPr lang="en-GB" b="0" baseline="0" dirty="0"/>
              <a:t>. </a:t>
            </a:r>
            <a:r>
              <a:rPr lang="en-GB" baseline="0" dirty="0"/>
              <a:t>Pause after each answer reveal to conduct some follow up talk about these words. For example:</a:t>
            </a:r>
            <a:br>
              <a:rPr lang="en-GB" baseline="0" dirty="0"/>
            </a:br>
            <a:r>
              <a:rPr lang="en-GB" baseline="0" dirty="0"/>
              <a:t>i) </a:t>
            </a:r>
            <a:r>
              <a:rPr lang="en-GB" baseline="0" dirty="0" err="1"/>
              <a:t>essen</a:t>
            </a:r>
            <a:r>
              <a:rPr lang="en-GB" baseline="0" dirty="0"/>
              <a:t> / das Essen – which one of these is a noun?  How do you know? (capital letter, article (word for ‘the’) in front of it)  - why does the other word ‘</a:t>
            </a:r>
            <a:r>
              <a:rPr lang="en-GB" baseline="0" dirty="0" err="1"/>
              <a:t>essen</a:t>
            </a:r>
            <a:r>
              <a:rPr lang="en-GB" baseline="0" dirty="0"/>
              <a:t>’ look like a verb? (no capital, end in –</a:t>
            </a:r>
            <a:r>
              <a:rPr lang="en-GB" baseline="0" dirty="0" err="1"/>
              <a:t>en</a:t>
            </a:r>
            <a:r>
              <a:rPr lang="en-GB" baseline="0" dirty="0"/>
              <a:t>). What is the difference in meaning?</a:t>
            </a:r>
            <a:br>
              <a:rPr lang="en-GB" baseline="0" dirty="0"/>
            </a:br>
            <a:r>
              <a:rPr lang="en-GB" baseline="0" dirty="0"/>
              <a:t>ii) </a:t>
            </a:r>
            <a:r>
              <a:rPr lang="en-GB" baseline="0" dirty="0" err="1"/>
              <a:t>nehmen</a:t>
            </a:r>
            <a:r>
              <a:rPr lang="en-GB" baseline="0" dirty="0"/>
              <a:t> – </a:t>
            </a:r>
            <a:r>
              <a:rPr lang="en-GB" baseline="0" dirty="0" err="1"/>
              <a:t>mitnehmen</a:t>
            </a:r>
            <a:br>
              <a:rPr lang="en-GB" baseline="0" dirty="0"/>
            </a:br>
            <a:r>
              <a:rPr lang="en-GB" baseline="0" dirty="0"/>
              <a:t>What difference in meaning is there between these two verbs?  In a 1-verb sentence, where does the ‘</a:t>
            </a:r>
            <a:r>
              <a:rPr lang="en-GB" baseline="0" dirty="0" err="1"/>
              <a:t>mit</a:t>
            </a:r>
            <a:r>
              <a:rPr lang="en-GB" baseline="0" dirty="0"/>
              <a:t>’ go? E.g. I take my bag with me. What would this be in German? And what about I bring my bag with 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iii) </a:t>
            </a:r>
            <a:r>
              <a:rPr lang="en-GB" baseline="0" dirty="0" err="1"/>
              <a:t>nichts</a:t>
            </a:r>
            <a:r>
              <a:rPr lang="en-GB" baseline="0" dirty="0"/>
              <a:t>  - </a:t>
            </a:r>
            <a:r>
              <a:rPr lang="en-GB" baseline="0" dirty="0" err="1"/>
              <a:t>nicht</a:t>
            </a:r>
            <a:br>
              <a:rPr lang="en-GB" baseline="0" dirty="0"/>
            </a:br>
            <a:r>
              <a:rPr lang="en-GB" baseline="0" dirty="0"/>
              <a:t>Use one of these to tell me the German for ‘I don’t eat’? (Ich </a:t>
            </a:r>
            <a:r>
              <a:rPr lang="en-GB" baseline="0" dirty="0" err="1"/>
              <a:t>esse</a:t>
            </a:r>
            <a:r>
              <a:rPr lang="en-GB" baseline="0" dirty="0"/>
              <a:t> </a:t>
            </a:r>
            <a:r>
              <a:rPr lang="en-GB" baseline="0" dirty="0" err="1"/>
              <a:t>nicht</a:t>
            </a:r>
            <a:r>
              <a:rPr lang="en-GB" baseline="0" dirty="0"/>
              <a:t>) and how would you say ‘I eat nothing’ (Ich </a:t>
            </a:r>
            <a:r>
              <a:rPr lang="en-GB" baseline="0" dirty="0" err="1"/>
              <a:t>esse</a:t>
            </a:r>
            <a:r>
              <a:rPr lang="en-GB" baseline="0" dirty="0"/>
              <a:t> </a:t>
            </a:r>
            <a:r>
              <a:rPr lang="en-GB" baseline="0" dirty="0" err="1"/>
              <a:t>nichts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iv) </a:t>
            </a:r>
            <a:r>
              <a:rPr lang="en-GB" baseline="0" dirty="0" err="1"/>
              <a:t>reden</a:t>
            </a:r>
            <a:r>
              <a:rPr lang="en-GB" baseline="0" dirty="0"/>
              <a:t> – </a:t>
            </a:r>
            <a:r>
              <a:rPr lang="en-GB" baseline="0" dirty="0" err="1"/>
              <a:t>sagen</a:t>
            </a:r>
            <a:r>
              <a:rPr lang="en-GB" baseline="0" dirty="0"/>
              <a:t>. These two verbs don’t look anything like each other. What makes them a pair?</a:t>
            </a:r>
            <a:br>
              <a:rPr lang="en-GB" baseline="0" dirty="0"/>
            </a:br>
            <a:r>
              <a:rPr lang="en-GB" baseline="0" dirty="0"/>
              <a:t>They are both about communicating in speech.  Which one means ‘to say, tell’? And which one means ‘to talk’?</a:t>
            </a:r>
            <a:br>
              <a:rPr lang="en-GB" baseline="0" dirty="0"/>
            </a:br>
            <a:r>
              <a:rPr lang="en-GB" baseline="0" dirty="0"/>
              <a:t>What would ‘Ich rede </a:t>
            </a:r>
            <a:r>
              <a:rPr lang="en-GB" baseline="0" dirty="0" err="1"/>
              <a:t>mit</a:t>
            </a:r>
            <a:r>
              <a:rPr lang="en-GB" baseline="0" dirty="0"/>
              <a:t> </a:t>
            </a:r>
            <a:r>
              <a:rPr lang="en-GB" baseline="0" dirty="0" err="1"/>
              <a:t>Freunden</a:t>
            </a:r>
            <a:r>
              <a:rPr lang="en-GB" baseline="0" dirty="0"/>
              <a:t>’ mean?</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8.wav"/><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audio" Target="../media/audio50.wav"/><Relationship Id="rId10" Type="http://schemas.openxmlformats.org/officeDocument/2006/relationships/image" Target="../media/image35.png"/><Relationship Id="rId4" Type="http://schemas.openxmlformats.org/officeDocument/2006/relationships/audio" Target="../media/audio49.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image" Target="../media/image39.gif"/><Relationship Id="rId3" Type="http://schemas.openxmlformats.org/officeDocument/2006/relationships/audio" Target="../media/audio51.wav"/><Relationship Id="rId21" Type="http://schemas.openxmlformats.org/officeDocument/2006/relationships/audio" Target="../media/audio66.wav"/><Relationship Id="rId7" Type="http://schemas.openxmlformats.org/officeDocument/2006/relationships/audio" Target="../media/audio55.wav"/><Relationship Id="rId12" Type="http://schemas.openxmlformats.org/officeDocument/2006/relationships/image" Target="../media/image16.svg"/><Relationship Id="rId17" Type="http://schemas.openxmlformats.org/officeDocument/2006/relationships/audio" Target="../media/audio62.wav"/><Relationship Id="rId25" Type="http://schemas.openxmlformats.org/officeDocument/2006/relationships/image" Target="../media/image38.gif"/><Relationship Id="rId2" Type="http://schemas.openxmlformats.org/officeDocument/2006/relationships/notesSlide" Target="../notesSlides/notesSlide11.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15.png"/><Relationship Id="rId24" Type="http://schemas.openxmlformats.org/officeDocument/2006/relationships/audio" Target="../media/audio67.wav"/><Relationship Id="rId5" Type="http://schemas.openxmlformats.org/officeDocument/2006/relationships/audio" Target="../media/audio53.wav"/><Relationship Id="rId15" Type="http://schemas.openxmlformats.org/officeDocument/2006/relationships/audio" Target="../media/audio60.wav"/><Relationship Id="rId23" Type="http://schemas.openxmlformats.org/officeDocument/2006/relationships/image" Target="../media/image37.png"/><Relationship Id="rId10" Type="http://schemas.openxmlformats.org/officeDocument/2006/relationships/image" Target="../media/image4.gif"/><Relationship Id="rId19" Type="http://schemas.openxmlformats.org/officeDocument/2006/relationships/audio" Target="../media/audio64.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59.wav"/><Relationship Id="rId22"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3.wav"/><Relationship Id="rId3" Type="http://schemas.openxmlformats.org/officeDocument/2006/relationships/audio" Target="../media/audio68.wav"/><Relationship Id="rId7" Type="http://schemas.openxmlformats.org/officeDocument/2006/relationships/image" Target="../media/image16.svg"/><Relationship Id="rId12" Type="http://schemas.openxmlformats.org/officeDocument/2006/relationships/audio" Target="../media/audio72.wav"/><Relationship Id="rId17" Type="http://schemas.openxmlformats.org/officeDocument/2006/relationships/image" Target="../media/image4.gif"/><Relationship Id="rId2" Type="http://schemas.openxmlformats.org/officeDocument/2006/relationships/notesSlide" Target="../notesSlides/notesSlide12.xml"/><Relationship Id="rId16" Type="http://schemas.openxmlformats.org/officeDocument/2006/relationships/audio" Target="../media/audio76.wav"/><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audio" Target="../media/audio71.wav"/><Relationship Id="rId5" Type="http://schemas.openxmlformats.org/officeDocument/2006/relationships/image" Target="../media/image22.png"/><Relationship Id="rId15" Type="http://schemas.openxmlformats.org/officeDocument/2006/relationships/audio" Target="../media/audio75.wav"/><Relationship Id="rId10" Type="http://schemas.openxmlformats.org/officeDocument/2006/relationships/image" Target="../media/image41.png"/><Relationship Id="rId4" Type="http://schemas.openxmlformats.org/officeDocument/2006/relationships/audio" Target="../media/audio69.wav"/><Relationship Id="rId9" Type="http://schemas.openxmlformats.org/officeDocument/2006/relationships/image" Target="../media/image40.gif"/><Relationship Id="rId14" Type="http://schemas.openxmlformats.org/officeDocument/2006/relationships/audio" Target="../media/audio74.wav"/></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77.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8.jpg"/><Relationship Id="rId4" Type="http://schemas.openxmlformats.org/officeDocument/2006/relationships/audio" Target="../media/audio4.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6.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3.png"/><Relationship Id="rId4" Type="http://schemas.openxmlformats.org/officeDocument/2006/relationships/audio" Target="../media/audio8.wav"/><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14.png"/><Relationship Id="rId21" Type="http://schemas.openxmlformats.org/officeDocument/2006/relationships/audio" Target="../media/audio23.wav"/><Relationship Id="rId7" Type="http://schemas.openxmlformats.org/officeDocument/2006/relationships/image" Target="../media/image18.pn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6.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audio" Target="../media/audio13.wav"/><Relationship Id="rId5" Type="http://schemas.openxmlformats.org/officeDocument/2006/relationships/image" Target="../media/image16.svg"/><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image" Target="../media/image15.png"/><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6.svg"/><Relationship Id="rId18" Type="http://schemas.openxmlformats.org/officeDocument/2006/relationships/image" Target="../media/image25.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5.png"/><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audio" Target="../media/audio29.wav"/><Relationship Id="rId11" Type="http://schemas.openxmlformats.org/officeDocument/2006/relationships/audio" Target="../media/audio32.wav"/><Relationship Id="rId5" Type="http://schemas.openxmlformats.org/officeDocument/2006/relationships/audio" Target="../media/audio28.wav"/><Relationship Id="rId15" Type="http://schemas.openxmlformats.org/officeDocument/2006/relationships/image" Target="../media/image22.png"/><Relationship Id="rId10" Type="http://schemas.openxmlformats.org/officeDocument/2006/relationships/image" Target="../media/image20.jpg"/><Relationship Id="rId19" Type="http://schemas.openxmlformats.org/officeDocument/2006/relationships/image" Target="../media/image26.png"/><Relationship Id="rId4" Type="http://schemas.openxmlformats.org/officeDocument/2006/relationships/audio" Target="../media/audio27.wav"/><Relationship Id="rId9" Type="http://schemas.openxmlformats.org/officeDocument/2006/relationships/image" Target="../media/image19.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audio" Target="../media/audio33.wav"/><Relationship Id="rId7" Type="http://schemas.openxmlformats.org/officeDocument/2006/relationships/image" Target="../media/image22.png"/><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8.xml"/><Relationship Id="rId16" Type="http://schemas.openxmlformats.org/officeDocument/2006/relationships/audio" Target="../media/audio40.wav"/><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35.wav"/><Relationship Id="rId5" Type="http://schemas.openxmlformats.org/officeDocument/2006/relationships/image" Target="../media/image16.svg"/><Relationship Id="rId15" Type="http://schemas.openxmlformats.org/officeDocument/2006/relationships/audio" Target="../media/audio39.wav"/><Relationship Id="rId10" Type="http://schemas.openxmlformats.org/officeDocument/2006/relationships/audio" Target="../media/audio34.wav"/><Relationship Id="rId19" Type="http://schemas.openxmlformats.org/officeDocument/2006/relationships/audio" Target="../media/audio43.wav"/><Relationship Id="rId4" Type="http://schemas.openxmlformats.org/officeDocument/2006/relationships/image" Target="../media/image15.png"/><Relationship Id="rId9" Type="http://schemas.openxmlformats.org/officeDocument/2006/relationships/image" Target="../media/image28.svg"/><Relationship Id="rId14"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9.png"/><Relationship Id="rId3" Type="http://schemas.openxmlformats.org/officeDocument/2006/relationships/audio" Target="../media/audio44.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33.png"/><Relationship Id="rId5" Type="http://schemas.openxmlformats.org/officeDocument/2006/relationships/audio" Target="../media/audio46.wav"/><Relationship Id="rId10" Type="http://schemas.openxmlformats.org/officeDocument/2006/relationships/image" Target="../media/image32.png"/><Relationship Id="rId4" Type="http://schemas.openxmlformats.org/officeDocument/2006/relationships/audio" Target="../media/audio45.wav"/><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hlinkClick r:id="" action="ppaction://noaction">
              <a:snd r:embed="rId4" name="T1_W11_1.1.wav"/>
            </a:hlinkClick>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endParaRPr lang="en-GB" sz="2800" baseline="30000" dirty="0">
              <a:solidFill>
                <a:schemeClr val="bg1"/>
              </a:solidFill>
              <a:latin typeface="Segoe Print" panose="02000600000000000000" pitchFamily="2" charset="0"/>
            </a:endParaRPr>
          </a:p>
        </p:txBody>
      </p:sp>
      <p:sp>
        <p:nvSpPr>
          <p:cNvPr id="19" name="CustomShape 3">
            <a:extLst>
              <a:ext uri="{FF2B5EF4-FFF2-40B4-BE49-F238E27FC236}">
                <a16:creationId xmlns:a16="http://schemas.microsoft.com/office/drawing/2014/main" id="{46B2A2AD-4912-236D-CD53-0E3436F65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pic>
        <p:nvPicPr>
          <p:cNvPr id="17" name="Picture 2" descr="A cartoon of a person&#10;&#10;Description automatically generated with medium confidence">
            <a:extLst>
              <a:ext uri="{FF2B5EF4-FFF2-40B4-BE49-F238E27FC236}">
                <a16:creationId xmlns:a16="http://schemas.microsoft.com/office/drawing/2014/main" id="{33F4F507-F100-4190-B9AC-FE129CC37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ee Switzerland Country vector and picture">
            <a:extLst>
              <a:ext uri="{FF2B5EF4-FFF2-40B4-BE49-F238E27FC236}">
                <a16:creationId xmlns:a16="http://schemas.microsoft.com/office/drawing/2014/main" id="{E357066E-2D9D-4278-9BB9-314B032BC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artoon of a person in a black outfit&#10;&#10;Description automatically generated">
            <a:extLst>
              <a:ext uri="{FF2B5EF4-FFF2-40B4-BE49-F238E27FC236}">
                <a16:creationId xmlns:a16="http://schemas.microsoft.com/office/drawing/2014/main" id="{8A9852FA-ABC5-40A3-950D-64F9E89B6FD3}"/>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1" name="Group 20">
            <a:extLst>
              <a:ext uri="{FF2B5EF4-FFF2-40B4-BE49-F238E27FC236}">
                <a16:creationId xmlns:a16="http://schemas.microsoft.com/office/drawing/2014/main" id="{41996881-2B16-4230-AF04-762000F4B06C}"/>
              </a:ext>
            </a:extLst>
          </p:cNvPr>
          <p:cNvGrpSpPr/>
          <p:nvPr/>
        </p:nvGrpSpPr>
        <p:grpSpPr>
          <a:xfrm>
            <a:off x="2995486" y="2976043"/>
            <a:ext cx="773455" cy="1241113"/>
            <a:chOff x="-3257549" y="351247"/>
            <a:chExt cx="2891629" cy="4640012"/>
          </a:xfrm>
        </p:grpSpPr>
        <p:pic>
          <p:nvPicPr>
            <p:cNvPr id="22" name="Picture 21">
              <a:extLst>
                <a:ext uri="{FF2B5EF4-FFF2-40B4-BE49-F238E27FC236}">
                  <a16:creationId xmlns:a16="http://schemas.microsoft.com/office/drawing/2014/main" id="{BC23F92E-D8F5-4594-8C41-079B282E0E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3" name="Picture 22">
              <a:extLst>
                <a:ext uri="{FF2B5EF4-FFF2-40B4-BE49-F238E27FC236}">
                  <a16:creationId xmlns:a16="http://schemas.microsoft.com/office/drawing/2014/main" id="{34D1D595-EFBA-43B6-92E6-5AB7C1DF52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28012" y="68163"/>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Remember that to ask yes/no questions, the verb and subject swap: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yes/no questions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73863" y="549094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ea typeface="Century Gothic"/>
              </a:rPr>
              <a:t>S</a:t>
            </a:r>
            <a:r>
              <a:rPr lang="en-GB" sz="2800" b="1" u="sng" spc="-1" noProof="0" dirty="0" err="1">
                <a:solidFill>
                  <a:srgbClr val="002060"/>
                </a:solidFill>
                <a:latin typeface="Century Gothic" panose="020B0502020202020204" pitchFamily="34" charset="0"/>
                <a:ea typeface="Century Gothic"/>
              </a:rPr>
              <a:t>e</a:t>
            </a:r>
            <a:r>
              <a:rPr lang="en-GB" sz="2800" b="1" spc="-1" noProof="0" dirty="0" err="1">
                <a:solidFill>
                  <a:srgbClr val="002060"/>
                </a:solidFill>
                <a:latin typeface="Century Gothic" panose="020B0502020202020204" pitchFamily="34" charset="0"/>
                <a:ea typeface="Century Gothic"/>
              </a:rPr>
              <a:t>ht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ihr</a:t>
            </a:r>
            <a:r>
              <a:rPr lang="en-GB" sz="2800" b="1" spc="-1" noProof="0"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7"/>
          <a:stretch/>
        </p:blipFill>
        <p:spPr>
          <a:xfrm>
            <a:off x="5691565" y="5459558"/>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547490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(all) see?</a:t>
            </a:r>
            <a:b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b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Are you (all)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E0EE26C9-5E6A-4B99-8873-9F5515C36184}"/>
              </a:ext>
            </a:extLst>
          </p:cNvPr>
          <p:cNvGrpSpPr/>
          <p:nvPr/>
        </p:nvGrpSpPr>
        <p:grpSpPr>
          <a:xfrm>
            <a:off x="8701508" y="74985"/>
            <a:ext cx="3566426" cy="1200288"/>
            <a:chOff x="8701508" y="74985"/>
            <a:chExt cx="3566426" cy="1200288"/>
          </a:xfrm>
        </p:grpSpPr>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8837390" y="74985"/>
              <a:ext cx="3294662" cy="1164545"/>
            </a:xfrm>
            <a:prstGeom prst="wedgeRoundRectCallout">
              <a:avLst>
                <a:gd name="adj1" fmla="val -97052"/>
                <a:gd name="adj2" fmla="val -141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8701508" y="74985"/>
              <a:ext cx="3566426"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This is the same for all verbs, weak and strong.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sp>
        <p:nvSpPr>
          <p:cNvPr id="66" name="CustomShape 4">
            <a:extLst>
              <a:ext uri="{FF2B5EF4-FFF2-40B4-BE49-F238E27FC236}">
                <a16:creationId xmlns:a16="http://schemas.microsoft.com/office/drawing/2014/main" id="{39F32AD5-3F14-4348-8369-1146B9EE3ED8}"/>
              </a:ext>
            </a:extLst>
          </p:cNvPr>
          <p:cNvSpPr/>
          <p:nvPr/>
        </p:nvSpPr>
        <p:spPr>
          <a:xfrm>
            <a:off x="251365" y="201572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7"/>
          <a:stretch/>
        </p:blipFill>
        <p:spPr>
          <a:xfrm>
            <a:off x="5691565" y="1886434"/>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201469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see/are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46987" y="1593025"/>
            <a:ext cx="1649734" cy="1159527"/>
          </a:xfrm>
          <a:prstGeom prst="rect">
            <a:avLst/>
          </a:prstGeom>
        </p:spPr>
      </p:pic>
      <p:sp>
        <p:nvSpPr>
          <p:cNvPr id="30" name="CustomShape 4">
            <a:extLst>
              <a:ext uri="{FF2B5EF4-FFF2-40B4-BE49-F238E27FC236}">
                <a16:creationId xmlns:a16="http://schemas.microsoft.com/office/drawing/2014/main" id="{1C6FA624-BA5C-47FF-A201-351930692AC5}"/>
              </a:ext>
            </a:extLst>
          </p:cNvPr>
          <p:cNvSpPr/>
          <p:nvPr/>
        </p:nvSpPr>
        <p:spPr>
          <a:xfrm>
            <a:off x="273863" y="308225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A5A5A264-2EBB-4CA9-AC30-E9A934CD2844}"/>
              </a:ext>
            </a:extLst>
          </p:cNvPr>
          <p:cNvPicPr/>
          <p:nvPr/>
        </p:nvPicPr>
        <p:blipFill>
          <a:blip r:embed="rId7"/>
          <a:stretch/>
        </p:blipFill>
        <p:spPr>
          <a:xfrm>
            <a:off x="5714063" y="2952968"/>
            <a:ext cx="633960" cy="671040"/>
          </a:xfrm>
          <a:prstGeom prst="rect">
            <a:avLst/>
          </a:prstGeom>
          <a:ln>
            <a:noFill/>
          </a:ln>
        </p:spPr>
      </p:pic>
      <p:sp>
        <p:nvSpPr>
          <p:cNvPr id="32" name="CustomShape 5">
            <a:extLst>
              <a:ext uri="{FF2B5EF4-FFF2-40B4-BE49-F238E27FC236}">
                <a16:creationId xmlns:a16="http://schemas.microsoft.com/office/drawing/2014/main" id="{97F6BA93-9054-46A6-A287-B85009DDA779}"/>
              </a:ext>
            </a:extLst>
          </p:cNvPr>
          <p:cNvSpPr/>
          <p:nvPr/>
        </p:nvSpPr>
        <p:spPr>
          <a:xfrm>
            <a:off x="6521668" y="2916812"/>
            <a:ext cx="5737332" cy="9869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 see</a:t>
            </a:r>
            <a:r>
              <a:rPr lang="en-GB" sz="2800" spc="-1" dirty="0">
                <a:solidFill>
                  <a:srgbClr val="1F3864"/>
                </a:solidFill>
                <a:latin typeface="Century Gothic" panose="020B0502020202020204" pitchFamily="34" charset="0"/>
                <a:ea typeface="Century Gothic"/>
              </a:rPr>
              <a:t>?</a:t>
            </a:r>
            <a:br>
              <a:rPr lang="en-GB" sz="2800" spc="-1" dirty="0">
                <a:solidFill>
                  <a:srgbClr val="1F3864"/>
                </a:solidFill>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you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picture containing clipart&#10;&#10;Description automatically generated">
            <a:extLst>
              <a:ext uri="{FF2B5EF4-FFF2-40B4-BE49-F238E27FC236}">
                <a16:creationId xmlns:a16="http://schemas.microsoft.com/office/drawing/2014/main" id="{AA544440-80E2-4404-97ED-9ABE13069563}"/>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2808" y="2659903"/>
            <a:ext cx="1649734" cy="1159527"/>
          </a:xfrm>
          <a:prstGeom prst="rect">
            <a:avLst/>
          </a:prstGeom>
        </p:spPr>
      </p:pic>
      <p:sp>
        <p:nvSpPr>
          <p:cNvPr id="35" name="CustomShape 3">
            <a:extLst>
              <a:ext uri="{FF2B5EF4-FFF2-40B4-BE49-F238E27FC236}">
                <a16:creationId xmlns:a16="http://schemas.microsoft.com/office/drawing/2014/main" id="{9549AB5C-07BB-4B26-AFB0-BFA712D831EF}"/>
              </a:ext>
            </a:extLst>
          </p:cNvPr>
          <p:cNvSpPr/>
          <p:nvPr/>
        </p:nvSpPr>
        <p:spPr>
          <a:xfrm>
            <a:off x="151923" y="4338710"/>
            <a:ext cx="1168447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And remember, there is no vowel change in plural forms (you all, we, they):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Picture 40" descr="A picture containing icon&#10;&#10;Description automatically generated">
            <a:extLst>
              <a:ext uri="{FF2B5EF4-FFF2-40B4-BE49-F238E27FC236}">
                <a16:creationId xmlns:a16="http://schemas.microsoft.com/office/drawing/2014/main" id="{768ECB00-5960-4405-BAA1-C0735EF55E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505" y="5459558"/>
            <a:ext cx="1108698" cy="800362"/>
          </a:xfrm>
          <a:prstGeom prst="rect">
            <a:avLst/>
          </a:prstGeom>
        </p:spPr>
      </p:pic>
      <p:pic>
        <p:nvPicPr>
          <p:cNvPr id="1026" name="Picture 2" descr="A blue round object with black eyes&#10;&#10;Description automatically generated">
            <a:extLst>
              <a:ext uri="{FF2B5EF4-FFF2-40B4-BE49-F238E27FC236}">
                <a16:creationId xmlns:a16="http://schemas.microsoft.com/office/drawing/2014/main" id="{0DA938EA-5A55-BEB2-AED4-998ACBDCDB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1513" y="1772062"/>
            <a:ext cx="10922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blue round object with black eyes&#10;&#10;Description automatically generated">
            <a:extLst>
              <a:ext uri="{FF2B5EF4-FFF2-40B4-BE49-F238E27FC236}">
                <a16:creationId xmlns:a16="http://schemas.microsoft.com/office/drawing/2014/main" id="{5822D063-2499-BBA0-FC52-213B004A8C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3483" y="2839625"/>
            <a:ext cx="10922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blue round object with black eyes&#10;&#10;Description automatically generated">
            <a:extLst>
              <a:ext uri="{FF2B5EF4-FFF2-40B4-BE49-F238E27FC236}">
                <a16:creationId xmlns:a16="http://schemas.microsoft.com/office/drawing/2014/main" id="{E337594C-DF31-71CB-4640-DBD3A3BA0A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832" y="5291720"/>
            <a:ext cx="1092200" cy="10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924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1_14.1.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11_14.2.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1_W11_14.3.wav"/>
                                        </p:tgtEl>
                                      </p:cMediaNode>
                                    </p:audio>
                                  </p:sub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cartoon of a person in a black outfit&#10;&#10;Description automatically generated">
            <a:extLst>
              <a:ext uri="{FF2B5EF4-FFF2-40B4-BE49-F238E27FC236}">
                <a16:creationId xmlns:a16="http://schemas.microsoft.com/office/drawing/2014/main" id="{09C8D795-BE78-4C7D-AC63-63E69B34354F}"/>
              </a:ext>
            </a:extLst>
          </p:cNvPr>
          <p:cNvPicPr>
            <a:picLocks noChangeAspect="1"/>
          </p:cNvPicPr>
          <p:nvPr/>
        </p:nvPicPr>
        <p:blipFill rotWithShape="1">
          <a:blip r:embed="rId10">
            <a:extLst>
              <a:ext uri="{28A0092B-C50C-407E-A947-70E740481C1C}">
                <a14:useLocalDpi xmlns:a14="http://schemas.microsoft.com/office/drawing/2010/main" val="0"/>
              </a:ext>
            </a:extLst>
          </a:blip>
          <a:srcRect b="70434"/>
          <a:stretch/>
        </p:blipFill>
        <p:spPr>
          <a:xfrm>
            <a:off x="-141982" y="290587"/>
            <a:ext cx="2105893" cy="1823842"/>
          </a:xfrm>
          <a:prstGeom prst="rect">
            <a:avLst/>
          </a:prstGeom>
        </p:spPr>
      </p:pic>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882662756"/>
              </p:ext>
            </p:extLst>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Do you (both) help at home?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Do you often 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Do you (both) often eat cheese?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Do you normally eat at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Do you bring food with you to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Do you (both) see many lakes in Switzerland?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Do you (both) take the train?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1490" y="41994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1_15.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1_15.4.wav"/>
            </a:hlinkClick>
            <a:extLst>
              <a:ext uri="{FF2B5EF4-FFF2-40B4-BE49-F238E27FC236}">
                <a16:creationId xmlns:a16="http://schemas.microsoft.com/office/drawing/2014/main" id="{3AD5864B-E328-4811-82EC-A3D77BDC6BF2}"/>
              </a:ext>
            </a:extLst>
          </p:cNvPr>
          <p:cNvSpPr/>
          <p:nvPr/>
        </p:nvSpPr>
        <p:spPr>
          <a:xfrm>
            <a:off x="336865" y="36186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1_15.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1_15.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1_15.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1_15.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1_15.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20" name="T1_W11_13.1.wav"/>
            </a:hlinkClick>
            <a:extLst>
              <a:ext uri="{FF2B5EF4-FFF2-40B4-BE49-F238E27FC236}">
                <a16:creationId xmlns:a16="http://schemas.microsoft.com/office/drawing/2014/main" id="{85BDA598-D8FC-421B-AEDB-34FBDED665F3}"/>
              </a:ext>
            </a:extLst>
          </p:cNvPr>
          <p:cNvSpPr/>
          <p:nvPr/>
        </p:nvSpPr>
        <p:spPr>
          <a:xfrm>
            <a:off x="114389" y="0"/>
            <a:ext cx="779407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21" name="T1_W11_15.1.wav"/>
            </a:hlinkClick>
            <a:extLst>
              <a:ext uri="{FF2B5EF4-FFF2-40B4-BE49-F238E27FC236}">
                <a16:creationId xmlns:a16="http://schemas.microsoft.com/office/drawing/2014/main" id="{CDE017ED-8249-468A-9710-339DEB7176CF}"/>
              </a:ext>
            </a:extLst>
          </p:cNvPr>
          <p:cNvSpPr/>
          <p:nvPr/>
        </p:nvSpPr>
        <p:spPr>
          <a:xfrm>
            <a:off x="1319010" y="36632"/>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Skype.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5434" y="3041995"/>
            <a:ext cx="517321" cy="517320"/>
          </a:xfrm>
          <a:prstGeom prst="rect">
            <a:avLst/>
          </a:prstGeom>
        </p:spPr>
      </p:pic>
      <p:sp>
        <p:nvSpPr>
          <p:cNvPr id="45" name="Speech Bubble: Rectangle with Corners Rounded 44">
            <a:hlinkClick r:id="" action="ppaction://noaction">
              <a:snd r:embed="rId24" name="T1_W11_15.2.wav"/>
            </a:hlinkClick>
            <a:extLst>
              <a:ext uri="{FF2B5EF4-FFF2-40B4-BE49-F238E27FC236}">
                <a16:creationId xmlns:a16="http://schemas.microsoft.com/office/drawing/2014/main" id="{35880B1E-BB42-4CC4-8D50-37D04D3D1CEE}"/>
              </a:ext>
            </a:extLst>
          </p:cNvPr>
          <p:cNvSpPr/>
          <p:nvPr/>
        </p:nvSpPr>
        <p:spPr>
          <a:xfrm>
            <a:off x="2171988" y="59203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7" name="CustomShape 6">
            <a:hlinkClick r:id="" action="ppaction://noaction">
              <a:snd r:embed="rId24" name="T1_W11_15.2.wav"/>
            </a:hlinkClick>
            <a:extLst>
              <a:ext uri="{FF2B5EF4-FFF2-40B4-BE49-F238E27FC236}">
                <a16:creationId xmlns:a16="http://schemas.microsoft.com/office/drawing/2014/main" id="{182824E6-B685-4C92-B810-0461E88D78D1}"/>
              </a:ext>
            </a:extLst>
          </p:cNvPr>
          <p:cNvSpPr/>
          <p:nvPr/>
        </p:nvSpPr>
        <p:spPr>
          <a:xfrm>
            <a:off x="2249562" y="553952"/>
            <a:ext cx="5263857" cy="7722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lang="en-GB" sz="2400" spc="-1" dirty="0" err="1">
                <a:solidFill>
                  <a:schemeClr val="bg1"/>
                </a:solidFill>
                <a:latin typeface="Century Gothic" panose="020B0502020202020204" pitchFamily="34" charset="0"/>
                <a:ea typeface="Century Gothic"/>
              </a:rPr>
              <a:t>sie</a:t>
            </a:r>
            <a:r>
              <a:rPr lang="en-GB" sz="2400" spc="-1" dirty="0">
                <a:solidFill>
                  <a:schemeClr val="bg1"/>
                </a:solidFill>
                <a:latin typeface="Century Gothic" panose="020B0502020202020204" pitchFamily="34" charset="0"/>
                <a:ea typeface="Century Gothic"/>
              </a:rPr>
              <a:t>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Ronja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Ronja und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Lias</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5F62C8C-9D06-4602-9B07-3F0E9D1E060D}"/>
              </a:ext>
            </a:extLst>
          </p:cNvPr>
          <p:cNvSpPr txBox="1"/>
          <p:nvPr/>
        </p:nvSpPr>
        <p:spPr>
          <a:xfrm>
            <a:off x="1830812" y="2197543"/>
            <a:ext cx="1211334" cy="830997"/>
          </a:xfrm>
          <a:prstGeom prst="rect">
            <a:avLst/>
          </a:prstGeom>
          <a:noFill/>
        </p:spPr>
        <p:txBody>
          <a:bodyPr wrap="square" rtlCol="0">
            <a:spAutoFit/>
          </a:bodyPr>
          <a:lstStyle/>
          <a:p>
            <a:pPr algn="ctr"/>
            <a:r>
              <a:rPr lang="en-GB" sz="2400" b="1" dirty="0">
                <a:solidFill>
                  <a:srgbClr val="002060"/>
                </a:solidFill>
              </a:rPr>
              <a:t>du</a:t>
            </a:r>
            <a:r>
              <a:rPr lang="en-GB" sz="2400" dirty="0">
                <a:solidFill>
                  <a:srgbClr val="002060"/>
                </a:solidFill>
              </a:rPr>
              <a:t> (you)</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902373" y="2036869"/>
            <a:ext cx="1211335" cy="1077218"/>
          </a:xfrm>
          <a:prstGeom prst="rect">
            <a:avLst/>
          </a:prstGeom>
          <a:noFill/>
        </p:spPr>
        <p:txBody>
          <a:bodyPr wrap="square" rtlCol="0">
            <a:spAutoFit/>
          </a:bodyPr>
          <a:lstStyle/>
          <a:p>
            <a:pPr algn="ctr"/>
            <a:r>
              <a:rPr lang="en-GB" sz="2400" b="1" dirty="0" err="1">
                <a:solidFill>
                  <a:srgbClr val="002060"/>
                </a:solidFill>
              </a:rPr>
              <a:t>ihr</a:t>
            </a:r>
            <a:r>
              <a:rPr lang="en-GB" sz="2400" b="1" dirty="0">
                <a:solidFill>
                  <a:srgbClr val="002060"/>
                </a:solidFill>
              </a:rPr>
              <a:t> </a:t>
            </a:r>
            <a:br>
              <a:rPr lang="en-GB" sz="2000" dirty="0">
                <a:solidFill>
                  <a:srgbClr val="002060"/>
                </a:solidFill>
              </a:rPr>
            </a:br>
            <a:r>
              <a:rPr lang="en-GB" sz="2000" dirty="0">
                <a:solidFill>
                  <a:srgbClr val="002060"/>
                </a:solidFill>
              </a:rPr>
              <a:t>(you both)</a:t>
            </a:r>
            <a:endParaRPr lang="en-GB" sz="2400" dirty="0">
              <a:solidFill>
                <a:srgbClr val="002060"/>
              </a:solidFill>
            </a:endParaRP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dirty="0">
                <a:solidFill>
                  <a:srgbClr val="002060"/>
                </a:solidFill>
              </a:rPr>
              <a:t>Was?  </a:t>
            </a:r>
            <a:r>
              <a:rPr lang="en-GB" sz="2400" dirty="0" err="1">
                <a:solidFill>
                  <a:srgbClr val="002060"/>
                </a:solidFill>
              </a:rPr>
              <a:t>Schreib</a:t>
            </a:r>
            <a:r>
              <a:rPr lang="en-GB" sz="2400" dirty="0">
                <a:solidFill>
                  <a:srgbClr val="002060"/>
                </a:solidFill>
              </a:rPr>
              <a:t> auf </a:t>
            </a:r>
            <a:r>
              <a:rPr lang="en-GB" sz="2400" dirty="0" err="1">
                <a:solidFill>
                  <a:srgbClr val="002060"/>
                </a:solidFill>
              </a:rPr>
              <a:t>Englisch</a:t>
            </a:r>
            <a:r>
              <a:rPr lang="en-GB" sz="2400" dirty="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82376" y="3192405"/>
            <a:ext cx="5372546" cy="344185"/>
          </a:xfrm>
          <a:prstGeom prst="rect">
            <a:avLst/>
          </a:prstGeom>
          <a:solidFill>
            <a:schemeClr val="bg1"/>
          </a:solidFill>
        </p:spPr>
        <p:txBody>
          <a:bodyPr wrap="square" rtlCol="0">
            <a:spAutoFit/>
          </a:bodyPr>
          <a:lstStyle/>
          <a:p>
            <a:endParaRPr lang="en-GB" dirty="0"/>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46451" y="3618671"/>
            <a:ext cx="6205320" cy="381203"/>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7282" y="4033398"/>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30215" y="4126354"/>
            <a:ext cx="6205320" cy="344185"/>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699611" y="4495270"/>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30215" y="4564869"/>
            <a:ext cx="6516987" cy="407756"/>
          </a:xfrm>
          <a:prstGeom prst="rect">
            <a:avLst/>
          </a:prstGeom>
          <a:solidFill>
            <a:schemeClr val="bg1"/>
          </a:solidFill>
        </p:spPr>
        <p:txBody>
          <a:bodyPr wrap="square" rtlCol="0">
            <a:spAutoFit/>
          </a:bodyPr>
          <a:lstStyle/>
          <a:p>
            <a:endParaRPr lang="en-GB" dirty="0"/>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00384" y="49470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68753" y="5114088"/>
            <a:ext cx="5638580" cy="344186"/>
          </a:xfrm>
          <a:prstGeom prst="rect">
            <a:avLst/>
          </a:prstGeom>
          <a:solidFill>
            <a:schemeClr val="bg1"/>
          </a:solidFill>
        </p:spPr>
        <p:txBody>
          <a:bodyPr wrap="square" rtlCol="0">
            <a:spAutoFit/>
          </a:bodyPr>
          <a:lstStyle/>
          <a:p>
            <a:endParaRPr lang="en-GB" dirty="0"/>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95102" y="5622435"/>
            <a:ext cx="6668439" cy="344185"/>
          </a:xfrm>
          <a:prstGeom prst="rect">
            <a:avLst/>
          </a:prstGeom>
          <a:solidFill>
            <a:schemeClr val="bg1"/>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5433" y="5944639"/>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01640" y="5979174"/>
            <a:ext cx="6828797" cy="408625"/>
          </a:xfrm>
          <a:prstGeom prst="rect">
            <a:avLst/>
          </a:prstGeom>
          <a:solidFill>
            <a:schemeClr val="bg1"/>
          </a:solidFill>
        </p:spPr>
        <p:txBody>
          <a:bodyPr wrap="square" rtlCol="0">
            <a:spAutoFit/>
          </a:bodyPr>
          <a:lstStyle/>
          <a:p>
            <a:endParaRPr lang="en-GB" dirty="0"/>
          </a:p>
        </p:txBody>
      </p:sp>
      <p:pic>
        <p:nvPicPr>
          <p:cNvPr id="38" name="Picture 37" descr="A cartoon of a person smiling&#10;&#10;Description automatically generated">
            <a:extLst>
              <a:ext uri="{FF2B5EF4-FFF2-40B4-BE49-F238E27FC236}">
                <a16:creationId xmlns:a16="http://schemas.microsoft.com/office/drawing/2014/main" id="{F4E2C219-FF13-559A-2B44-5DE12AFA75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95324" y="2143646"/>
            <a:ext cx="736822" cy="898349"/>
          </a:xfrm>
          <a:prstGeom prst="rect">
            <a:avLst/>
          </a:prstGeom>
        </p:spPr>
      </p:pic>
      <p:pic>
        <p:nvPicPr>
          <p:cNvPr id="40" name="Picture 39" descr="A cartoon of a child&#10;&#10;Description automatically generated">
            <a:extLst>
              <a:ext uri="{FF2B5EF4-FFF2-40B4-BE49-F238E27FC236}">
                <a16:creationId xmlns:a16="http://schemas.microsoft.com/office/drawing/2014/main" id="{10CF0BB0-605A-469C-0492-209875A45CBC}"/>
              </a:ext>
            </a:extLst>
          </p:cNvPr>
          <p:cNvPicPr>
            <a:picLocks noChangeAspect="1"/>
          </p:cNvPicPr>
          <p:nvPr/>
        </p:nvPicPr>
        <p:blipFill rotWithShape="1">
          <a:blip r:embed="rId26">
            <a:extLst>
              <a:ext uri="{28A0092B-C50C-407E-A947-70E740481C1C}">
                <a14:useLocalDpi xmlns:a14="http://schemas.microsoft.com/office/drawing/2010/main" val="0"/>
              </a:ext>
            </a:extLst>
          </a:blip>
          <a:srcRect b="34245"/>
          <a:stretch/>
        </p:blipFill>
        <p:spPr>
          <a:xfrm>
            <a:off x="3371792" y="2097465"/>
            <a:ext cx="800180" cy="954994"/>
          </a:xfrm>
          <a:prstGeom prst="rect">
            <a:avLst/>
          </a:prstGeom>
        </p:spPr>
      </p:pic>
      <p:pic>
        <p:nvPicPr>
          <p:cNvPr id="41" name="Picture 40" descr="A cartoon of a person smiling&#10;&#10;Description automatically generated">
            <a:extLst>
              <a:ext uri="{FF2B5EF4-FFF2-40B4-BE49-F238E27FC236}">
                <a16:creationId xmlns:a16="http://schemas.microsoft.com/office/drawing/2014/main" id="{6389A12B-54AF-9C3C-F7FC-46A357D1517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81974" y="2147721"/>
            <a:ext cx="736822" cy="898349"/>
          </a:xfrm>
          <a:prstGeom prst="rect">
            <a:avLst/>
          </a:prstGeom>
        </p:spPr>
      </p:pic>
      <p:pic>
        <p:nvPicPr>
          <p:cNvPr id="42" name="Picture 41" descr="A cartoon of a child&#10;&#10;Description automatically generated">
            <a:extLst>
              <a:ext uri="{FF2B5EF4-FFF2-40B4-BE49-F238E27FC236}">
                <a16:creationId xmlns:a16="http://schemas.microsoft.com/office/drawing/2014/main" id="{D14121EC-A2FB-943E-3DEB-776EF25F37DA}"/>
              </a:ext>
            </a:extLst>
          </p:cNvPr>
          <p:cNvPicPr>
            <a:picLocks noChangeAspect="1"/>
          </p:cNvPicPr>
          <p:nvPr/>
        </p:nvPicPr>
        <p:blipFill rotWithShape="1">
          <a:blip r:embed="rId26">
            <a:extLst>
              <a:ext uri="{28A0092B-C50C-407E-A947-70E740481C1C}">
                <a14:useLocalDpi xmlns:a14="http://schemas.microsoft.com/office/drawing/2010/main" val="0"/>
              </a:ext>
            </a:extLst>
          </a:blip>
          <a:srcRect b="34245"/>
          <a:stretch/>
        </p:blipFill>
        <p:spPr>
          <a:xfrm>
            <a:off x="9133398" y="-17217"/>
            <a:ext cx="1779938" cy="2124309"/>
          </a:xfrm>
          <a:prstGeom prst="rect">
            <a:avLst/>
          </a:prstGeom>
        </p:spPr>
      </p:pic>
      <p:pic>
        <p:nvPicPr>
          <p:cNvPr id="53" name="Picture 52" descr="A cartoon of a person smiling&#10;&#10;Description automatically generated">
            <a:extLst>
              <a:ext uri="{FF2B5EF4-FFF2-40B4-BE49-F238E27FC236}">
                <a16:creationId xmlns:a16="http://schemas.microsoft.com/office/drawing/2014/main" id="{01B4F23F-AD75-FB63-4DB6-96DB224D536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988043" y="111566"/>
            <a:ext cx="1639003" cy="1998307"/>
          </a:xfrm>
          <a:prstGeom prst="rect">
            <a:avLst/>
          </a:prstGeom>
        </p:spPr>
      </p:pic>
    </p:spTree>
    <p:extLst>
      <p:ext uri="{BB962C8B-B14F-4D97-AF65-F5344CB8AC3E}">
        <p14:creationId xmlns:p14="http://schemas.microsoft.com/office/powerpoint/2010/main" val="10424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15.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11_15.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1_15.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1_15.1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1_15.1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1_15.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1_15.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1_W11_16.1.wav"/>
            </a:hlinkClick>
          </p:cNvPr>
          <p:cNvSpPr/>
          <p:nvPr/>
        </p:nvSpPr>
        <p:spPr>
          <a:xfrm>
            <a:off x="101159" y="0"/>
            <a:ext cx="1006075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Olivia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a:t>
            </a:r>
            <a:r>
              <a:rPr kumimoji="0" lang="en-GB" sz="2600" b="1" i="0" u="none" strike="noStrike" kern="1200" cap="none" spc="-1" normalizeH="0" baseline="0" noProof="0" dirty="0">
                <a:ln>
                  <a:noFill/>
                </a:ln>
                <a:solidFill>
                  <a:srgbClr val="002060"/>
                </a:solidFill>
                <a:effectLst/>
                <a:uLnTx/>
                <a:uFillTx/>
                <a:ea typeface="Century Gothic"/>
                <a:cs typeface="+mn-cs"/>
              </a:rPr>
              <a:t>na. </a:t>
            </a:r>
            <a:r>
              <a:rPr lang="de-DE" sz="2600" b="1" i="0" dirty="0">
                <a:solidFill>
                  <a:srgbClr val="002060"/>
                </a:solidFill>
                <a:effectLst/>
              </a:rPr>
              <a:t>Johanna fährt zur Familienfeier.</a:t>
            </a:r>
            <a:endParaRPr kumimoji="0" lang="en-GB" sz="2600" b="0" i="0" u="none" strike="noStrike" kern="1200" cap="none" spc="-1" normalizeH="0" baseline="0" noProof="0" dirty="0">
              <a:ln>
                <a:noFill/>
              </a:ln>
              <a:solidFill>
                <a:prstClr val="black"/>
              </a:solidFill>
              <a:effectLst/>
              <a:uLnTx/>
              <a:uFillTx/>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8" name="T1_W11_16.2.wav"/>
            </a:hlinkClick>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8" name="T1_W11_16.2.wav"/>
            </a:hlinkClick>
            <a:extLst>
              <a:ext uri="{FF2B5EF4-FFF2-40B4-BE49-F238E27FC236}">
                <a16:creationId xmlns:a16="http://schemas.microsoft.com/office/drawing/2014/main" id="{1EABAD8D-5F95-40DD-A2BD-088C9326CD89}"/>
              </a:ext>
            </a:extLst>
          </p:cNvPr>
          <p:cNvSpPr txBox="1"/>
          <p:nvPr/>
        </p:nvSpPr>
        <p:spPr>
          <a:xfrm>
            <a:off x="785642" y="664528"/>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Olivia?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Sätze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570825" y="1786719"/>
            <a:ext cx="2841482" cy="1071811"/>
            <a:chOff x="545769" y="1440685"/>
            <a:chExt cx="2841482"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67045" y="1474945"/>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lang="en-GB" sz="2000" kern="0" dirty="0" err="1">
                  <a:solidFill>
                    <a:srgbClr val="5B9BD5">
                      <a:lumMod val="50000"/>
                    </a:srgbClr>
                  </a:solidFill>
                </a:rPr>
                <a:t>Seht</a:t>
              </a:r>
              <a:r>
                <a:rPr lang="en-GB" sz="2000" kern="0" dirty="0">
                  <a:solidFill>
                    <a:srgbClr val="5B9BD5">
                      <a:lumMod val="50000"/>
                    </a:srgbClr>
                  </a:solidFill>
                </a:rPr>
                <a:t> </a:t>
              </a:r>
              <a:r>
                <a:rPr lang="en-GB" sz="2000" kern="0" dirty="0" err="1">
                  <a:solidFill>
                    <a:srgbClr val="5B9BD5">
                      <a:lumMod val="50000"/>
                    </a:srgbClr>
                  </a:solidFill>
                </a:rPr>
                <a:t>ihr</a:t>
              </a:r>
              <a:r>
                <a:rPr lang="en-GB" sz="2000" kern="0" dirty="0">
                  <a:solidFill>
                    <a:srgbClr val="5B9BD5">
                      <a:lumMod val="50000"/>
                    </a:srgbClr>
                  </a:solidFill>
                </a:rPr>
                <a:t> oft die </a:t>
              </a:r>
              <a:r>
                <a:rPr lang="en-GB" sz="2000" kern="0" dirty="0" err="1">
                  <a:solidFill>
                    <a:srgbClr val="5B9BD5">
                      <a:lumMod val="50000"/>
                    </a:srgbClr>
                  </a:solidFill>
                </a:rPr>
                <a:t>Familie</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95028"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9">
            <a:extLst>
              <a:ext uri="{28A0092B-C50C-407E-A947-70E740481C1C}">
                <a14:useLocalDpi xmlns:a14="http://schemas.microsoft.com/office/drawing/2010/main" val="0"/>
              </a:ext>
            </a:extLst>
          </a:blip>
          <a:srcRect b="68759"/>
          <a:stretch/>
        </p:blipFill>
        <p:spPr>
          <a:xfrm>
            <a:off x="10225607" y="278621"/>
            <a:ext cx="982129" cy="847295"/>
          </a:xfrm>
          <a:prstGeom prst="rect">
            <a:avLst/>
          </a:prstGeom>
        </p:spPr>
      </p:pic>
      <p:sp>
        <p:nvSpPr>
          <p:cNvPr id="7" name="TextBox 6">
            <a:extLst>
              <a:ext uri="{FF2B5EF4-FFF2-40B4-BE49-F238E27FC236}">
                <a16:creationId xmlns:a16="http://schemas.microsoft.com/office/drawing/2014/main" id="{682D3BD4-8394-A4A8-BD07-4569E2C30043}"/>
              </a:ext>
            </a:extLst>
          </p:cNvPr>
          <p:cNvSpPr txBox="1"/>
          <p:nvPr/>
        </p:nvSpPr>
        <p:spPr>
          <a:xfrm>
            <a:off x="4422415" y="4674230"/>
            <a:ext cx="220326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Nehmt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a:ln>
                  <a:noFill/>
                </a:ln>
                <a:solidFill>
                  <a:srgbClr val="5B9BD5">
                    <a:lumMod val="50000"/>
                  </a:srgbClr>
                </a:solidFill>
                <a:effectLst/>
                <a:uLnTx/>
                <a:uFillTx/>
              </a:rPr>
              <a:t>den Bus?</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702415" y="4701177"/>
            <a:ext cx="234122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Redest</a:t>
            </a:r>
            <a:r>
              <a:rPr lang="en-GB" sz="2000" kern="0" dirty="0">
                <a:solidFill>
                  <a:srgbClr val="5B9BD5">
                    <a:lumMod val="50000"/>
                  </a:srgbClr>
                </a:solidFill>
              </a:rPr>
              <a:t> du oft </a:t>
            </a:r>
            <a:r>
              <a:rPr lang="en-GB" sz="2000" kern="0" dirty="0" err="1">
                <a:solidFill>
                  <a:srgbClr val="5B9BD5">
                    <a:lumMod val="50000"/>
                  </a:srgbClr>
                </a:solidFill>
              </a:rPr>
              <a:t>mit</a:t>
            </a:r>
            <a:r>
              <a:rPr lang="en-GB" sz="2000" kern="0" dirty="0">
                <a:solidFill>
                  <a:srgbClr val="5B9BD5">
                    <a:lumMod val="50000"/>
                  </a:srgbClr>
                </a:solidFill>
              </a:rPr>
              <a:t> Oma und </a:t>
            </a:r>
            <a:r>
              <a:rPr lang="en-GB" sz="2000" kern="0" dirty="0" err="1">
                <a:solidFill>
                  <a:srgbClr val="5B9BD5">
                    <a:lumMod val="50000"/>
                  </a:srgbClr>
                </a:solidFill>
              </a:rPr>
              <a:t>Opa</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249203" y="1797934"/>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002060"/>
                </a:solidFill>
              </a:rPr>
              <a:t>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normalerweise</a:t>
            </a:r>
            <a:r>
              <a:rPr kumimoji="0" lang="en-GB" sz="2000" b="0" i="0" u="none" strike="noStrike" kern="0" cap="none" spc="0" normalizeH="0" noProof="0" dirty="0">
                <a:ln>
                  <a:noFill/>
                </a:ln>
                <a:solidFill>
                  <a:srgbClr val="5B9BD5">
                    <a:lumMod val="50000"/>
                  </a:srgbClr>
                </a:solidFill>
                <a:effectLst/>
                <a:uLnTx/>
                <a:uFillTx/>
              </a:rPr>
              <a:t> </a:t>
            </a:r>
            <a:r>
              <a:rPr lang="en-GB" sz="2000" kern="0" dirty="0" err="1">
                <a:solidFill>
                  <a:srgbClr val="5B9BD5">
                    <a:lumMod val="50000"/>
                  </a:srgbClr>
                </a:solidFill>
              </a:rPr>
              <a:t>deutsches</a:t>
            </a:r>
            <a:r>
              <a:rPr lang="en-GB" sz="2000" kern="0" dirty="0">
                <a:solidFill>
                  <a:srgbClr val="5B9BD5">
                    <a:lumMod val="50000"/>
                  </a:srgbClr>
                </a:solidFill>
              </a:rPr>
              <a:t> Essen?</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130909" y="345680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Nimmst</a:t>
            </a:r>
            <a:r>
              <a:rPr lang="en-GB" sz="2000" kern="0" dirty="0">
                <a:solidFill>
                  <a:srgbClr val="5B9BD5">
                    <a:lumMod val="50000"/>
                  </a:srgbClr>
                </a:solidFill>
              </a:rPr>
              <a:t> du </a:t>
            </a:r>
            <a:r>
              <a:rPr lang="en-GB" sz="2000" kern="0" dirty="0" err="1">
                <a:solidFill>
                  <a:srgbClr val="5B9BD5">
                    <a:lumMod val="50000"/>
                  </a:srgbClr>
                </a:solidFill>
              </a:rPr>
              <a:t>nichts</a:t>
            </a:r>
            <a:r>
              <a:rPr lang="en-GB" sz="2000" kern="0" dirty="0">
                <a:solidFill>
                  <a:srgbClr val="5B9BD5">
                    <a:lumMod val="50000"/>
                  </a:srgbClr>
                </a:solidFill>
              </a:rPr>
              <a:t> </a:t>
            </a:r>
            <a:r>
              <a:rPr lang="en-GB" sz="2000" kern="0" dirty="0" err="1">
                <a:solidFill>
                  <a:srgbClr val="5B9BD5">
                    <a:lumMod val="50000"/>
                  </a:srgbClr>
                </a:solidFill>
              </a:rPr>
              <a:t>mit</a:t>
            </a:r>
            <a:r>
              <a:rPr lang="en-GB" sz="2000" kern="0" dirty="0">
                <a:solidFill>
                  <a:srgbClr val="5B9BD5">
                    <a:lumMod val="50000"/>
                  </a:srgbClr>
                </a:solidFill>
              </a:rPr>
              <a:t> </a:t>
            </a:r>
            <a:r>
              <a:rPr lang="en-GB" sz="2000" kern="0" dirty="0" err="1">
                <a:solidFill>
                  <a:srgbClr val="5B9BD5">
                    <a:lumMod val="50000"/>
                  </a:srgbClr>
                </a:solidFill>
              </a:rPr>
              <a:t>nach</a:t>
            </a:r>
            <a:r>
              <a:rPr lang="en-GB" sz="2000" kern="0" dirty="0">
                <a:solidFill>
                  <a:srgbClr val="5B9BD5">
                    <a:lumMod val="50000"/>
                  </a:srgbClr>
                </a:solidFill>
              </a:rPr>
              <a:t> </a:t>
            </a:r>
            <a:r>
              <a:rPr lang="en-GB" sz="2000" kern="0" dirty="0" err="1">
                <a:solidFill>
                  <a:srgbClr val="5B9BD5">
                    <a:lumMod val="50000"/>
                  </a:srgbClr>
                </a:solidFill>
              </a:rPr>
              <a:t>Hause</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37990" y="3246127"/>
            <a:ext cx="24528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Bringst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du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Blumen</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zur</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Feier</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mit</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10"/>
          <a:stretch>
            <a:fillRect/>
          </a:stretch>
        </p:blipFill>
        <p:spPr>
          <a:xfrm>
            <a:off x="1527627" y="1870541"/>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10"/>
          <a:stretch>
            <a:fillRect/>
          </a:stretch>
        </p:blipFill>
        <p:spPr>
          <a:xfrm>
            <a:off x="1614888" y="3278726"/>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10"/>
          <a:stretch>
            <a:fillRect/>
          </a:stretch>
        </p:blipFill>
        <p:spPr>
          <a:xfrm>
            <a:off x="1769051" y="4707493"/>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10"/>
          <a:stretch>
            <a:fillRect/>
          </a:stretch>
        </p:blipFill>
        <p:spPr>
          <a:xfrm>
            <a:off x="4894054" y="1806677"/>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10"/>
          <a:stretch>
            <a:fillRect/>
          </a:stretch>
        </p:blipFill>
        <p:spPr>
          <a:xfrm>
            <a:off x="5337765" y="3481066"/>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10"/>
          <a:stretch>
            <a:fillRect/>
          </a:stretch>
        </p:blipFill>
        <p:spPr>
          <a:xfrm>
            <a:off x="5373497" y="4710449"/>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4196273709"/>
              </p:ext>
            </p:extLst>
          </p:nvPr>
        </p:nvGraphicFramePr>
        <p:xfrm>
          <a:off x="7189454" y="1331000"/>
          <a:ext cx="4003941" cy="5225416"/>
        </p:xfrm>
        <a:graphic>
          <a:graphicData uri="http://schemas.openxmlformats.org/drawingml/2006/table">
            <a:tbl>
              <a:tblPr/>
              <a:tblGrid>
                <a:gridCol w="498741">
                  <a:extLst>
                    <a:ext uri="{9D8B030D-6E8A-4147-A177-3AD203B41FA5}">
                      <a16:colId xmlns:a16="http://schemas.microsoft.com/office/drawing/2014/main" val="298311435"/>
                    </a:ext>
                  </a:extLst>
                </a:gridCol>
                <a:gridCol w="3505200">
                  <a:extLst>
                    <a:ext uri="{9D8B030D-6E8A-4147-A177-3AD203B41FA5}">
                      <a16:colId xmlns:a16="http://schemas.microsoft.com/office/drawing/2014/main" val="147677931"/>
                    </a:ext>
                  </a:extLst>
                </a:gridCol>
              </a:tblGrid>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Was </a:t>
                      </a:r>
                      <a:r>
                        <a:rPr lang="en-GB" sz="2400" b="0" strike="noStrike" spc="-1" dirty="0" err="1">
                          <a:solidFill>
                            <a:srgbClr val="002060"/>
                          </a:solidFill>
                          <a:latin typeface="Century gothic"/>
                        </a:rPr>
                        <a:t>fragt</a:t>
                      </a:r>
                      <a:r>
                        <a:rPr lang="en-GB" sz="2400" b="0" strike="noStrike" spc="-1" dirty="0">
                          <a:solidFill>
                            <a:srgbClr val="002060"/>
                          </a:solidFill>
                          <a:latin typeface="Century gothic"/>
                        </a:rPr>
                        <a:t> Olivia?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often see the family?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0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Are you bringing flowers with you to the celebration?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0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often talk with Grandma and Grandad?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0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eat German food?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0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600" dirty="0">
                          <a:solidFill>
                            <a:srgbClr val="002060"/>
                          </a:solidFill>
                        </a:rPr>
                        <a:t>Don’t you bring anything back home with you? (Literally: Do you bring nothing with you back home with you?)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Are you taking the bus?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110" name="TextBox 109">
            <a:extLst>
              <a:ext uri="{FF2B5EF4-FFF2-40B4-BE49-F238E27FC236}">
                <a16:creationId xmlns:a16="http://schemas.microsoft.com/office/drawing/2014/main" id="{9E383231-209F-451B-8C52-5E751571F788}"/>
              </a:ext>
            </a:extLst>
          </p:cNvPr>
          <p:cNvSpPr txBox="1"/>
          <p:nvPr/>
        </p:nvSpPr>
        <p:spPr>
          <a:xfrm>
            <a:off x="7757359" y="1942369"/>
            <a:ext cx="3358559" cy="646331"/>
          </a:xfrm>
          <a:prstGeom prst="rect">
            <a:avLst/>
          </a:prstGeom>
          <a:solidFill>
            <a:schemeClr val="bg1"/>
          </a:solidFill>
        </p:spPr>
        <p:txBody>
          <a:bodyPr wrap="square" rtlCol="0">
            <a:spAutoFit/>
          </a:bodyPr>
          <a:lstStyle/>
          <a:p>
            <a:endParaRPr lang="en-GB" dirty="0"/>
          </a:p>
          <a:p>
            <a:endParaRPr lang="en-GB" dirty="0"/>
          </a:p>
        </p:txBody>
      </p:sp>
      <p:sp>
        <p:nvSpPr>
          <p:cNvPr id="111" name="TextBox 110">
            <a:extLst>
              <a:ext uri="{FF2B5EF4-FFF2-40B4-BE49-F238E27FC236}">
                <a16:creationId xmlns:a16="http://schemas.microsoft.com/office/drawing/2014/main" id="{80EC518A-86B0-4E52-8D08-69E1B0CCFE39}"/>
              </a:ext>
            </a:extLst>
          </p:cNvPr>
          <p:cNvSpPr txBox="1"/>
          <p:nvPr/>
        </p:nvSpPr>
        <p:spPr>
          <a:xfrm>
            <a:off x="7726089" y="2638480"/>
            <a:ext cx="3358560"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3" name="TextBox 112">
            <a:extLst>
              <a:ext uri="{FF2B5EF4-FFF2-40B4-BE49-F238E27FC236}">
                <a16:creationId xmlns:a16="http://schemas.microsoft.com/office/drawing/2014/main" id="{D3BBFE21-0C4D-4BA9-BB42-F04E7E4BA336}"/>
              </a:ext>
            </a:extLst>
          </p:cNvPr>
          <p:cNvSpPr txBox="1"/>
          <p:nvPr/>
        </p:nvSpPr>
        <p:spPr>
          <a:xfrm>
            <a:off x="7798970" y="3630847"/>
            <a:ext cx="3316948" cy="646331"/>
          </a:xfrm>
          <a:prstGeom prst="rect">
            <a:avLst/>
          </a:prstGeom>
          <a:solidFill>
            <a:schemeClr val="bg1"/>
          </a:solidFill>
        </p:spPr>
        <p:txBody>
          <a:bodyPr wrap="square" rtlCol="0">
            <a:spAutoFit/>
          </a:bodyPr>
          <a:lstStyle/>
          <a:p>
            <a:endParaRPr lang="en-GB" dirty="0"/>
          </a:p>
          <a:p>
            <a:endParaRPr lang="en-GB" dirty="0"/>
          </a:p>
        </p:txBody>
      </p:sp>
      <p:sp>
        <p:nvSpPr>
          <p:cNvPr id="114" name="TextBox 113">
            <a:extLst>
              <a:ext uri="{FF2B5EF4-FFF2-40B4-BE49-F238E27FC236}">
                <a16:creationId xmlns:a16="http://schemas.microsoft.com/office/drawing/2014/main" id="{795D9F15-7DEC-4B5F-B0F9-DF68EC9B8D2B}"/>
              </a:ext>
            </a:extLst>
          </p:cNvPr>
          <p:cNvSpPr txBox="1"/>
          <p:nvPr/>
        </p:nvSpPr>
        <p:spPr>
          <a:xfrm>
            <a:off x="7749963" y="4351064"/>
            <a:ext cx="3135105" cy="646331"/>
          </a:xfrm>
          <a:prstGeom prst="rect">
            <a:avLst/>
          </a:prstGeom>
          <a:solidFill>
            <a:schemeClr val="bg1"/>
          </a:solidFill>
        </p:spPr>
        <p:txBody>
          <a:bodyPr wrap="square" rtlCol="0">
            <a:spAutoFit/>
          </a:bodyPr>
          <a:lstStyle/>
          <a:p>
            <a:endParaRPr lang="en-GB" dirty="0"/>
          </a:p>
          <a:p>
            <a:endParaRPr lang="en-GB" dirty="0"/>
          </a:p>
        </p:txBody>
      </p:sp>
      <p:sp>
        <p:nvSpPr>
          <p:cNvPr id="115" name="TextBox 114">
            <a:extLst>
              <a:ext uri="{FF2B5EF4-FFF2-40B4-BE49-F238E27FC236}">
                <a16:creationId xmlns:a16="http://schemas.microsoft.com/office/drawing/2014/main" id="{6AD2035D-A5EE-44AF-989E-4FCC2997098F}"/>
              </a:ext>
            </a:extLst>
          </p:cNvPr>
          <p:cNvSpPr txBox="1"/>
          <p:nvPr/>
        </p:nvSpPr>
        <p:spPr>
          <a:xfrm>
            <a:off x="7726089" y="5090760"/>
            <a:ext cx="3358560"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6" name="TextBox 115">
            <a:extLst>
              <a:ext uri="{FF2B5EF4-FFF2-40B4-BE49-F238E27FC236}">
                <a16:creationId xmlns:a16="http://schemas.microsoft.com/office/drawing/2014/main" id="{3847D15E-8D94-478C-8CAC-7AE23018F6D0}"/>
              </a:ext>
            </a:extLst>
          </p:cNvPr>
          <p:cNvSpPr txBox="1"/>
          <p:nvPr/>
        </p:nvSpPr>
        <p:spPr>
          <a:xfrm>
            <a:off x="7787579" y="6107455"/>
            <a:ext cx="3259281" cy="369332"/>
          </a:xfrm>
          <a:prstGeom prst="rect">
            <a:avLst/>
          </a:prstGeom>
          <a:solidFill>
            <a:schemeClr val="bg1"/>
          </a:solidFill>
        </p:spPr>
        <p:txBody>
          <a:bodyPr wrap="square" rtlCol="0">
            <a:spAutoFit/>
          </a:bodyPr>
          <a:lstStyle/>
          <a:p>
            <a:endParaRPr lang="en-GB" dirty="0"/>
          </a:p>
        </p:txBody>
      </p:sp>
      <p:sp>
        <p:nvSpPr>
          <p:cNvPr id="6" name="CustomShape 23">
            <a:hlinkClick r:id="" action="ppaction://noaction">
              <a:snd r:embed="rId11" name="T1_W11_16.3.wav"/>
            </a:hlinkClick>
            <a:extLst>
              <a:ext uri="{FF2B5EF4-FFF2-40B4-BE49-F238E27FC236}">
                <a16:creationId xmlns:a16="http://schemas.microsoft.com/office/drawing/2014/main" id="{C39442FC-E075-758C-FD67-DC22585DC949}"/>
              </a:ext>
            </a:extLst>
          </p:cNvPr>
          <p:cNvSpPr/>
          <p:nvPr/>
        </p:nvSpPr>
        <p:spPr>
          <a:xfrm>
            <a:off x="16421" y="19930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4">
            <a:hlinkClick r:id="" action="ppaction://noaction">
              <a:snd r:embed="rId12" name="T1_W11_16.4.wav"/>
            </a:hlinkClick>
            <a:extLst>
              <a:ext uri="{FF2B5EF4-FFF2-40B4-BE49-F238E27FC236}">
                <a16:creationId xmlns:a16="http://schemas.microsoft.com/office/drawing/2014/main" id="{56C4C523-7777-AB98-03BE-F6277C4CF0CF}"/>
              </a:ext>
            </a:extLst>
          </p:cNvPr>
          <p:cNvSpPr/>
          <p:nvPr/>
        </p:nvSpPr>
        <p:spPr>
          <a:xfrm>
            <a:off x="6064" y="356018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4" name="CustomShape 25">
            <a:hlinkClick r:id="" action="ppaction://noaction">
              <a:snd r:embed="rId13" name="T1_W11_16.5.wav"/>
            </a:hlinkClick>
            <a:extLst>
              <a:ext uri="{FF2B5EF4-FFF2-40B4-BE49-F238E27FC236}">
                <a16:creationId xmlns:a16="http://schemas.microsoft.com/office/drawing/2014/main" id="{9E6D6B3B-B233-B3CA-A10E-BC67211B40D3}"/>
              </a:ext>
            </a:extLst>
          </p:cNvPr>
          <p:cNvSpPr/>
          <p:nvPr/>
        </p:nvSpPr>
        <p:spPr>
          <a:xfrm>
            <a:off x="-5721" y="49445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6">
            <a:hlinkClick r:id="" action="ppaction://noaction">
              <a:snd r:embed="rId14" name="T1_W11_16.6.wav"/>
            </a:hlinkClick>
            <a:extLst>
              <a:ext uri="{FF2B5EF4-FFF2-40B4-BE49-F238E27FC236}">
                <a16:creationId xmlns:a16="http://schemas.microsoft.com/office/drawing/2014/main" id="{A151BE15-60FD-0CFD-9F3A-FE10AB263363}"/>
              </a:ext>
            </a:extLst>
          </p:cNvPr>
          <p:cNvSpPr/>
          <p:nvPr/>
        </p:nvSpPr>
        <p:spPr>
          <a:xfrm>
            <a:off x="3605341" y="20095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7">
            <a:hlinkClick r:id="" action="ppaction://noaction">
              <a:snd r:embed="rId15" name="T1_W11_16.7.wav"/>
            </a:hlinkClick>
            <a:extLst>
              <a:ext uri="{FF2B5EF4-FFF2-40B4-BE49-F238E27FC236}">
                <a16:creationId xmlns:a16="http://schemas.microsoft.com/office/drawing/2014/main" id="{6594234F-9502-4180-D6DC-BE89C174364D}"/>
              </a:ext>
            </a:extLst>
          </p:cNvPr>
          <p:cNvSpPr/>
          <p:nvPr/>
        </p:nvSpPr>
        <p:spPr>
          <a:xfrm>
            <a:off x="3542568" y="35055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8">
            <a:hlinkClick r:id="" action="ppaction://noaction">
              <a:snd r:embed="rId16" name="T1_W11_16.8.wav"/>
            </a:hlinkClick>
            <a:extLst>
              <a:ext uri="{FF2B5EF4-FFF2-40B4-BE49-F238E27FC236}">
                <a16:creationId xmlns:a16="http://schemas.microsoft.com/office/drawing/2014/main" id="{DD7A05CB-FF27-A438-A740-086756639550}"/>
              </a:ext>
            </a:extLst>
          </p:cNvPr>
          <p:cNvSpPr/>
          <p:nvPr/>
        </p:nvSpPr>
        <p:spPr>
          <a:xfrm>
            <a:off x="3573625" y="495597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pic>
        <p:nvPicPr>
          <p:cNvPr id="66" name="Picture 65" descr="A cartoon of a person in a black outfit&#10;&#10;Description automatically generated">
            <a:extLst>
              <a:ext uri="{FF2B5EF4-FFF2-40B4-BE49-F238E27FC236}">
                <a16:creationId xmlns:a16="http://schemas.microsoft.com/office/drawing/2014/main" id="{CC4478B7-47B9-4552-9F14-C4BA5B2486E1}"/>
              </a:ext>
            </a:extLst>
          </p:cNvPr>
          <p:cNvPicPr>
            <a:picLocks noChangeAspect="1"/>
          </p:cNvPicPr>
          <p:nvPr/>
        </p:nvPicPr>
        <p:blipFill rotWithShape="1">
          <a:blip r:embed="rId17">
            <a:extLst>
              <a:ext uri="{28A0092B-C50C-407E-A947-70E740481C1C}">
                <a14:useLocalDpi xmlns:a14="http://schemas.microsoft.com/office/drawing/2010/main" val="0"/>
              </a:ext>
            </a:extLst>
          </a:blip>
          <a:srcRect b="70434"/>
          <a:stretch/>
        </p:blipFill>
        <p:spPr>
          <a:xfrm>
            <a:off x="9574982" y="146428"/>
            <a:ext cx="1127858" cy="976799"/>
          </a:xfrm>
          <a:prstGeom prst="rect">
            <a:avLst/>
          </a:prstGeom>
        </p:spPr>
      </p:pic>
    </p:spTree>
    <p:extLst>
      <p:ext uri="{BB962C8B-B14F-4D97-AF65-F5344CB8AC3E}">
        <p14:creationId xmlns:p14="http://schemas.microsoft.com/office/powerpoint/2010/main" val="7418784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ms-alert-3-daniel_simon.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sms-alert-3-daniel_simon.wav"/>
                                        </p:tgtEl>
                                      </p:cMediaNode>
                                    </p:audio>
                                  </p:sub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sms-alert-3-daniel_simon.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sms-alert-3-daniel_simon.wav"/>
                                        </p:tgtEl>
                                      </p:cMediaNode>
                                    </p:audio>
                                  </p:sub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0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1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0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1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11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0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10" grpId="0" animBg="1"/>
      <p:bldP spid="111" grpId="0" animBg="1"/>
      <p:bldP spid="113" grpId="0" animBg="1"/>
      <p:bldP spid="114" grpId="0" animBg="1"/>
      <p:bldP spid="115" grpId="0" animBg="1"/>
      <p:bldP spid="116" grpId="0" animBg="1"/>
      <p:bldP spid="6" grpId="0" animBg="1"/>
      <p:bldP spid="12"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2.1.wav"/>
            </a:hlinkClick>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2.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4.1.wav"/>
            </a:hlinkClick>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4.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212" y="-79390"/>
            <a:ext cx="914400" cy="914400"/>
          </a:xfrm>
          <a:prstGeom prst="rect">
            <a:avLst/>
          </a:prstGeom>
        </p:spPr>
      </p:pic>
      <p:pic>
        <p:nvPicPr>
          <p:cNvPr id="63" name="Picture 4" descr="Gráficos vectoriales gratis de Fondo de pantalla de alta definición">
            <a:extLst>
              <a:ext uri="{FF2B5EF4-FFF2-40B4-BE49-F238E27FC236}">
                <a16:creationId xmlns:a16="http://schemas.microsoft.com/office/drawing/2014/main" id="{9CC56C96-A25B-498C-9E7C-36123EEE7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44" y="1132983"/>
            <a:ext cx="10103128" cy="5480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Picture 10" descr="Gráficos vectoriales gratis de Nube">
            <a:extLst>
              <a:ext uri="{FF2B5EF4-FFF2-40B4-BE49-F238E27FC236}">
                <a16:creationId xmlns:a16="http://schemas.microsoft.com/office/drawing/2014/main" id="{6AAADCAA-44EC-4C34-94CA-CCCEA9911B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576" y="5386888"/>
            <a:ext cx="1977045" cy="101082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033F1975-A114-4002-B293-5B4DE8695815}"/>
              </a:ext>
            </a:extLst>
          </p:cNvPr>
          <p:cNvGrpSpPr/>
          <p:nvPr/>
        </p:nvGrpSpPr>
        <p:grpSpPr>
          <a:xfrm>
            <a:off x="274132" y="2663031"/>
            <a:ext cx="1958113" cy="949978"/>
            <a:chOff x="148901" y="2588821"/>
            <a:chExt cx="2257560" cy="1010820"/>
          </a:xfrm>
        </p:grpSpPr>
        <p:pic>
          <p:nvPicPr>
            <p:cNvPr id="66" name="Picture 10" descr="Gráficos vectoriales gratis de Nube">
              <a:extLst>
                <a:ext uri="{FF2B5EF4-FFF2-40B4-BE49-F238E27FC236}">
                  <a16:creationId xmlns:a16="http://schemas.microsoft.com/office/drawing/2014/main" id="{63885C86-9E29-4948-B62E-0FB049AFB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901" y="2588821"/>
              <a:ext cx="1977045" cy="101082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hlinkClick r:id="" action="ppaction://noaction">
                <a:snd r:embed="rId8" name="T1_W11_6.2.wav"/>
              </a:hlinkClick>
              <a:extLst>
                <a:ext uri="{FF2B5EF4-FFF2-40B4-BE49-F238E27FC236}">
                  <a16:creationId xmlns:a16="http://schemas.microsoft.com/office/drawing/2014/main" id="{8B237280-D60C-49DB-83BC-29C71507B787}"/>
                </a:ext>
              </a:extLst>
            </p:cNvPr>
            <p:cNvSpPr txBox="1"/>
            <p:nvPr/>
          </p:nvSpPr>
          <p:spPr>
            <a:xfrm>
              <a:off x="367474" y="2788891"/>
              <a:ext cx="2038987" cy="49123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welche</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pic>
        <p:nvPicPr>
          <p:cNvPr id="68" name="Picture 10" descr="Gráficos vectoriales gratis de Nube">
            <a:extLst>
              <a:ext uri="{FF2B5EF4-FFF2-40B4-BE49-F238E27FC236}">
                <a16:creationId xmlns:a16="http://schemas.microsoft.com/office/drawing/2014/main" id="{FFDCF0BB-30A2-4887-973D-B470F1994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863" y="3823442"/>
            <a:ext cx="1825641" cy="860778"/>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hlinkClick r:id="" action="ppaction://noaction">
              <a:snd r:embed="rId9" name="T1_W11_6.3.wav"/>
            </a:hlinkClick>
            <a:extLst>
              <a:ext uri="{FF2B5EF4-FFF2-40B4-BE49-F238E27FC236}">
                <a16:creationId xmlns:a16="http://schemas.microsoft.com/office/drawing/2014/main" id="{CCE49456-C390-4CA8-BE48-95F8A0322CE0}"/>
              </a:ext>
            </a:extLst>
          </p:cNvPr>
          <p:cNvSpPr txBox="1"/>
          <p:nvPr/>
        </p:nvSpPr>
        <p:spPr>
          <a:xfrm>
            <a:off x="814235" y="4002957"/>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Buch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0" name="Picture 10" descr="Gráficos vectoriales gratis de Nube">
            <a:extLst>
              <a:ext uri="{FF2B5EF4-FFF2-40B4-BE49-F238E27FC236}">
                <a16:creationId xmlns:a16="http://schemas.microsoft.com/office/drawing/2014/main" id="{76417482-3310-465C-9553-8F84B29A1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267" y="3467125"/>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hlinkClick r:id="" action="ppaction://noaction">
              <a:snd r:embed="rId10" name="T1_W11_6.5.wav"/>
            </a:hlinkClick>
            <a:extLst>
              <a:ext uri="{FF2B5EF4-FFF2-40B4-BE49-F238E27FC236}">
                <a16:creationId xmlns:a16="http://schemas.microsoft.com/office/drawing/2014/main" id="{C37421F9-2984-4EBA-9A3E-3FC0CA460525}"/>
              </a:ext>
            </a:extLst>
          </p:cNvPr>
          <p:cNvSpPr txBox="1"/>
          <p:nvPr/>
        </p:nvSpPr>
        <p:spPr>
          <a:xfrm>
            <a:off x="2057553" y="3635810"/>
            <a:ext cx="173082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2" name="Picture 10" descr="Gráficos vectoriales gratis de Nube">
            <a:extLst>
              <a:ext uri="{FF2B5EF4-FFF2-40B4-BE49-F238E27FC236}">
                <a16:creationId xmlns:a16="http://schemas.microsoft.com/office/drawing/2014/main" id="{5FB71055-611C-4959-AD49-A7317385A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507" y="4387431"/>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hlinkClick r:id="" action="ppaction://noaction">
              <a:snd r:embed="rId11" name="T1_W11_6.6.wav"/>
            </a:hlinkClick>
            <a:extLst>
              <a:ext uri="{FF2B5EF4-FFF2-40B4-BE49-F238E27FC236}">
                <a16:creationId xmlns:a16="http://schemas.microsoft.com/office/drawing/2014/main" id="{9B2B7A82-2595-4BB4-8A8F-7E11A8B8CAD4}"/>
              </a:ext>
            </a:extLst>
          </p:cNvPr>
          <p:cNvSpPr txBox="1"/>
          <p:nvPr/>
        </p:nvSpPr>
        <p:spPr>
          <a:xfrm>
            <a:off x="2194024" y="4559907"/>
            <a:ext cx="1537019" cy="73866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Sachen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4" name="Picture 10" descr="Gráficos vectoriales gratis de Nube">
            <a:extLst>
              <a:ext uri="{FF2B5EF4-FFF2-40B4-BE49-F238E27FC236}">
                <a16:creationId xmlns:a16="http://schemas.microsoft.com/office/drawing/2014/main" id="{8D31944B-3821-4C09-AA22-CEB7BEA7D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286" y="2438752"/>
            <a:ext cx="1799148" cy="84828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hlinkClick r:id="" action="ppaction://noaction">
              <a:snd r:embed="rId12" name="T1_W11_6.4.wav"/>
            </a:hlinkClick>
            <a:extLst>
              <a:ext uri="{FF2B5EF4-FFF2-40B4-BE49-F238E27FC236}">
                <a16:creationId xmlns:a16="http://schemas.microsoft.com/office/drawing/2014/main" id="{EA478941-5E23-4ACC-8B66-A23480616C88}"/>
              </a:ext>
            </a:extLst>
          </p:cNvPr>
          <p:cNvSpPr txBox="1"/>
          <p:nvPr/>
        </p:nvSpPr>
        <p:spPr>
          <a:xfrm>
            <a:off x="2414204" y="2619486"/>
            <a:ext cx="1530417"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brauchen</a:t>
            </a: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6" name="Picture 10" descr="Gráficos vectoriales gratis de Nube">
            <a:extLst>
              <a:ext uri="{FF2B5EF4-FFF2-40B4-BE49-F238E27FC236}">
                <a16:creationId xmlns:a16="http://schemas.microsoft.com/office/drawing/2014/main" id="{042D9D75-6BA2-4E45-AB75-B827D016C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563" y="3201962"/>
            <a:ext cx="1743595" cy="82209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13" name="T1_W11_6.8.wav"/>
            </a:hlinkClick>
            <a:extLst>
              <a:ext uri="{FF2B5EF4-FFF2-40B4-BE49-F238E27FC236}">
                <a16:creationId xmlns:a16="http://schemas.microsoft.com/office/drawing/2014/main" id="{5A01FCA5-8D6D-4D6B-BC8E-78DDC694FDF7}"/>
              </a:ext>
            </a:extLst>
          </p:cNvPr>
          <p:cNvSpPr txBox="1"/>
          <p:nvPr/>
        </p:nvSpPr>
        <p:spPr>
          <a:xfrm>
            <a:off x="3788552" y="3354179"/>
            <a:ext cx="1683635"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ich </a:t>
            </a:r>
            <a:r>
              <a:rPr lang="en-GB" sz="2000" kern="0" dirty="0" err="1">
                <a:solidFill>
                  <a:srgbClr val="002060"/>
                </a:solidFill>
                <a:latin typeface="Century Gothic" panose="020B0502020202020204" pitchFamily="34" charset="0"/>
              </a:rPr>
              <a:t>möchte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8" name="Picture 10" descr="Gráficos vectoriales gratis de Nube">
            <a:extLst>
              <a:ext uri="{FF2B5EF4-FFF2-40B4-BE49-F238E27FC236}">
                <a16:creationId xmlns:a16="http://schemas.microsoft.com/office/drawing/2014/main" id="{98092A67-9EAB-4838-AB9A-D6A383197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04" y="4134664"/>
            <a:ext cx="2306366" cy="108743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hlinkClick r:id="" action="ppaction://noaction">
              <a:snd r:embed="rId14" name="T1_W11_6.9.wav"/>
            </a:hlinkClick>
            <a:extLst>
              <a:ext uri="{FF2B5EF4-FFF2-40B4-BE49-F238E27FC236}">
                <a16:creationId xmlns:a16="http://schemas.microsoft.com/office/drawing/2014/main" id="{FC08FDC1-602E-448C-B321-A283E5049D30}"/>
              </a:ext>
            </a:extLst>
          </p:cNvPr>
          <p:cNvSpPr txBox="1"/>
          <p:nvPr/>
        </p:nvSpPr>
        <p:spPr>
          <a:xfrm>
            <a:off x="4032286" y="4388576"/>
            <a:ext cx="2025287"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80" name="Picture 10" descr="Gráficos vectoriales gratis de Nube">
            <a:extLst>
              <a:ext uri="{FF2B5EF4-FFF2-40B4-BE49-F238E27FC236}">
                <a16:creationId xmlns:a16="http://schemas.microsoft.com/office/drawing/2014/main" id="{447A691C-52C2-4FCE-9E7E-D0FC9CF6EB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300" y="2331690"/>
            <a:ext cx="2134910" cy="9321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hlinkClick r:id="" action="ppaction://noaction">
              <a:snd r:embed="rId15" name="T1_W11_6.7.wav"/>
            </a:hlinkClick>
            <a:extLst>
              <a:ext uri="{FF2B5EF4-FFF2-40B4-BE49-F238E27FC236}">
                <a16:creationId xmlns:a16="http://schemas.microsoft.com/office/drawing/2014/main" id="{59637540-108C-4C84-8274-CA36CFD12D98}"/>
              </a:ext>
            </a:extLst>
          </p:cNvPr>
          <p:cNvSpPr txBox="1"/>
          <p:nvPr/>
        </p:nvSpPr>
        <p:spPr>
          <a:xfrm>
            <a:off x="4638587" y="2544235"/>
            <a:ext cx="1600460" cy="47536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machen</a:t>
            </a:r>
            <a:endParaRPr lang="en-GB" sz="2400" kern="0" dirty="0">
              <a:solidFill>
                <a:srgbClr val="002060"/>
              </a:solidFill>
              <a:latin typeface="Century Gothic" panose="020B0502020202020204" pitchFamily="34" charset="0"/>
            </a:endParaRPr>
          </a:p>
        </p:txBody>
      </p:sp>
      <p:pic>
        <p:nvPicPr>
          <p:cNvPr id="82" name="Picture 10" descr="Gráficos vectoriales gratis de Nube">
            <a:extLst>
              <a:ext uri="{FF2B5EF4-FFF2-40B4-BE49-F238E27FC236}">
                <a16:creationId xmlns:a16="http://schemas.microsoft.com/office/drawing/2014/main" id="{181041F7-D26B-4659-AA10-EBFE797B5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552" y="3320259"/>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hlinkClick r:id="" action="ppaction://noaction">
              <a:snd r:embed="rId16" name="T1_W11_6.11.wav"/>
            </a:hlinkClick>
            <a:extLst>
              <a:ext uri="{FF2B5EF4-FFF2-40B4-BE49-F238E27FC236}">
                <a16:creationId xmlns:a16="http://schemas.microsoft.com/office/drawing/2014/main" id="{07E10BA8-E013-4A92-9F6A-6C5ECC60347D}"/>
              </a:ext>
            </a:extLst>
          </p:cNvPr>
          <p:cNvSpPr txBox="1"/>
          <p:nvPr/>
        </p:nvSpPr>
        <p:spPr>
          <a:xfrm>
            <a:off x="5968845" y="3394933"/>
            <a:ext cx="153107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Kuchen</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4" name="Picture 10" descr="Gráficos vectoriales gratis de Nube">
            <a:extLst>
              <a:ext uri="{FF2B5EF4-FFF2-40B4-BE49-F238E27FC236}">
                <a16:creationId xmlns:a16="http://schemas.microsoft.com/office/drawing/2014/main" id="{D193229E-E3C5-4842-B949-3B7DDD669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630" y="4251288"/>
            <a:ext cx="1561510" cy="73624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Gráficos vectoriales gratis de Nube">
            <a:extLst>
              <a:ext uri="{FF2B5EF4-FFF2-40B4-BE49-F238E27FC236}">
                <a16:creationId xmlns:a16="http://schemas.microsoft.com/office/drawing/2014/main" id="{F8531B1C-7F1D-4D68-BC8B-2BF99CE3B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838" y="2380482"/>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BF70D025-3EDA-4570-942A-997F16652372}"/>
              </a:ext>
            </a:extLst>
          </p:cNvPr>
          <p:cNvSpPr txBox="1"/>
          <p:nvPr/>
        </p:nvSpPr>
        <p:spPr>
          <a:xfrm>
            <a:off x="6764976" y="2485240"/>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7" name="Picture 10" descr="Gráficos vectoriales gratis de Nube">
            <a:extLst>
              <a:ext uri="{FF2B5EF4-FFF2-40B4-BE49-F238E27FC236}">
                <a16:creationId xmlns:a16="http://schemas.microsoft.com/office/drawing/2014/main" id="{5D79EFD3-55C7-4E4F-9AF2-5548F3724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911" y="3246920"/>
            <a:ext cx="1830646" cy="8631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hlinkClick r:id="" action="ppaction://noaction">
              <a:snd r:embed="rId17" name="6_11.wav"/>
            </a:hlinkClick>
            <a:extLst>
              <a:ext uri="{FF2B5EF4-FFF2-40B4-BE49-F238E27FC236}">
                <a16:creationId xmlns:a16="http://schemas.microsoft.com/office/drawing/2014/main" id="{6B6633A0-37D4-474A-970E-EF7EDD3D85F7}"/>
              </a:ext>
            </a:extLst>
          </p:cNvPr>
          <p:cNvSpPr txBox="1"/>
          <p:nvPr/>
        </p:nvSpPr>
        <p:spPr>
          <a:xfrm>
            <a:off x="7755697" y="3283641"/>
            <a:ext cx="1561510" cy="443278"/>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9" name="Picture 10" descr="Gráficos vectoriales gratis de Nube">
            <a:extLst>
              <a:ext uri="{FF2B5EF4-FFF2-40B4-BE49-F238E27FC236}">
                <a16:creationId xmlns:a16="http://schemas.microsoft.com/office/drawing/2014/main" id="{506DCC89-61A5-4E4C-BD7F-DD2633661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914" y="3973079"/>
            <a:ext cx="2612871" cy="103848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Gráficos vectoriales gratis de Nube">
            <a:extLst>
              <a:ext uri="{FF2B5EF4-FFF2-40B4-BE49-F238E27FC236}">
                <a16:creationId xmlns:a16="http://schemas.microsoft.com/office/drawing/2014/main" id="{D3DD35DC-4908-4665-AF47-7D8E390EC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631" y="2412407"/>
            <a:ext cx="1922083" cy="90625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A99B0CAE-BF73-4D61-8CE3-AED8279CE79D}"/>
              </a:ext>
            </a:extLst>
          </p:cNvPr>
          <p:cNvSpPr txBox="1"/>
          <p:nvPr/>
        </p:nvSpPr>
        <p:spPr>
          <a:xfrm>
            <a:off x="8852342" y="2517165"/>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92" name="TextBox 91">
            <a:hlinkClick r:id="" action="ppaction://noaction">
              <a:snd r:embed="rId18" name="T1_W11_6.12.wav"/>
            </a:hlinkClick>
            <a:extLst>
              <a:ext uri="{FF2B5EF4-FFF2-40B4-BE49-F238E27FC236}">
                <a16:creationId xmlns:a16="http://schemas.microsoft.com/office/drawing/2014/main" id="{DD6D7B6A-FC18-4FD7-9780-435CCA114665}"/>
              </a:ext>
            </a:extLst>
          </p:cNvPr>
          <p:cNvSpPr txBox="1"/>
          <p:nvPr/>
        </p:nvSpPr>
        <p:spPr>
          <a:xfrm>
            <a:off x="6546690" y="4331090"/>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auch</a:t>
            </a:r>
            <a:endParaRPr kumimoji="0" lang="en-GB" sz="2400" b="0" i="0" u="none" strike="noStrike" kern="0" cap="none" spc="0" normalizeH="0" baseline="0" noProof="0" dirty="0">
              <a:ln>
                <a:noFill/>
              </a:ln>
              <a:solidFill>
                <a:srgbClr val="002060"/>
              </a:solidFill>
              <a:effectLst/>
              <a:uLnTx/>
              <a:uFillTx/>
            </a:endParaRPr>
          </a:p>
        </p:txBody>
      </p:sp>
      <p:sp>
        <p:nvSpPr>
          <p:cNvPr id="93" name="TextBox 92">
            <a:hlinkClick r:id="" action="ppaction://noaction">
              <a:snd r:embed="rId19" name="T1_W11_6.15.wav"/>
            </a:hlinkClick>
            <a:extLst>
              <a:ext uri="{FF2B5EF4-FFF2-40B4-BE49-F238E27FC236}">
                <a16:creationId xmlns:a16="http://schemas.microsoft.com/office/drawing/2014/main" id="{72C7773D-8461-4E4E-BBD2-CD5C2E586072}"/>
              </a:ext>
            </a:extLst>
          </p:cNvPr>
          <p:cNvSpPr txBox="1"/>
          <p:nvPr/>
        </p:nvSpPr>
        <p:spPr>
          <a:xfrm>
            <a:off x="8162030" y="4213917"/>
            <a:ext cx="229757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Mittwoch</a:t>
            </a:r>
            <a:endParaRPr kumimoji="0" lang="en-GB" sz="2400" b="0" i="0" u="none" strike="noStrike" kern="0" cap="none" spc="0" normalizeH="0" baseline="0" noProof="0" dirty="0">
              <a:ln>
                <a:noFill/>
              </a:ln>
              <a:solidFill>
                <a:srgbClr val="002060"/>
              </a:solidFill>
              <a:effectLst/>
              <a:uLnTx/>
              <a:uFillTx/>
            </a:endParaRPr>
          </a:p>
        </p:txBody>
      </p:sp>
      <p:sp>
        <p:nvSpPr>
          <p:cNvPr id="94" name="TextBox 93">
            <a:hlinkClick r:id="" action="ppaction://noaction">
              <a:snd r:embed="rId20" name="T1_W11_6.14.wav"/>
            </a:hlinkClick>
            <a:extLst>
              <a:ext uri="{FF2B5EF4-FFF2-40B4-BE49-F238E27FC236}">
                <a16:creationId xmlns:a16="http://schemas.microsoft.com/office/drawing/2014/main" id="{3AF995B8-218F-46CF-B881-05F65A3A00C1}"/>
              </a:ext>
            </a:extLst>
          </p:cNvPr>
          <p:cNvSpPr txBox="1"/>
          <p:nvPr/>
        </p:nvSpPr>
        <p:spPr>
          <a:xfrm>
            <a:off x="7680467" y="3412894"/>
            <a:ext cx="189534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Österreich</a:t>
            </a:r>
            <a:endParaRPr kumimoji="0" lang="en-GB" sz="2400" b="0" i="0" u="none" strike="noStrike" kern="0" cap="none" spc="0" normalizeH="0" baseline="0" noProof="0" dirty="0">
              <a:ln>
                <a:noFill/>
              </a:ln>
              <a:solidFill>
                <a:srgbClr val="002060"/>
              </a:solidFill>
              <a:effectLst/>
              <a:uLnTx/>
              <a:uFillTx/>
            </a:endParaRPr>
          </a:p>
        </p:txBody>
      </p:sp>
      <p:sp>
        <p:nvSpPr>
          <p:cNvPr id="95" name="TextBox 94">
            <a:hlinkClick r:id="" action="ppaction://noaction">
              <a:snd r:embed="rId21" name="T1_W11_6.10.wav"/>
            </a:hlinkClick>
            <a:extLst>
              <a:ext uri="{FF2B5EF4-FFF2-40B4-BE49-F238E27FC236}">
                <a16:creationId xmlns:a16="http://schemas.microsoft.com/office/drawing/2014/main" id="{0C887287-20D3-459B-B96C-DA25E9F5DD68}"/>
              </a:ext>
            </a:extLst>
          </p:cNvPr>
          <p:cNvSpPr txBox="1"/>
          <p:nvPr/>
        </p:nvSpPr>
        <p:spPr>
          <a:xfrm>
            <a:off x="6433291" y="2495287"/>
            <a:ext cx="179914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achtzehn</a:t>
            </a:r>
            <a:endParaRPr kumimoji="0" lang="en-GB" sz="2400" b="0" i="0" u="none" strike="noStrike" kern="0" cap="none" spc="0" normalizeH="0" baseline="0" noProof="0" dirty="0">
              <a:ln>
                <a:noFill/>
              </a:ln>
              <a:solidFill>
                <a:srgbClr val="002060"/>
              </a:solidFill>
              <a:effectLst/>
              <a:uLnTx/>
              <a:uFillTx/>
            </a:endParaRPr>
          </a:p>
        </p:txBody>
      </p:sp>
      <p:sp>
        <p:nvSpPr>
          <p:cNvPr id="96" name="TextBox 95">
            <a:hlinkClick r:id="" action="ppaction://noaction">
              <a:snd r:embed="rId22" name="T1_W11_6.13.wav"/>
            </a:hlinkClick>
            <a:extLst>
              <a:ext uri="{FF2B5EF4-FFF2-40B4-BE49-F238E27FC236}">
                <a16:creationId xmlns:a16="http://schemas.microsoft.com/office/drawing/2014/main" id="{59824E0E-74C6-4130-AD3B-090F14ADBD41}"/>
              </a:ext>
            </a:extLst>
          </p:cNvPr>
          <p:cNvSpPr txBox="1"/>
          <p:nvPr/>
        </p:nvSpPr>
        <p:spPr>
          <a:xfrm>
            <a:off x="8630188" y="2603176"/>
            <a:ext cx="1582922"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durch</a:t>
            </a:r>
            <a:endParaRPr lang="en-GB" sz="2400" kern="0" dirty="0">
              <a:solidFill>
                <a:srgbClr val="002060"/>
              </a:solidFill>
            </a:endParaRPr>
          </a:p>
        </p:txBody>
      </p:sp>
      <p:sp>
        <p:nvSpPr>
          <p:cNvPr id="97" name="TextBox 96">
            <a:extLst>
              <a:ext uri="{FF2B5EF4-FFF2-40B4-BE49-F238E27FC236}">
                <a16:creationId xmlns:a16="http://schemas.microsoft.com/office/drawing/2014/main" id="{9CE84EC8-C017-400E-B9A8-76533A49FB19}"/>
              </a:ext>
            </a:extLst>
          </p:cNvPr>
          <p:cNvSpPr txBox="1"/>
          <p:nvPr/>
        </p:nvSpPr>
        <p:spPr>
          <a:xfrm>
            <a:off x="9397701" y="3838031"/>
            <a:ext cx="996118"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17" name="Speech Bubble: Rectangle with Corners Rounded 16">
            <a:hlinkClick r:id="" action="ppaction://noaction">
              <a:snd r:embed="rId23" name="T1_W11_6.1.wav"/>
            </a:hlinkClick>
            <a:extLst>
              <a:ext uri="{FF2B5EF4-FFF2-40B4-BE49-F238E27FC236}">
                <a16:creationId xmlns:a16="http://schemas.microsoft.com/office/drawing/2014/main" id="{19F8E2CC-8F6E-4153-B1E5-63F8D666574E}"/>
              </a:ext>
            </a:extLst>
          </p:cNvPr>
          <p:cNvSpPr/>
          <p:nvPr/>
        </p:nvSpPr>
        <p:spPr>
          <a:xfrm>
            <a:off x="1546760" y="47609"/>
            <a:ext cx="8975310" cy="455603"/>
          </a:xfrm>
          <a:prstGeom prst="wedgeRoundRectCallout">
            <a:avLst>
              <a:gd name="adj1" fmla="val -52697"/>
              <a:gd name="adj2" fmla="val 1856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6">
            <a:hlinkClick r:id="" action="ppaction://noaction">
              <a:snd r:embed="rId23" name="T1_W11_6.1.wav"/>
            </a:hlinkClick>
            <a:extLst>
              <a:ext uri="{FF2B5EF4-FFF2-40B4-BE49-F238E27FC236}">
                <a16:creationId xmlns:a16="http://schemas.microsoft.com/office/drawing/2014/main" id="{76EA0DC1-EFD3-4A65-8DC5-2DAE9E183631}"/>
              </a:ext>
            </a:extLst>
          </p:cNvPr>
          <p:cNvSpPr/>
          <p:nvPr/>
        </p:nvSpPr>
        <p:spPr>
          <a:xfrm>
            <a:off x="1514225" y="44867"/>
            <a:ext cx="9235541" cy="4592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einem</a:t>
            </a:r>
            <a:r>
              <a:rPr lang="en-GB" sz="2400" b="1" spc="-1" dirty="0">
                <a:solidFill>
                  <a:srgbClr val="002060"/>
                </a:solidFill>
                <a:latin typeface="Century Gothic" panose="020B0502020202020204" pitchFamily="34" charset="0"/>
                <a:ea typeface="Century Gothic"/>
              </a:rPr>
              <a:t>/</a:t>
            </a:r>
            <a:r>
              <a:rPr lang="en-GB" sz="2400" b="1" spc="-1" dirty="0" err="1">
                <a:solidFill>
                  <a:srgbClr val="002060"/>
                </a:solidFill>
                <a:latin typeface="Century Gothic" panose="020B0502020202020204" pitchFamily="34" charset="0"/>
                <a:ea typeface="Century Gothic"/>
              </a:rPr>
              <a:t>einer</a:t>
            </a:r>
            <a:r>
              <a:rPr lang="en-GB" sz="2400" b="1" spc="-1" dirty="0">
                <a:solidFill>
                  <a:srgbClr val="002060"/>
                </a:solidFill>
                <a:latin typeface="Century Gothic" panose="020B0502020202020204" pitchFamily="34" charset="0"/>
                <a:ea typeface="Century Gothic"/>
              </a:rPr>
              <a:t> Partner(in)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soft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Google Shape;410;p19">
            <a:extLst>
              <a:ext uri="{FF2B5EF4-FFF2-40B4-BE49-F238E27FC236}">
                <a16:creationId xmlns:a16="http://schemas.microsoft.com/office/drawing/2014/main" id="{6433B63F-6B89-4142-B900-68AFF04E743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14" name="Google Shape;387;p19">
            <a:extLst>
              <a:ext uri="{FF2B5EF4-FFF2-40B4-BE49-F238E27FC236}">
                <a16:creationId xmlns:a16="http://schemas.microsoft.com/office/drawing/2014/main" id="{85FEE104-0909-417E-ADE2-A80346BBAB1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15" name="Google Shape;388;p19">
            <a:extLst>
              <a:ext uri="{FF2B5EF4-FFF2-40B4-BE49-F238E27FC236}">
                <a16:creationId xmlns:a16="http://schemas.microsoft.com/office/drawing/2014/main" id="{46598BB7-4850-469D-829C-F86CCC702D92}"/>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116" name="Google Shape;389;p19">
            <a:extLst>
              <a:ext uri="{FF2B5EF4-FFF2-40B4-BE49-F238E27FC236}">
                <a16:creationId xmlns:a16="http://schemas.microsoft.com/office/drawing/2014/main" id="{B1E45513-E4F8-4956-B40B-4ADD1A19FF2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7" name="Google Shape;390;p19">
            <a:extLst>
              <a:ext uri="{FF2B5EF4-FFF2-40B4-BE49-F238E27FC236}">
                <a16:creationId xmlns:a16="http://schemas.microsoft.com/office/drawing/2014/main" id="{67920B23-39E1-4293-9251-5FF06695213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8" name="Google Shape;391;p19">
            <a:extLst>
              <a:ext uri="{FF2B5EF4-FFF2-40B4-BE49-F238E27FC236}">
                <a16:creationId xmlns:a16="http://schemas.microsoft.com/office/drawing/2014/main" id="{82B27656-6D7E-4824-B535-2594D0759C16}"/>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19" name="Google Shape;393;p19">
            <a:extLst>
              <a:ext uri="{FF2B5EF4-FFF2-40B4-BE49-F238E27FC236}">
                <a16:creationId xmlns:a16="http://schemas.microsoft.com/office/drawing/2014/main" id="{9A4B4E49-93F6-474D-AEDD-77CA4D136B5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120" name="Google Shape;394;p19">
            <a:extLst>
              <a:ext uri="{FF2B5EF4-FFF2-40B4-BE49-F238E27FC236}">
                <a16:creationId xmlns:a16="http://schemas.microsoft.com/office/drawing/2014/main" id="{A5E70D61-9077-4BD8-90DE-50D0FBD2619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121" name="Google Shape;395;p19">
            <a:extLst>
              <a:ext uri="{FF2B5EF4-FFF2-40B4-BE49-F238E27FC236}">
                <a16:creationId xmlns:a16="http://schemas.microsoft.com/office/drawing/2014/main" id="{96A36EF6-465B-4268-92DC-72B00ECF225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1469121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15"/>
                                        </p:tgtEl>
                                        <p:attrNameLst>
                                          <p:attrName>ppt_y</p:attrName>
                                        </p:attrNameLst>
                                      </p:cBhvr>
                                      <p:tavLst>
                                        <p:tav tm="0">
                                          <p:val>
                                            <p:strVal val="#ppt_y"/>
                                          </p:val>
                                        </p:tav>
                                        <p:tav tm="100000">
                                          <p:val>
                                            <p:strVal val="#ppt_y+#ppt_h*1.125000"/>
                                          </p:val>
                                        </p:tav>
                                      </p:tavLst>
                                    </p:anim>
                                    <p:animEffect transition="out" filter="wipe(down)">
                                      <p:cBhvr>
                                        <p:cTn id="7" dur="30000"/>
                                        <p:tgtEl>
                                          <p:spTgt spid="115"/>
                                        </p:tgtEl>
                                      </p:cBhvr>
                                    </p:animEffect>
                                    <p:set>
                                      <p:cBhvr>
                                        <p:cTn id="8" dur="1" fill="hold">
                                          <p:stCondLst>
                                            <p:cond delay="299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bldLst>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A38BA-9BAF-4A16-B0BC-FC00CCDF8D77}"/>
              </a:ext>
            </a:extLst>
          </p:cNvPr>
          <p:cNvSpPr txBox="1"/>
          <p:nvPr/>
        </p:nvSpPr>
        <p:spPr>
          <a:xfrm>
            <a:off x="2268957" y="5315727"/>
            <a:ext cx="2202965" cy="461665"/>
          </a:xfrm>
          <a:prstGeom prst="rect">
            <a:avLst/>
          </a:prstGeom>
          <a:noFill/>
        </p:spPr>
        <p:txBody>
          <a:bodyPr wrap="square" rtlCol="0">
            <a:spAutoFit/>
          </a:bodyPr>
          <a:lstStyle/>
          <a:p>
            <a:r>
              <a:rPr lang="en-GB" sz="2400" dirty="0">
                <a:solidFill>
                  <a:srgbClr val="002060"/>
                </a:solidFill>
              </a:rPr>
              <a:t>5.mitbringen</a:t>
            </a:r>
          </a:p>
        </p:txBody>
      </p:sp>
      <p:grpSp>
        <p:nvGrpSpPr>
          <p:cNvPr id="34" name="Group 33">
            <a:extLst>
              <a:ext uri="{FF2B5EF4-FFF2-40B4-BE49-F238E27FC236}">
                <a16:creationId xmlns:a16="http://schemas.microsoft.com/office/drawing/2014/main" id="{5525610A-11B2-4FA9-BCD1-42748A8627F8}"/>
              </a:ext>
            </a:extLst>
          </p:cNvPr>
          <p:cNvGrpSpPr/>
          <p:nvPr/>
        </p:nvGrpSpPr>
        <p:grpSpPr>
          <a:xfrm>
            <a:off x="6005019" y="3109836"/>
            <a:ext cx="2777067" cy="1289422"/>
            <a:chOff x="-380531" y="893770"/>
            <a:chExt cx="2777067" cy="1289422"/>
          </a:xfrm>
        </p:grpSpPr>
        <p:pic>
          <p:nvPicPr>
            <p:cNvPr id="35" name="Picture 2" descr="Free vector graphics of Restaurant">
              <a:extLst>
                <a:ext uri="{FF2B5EF4-FFF2-40B4-BE49-F238E27FC236}">
                  <a16:creationId xmlns:a16="http://schemas.microsoft.com/office/drawing/2014/main" id="{8A5854E2-31D4-4B7F-A1A4-3C2FBA7054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750" y="893770"/>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0A2ABA-CBFE-4308-9ECC-64B566565FE4}"/>
                </a:ext>
              </a:extLst>
            </p:cNvPr>
            <p:cNvSpPr txBox="1"/>
            <p:nvPr/>
          </p:nvSpPr>
          <p:spPr>
            <a:xfrm>
              <a:off x="-380531" y="172152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grpSp>
      <p:grpSp>
        <p:nvGrpSpPr>
          <p:cNvPr id="74" name="Group 73">
            <a:extLst>
              <a:ext uri="{FF2B5EF4-FFF2-40B4-BE49-F238E27FC236}">
                <a16:creationId xmlns:a16="http://schemas.microsoft.com/office/drawing/2014/main" id="{C800CC60-9E65-67A6-C324-A608C08FC982}"/>
              </a:ext>
            </a:extLst>
          </p:cNvPr>
          <p:cNvGrpSpPr/>
          <p:nvPr/>
        </p:nvGrpSpPr>
        <p:grpSpPr>
          <a:xfrm>
            <a:off x="6082775" y="1021741"/>
            <a:ext cx="2777067" cy="1384941"/>
            <a:chOff x="6082775" y="1021741"/>
            <a:chExt cx="2777067" cy="1384941"/>
          </a:xfrm>
        </p:grpSpPr>
        <p:grpSp>
          <p:nvGrpSpPr>
            <p:cNvPr id="73" name="Group 72">
              <a:extLst>
                <a:ext uri="{FF2B5EF4-FFF2-40B4-BE49-F238E27FC236}">
                  <a16:creationId xmlns:a16="http://schemas.microsoft.com/office/drawing/2014/main" id="{98EECAF2-AB30-1C75-201E-AD1C823C2B6B}"/>
                </a:ext>
              </a:extLst>
            </p:cNvPr>
            <p:cNvGrpSpPr/>
            <p:nvPr/>
          </p:nvGrpSpPr>
          <p:grpSpPr>
            <a:xfrm>
              <a:off x="6756897" y="1021741"/>
              <a:ext cx="1163284" cy="951610"/>
              <a:chOff x="6756897" y="1021741"/>
              <a:chExt cx="1163284" cy="951610"/>
            </a:xfrm>
          </p:grpSpPr>
          <p:pic>
            <p:nvPicPr>
              <p:cNvPr id="66" name="Picture 65" descr="A silhouette of a child carrying a stack of boxes&#10;&#10;Description automatically generated">
                <a:extLst>
                  <a:ext uri="{FF2B5EF4-FFF2-40B4-BE49-F238E27FC236}">
                    <a16:creationId xmlns:a16="http://schemas.microsoft.com/office/drawing/2014/main" id="{3E2638B0-33F6-EFEA-98A1-7C59692E03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756897" y="1027625"/>
                <a:ext cx="1163284" cy="872463"/>
              </a:xfrm>
              <a:prstGeom prst="rect">
                <a:avLst/>
              </a:prstGeom>
            </p:spPr>
          </p:pic>
          <p:sp>
            <p:nvSpPr>
              <p:cNvPr id="50" name="Oval 49">
                <a:extLst>
                  <a:ext uri="{FF2B5EF4-FFF2-40B4-BE49-F238E27FC236}">
                    <a16:creationId xmlns:a16="http://schemas.microsoft.com/office/drawing/2014/main" id="{90634ACC-2DB6-C7C8-F02E-BE0347359031}"/>
                  </a:ext>
                </a:extLst>
              </p:cNvPr>
              <p:cNvSpPr/>
              <p:nvPr/>
            </p:nvSpPr>
            <p:spPr>
              <a:xfrm>
                <a:off x="6896241" y="1021741"/>
                <a:ext cx="940983" cy="95161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39" name="TextBox 38">
              <a:extLst>
                <a:ext uri="{FF2B5EF4-FFF2-40B4-BE49-F238E27FC236}">
                  <a16:creationId xmlns:a16="http://schemas.microsoft.com/office/drawing/2014/main" id="{E4051870-CC2D-4C57-ABFB-14BA93D8ABAE}"/>
                </a:ext>
              </a:extLst>
            </p:cNvPr>
            <p:cNvSpPr txBox="1"/>
            <p:nvPr/>
          </p:nvSpPr>
          <p:spPr>
            <a:xfrm>
              <a:off x="6082775" y="194501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bring]</a:t>
              </a:r>
            </a:p>
          </p:txBody>
        </p:sp>
      </p:grpSp>
      <p:sp>
        <p:nvSpPr>
          <p:cNvPr id="57" name="Speech Bubble: Rectangle with Corners Rounded 56">
            <a:hlinkClick r:id="" action="ppaction://noaction">
              <a:snd r:embed="rId11" name="T1_W11_7.1.wav"/>
            </a:hlinkClick>
            <a:extLst>
              <a:ext uri="{FF2B5EF4-FFF2-40B4-BE49-F238E27FC236}">
                <a16:creationId xmlns:a16="http://schemas.microsoft.com/office/drawing/2014/main" id="{AE0A32BA-6B48-489B-B8B9-548B5723CB76}"/>
              </a:ext>
            </a:extLst>
          </p:cNvPr>
          <p:cNvSpPr/>
          <p:nvPr/>
        </p:nvSpPr>
        <p:spPr>
          <a:xfrm>
            <a:off x="1188451" y="89273"/>
            <a:ext cx="8305838" cy="518040"/>
          </a:xfrm>
          <a:prstGeom prst="wedgeRoundRectCallout">
            <a:avLst>
              <a:gd name="adj1" fmla="val -54991"/>
              <a:gd name="adj2" fmla="val -758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580" name="Text Box 4">
            <a:extLst>
              <a:ext uri="{FF2B5EF4-FFF2-40B4-BE49-F238E27FC236}">
                <a16:creationId xmlns:a16="http://schemas.microsoft.com/office/drawing/2014/main" id="{E10AE2E2-DA09-4554-817D-32253324EC87}"/>
              </a:ext>
            </a:extLst>
          </p:cNvPr>
          <p:cNvSpPr txBox="1">
            <a:spLocks noChangeArrowheads="1"/>
          </p:cNvSpPr>
          <p:nvPr/>
        </p:nvSpPr>
        <p:spPr bwMode="auto">
          <a:xfrm>
            <a:off x="4230471" y="3219401"/>
            <a:ext cx="22911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4.nichts</a:t>
            </a:r>
          </a:p>
        </p:txBody>
      </p:sp>
      <p:sp>
        <p:nvSpPr>
          <p:cNvPr id="24581" name="Text Box 5">
            <a:extLst>
              <a:ext uri="{FF2B5EF4-FFF2-40B4-BE49-F238E27FC236}">
                <a16:creationId xmlns:a16="http://schemas.microsoft.com/office/drawing/2014/main" id="{32B9BE87-CA56-44F4-B48A-D9D618460A4E}"/>
              </a:ext>
            </a:extLst>
          </p:cNvPr>
          <p:cNvSpPr txBox="1">
            <a:spLocks noChangeArrowheads="1"/>
          </p:cNvSpPr>
          <p:nvPr/>
        </p:nvSpPr>
        <p:spPr bwMode="auto">
          <a:xfrm>
            <a:off x="4347710" y="150683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2.reden</a:t>
            </a:r>
          </a:p>
        </p:txBody>
      </p:sp>
      <p:sp>
        <p:nvSpPr>
          <p:cNvPr id="24582" name="Text Box 6">
            <a:extLst>
              <a:ext uri="{FF2B5EF4-FFF2-40B4-BE49-F238E27FC236}">
                <a16:creationId xmlns:a16="http://schemas.microsoft.com/office/drawing/2014/main" id="{9DE052AE-ABEB-49B0-B105-12533A5CC747}"/>
              </a:ext>
            </a:extLst>
          </p:cNvPr>
          <p:cNvSpPr txBox="1">
            <a:spLocks noChangeArrowheads="1"/>
          </p:cNvSpPr>
          <p:nvPr/>
        </p:nvSpPr>
        <p:spPr bwMode="auto">
          <a:xfrm>
            <a:off x="2340394" y="151070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1.bringen</a:t>
            </a:r>
          </a:p>
        </p:txBody>
      </p:sp>
      <p:sp>
        <p:nvSpPr>
          <p:cNvPr id="24584" name="Text Box 8">
            <a:extLst>
              <a:ext uri="{FF2B5EF4-FFF2-40B4-BE49-F238E27FC236}">
                <a16:creationId xmlns:a16="http://schemas.microsoft.com/office/drawing/2014/main" id="{D16FB168-AD7B-4DE2-AA33-7C1CC0C9D8C8}"/>
              </a:ext>
            </a:extLst>
          </p:cNvPr>
          <p:cNvSpPr txBox="1">
            <a:spLocks noChangeArrowheads="1"/>
          </p:cNvSpPr>
          <p:nvPr/>
        </p:nvSpPr>
        <p:spPr bwMode="auto">
          <a:xfrm>
            <a:off x="2233156" y="3234818"/>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3.essen</a:t>
            </a:r>
          </a:p>
        </p:txBody>
      </p:sp>
      <p:sp>
        <p:nvSpPr>
          <p:cNvPr id="24585" name="Text Box 9">
            <a:extLst>
              <a:ext uri="{FF2B5EF4-FFF2-40B4-BE49-F238E27FC236}">
                <a16:creationId xmlns:a16="http://schemas.microsoft.com/office/drawing/2014/main" id="{A4CAA522-78B1-4222-8F39-BA7E4461FBA0}"/>
              </a:ext>
            </a:extLst>
          </p:cNvPr>
          <p:cNvSpPr txBox="1">
            <a:spLocks noChangeArrowheads="1"/>
          </p:cNvSpPr>
          <p:nvPr/>
        </p:nvSpPr>
        <p:spPr bwMode="auto">
          <a:xfrm>
            <a:off x="4417940" y="5322534"/>
            <a:ext cx="18716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rgbClr val="002060"/>
                </a:solidFill>
                <a:latin typeface="+mn-lt"/>
                <a:cs typeface="Arial" panose="020B0604020202020204" pitchFamily="34" charset="0"/>
              </a:rPr>
              <a:t>6.Deutsch</a:t>
            </a:r>
          </a:p>
        </p:txBody>
      </p:sp>
      <p:sp>
        <p:nvSpPr>
          <p:cNvPr id="24593" name="AutoShape 17" descr="Solid diamond">
            <a:extLst>
              <a:ext uri="{FF2B5EF4-FFF2-40B4-BE49-F238E27FC236}">
                <a16:creationId xmlns:a16="http://schemas.microsoft.com/office/drawing/2014/main" id="{7B71B080-7776-4D48-B61F-78D72A24E048}"/>
              </a:ext>
            </a:extLst>
          </p:cNvPr>
          <p:cNvSpPr>
            <a:spLocks noChangeArrowheads="1"/>
          </p:cNvSpPr>
          <p:nvPr/>
        </p:nvSpPr>
        <p:spPr bwMode="auto">
          <a:xfrm>
            <a:off x="2363265"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594" name="AutoShape 18" descr="Solid diamond">
            <a:extLst>
              <a:ext uri="{FF2B5EF4-FFF2-40B4-BE49-F238E27FC236}">
                <a16:creationId xmlns:a16="http://schemas.microsoft.com/office/drawing/2014/main" id="{7103A646-42BE-4E98-9DAF-09B9C2DD2EEC}"/>
              </a:ext>
            </a:extLst>
          </p:cNvPr>
          <p:cNvSpPr>
            <a:spLocks noChangeArrowheads="1"/>
          </p:cNvSpPr>
          <p:nvPr/>
        </p:nvSpPr>
        <p:spPr bwMode="auto">
          <a:xfrm>
            <a:off x="6510383" y="2799640"/>
            <a:ext cx="198365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7" name="AutoShape 21" descr="Solid diamond">
            <a:extLst>
              <a:ext uri="{FF2B5EF4-FFF2-40B4-BE49-F238E27FC236}">
                <a16:creationId xmlns:a16="http://schemas.microsoft.com/office/drawing/2014/main" id="{076E1E29-7DFF-494D-9495-DEA0D8C6C718}"/>
              </a:ext>
            </a:extLst>
          </p:cNvPr>
          <p:cNvSpPr>
            <a:spLocks noChangeArrowheads="1"/>
          </p:cNvSpPr>
          <p:nvPr/>
        </p:nvSpPr>
        <p:spPr bwMode="auto">
          <a:xfrm>
            <a:off x="4419192"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8" name="AutoShape 22" descr="Solid diamond">
            <a:extLst>
              <a:ext uri="{FF2B5EF4-FFF2-40B4-BE49-F238E27FC236}">
                <a16:creationId xmlns:a16="http://schemas.microsoft.com/office/drawing/2014/main" id="{1EBD332D-2BB2-4D61-AB76-9A3568A48316}"/>
              </a:ext>
            </a:extLst>
          </p:cNvPr>
          <p:cNvSpPr>
            <a:spLocks noChangeArrowheads="1"/>
          </p:cNvSpPr>
          <p:nvPr/>
        </p:nvSpPr>
        <p:spPr bwMode="auto">
          <a:xfrm>
            <a:off x="2363265" y="2799640"/>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9" name="AutoShape 23" descr="Solid diamond">
            <a:extLst>
              <a:ext uri="{FF2B5EF4-FFF2-40B4-BE49-F238E27FC236}">
                <a16:creationId xmlns:a16="http://schemas.microsoft.com/office/drawing/2014/main" id="{36231683-5354-42DE-84BE-51FF3A83160C}"/>
              </a:ext>
            </a:extLst>
          </p:cNvPr>
          <p:cNvSpPr>
            <a:spLocks noChangeArrowheads="1"/>
          </p:cNvSpPr>
          <p:nvPr/>
        </p:nvSpPr>
        <p:spPr bwMode="auto">
          <a:xfrm>
            <a:off x="4419192"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2" name="AutoShape 26" descr="Solid diamond">
            <a:extLst>
              <a:ext uri="{FF2B5EF4-FFF2-40B4-BE49-F238E27FC236}">
                <a16:creationId xmlns:a16="http://schemas.microsoft.com/office/drawing/2014/main" id="{BC3D8056-DDA1-4184-9B28-8684F2030862}"/>
              </a:ext>
            </a:extLst>
          </p:cNvPr>
          <p:cNvSpPr>
            <a:spLocks noChangeArrowheads="1"/>
          </p:cNvSpPr>
          <p:nvPr/>
        </p:nvSpPr>
        <p:spPr bwMode="auto">
          <a:xfrm>
            <a:off x="4419192" y="2799640"/>
            <a:ext cx="1985926"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6" name="AutoShape 30" descr="Solid diamond">
            <a:extLst>
              <a:ext uri="{FF2B5EF4-FFF2-40B4-BE49-F238E27FC236}">
                <a16:creationId xmlns:a16="http://schemas.microsoft.com/office/drawing/2014/main" id="{4C5D7B35-9C5A-40A5-9180-CEB10AAD0410}"/>
              </a:ext>
            </a:extLst>
          </p:cNvPr>
          <p:cNvSpPr>
            <a:spLocks noChangeArrowheads="1"/>
          </p:cNvSpPr>
          <p:nvPr/>
        </p:nvSpPr>
        <p:spPr bwMode="auto">
          <a:xfrm>
            <a:off x="2363265"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8" name="AutoShape 32" descr="Solid diamond">
            <a:extLst>
              <a:ext uri="{FF2B5EF4-FFF2-40B4-BE49-F238E27FC236}">
                <a16:creationId xmlns:a16="http://schemas.microsoft.com/office/drawing/2014/main" id="{67B0A09C-C3C4-4D5F-9E6B-A65702B3E398}"/>
              </a:ext>
            </a:extLst>
          </p:cNvPr>
          <p:cNvSpPr>
            <a:spLocks noChangeArrowheads="1"/>
          </p:cNvSpPr>
          <p:nvPr/>
        </p:nvSpPr>
        <p:spPr bwMode="auto">
          <a:xfrm>
            <a:off x="6510383"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55" name="Google Shape;108;p3">
            <a:hlinkClick r:id="" action="ppaction://noaction">
              <a:snd r:embed="rId11" name="T1_W11_7.1.wav"/>
            </a:hlinkClick>
            <a:extLst>
              <a:ext uri="{FF2B5EF4-FFF2-40B4-BE49-F238E27FC236}">
                <a16:creationId xmlns:a16="http://schemas.microsoft.com/office/drawing/2014/main" id="{4FA0E723-8092-453C-84BE-77599A03D057}"/>
              </a:ext>
            </a:extLst>
          </p:cNvPr>
          <p:cNvSpPr txBox="1"/>
          <p:nvPr/>
        </p:nvSpPr>
        <p:spPr>
          <a:xfrm>
            <a:off x="1291076" y="81502"/>
            <a:ext cx="854373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6" name="Graphic 55" descr="Teacher">
            <a:extLst>
              <a:ext uri="{FF2B5EF4-FFF2-40B4-BE49-F238E27FC236}">
                <a16:creationId xmlns:a16="http://schemas.microsoft.com/office/drawing/2014/main" id="{D2DD08EB-413F-4590-915A-725B5C2828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875" y="-88222"/>
            <a:ext cx="1069908" cy="914400"/>
          </a:xfrm>
          <a:prstGeom prst="rect">
            <a:avLst/>
          </a:prstGeom>
        </p:spPr>
      </p:pic>
      <p:sp>
        <p:nvSpPr>
          <p:cNvPr id="67" name="Title 2">
            <a:extLst>
              <a:ext uri="{FF2B5EF4-FFF2-40B4-BE49-F238E27FC236}">
                <a16:creationId xmlns:a16="http://schemas.microsoft.com/office/drawing/2014/main" id="{FCEC7097-D75E-4B94-A9ED-19B7A2B6D39C}"/>
              </a:ext>
            </a:extLst>
          </p:cNvPr>
          <p:cNvSpPr txBox="1">
            <a:spLocks/>
          </p:cNvSpPr>
          <p:nvPr/>
        </p:nvSpPr>
        <p:spPr>
          <a:xfrm>
            <a:off x="10699998" y="1190730"/>
            <a:ext cx="1492002" cy="368269"/>
          </a:xfrm>
          <a:prstGeom prst="rect">
            <a:avLst/>
          </a:prstGeom>
          <a:solidFill>
            <a:srgbClr val="FF0000"/>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87D68BF6-394B-442C-9788-DAC7E0DDAF85}"/>
              </a:ext>
            </a:extLst>
          </p:cNvPr>
          <p:cNvGrpSpPr/>
          <p:nvPr/>
        </p:nvGrpSpPr>
        <p:grpSpPr>
          <a:xfrm>
            <a:off x="10963091" y="111212"/>
            <a:ext cx="1240568" cy="1008631"/>
            <a:chOff x="10818487" y="2376307"/>
            <a:chExt cx="1240568" cy="1008631"/>
          </a:xfrm>
        </p:grpSpPr>
        <p:sp>
          <p:nvSpPr>
            <p:cNvPr id="69" name="Oval 68">
              <a:extLst>
                <a:ext uri="{FF2B5EF4-FFF2-40B4-BE49-F238E27FC236}">
                  <a16:creationId xmlns:a16="http://schemas.microsoft.com/office/drawing/2014/main" id="{AE95F237-ACC3-4392-81A4-6A48461C9A5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8 Points 69">
              <a:extLst>
                <a:ext uri="{FF2B5EF4-FFF2-40B4-BE49-F238E27FC236}">
                  <a16:creationId xmlns:a16="http://schemas.microsoft.com/office/drawing/2014/main" id="{7B97ABED-F757-40CC-8E92-CD7ADCBF6A90}"/>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FE628B85-9D0F-4779-B072-C9D332AFFC89}"/>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2" name="TextBox 71">
              <a:extLst>
                <a:ext uri="{FF2B5EF4-FFF2-40B4-BE49-F238E27FC236}">
                  <a16:creationId xmlns:a16="http://schemas.microsoft.com/office/drawing/2014/main" id="{CB234258-3642-4903-86BB-2D210F7BABEE}"/>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58" name="Group 57">
            <a:extLst>
              <a:ext uri="{FF2B5EF4-FFF2-40B4-BE49-F238E27FC236}">
                <a16:creationId xmlns:a16="http://schemas.microsoft.com/office/drawing/2014/main" id="{9CD13522-B89D-4EA5-BDC8-D28815438AAA}"/>
              </a:ext>
            </a:extLst>
          </p:cNvPr>
          <p:cNvGrpSpPr/>
          <p:nvPr/>
        </p:nvGrpSpPr>
        <p:grpSpPr>
          <a:xfrm>
            <a:off x="10767739" y="2699110"/>
            <a:ext cx="1316286" cy="763460"/>
            <a:chOff x="10714104" y="179881"/>
            <a:chExt cx="1316286" cy="763460"/>
          </a:xfrm>
        </p:grpSpPr>
        <p:sp>
          <p:nvSpPr>
            <p:cNvPr id="59" name="Speech Bubble: Rectangle with Corners Rounded 58">
              <a:extLst>
                <a:ext uri="{FF2B5EF4-FFF2-40B4-BE49-F238E27FC236}">
                  <a16:creationId xmlns:a16="http://schemas.microsoft.com/office/drawing/2014/main" id="{88559254-7CE7-4BA1-9F0A-47A8892308DB}"/>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peech Bubble: Rectangle with Corners Rounded 59">
              <a:extLst>
                <a:ext uri="{FF2B5EF4-FFF2-40B4-BE49-F238E27FC236}">
                  <a16:creationId xmlns:a16="http://schemas.microsoft.com/office/drawing/2014/main" id="{5838203B-7642-4BBB-96D1-CC89BF01542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text, reptile&#10;&#10;Description automatically generated">
              <a:extLst>
                <a:ext uri="{FF2B5EF4-FFF2-40B4-BE49-F238E27FC236}">
                  <a16:creationId xmlns:a16="http://schemas.microsoft.com/office/drawing/2014/main" id="{4FA578A7-81F1-4D79-9EE0-E9E7575D04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2" name="TextBox 61">
              <a:extLst>
                <a:ext uri="{FF2B5EF4-FFF2-40B4-BE49-F238E27FC236}">
                  <a16:creationId xmlns:a16="http://schemas.microsoft.com/office/drawing/2014/main" id="{690F18FA-904A-41CE-AB3D-C5047F943EFB}"/>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63" name="Picture 62" descr="Icon&#10;&#10;Description automatically generated">
            <a:extLst>
              <a:ext uri="{FF2B5EF4-FFF2-40B4-BE49-F238E27FC236}">
                <a16:creationId xmlns:a16="http://schemas.microsoft.com/office/drawing/2014/main" id="{CCB90321-9706-4B4C-90F5-F635452549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89554" y="1612500"/>
            <a:ext cx="1301981" cy="957132"/>
          </a:xfrm>
          <a:prstGeom prst="rect">
            <a:avLst/>
          </a:prstGeom>
        </p:spPr>
      </p:pic>
      <p:grpSp>
        <p:nvGrpSpPr>
          <p:cNvPr id="32" name="Group 31">
            <a:extLst>
              <a:ext uri="{FF2B5EF4-FFF2-40B4-BE49-F238E27FC236}">
                <a16:creationId xmlns:a16="http://schemas.microsoft.com/office/drawing/2014/main" id="{DE0748BE-C624-0E57-5104-F3B24A3E393C}"/>
              </a:ext>
            </a:extLst>
          </p:cNvPr>
          <p:cNvGrpSpPr/>
          <p:nvPr/>
        </p:nvGrpSpPr>
        <p:grpSpPr>
          <a:xfrm>
            <a:off x="6811835" y="5100705"/>
            <a:ext cx="1319592" cy="1458608"/>
            <a:chOff x="6811835" y="5100705"/>
            <a:chExt cx="1319592" cy="1458608"/>
          </a:xfrm>
        </p:grpSpPr>
        <p:grpSp>
          <p:nvGrpSpPr>
            <p:cNvPr id="6" name="Group 5">
              <a:extLst>
                <a:ext uri="{FF2B5EF4-FFF2-40B4-BE49-F238E27FC236}">
                  <a16:creationId xmlns:a16="http://schemas.microsoft.com/office/drawing/2014/main" id="{8C585C77-C45F-1D83-A458-13C4CC7708FA}"/>
                </a:ext>
              </a:extLst>
            </p:cNvPr>
            <p:cNvGrpSpPr/>
            <p:nvPr/>
          </p:nvGrpSpPr>
          <p:grpSpPr>
            <a:xfrm>
              <a:off x="6928871" y="5100705"/>
              <a:ext cx="940983" cy="951610"/>
              <a:chOff x="10159521" y="4529550"/>
              <a:chExt cx="940983" cy="951610"/>
            </a:xfrm>
          </p:grpSpPr>
          <p:sp>
            <p:nvSpPr>
              <p:cNvPr id="5" name="Oval 4">
                <a:extLst>
                  <a:ext uri="{FF2B5EF4-FFF2-40B4-BE49-F238E27FC236}">
                    <a16:creationId xmlns:a16="http://schemas.microsoft.com/office/drawing/2014/main" id="{10B60523-D85B-FF1C-775F-13BBFFBF26BD}"/>
                  </a:ext>
                </a:extLst>
              </p:cNvPr>
              <p:cNvSpPr/>
              <p:nvPr/>
            </p:nvSpPr>
            <p:spPr>
              <a:xfrm>
                <a:off x="10159521" y="4529550"/>
                <a:ext cx="940983" cy="95161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Picture 3" descr="A red and black bubble&#10;&#10;Description automatically generated">
                <a:extLst>
                  <a:ext uri="{FF2B5EF4-FFF2-40B4-BE49-F238E27FC236}">
                    <a16:creationId xmlns:a16="http://schemas.microsoft.com/office/drawing/2014/main" id="{44F6B00C-EF8B-7A27-29EC-BC692382A2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42701" y="4712113"/>
                <a:ext cx="825173" cy="531205"/>
              </a:xfrm>
              <a:prstGeom prst="rect">
                <a:avLst/>
              </a:prstGeom>
            </p:spPr>
          </p:pic>
        </p:grpSp>
        <p:sp>
          <p:nvSpPr>
            <p:cNvPr id="7" name="TextBox 6">
              <a:extLst>
                <a:ext uri="{FF2B5EF4-FFF2-40B4-BE49-F238E27FC236}">
                  <a16:creationId xmlns:a16="http://schemas.microsoft.com/office/drawing/2014/main" id="{E13F2CCE-DF2E-E867-9F84-C118A10ECE42}"/>
                </a:ext>
              </a:extLst>
            </p:cNvPr>
            <p:cNvSpPr txBox="1"/>
            <p:nvPr/>
          </p:nvSpPr>
          <p:spPr>
            <a:xfrm>
              <a:off x="6811835" y="6097648"/>
              <a:ext cx="1319592" cy="461665"/>
            </a:xfrm>
            <a:prstGeom prst="rect">
              <a:avLst/>
            </a:prstGeom>
            <a:noFill/>
          </p:spPr>
          <p:txBody>
            <a:bodyPr wrap="none" rtlCol="0">
              <a:spAutoFit/>
            </a:bodyPr>
            <a:lstStyle/>
            <a:p>
              <a:r>
                <a:rPr lang="en-US" sz="2400" dirty="0">
                  <a:solidFill>
                    <a:srgbClr val="002060"/>
                  </a:solidFill>
                </a:rPr>
                <a:t>[to talk]</a:t>
              </a:r>
            </a:p>
          </p:txBody>
        </p:sp>
      </p:grpSp>
      <p:grpSp>
        <p:nvGrpSpPr>
          <p:cNvPr id="33" name="Group 32">
            <a:extLst>
              <a:ext uri="{FF2B5EF4-FFF2-40B4-BE49-F238E27FC236}">
                <a16:creationId xmlns:a16="http://schemas.microsoft.com/office/drawing/2014/main" id="{12F394AA-EF51-CEFB-F3D5-B559DD591BE9}"/>
              </a:ext>
            </a:extLst>
          </p:cNvPr>
          <p:cNvGrpSpPr/>
          <p:nvPr/>
        </p:nvGrpSpPr>
        <p:grpSpPr>
          <a:xfrm>
            <a:off x="8886661" y="5033280"/>
            <a:ext cx="1594705" cy="1496304"/>
            <a:chOff x="8886661" y="5033280"/>
            <a:chExt cx="1594705" cy="1496304"/>
          </a:xfrm>
        </p:grpSpPr>
        <p:pic>
          <p:nvPicPr>
            <p:cNvPr id="9" name="Picture 8" descr="A brown basket with handles&#10;&#10;Description automatically generated">
              <a:extLst>
                <a:ext uri="{FF2B5EF4-FFF2-40B4-BE49-F238E27FC236}">
                  <a16:creationId xmlns:a16="http://schemas.microsoft.com/office/drawing/2014/main" id="{8CAC1CD3-4CB3-055B-95FB-4BA5DF14C3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86661" y="5033280"/>
              <a:ext cx="1575686" cy="1265472"/>
            </a:xfrm>
            <a:prstGeom prst="rect">
              <a:avLst/>
            </a:prstGeom>
          </p:spPr>
        </p:pic>
        <p:sp>
          <p:nvSpPr>
            <p:cNvPr id="3" name="TextBox 2">
              <a:extLst>
                <a:ext uri="{FF2B5EF4-FFF2-40B4-BE49-F238E27FC236}">
                  <a16:creationId xmlns:a16="http://schemas.microsoft.com/office/drawing/2014/main" id="{3C86DD4B-63EC-4A88-430F-98A0E841CC8B}"/>
                </a:ext>
              </a:extLst>
            </p:cNvPr>
            <p:cNvSpPr txBox="1"/>
            <p:nvPr/>
          </p:nvSpPr>
          <p:spPr>
            <a:xfrm>
              <a:off x="8945368" y="6067919"/>
              <a:ext cx="1535998" cy="461665"/>
            </a:xfrm>
            <a:prstGeom prst="rect">
              <a:avLst/>
            </a:prstGeom>
            <a:noFill/>
          </p:spPr>
          <p:txBody>
            <a:bodyPr wrap="none" rtlCol="0">
              <a:spAutoFit/>
            </a:bodyPr>
            <a:lstStyle/>
            <a:p>
              <a:r>
                <a:rPr lang="en-US" sz="2400" dirty="0">
                  <a:solidFill>
                    <a:srgbClr val="002060"/>
                  </a:solidFill>
                </a:rPr>
                <a:t>[nothing]</a:t>
              </a:r>
            </a:p>
          </p:txBody>
        </p:sp>
      </p:grpSp>
      <p:grpSp>
        <p:nvGrpSpPr>
          <p:cNvPr id="45" name="Group 44">
            <a:extLst>
              <a:ext uri="{FF2B5EF4-FFF2-40B4-BE49-F238E27FC236}">
                <a16:creationId xmlns:a16="http://schemas.microsoft.com/office/drawing/2014/main" id="{5E6AF9C1-606D-8914-104F-4B619C45227E}"/>
              </a:ext>
            </a:extLst>
          </p:cNvPr>
          <p:cNvGrpSpPr/>
          <p:nvPr/>
        </p:nvGrpSpPr>
        <p:grpSpPr>
          <a:xfrm>
            <a:off x="8756995" y="3109836"/>
            <a:ext cx="2036995" cy="1289422"/>
            <a:chOff x="8756995" y="3109836"/>
            <a:chExt cx="2036995" cy="1289422"/>
          </a:xfrm>
        </p:grpSpPr>
        <p:grpSp>
          <p:nvGrpSpPr>
            <p:cNvPr id="14" name="Group 13">
              <a:extLst>
                <a:ext uri="{FF2B5EF4-FFF2-40B4-BE49-F238E27FC236}">
                  <a16:creationId xmlns:a16="http://schemas.microsoft.com/office/drawing/2014/main" id="{FEF6473D-DCFA-2484-3AFE-88138FC9558B}"/>
                </a:ext>
              </a:extLst>
            </p:cNvPr>
            <p:cNvGrpSpPr/>
            <p:nvPr/>
          </p:nvGrpSpPr>
          <p:grpSpPr>
            <a:xfrm>
              <a:off x="9142841" y="3109836"/>
              <a:ext cx="940983" cy="951610"/>
              <a:chOff x="4596447" y="3932167"/>
              <a:chExt cx="940983" cy="951610"/>
            </a:xfrm>
          </p:grpSpPr>
          <p:sp>
            <p:nvSpPr>
              <p:cNvPr id="12" name="Oval 11">
                <a:extLst>
                  <a:ext uri="{FF2B5EF4-FFF2-40B4-BE49-F238E27FC236}">
                    <a16:creationId xmlns:a16="http://schemas.microsoft.com/office/drawing/2014/main" id="{89EAD08C-A240-9138-1921-C6888F5B7D6D}"/>
                  </a:ext>
                </a:extLst>
              </p:cNvPr>
              <p:cNvSpPr/>
              <p:nvPr/>
            </p:nvSpPr>
            <p:spPr>
              <a:xfrm>
                <a:off x="4596447" y="3932167"/>
                <a:ext cx="940983" cy="95161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Picture 9" descr="A cartoon of a penguin riding a suitcase&#10;&#10;Description automatically generated">
                <a:extLst>
                  <a:ext uri="{FF2B5EF4-FFF2-40B4-BE49-F238E27FC236}">
                    <a16:creationId xmlns:a16="http://schemas.microsoft.com/office/drawing/2014/main" id="{536417B0-2FD3-23EF-C3E5-6BFA0693E8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56958" y="4111518"/>
                <a:ext cx="819959" cy="661092"/>
              </a:xfrm>
              <a:prstGeom prst="rect">
                <a:avLst/>
              </a:prstGeom>
            </p:spPr>
          </p:pic>
        </p:grpSp>
        <p:sp>
          <p:nvSpPr>
            <p:cNvPr id="15" name="TextBox 14">
              <a:extLst>
                <a:ext uri="{FF2B5EF4-FFF2-40B4-BE49-F238E27FC236}">
                  <a16:creationId xmlns:a16="http://schemas.microsoft.com/office/drawing/2014/main" id="{2BC5EDCD-8854-AB01-179A-D5C42FE5DAF2}"/>
                </a:ext>
              </a:extLst>
            </p:cNvPr>
            <p:cNvSpPr txBox="1"/>
            <p:nvPr/>
          </p:nvSpPr>
          <p:spPr>
            <a:xfrm>
              <a:off x="8756995" y="3999148"/>
              <a:ext cx="2036995" cy="400110"/>
            </a:xfrm>
            <a:prstGeom prst="rect">
              <a:avLst/>
            </a:prstGeom>
            <a:noFill/>
          </p:spPr>
          <p:txBody>
            <a:bodyPr wrap="square" rtlCol="0">
              <a:spAutoFit/>
            </a:bodyPr>
            <a:lstStyle/>
            <a:p>
              <a:r>
                <a:rPr lang="en-US" sz="2000" dirty="0">
                  <a:solidFill>
                    <a:srgbClr val="002060"/>
                  </a:solidFill>
                </a:rPr>
                <a:t>[to bring with]</a:t>
              </a:r>
            </a:p>
          </p:txBody>
        </p:sp>
      </p:grpSp>
      <p:grpSp>
        <p:nvGrpSpPr>
          <p:cNvPr id="46" name="Group 45">
            <a:extLst>
              <a:ext uri="{FF2B5EF4-FFF2-40B4-BE49-F238E27FC236}">
                <a16:creationId xmlns:a16="http://schemas.microsoft.com/office/drawing/2014/main" id="{B1086C5E-0334-96F1-E910-4E67C52068B5}"/>
              </a:ext>
            </a:extLst>
          </p:cNvPr>
          <p:cNvGrpSpPr/>
          <p:nvPr/>
        </p:nvGrpSpPr>
        <p:grpSpPr>
          <a:xfrm>
            <a:off x="8790028" y="1142609"/>
            <a:ext cx="1646605" cy="1258372"/>
            <a:chOff x="8790028" y="1142609"/>
            <a:chExt cx="1646605" cy="1258372"/>
          </a:xfrm>
        </p:grpSpPr>
        <p:pic>
          <p:nvPicPr>
            <p:cNvPr id="18" name="Picture 17" descr="A flag with a red yellow and black stripe&#10;&#10;Description automatically generated">
              <a:extLst>
                <a:ext uri="{FF2B5EF4-FFF2-40B4-BE49-F238E27FC236}">
                  <a16:creationId xmlns:a16="http://schemas.microsoft.com/office/drawing/2014/main" id="{C181D806-49F1-9E8C-DDDD-39D6E523FE3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35837" y="1142609"/>
              <a:ext cx="1354131" cy="765930"/>
            </a:xfrm>
            <a:prstGeom prst="rect">
              <a:avLst/>
            </a:prstGeom>
          </p:spPr>
        </p:pic>
        <p:sp>
          <p:nvSpPr>
            <p:cNvPr id="19" name="TextBox 18">
              <a:extLst>
                <a:ext uri="{FF2B5EF4-FFF2-40B4-BE49-F238E27FC236}">
                  <a16:creationId xmlns:a16="http://schemas.microsoft.com/office/drawing/2014/main" id="{6674DEC6-B61D-CBC9-E664-3AA188520206}"/>
                </a:ext>
              </a:extLst>
            </p:cNvPr>
            <p:cNvSpPr txBox="1"/>
            <p:nvPr/>
          </p:nvSpPr>
          <p:spPr>
            <a:xfrm>
              <a:off x="8790028" y="1939316"/>
              <a:ext cx="1646605" cy="461665"/>
            </a:xfrm>
            <a:prstGeom prst="rect">
              <a:avLst/>
            </a:prstGeom>
            <a:noFill/>
          </p:spPr>
          <p:txBody>
            <a:bodyPr wrap="none" rtlCol="0">
              <a:spAutoFit/>
            </a:bodyPr>
            <a:lstStyle/>
            <a:p>
              <a:r>
                <a:rPr lang="en-US" sz="2400" dirty="0">
                  <a:solidFill>
                    <a:srgbClr val="002060"/>
                  </a:solidFill>
                  <a:latin typeface="+mj-lt"/>
                </a:rPr>
                <a:t>[German]</a:t>
              </a:r>
            </a:p>
          </p:txBody>
        </p:sp>
      </p:grpSp>
      <p:sp>
        <p:nvSpPr>
          <p:cNvPr id="24609" name="AutoShape 33" descr="Solid diamond">
            <a:extLst>
              <a:ext uri="{FF2B5EF4-FFF2-40B4-BE49-F238E27FC236}">
                <a16:creationId xmlns:a16="http://schemas.microsoft.com/office/drawing/2014/main" id="{F56781DF-8CCF-4AD3-8DD8-CDFEBBF32F6C}"/>
              </a:ext>
            </a:extLst>
          </p:cNvPr>
          <p:cNvSpPr>
            <a:spLocks noChangeArrowheads="1"/>
          </p:cNvSpPr>
          <p:nvPr/>
        </p:nvSpPr>
        <p:spPr bwMode="auto">
          <a:xfrm>
            <a:off x="8602489" y="725633"/>
            <a:ext cx="198365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4" name="AutoShape 28" descr="Solid diamond">
            <a:extLst>
              <a:ext uri="{FF2B5EF4-FFF2-40B4-BE49-F238E27FC236}">
                <a16:creationId xmlns:a16="http://schemas.microsoft.com/office/drawing/2014/main" id="{CC92F701-DCCB-4DD9-96BC-E819E0F9F334}"/>
              </a:ext>
            </a:extLst>
          </p:cNvPr>
          <p:cNvSpPr>
            <a:spLocks noChangeArrowheads="1"/>
          </p:cNvSpPr>
          <p:nvPr/>
        </p:nvSpPr>
        <p:spPr bwMode="auto">
          <a:xfrm>
            <a:off x="8602489" y="2799640"/>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5" name="AutoShape 19" descr="Solid diamond">
            <a:extLst>
              <a:ext uri="{FF2B5EF4-FFF2-40B4-BE49-F238E27FC236}">
                <a16:creationId xmlns:a16="http://schemas.microsoft.com/office/drawing/2014/main" id="{EB5AE746-C9FE-449F-8C02-304867C6D762}"/>
              </a:ext>
            </a:extLst>
          </p:cNvPr>
          <p:cNvSpPr>
            <a:spLocks noChangeArrowheads="1"/>
          </p:cNvSpPr>
          <p:nvPr/>
        </p:nvSpPr>
        <p:spPr bwMode="auto">
          <a:xfrm>
            <a:off x="8602489" y="4827195"/>
            <a:ext cx="198365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6" name="AutoShape 20" descr="Solid diamond">
            <a:extLst>
              <a:ext uri="{FF2B5EF4-FFF2-40B4-BE49-F238E27FC236}">
                <a16:creationId xmlns:a16="http://schemas.microsoft.com/office/drawing/2014/main" id="{2F114E11-333F-48A9-8FF5-A7ED1992FB10}"/>
              </a:ext>
            </a:extLst>
          </p:cNvPr>
          <p:cNvSpPr>
            <a:spLocks noChangeArrowheads="1"/>
          </p:cNvSpPr>
          <p:nvPr/>
        </p:nvSpPr>
        <p:spPr bwMode="auto">
          <a:xfrm>
            <a:off x="6510383"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Tree>
    <p:extLst>
      <p:ext uri="{BB962C8B-B14F-4D97-AF65-F5344CB8AC3E}">
        <p14:creationId xmlns:p14="http://schemas.microsoft.com/office/powerpoint/2010/main" val="14470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4582"/>
                                        </p:tgtEl>
                                        <p:attrNameLst>
                                          <p:attrName>style.fontWeight</p:attrName>
                                        </p:attrNameLst>
                                      </p:cBhvr>
                                      <p:to>
                                        <p:strVal val="bold"/>
                                      </p:to>
                                    </p:set>
                                  </p:childTnLst>
                                  <p:subTnLst>
                                    <p:audio>
                                      <p:cMediaNode>
                                        <p:cTn display="0" masterRel="sameClick">
                                          <p:stCondLst>
                                            <p:cond evt="begin" delay="0">
                                              <p:tn val="5"/>
                                            </p:cond>
                                          </p:stCondLst>
                                          <p:endCondLst>
                                            <p:cond evt="onStopAudio" delay="0">
                                              <p:tgtEl>
                                                <p:sldTgt/>
                                              </p:tgtEl>
                                            </p:cond>
                                          </p:endCondLst>
                                        </p:cTn>
                                        <p:tgtEl>
                                          <p:sndTgt r:embed="rId3" name="T1_W11_7.2.wav"/>
                                        </p:tgtEl>
                                      </p:cMediaNode>
                                    </p:audio>
                                  </p:sub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74"/>
                                        </p:tgtEl>
                                      </p:cBhvr>
                                    </p:animEffect>
                                    <p:animScale>
                                      <p:cBhvr>
                                        <p:cTn id="11" dur="250" autoRev="1" fill="hold"/>
                                        <p:tgtEl>
                                          <p:spTgt spid="7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24581"/>
                                        </p:tgtEl>
                                        <p:attrNameLst>
                                          <p:attrName>style.fontWeight</p:attrName>
                                        </p:attrNameLst>
                                      </p:cBhvr>
                                      <p:to>
                                        <p:strVal val="bold"/>
                                      </p:to>
                                    </p:set>
                                  </p:childTnLst>
                                  <p:subTnLst>
                                    <p:audio>
                                      <p:cMediaNode>
                                        <p:cTn display="0" masterRel="sameClick">
                                          <p:stCondLst>
                                            <p:cond evt="begin" delay="0">
                                              <p:tn val="14"/>
                                            </p:cond>
                                          </p:stCondLst>
                                          <p:endCondLst>
                                            <p:cond evt="onStopAudio" delay="0">
                                              <p:tgtEl>
                                                <p:sldTgt/>
                                              </p:tgtEl>
                                            </p:cond>
                                          </p:endCondLst>
                                        </p:cTn>
                                        <p:tgtEl>
                                          <p:sndTgt r:embed="rId4" name="T1_W11_7.3.wav"/>
                                        </p:tgtEl>
                                      </p:cMediaNode>
                                    </p:audio>
                                  </p:sub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2"/>
                                        </p:tgtEl>
                                      </p:cBhvr>
                                    </p:animEffect>
                                    <p:animScale>
                                      <p:cBhvr>
                                        <p:cTn id="20" dur="250" autoRev="1" fill="hold"/>
                                        <p:tgtEl>
                                          <p:spTgt spid="3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0" nodeType="clickEffect">
                                  <p:stCondLst>
                                    <p:cond delay="0"/>
                                  </p:stCondLst>
                                  <p:iterate type="lt">
                                    <p:tmAbs val="25"/>
                                  </p:iterate>
                                  <p:childTnLst>
                                    <p:set>
                                      <p:cBhvr override="childStyle">
                                        <p:cTn id="24" dur="indefinite"/>
                                        <p:tgtEl>
                                          <p:spTgt spid="24584"/>
                                        </p:tgtEl>
                                        <p:attrNameLst>
                                          <p:attrName>style.fontWeight</p:attrName>
                                        </p:attrNameLst>
                                      </p:cBhvr>
                                      <p:to>
                                        <p:strVal val="bold"/>
                                      </p:to>
                                    </p:set>
                                  </p:childTnLst>
                                  <p:subTnLst>
                                    <p:audio>
                                      <p:cMediaNode>
                                        <p:cTn display="0" masterRel="sameClick">
                                          <p:stCondLst>
                                            <p:cond evt="begin" delay="0">
                                              <p:tn val="23"/>
                                            </p:cond>
                                          </p:stCondLst>
                                          <p:endCondLst>
                                            <p:cond evt="onStopAudio" delay="0">
                                              <p:tgtEl>
                                                <p:sldTgt/>
                                              </p:tgtEl>
                                            </p:cond>
                                          </p:endCondLst>
                                        </p:cTn>
                                        <p:tgtEl>
                                          <p:sndTgt r:embed="rId5" name="T1_W11_7.4.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5" presetClass="emph" presetSubtype="0" grpId="0" nodeType="clickEffect">
                                  <p:stCondLst>
                                    <p:cond delay="0"/>
                                  </p:stCondLst>
                                  <p:iterate type="lt">
                                    <p:tmAbs val="25"/>
                                  </p:iterate>
                                  <p:childTnLst>
                                    <p:set>
                                      <p:cBhvr override="childStyle">
                                        <p:cTn id="33" dur="indefinite"/>
                                        <p:tgtEl>
                                          <p:spTgt spid="24580"/>
                                        </p:tgtEl>
                                        <p:attrNameLst>
                                          <p:attrName>style.fontWeight</p:attrName>
                                        </p:attrNameLst>
                                      </p:cBhvr>
                                      <p:to>
                                        <p:strVal val="bold"/>
                                      </p:to>
                                    </p:set>
                                  </p:childTnLst>
                                  <p:subTnLst>
                                    <p:audio>
                                      <p:cMediaNode>
                                        <p:cTn display="0" masterRel="sameClick">
                                          <p:stCondLst>
                                            <p:cond evt="begin" delay="0">
                                              <p:tn val="32"/>
                                            </p:cond>
                                          </p:stCondLst>
                                          <p:endCondLst>
                                            <p:cond evt="onStopAudio" delay="0">
                                              <p:tgtEl>
                                                <p:sldTgt/>
                                              </p:tgtEl>
                                            </p:cond>
                                          </p:endCondLst>
                                        </p:cTn>
                                        <p:tgtEl>
                                          <p:sndTgt r:embed="rId6" name="T1_W11_7.5.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3"/>
                                        </p:tgtEl>
                                      </p:cBhvr>
                                    </p:animEffect>
                                    <p:animScale>
                                      <p:cBhvr>
                                        <p:cTn id="38" dur="250" autoRev="1" fill="hold"/>
                                        <p:tgtEl>
                                          <p:spTgt spid="3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5" presetClass="emph" presetSubtype="0" grpId="0" nodeType="clickEffect">
                                  <p:stCondLst>
                                    <p:cond delay="0"/>
                                  </p:stCondLst>
                                  <p:iterate type="lt">
                                    <p:tmAbs val="25"/>
                                  </p:iterate>
                                  <p:childTnLst>
                                    <p:set>
                                      <p:cBhvr override="childStyle">
                                        <p:cTn id="42" dur="indefinite"/>
                                        <p:tgtEl>
                                          <p:spTgt spid="2"/>
                                        </p:tgtEl>
                                        <p:attrNameLst>
                                          <p:attrName>style.fontWeight</p:attrName>
                                        </p:attrNameLst>
                                      </p:cBhvr>
                                      <p:to>
                                        <p:strVal val="bold"/>
                                      </p:to>
                                    </p:set>
                                  </p:childTnLst>
                                  <p:subTnLst>
                                    <p:audio>
                                      <p:cMediaNode>
                                        <p:cTn display="0" masterRel="sameClick">
                                          <p:stCondLst>
                                            <p:cond evt="begin" delay="0">
                                              <p:tn val="41"/>
                                            </p:cond>
                                          </p:stCondLst>
                                          <p:endCondLst>
                                            <p:cond evt="onStopAudio" delay="0">
                                              <p:tgtEl>
                                                <p:sldTgt/>
                                              </p:tgtEl>
                                            </p:cond>
                                          </p:endCondLst>
                                        </p:cTn>
                                        <p:tgtEl>
                                          <p:sndTgt r:embed="rId7" name="T1_W11_7.6.wav"/>
                                        </p:tgtEl>
                                      </p:cMediaNode>
                                    </p:audio>
                                  </p:sub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45"/>
                                        </p:tgtEl>
                                      </p:cBhvr>
                                    </p:animEffect>
                                    <p:animScale>
                                      <p:cBhvr>
                                        <p:cTn id="47" dur="250" autoRev="1" fill="hold"/>
                                        <p:tgtEl>
                                          <p:spTgt spid="45"/>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0" nodeType="clickEffect">
                                  <p:stCondLst>
                                    <p:cond delay="0"/>
                                  </p:stCondLst>
                                  <p:iterate type="lt">
                                    <p:tmAbs val="25"/>
                                  </p:iterate>
                                  <p:childTnLst>
                                    <p:set>
                                      <p:cBhvr override="childStyle">
                                        <p:cTn id="51" dur="indefinite"/>
                                        <p:tgtEl>
                                          <p:spTgt spid="24585"/>
                                        </p:tgtEl>
                                        <p:attrNameLst>
                                          <p:attrName>style.fontWeight</p:attrName>
                                        </p:attrNameLst>
                                      </p:cBhvr>
                                      <p:to>
                                        <p:strVal val="bold"/>
                                      </p:to>
                                    </p:set>
                                  </p:childTnLst>
                                  <p:subTnLst>
                                    <p:audio>
                                      <p:cMediaNode>
                                        <p:cTn display="0" masterRel="sameClick">
                                          <p:stCondLst>
                                            <p:cond evt="begin" delay="0">
                                              <p:tn val="50"/>
                                            </p:cond>
                                          </p:stCondLst>
                                          <p:endCondLst>
                                            <p:cond evt="onStopAudio" delay="0">
                                              <p:tgtEl>
                                                <p:sldTgt/>
                                              </p:tgtEl>
                                            </p:cond>
                                          </p:endCondLst>
                                        </p:cTn>
                                        <p:tgtEl>
                                          <p:sndTgt r:embed="rId8" name="T1_W11_7.7.wav"/>
                                        </p:tgtEl>
                                      </p:cMediaNode>
                                    </p:audio>
                                  </p:sub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46"/>
                                        </p:tgtEl>
                                      </p:cBhvr>
                                    </p:animEffect>
                                    <p:animScale>
                                      <p:cBhvr>
                                        <p:cTn id="56" dur="250" autoRev="1" fill="hold"/>
                                        <p:tgtEl>
                                          <p:spTgt spid="46"/>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6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460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246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459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459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459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460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459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4604"/>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459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459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60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593"/>
                                        </p:tgtEl>
                                        <p:attrNameLst>
                                          <p:attrName>style.visibility</p:attrName>
                                        </p:attrNameLst>
                                      </p:cBhvr>
                                      <p:to>
                                        <p:strVal val="visible"/>
                                      </p:to>
                                    </p:set>
                                    <p:animEffect transition="in" filter="wipe(left)">
                                      <p:cBhvr>
                                        <p:cTn id="99" dur="500"/>
                                        <p:tgtEl>
                                          <p:spTgt spid="24593"/>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4602"/>
                                        </p:tgtEl>
                                        <p:attrNameLst>
                                          <p:attrName>style.visibility</p:attrName>
                                        </p:attrNameLst>
                                      </p:cBhvr>
                                      <p:to>
                                        <p:strVal val="visible"/>
                                      </p:to>
                                    </p:set>
                                    <p:animEffect transition="in" filter="dissolve">
                                      <p:cBhvr>
                                        <p:cTn id="104" dur="500"/>
                                        <p:tgtEl>
                                          <p:spTgt spid="24602"/>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24606"/>
                                        </p:tgtEl>
                                        <p:attrNameLst>
                                          <p:attrName>style.visibility</p:attrName>
                                        </p:attrNameLst>
                                      </p:cBhvr>
                                      <p:to>
                                        <p:strVal val="visible"/>
                                      </p:to>
                                    </p:set>
                                    <p:animEffect transition="in" filter="dissolve">
                                      <p:cBhvr>
                                        <p:cTn id="109" dur="500"/>
                                        <p:tgtEl>
                                          <p:spTgt spid="24606"/>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459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2459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45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459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4602"/>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4606"/>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59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4597"/>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2459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2" nodeType="clickEffect">
                                  <p:stCondLst>
                                    <p:cond delay="0"/>
                                  </p:stCondLst>
                                  <p:childTnLst>
                                    <p:set>
                                      <p:cBhvr>
                                        <p:cTn id="139" dur="1" fill="hold">
                                          <p:stCondLst>
                                            <p:cond delay="0"/>
                                          </p:stCondLst>
                                        </p:cTn>
                                        <p:tgtEl>
                                          <p:spTgt spid="24593"/>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599"/>
                                        </p:tgtEl>
                                        <p:attrNameLst>
                                          <p:attrName>style.visibility</p:attrName>
                                        </p:attrNameLst>
                                      </p:cBhvr>
                                      <p:to>
                                        <p:strVal val="visible"/>
                                      </p:to>
                                    </p:set>
                                  </p:childTnLst>
                                </p:cTn>
                              </p:par>
                              <p:par>
                                <p:cTn id="142" presetID="1" presetClass="entr" presetSubtype="0" fill="hold" grpId="2" nodeType="withEffect">
                                  <p:stCondLst>
                                    <p:cond delay="0"/>
                                  </p:stCondLst>
                                  <p:childTnLst>
                                    <p:set>
                                      <p:cBhvr>
                                        <p:cTn id="143" dur="1" fill="hold">
                                          <p:stCondLst>
                                            <p:cond delay="0"/>
                                          </p:stCondLst>
                                        </p:cTn>
                                        <p:tgtEl>
                                          <p:spTgt spid="24609"/>
                                        </p:tgtEl>
                                        <p:attrNameLst>
                                          <p:attrName>style.visibility</p:attrName>
                                        </p:attrNameLst>
                                      </p:cBhvr>
                                      <p:to>
                                        <p:strVal val="visible"/>
                                      </p:to>
                                    </p:set>
                                  </p:childTnLst>
                                </p:cTn>
                              </p:par>
                              <p:par>
                                <p:cTn id="144" presetID="1" presetClass="entr" presetSubtype="0" fill="hold" grpId="2" nodeType="withEffect">
                                  <p:stCondLst>
                                    <p:cond delay="0"/>
                                  </p:stCondLst>
                                  <p:childTnLst>
                                    <p:set>
                                      <p:cBhvr>
                                        <p:cTn id="145" dur="1" fill="hold">
                                          <p:stCondLst>
                                            <p:cond delay="0"/>
                                          </p:stCondLst>
                                        </p:cTn>
                                        <p:tgtEl>
                                          <p:spTgt spid="2460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2" nodeType="clickEffect">
                                  <p:stCondLst>
                                    <p:cond delay="0"/>
                                  </p:stCondLst>
                                  <p:childTnLst>
                                    <p:set>
                                      <p:cBhvr>
                                        <p:cTn id="149" dur="1" fill="hold">
                                          <p:stCondLst>
                                            <p:cond delay="0"/>
                                          </p:stCondLst>
                                        </p:cTn>
                                        <p:tgtEl>
                                          <p:spTgt spid="24598"/>
                                        </p:tgtEl>
                                        <p:attrNameLst>
                                          <p:attrName>style.visibility</p:attrName>
                                        </p:attrNameLst>
                                      </p:cBhvr>
                                      <p:to>
                                        <p:strVal val="visible"/>
                                      </p:to>
                                    </p:set>
                                  </p:childTnLst>
                                </p:cTn>
                              </p:par>
                              <p:par>
                                <p:cTn id="150" presetID="1" presetClass="entr" presetSubtype="0" fill="hold" grpId="2" nodeType="withEffect">
                                  <p:stCondLst>
                                    <p:cond delay="0"/>
                                  </p:stCondLst>
                                  <p:childTnLst>
                                    <p:set>
                                      <p:cBhvr>
                                        <p:cTn id="151" dur="1" fill="hold">
                                          <p:stCondLst>
                                            <p:cond delay="0"/>
                                          </p:stCondLst>
                                        </p:cTn>
                                        <p:tgtEl>
                                          <p:spTgt spid="24602"/>
                                        </p:tgtEl>
                                        <p:attrNameLst>
                                          <p:attrName>style.visibility</p:attrName>
                                        </p:attrNameLst>
                                      </p:cBhvr>
                                      <p:to>
                                        <p:strVal val="visible"/>
                                      </p:to>
                                    </p:set>
                                  </p:childTnLst>
                                </p:cTn>
                              </p:par>
                              <p:par>
                                <p:cTn id="152" presetID="1" presetClass="entr" presetSubtype="0" fill="hold" grpId="2" nodeType="withEffect">
                                  <p:stCondLst>
                                    <p:cond delay="0"/>
                                  </p:stCondLst>
                                  <p:childTnLst>
                                    <p:set>
                                      <p:cBhvr>
                                        <p:cTn id="153" dur="1" fill="hold">
                                          <p:stCondLst>
                                            <p:cond delay="0"/>
                                          </p:stCondLst>
                                        </p:cTn>
                                        <p:tgtEl>
                                          <p:spTgt spid="24594"/>
                                        </p:tgtEl>
                                        <p:attrNameLst>
                                          <p:attrName>style.visibility</p:attrName>
                                        </p:attrNameLst>
                                      </p:cBhvr>
                                      <p:to>
                                        <p:strVal val="visible"/>
                                      </p:to>
                                    </p:set>
                                  </p:childTnLst>
                                </p:cTn>
                              </p:par>
                              <p:par>
                                <p:cTn id="154" presetID="1" presetClass="entr" presetSubtype="0" fill="hold" grpId="2" nodeType="withEffect">
                                  <p:stCondLst>
                                    <p:cond delay="0"/>
                                  </p:stCondLst>
                                  <p:childTnLst>
                                    <p:set>
                                      <p:cBhvr>
                                        <p:cTn id="155" dur="1" fill="hold">
                                          <p:stCondLst>
                                            <p:cond delay="0"/>
                                          </p:stCondLst>
                                        </p:cTn>
                                        <p:tgtEl>
                                          <p:spTgt spid="246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2" nodeType="clickEffect">
                                  <p:stCondLst>
                                    <p:cond delay="0"/>
                                  </p:stCondLst>
                                  <p:childTnLst>
                                    <p:set>
                                      <p:cBhvr>
                                        <p:cTn id="159" dur="1" fill="hold">
                                          <p:stCondLst>
                                            <p:cond delay="0"/>
                                          </p:stCondLst>
                                        </p:cTn>
                                        <p:tgtEl>
                                          <p:spTgt spid="24606"/>
                                        </p:tgtEl>
                                        <p:attrNameLst>
                                          <p:attrName>style.visibility</p:attrName>
                                        </p:attrNameLst>
                                      </p:cBhvr>
                                      <p:to>
                                        <p:strVal val="visible"/>
                                      </p:to>
                                    </p:set>
                                  </p:childTnLst>
                                </p:cTn>
                              </p:par>
                              <p:par>
                                <p:cTn id="160" presetID="1" presetClass="entr" presetSubtype="0" fill="hold" grpId="2" nodeType="withEffect">
                                  <p:stCondLst>
                                    <p:cond delay="0"/>
                                  </p:stCondLst>
                                  <p:childTnLst>
                                    <p:set>
                                      <p:cBhvr>
                                        <p:cTn id="161" dur="1" fill="hold">
                                          <p:stCondLst>
                                            <p:cond delay="0"/>
                                          </p:stCondLst>
                                        </p:cTn>
                                        <p:tgtEl>
                                          <p:spTgt spid="24597"/>
                                        </p:tgtEl>
                                        <p:attrNameLst>
                                          <p:attrName>style.visibility</p:attrName>
                                        </p:attrNameLst>
                                      </p:cBhvr>
                                      <p:to>
                                        <p:strVal val="visible"/>
                                      </p:to>
                                    </p:set>
                                  </p:childTnLst>
                                </p:cTn>
                              </p:par>
                              <p:par>
                                <p:cTn id="162" presetID="1" presetClass="entr" presetSubtype="0" fill="hold" grpId="2" nodeType="withEffect">
                                  <p:stCondLst>
                                    <p:cond delay="0"/>
                                  </p:stCondLst>
                                  <p:childTnLst>
                                    <p:set>
                                      <p:cBhvr>
                                        <p:cTn id="163" dur="1" fill="hold">
                                          <p:stCondLst>
                                            <p:cond delay="0"/>
                                          </p:stCondLst>
                                        </p:cTn>
                                        <p:tgtEl>
                                          <p:spTgt spid="24596"/>
                                        </p:tgtEl>
                                        <p:attrNameLst>
                                          <p:attrName>style.visibility</p:attrName>
                                        </p:attrNameLst>
                                      </p:cBhvr>
                                      <p:to>
                                        <p:strVal val="visible"/>
                                      </p:to>
                                    </p:set>
                                  </p:childTnLst>
                                </p:cTn>
                              </p:par>
                              <p:par>
                                <p:cTn id="164" presetID="1" presetClass="entr" presetSubtype="0" fill="hold" grpId="2" nodeType="withEffect">
                                  <p:stCondLst>
                                    <p:cond delay="0"/>
                                  </p:stCondLst>
                                  <p:childTnLst>
                                    <p:set>
                                      <p:cBhvr>
                                        <p:cTn id="165" dur="1" fill="hold">
                                          <p:stCondLst>
                                            <p:cond delay="0"/>
                                          </p:stCondLst>
                                        </p:cTn>
                                        <p:tgtEl>
                                          <p:spTgt spid="2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80" grpId="0"/>
      <p:bldP spid="24581" grpId="0"/>
      <p:bldP spid="24582" grpId="0"/>
      <p:bldP spid="24584" grpId="0"/>
      <p:bldP spid="24585" grpId="0"/>
      <p:bldP spid="24593" grpId="0" animBg="1"/>
      <p:bldP spid="24593" grpId="1" animBg="1"/>
      <p:bldP spid="24593" grpId="2" animBg="1"/>
      <p:bldP spid="24594" grpId="0" animBg="1"/>
      <p:bldP spid="24594" grpId="1" animBg="1"/>
      <p:bldP spid="24594" grpId="2" animBg="1"/>
      <p:bldP spid="24597" grpId="0" animBg="1"/>
      <p:bldP spid="24597" grpId="1" animBg="1"/>
      <p:bldP spid="24597" grpId="2" animBg="1"/>
      <p:bldP spid="24598" grpId="0" animBg="1"/>
      <p:bldP spid="24598" grpId="1" animBg="1"/>
      <p:bldP spid="24598" grpId="2" animBg="1"/>
      <p:bldP spid="24599" grpId="0" animBg="1"/>
      <p:bldP spid="24599" grpId="1" animBg="1"/>
      <p:bldP spid="24599" grpId="2" animBg="1"/>
      <p:bldP spid="24602" grpId="0" animBg="1"/>
      <p:bldP spid="24602" grpId="1" animBg="1"/>
      <p:bldP spid="24602" grpId="2" animBg="1"/>
      <p:bldP spid="24606" grpId="0" animBg="1"/>
      <p:bldP spid="24606" grpId="1" animBg="1"/>
      <p:bldP spid="24606" grpId="2" animBg="1"/>
      <p:bldP spid="24608" grpId="0" animBg="1"/>
      <p:bldP spid="24608" grpId="1" animBg="1"/>
      <p:bldP spid="24608" grpId="2" animBg="1"/>
      <p:bldP spid="24609" grpId="0" animBg="1"/>
      <p:bldP spid="24609" grpId="1" animBg="1"/>
      <p:bldP spid="24609" grpId="2" animBg="1"/>
      <p:bldP spid="24604" grpId="0" animBg="1"/>
      <p:bldP spid="24604" grpId="1" animBg="1"/>
      <p:bldP spid="24604" grpId="2" animBg="1"/>
      <p:bldP spid="24595" grpId="0" animBg="1"/>
      <p:bldP spid="24595" grpId="1" animBg="1"/>
      <p:bldP spid="24595" grpId="2" animBg="1"/>
      <p:bldP spid="24596" grpId="0" animBg="1"/>
      <p:bldP spid="24596" grpId="1" animBg="1"/>
      <p:bldP spid="2459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54ABDA1-075D-440D-9A06-D1034392809A}"/>
              </a:ext>
            </a:extLst>
          </p:cNvPr>
          <p:cNvSpPr/>
          <p:nvPr/>
        </p:nvSpPr>
        <p:spPr>
          <a:xfrm>
            <a:off x="244968" y="5348872"/>
            <a:ext cx="11702064" cy="1186009"/>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1_8.1.wav"/>
            </a:hlinkClick>
            <a:extLst>
              <a:ext uri="{FF2B5EF4-FFF2-40B4-BE49-F238E27FC236}">
                <a16:creationId xmlns:a16="http://schemas.microsoft.com/office/drawing/2014/main" id="{E31B9BC1-628C-4B9C-8C7B-EFFDD306DA00}"/>
              </a:ext>
            </a:extLst>
          </p:cNvPr>
          <p:cNvSpPr/>
          <p:nvPr/>
        </p:nvSpPr>
        <p:spPr>
          <a:xfrm>
            <a:off x="1384080" y="169333"/>
            <a:ext cx="8331420" cy="914399"/>
          </a:xfrm>
          <a:prstGeom prst="wedgeRoundRectCallout">
            <a:avLst>
              <a:gd name="adj1" fmla="val -54526"/>
              <a:gd name="adj2" fmla="val -2789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1_8.1.wav"/>
            </a:hlinkClick>
            <a:extLst>
              <a:ext uri="{FF2B5EF4-FFF2-40B4-BE49-F238E27FC236}">
                <a16:creationId xmlns:a16="http://schemas.microsoft.com/office/drawing/2014/main" id="{B1078B7B-CBAA-412B-9D1C-583321248C91}"/>
              </a:ext>
            </a:extLst>
          </p:cNvPr>
          <p:cNvSpPr txBox="1"/>
          <p:nvPr/>
        </p:nvSpPr>
        <p:spPr>
          <a:xfrm>
            <a:off x="1411781" y="200186"/>
            <a:ext cx="8789494" cy="830956"/>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Organisere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Paare</a:t>
            </a:r>
            <a:r>
              <a:rPr lang="en-GB" sz="2400" spc="-1" noProof="0" dirty="0">
                <a:solidFill>
                  <a:schemeClr val="bg1"/>
                </a:solidFill>
                <a:latin typeface="Century Gothic" panose="020B0502020202020204" pitchFamily="34" charset="0"/>
                <a:ea typeface="Century Gothic"/>
              </a:rPr>
              <a:t>. </a:t>
            </a:r>
            <a:br>
              <a:rPr lang="en-GB" sz="2400" spc="-1" noProof="0" dirty="0">
                <a:solidFill>
                  <a:schemeClr val="bg1"/>
                </a:solidFill>
                <a:latin typeface="Century Gothic" panose="020B0502020202020204" pitchFamily="34" charset="0"/>
                <a:ea typeface="Century Gothic"/>
              </a:rPr>
            </a:br>
            <a:r>
              <a:rPr lang="en-GB" sz="2400" spc="-1" dirty="0">
                <a:solidFill>
                  <a:schemeClr val="bg1"/>
                </a:solidFill>
                <a:latin typeface="Century Gothic" panose="020B0502020202020204" pitchFamily="34" charset="0"/>
                <a:ea typeface="Century Gothic"/>
              </a:rPr>
              <a:t>Was </a:t>
            </a:r>
            <a:r>
              <a:rPr lang="en-GB" sz="2400" spc="-1" dirty="0" err="1">
                <a:solidFill>
                  <a:schemeClr val="bg1"/>
                </a:solidFill>
                <a:latin typeface="Century Gothic" panose="020B0502020202020204" pitchFamily="34" charset="0"/>
                <a:ea typeface="Century Gothic"/>
              </a:rPr>
              <a:t>ist</a:t>
            </a:r>
            <a:r>
              <a:rPr lang="en-GB" sz="2400" spc="-1" dirty="0">
                <a:solidFill>
                  <a:schemeClr val="bg1"/>
                </a:solidFill>
                <a:latin typeface="Century Gothic" panose="020B0502020202020204" pitchFamily="34" charset="0"/>
                <a:ea typeface="Century Gothic"/>
              </a:rPr>
              <a:t> das auf </a:t>
            </a:r>
            <a:r>
              <a:rPr lang="en-GB" sz="2400" spc="-1" dirty="0" err="1">
                <a:solidFill>
                  <a:schemeClr val="bg1"/>
                </a:solidFill>
                <a:latin typeface="Century Gothic" panose="020B0502020202020204" pitchFamily="34" charset="0"/>
                <a:ea typeface="Century Gothic"/>
              </a:rPr>
              <a:t>Englisch</a:t>
            </a:r>
            <a:r>
              <a:rPr lang="en-GB" sz="2400" spc="-1" dirty="0">
                <a:solidFill>
                  <a:schemeClr val="bg1"/>
                </a:solidFill>
                <a:latin typeface="Century Gothic" panose="020B0502020202020204" pitchFamily="34" charset="0"/>
                <a:ea typeface="Century Gothic"/>
              </a:rPr>
              <a:t>? Sag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pic>
        <p:nvPicPr>
          <p:cNvPr id="36" name="Graphic 35" descr="Link with solid fill">
            <a:extLst>
              <a:ext uri="{FF2B5EF4-FFF2-40B4-BE49-F238E27FC236}">
                <a16:creationId xmlns:a16="http://schemas.microsoft.com/office/drawing/2014/main" id="{D88B694E-28A9-4B31-84FC-69642BF20E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398594">
            <a:off x="6278589" y="-45925"/>
            <a:ext cx="914400" cy="914400"/>
          </a:xfrm>
          <a:prstGeom prst="rect">
            <a:avLst/>
          </a:prstGeom>
        </p:spPr>
      </p:pic>
      <p:sp>
        <p:nvSpPr>
          <p:cNvPr id="40" name="Rectangle: Rounded Corners 39">
            <a:hlinkClick r:id="" action="ppaction://noaction">
              <a:snd r:embed="rId10" name="T1_W11_8.3.wav"/>
            </a:hlinkClick>
            <a:extLst>
              <a:ext uri="{FF2B5EF4-FFF2-40B4-BE49-F238E27FC236}">
                <a16:creationId xmlns:a16="http://schemas.microsoft.com/office/drawing/2014/main" id="{C71F9ECD-86E8-471D-A82D-BDED64B289B7}"/>
              </a:ext>
            </a:extLst>
          </p:cNvPr>
          <p:cNvSpPr/>
          <p:nvPr/>
        </p:nvSpPr>
        <p:spPr>
          <a:xfrm>
            <a:off x="407026" y="1483818"/>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hlinkClick r:id="" action="ppaction://noaction">
              <a:snd r:embed="rId11" name="T1_W11_8.4.wav"/>
            </a:hlinkClick>
            <a:extLst>
              <a:ext uri="{FF2B5EF4-FFF2-40B4-BE49-F238E27FC236}">
                <a16:creationId xmlns:a16="http://schemas.microsoft.com/office/drawing/2014/main" id="{6273CDAE-38A9-40E0-B411-C9EE5D8F605D}"/>
              </a:ext>
            </a:extLst>
          </p:cNvPr>
          <p:cNvSpPr/>
          <p:nvPr/>
        </p:nvSpPr>
        <p:spPr>
          <a:xfrm>
            <a:off x="2820407" y="1483818"/>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5B9292DA-C7E0-4828-B2EE-F1585A391C34}"/>
              </a:ext>
            </a:extLst>
          </p:cNvPr>
          <p:cNvCxnSpPr>
            <a:cxnSpLocks/>
            <a:endCxn id="41" idx="1"/>
          </p:cNvCxnSpPr>
          <p:nvPr/>
        </p:nvCxnSpPr>
        <p:spPr>
          <a:xfrm>
            <a:off x="2494586" y="1831606"/>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BD73914-4752-4CD3-8E7F-54331A961B79}"/>
              </a:ext>
            </a:extLst>
          </p:cNvPr>
          <p:cNvSpPr txBox="1"/>
          <p:nvPr/>
        </p:nvSpPr>
        <p:spPr>
          <a:xfrm rot="21281136">
            <a:off x="396879" y="5547850"/>
            <a:ext cx="2538248" cy="523220"/>
          </a:xfrm>
          <a:prstGeom prst="rect">
            <a:avLst/>
          </a:prstGeom>
          <a:noFill/>
        </p:spPr>
        <p:txBody>
          <a:bodyPr wrap="square" rtlCol="0">
            <a:spAutoFit/>
          </a:bodyPr>
          <a:lstStyle/>
          <a:p>
            <a:pPr algn="ctr"/>
            <a:r>
              <a:rPr lang="en-GB" sz="2800" dirty="0" err="1"/>
              <a:t>mitnehmen</a:t>
            </a:r>
            <a:endParaRPr lang="en-GB" sz="2800" dirty="0"/>
          </a:p>
        </p:txBody>
      </p:sp>
      <p:sp>
        <p:nvSpPr>
          <p:cNvPr id="46" name="TextBox 45">
            <a:extLst>
              <a:ext uri="{FF2B5EF4-FFF2-40B4-BE49-F238E27FC236}">
                <a16:creationId xmlns:a16="http://schemas.microsoft.com/office/drawing/2014/main" id="{251F93FC-B1D9-46AE-94A4-E9227C91DDA7}"/>
              </a:ext>
            </a:extLst>
          </p:cNvPr>
          <p:cNvSpPr txBox="1"/>
          <p:nvPr/>
        </p:nvSpPr>
        <p:spPr>
          <a:xfrm rot="550152">
            <a:off x="4079724" y="5502714"/>
            <a:ext cx="2538248" cy="523220"/>
          </a:xfrm>
          <a:prstGeom prst="rect">
            <a:avLst/>
          </a:prstGeom>
          <a:noFill/>
        </p:spPr>
        <p:txBody>
          <a:bodyPr wrap="square" rtlCol="0">
            <a:spAutoFit/>
          </a:bodyPr>
          <a:lstStyle/>
          <a:p>
            <a:pPr algn="ctr"/>
            <a:r>
              <a:rPr lang="en-GB" sz="2800" dirty="0" err="1"/>
              <a:t>nicht</a:t>
            </a:r>
            <a:endParaRPr lang="en-GB" sz="2800" dirty="0"/>
          </a:p>
        </p:txBody>
      </p:sp>
      <p:sp>
        <p:nvSpPr>
          <p:cNvPr id="48" name="TextBox 47">
            <a:extLst>
              <a:ext uri="{FF2B5EF4-FFF2-40B4-BE49-F238E27FC236}">
                <a16:creationId xmlns:a16="http://schemas.microsoft.com/office/drawing/2014/main" id="{4BC339EC-8DCA-4C92-B7A8-685FF6135DBE}"/>
              </a:ext>
            </a:extLst>
          </p:cNvPr>
          <p:cNvSpPr txBox="1"/>
          <p:nvPr/>
        </p:nvSpPr>
        <p:spPr>
          <a:xfrm rot="21281136">
            <a:off x="9210666" y="5585446"/>
            <a:ext cx="2538248" cy="523220"/>
          </a:xfrm>
          <a:prstGeom prst="rect">
            <a:avLst/>
          </a:prstGeom>
          <a:noFill/>
        </p:spPr>
        <p:txBody>
          <a:bodyPr wrap="square" rtlCol="0">
            <a:spAutoFit/>
          </a:bodyPr>
          <a:lstStyle/>
          <a:p>
            <a:pPr algn="ctr"/>
            <a:r>
              <a:rPr lang="en-GB" sz="2800" dirty="0"/>
              <a:t>das Essen</a:t>
            </a:r>
          </a:p>
        </p:txBody>
      </p:sp>
      <p:sp>
        <p:nvSpPr>
          <p:cNvPr id="51" name="TextBox 50">
            <a:extLst>
              <a:ext uri="{FF2B5EF4-FFF2-40B4-BE49-F238E27FC236}">
                <a16:creationId xmlns:a16="http://schemas.microsoft.com/office/drawing/2014/main" id="{D9ACD216-3F53-468C-A5B6-C16B3C9E86DA}"/>
              </a:ext>
            </a:extLst>
          </p:cNvPr>
          <p:cNvSpPr txBox="1"/>
          <p:nvPr/>
        </p:nvSpPr>
        <p:spPr>
          <a:xfrm rot="21281136">
            <a:off x="2280516" y="5895238"/>
            <a:ext cx="2538248" cy="523220"/>
          </a:xfrm>
          <a:prstGeom prst="rect">
            <a:avLst/>
          </a:prstGeom>
          <a:noFill/>
        </p:spPr>
        <p:txBody>
          <a:bodyPr wrap="square" rtlCol="0">
            <a:spAutoFit/>
          </a:bodyPr>
          <a:lstStyle/>
          <a:p>
            <a:pPr algn="ctr"/>
            <a:r>
              <a:rPr lang="en-GB" sz="2800" dirty="0" err="1"/>
              <a:t>sagen</a:t>
            </a:r>
            <a:endParaRPr lang="en-GB" sz="2800" dirty="0"/>
          </a:p>
        </p:txBody>
      </p:sp>
      <p:sp>
        <p:nvSpPr>
          <p:cNvPr id="54" name="TextBox 53">
            <a:extLst>
              <a:ext uri="{FF2B5EF4-FFF2-40B4-BE49-F238E27FC236}">
                <a16:creationId xmlns:a16="http://schemas.microsoft.com/office/drawing/2014/main" id="{FA89FAB6-5ADB-41ED-97B4-93943B17F27D}"/>
              </a:ext>
            </a:extLst>
          </p:cNvPr>
          <p:cNvSpPr txBox="1"/>
          <p:nvPr/>
        </p:nvSpPr>
        <p:spPr>
          <a:xfrm rot="550152">
            <a:off x="6592265" y="5614032"/>
            <a:ext cx="2538248" cy="523220"/>
          </a:xfrm>
          <a:prstGeom prst="rect">
            <a:avLst/>
          </a:prstGeom>
          <a:noFill/>
        </p:spPr>
        <p:txBody>
          <a:bodyPr wrap="square" rtlCol="0">
            <a:spAutoFit/>
          </a:bodyPr>
          <a:lstStyle/>
          <a:p>
            <a:pPr algn="ctr"/>
            <a:r>
              <a:rPr lang="en-GB" sz="2800" dirty="0" err="1"/>
              <a:t>mitbringen</a:t>
            </a:r>
            <a:endParaRPr lang="en-GB" sz="2800" dirty="0"/>
          </a:p>
        </p:txBody>
      </p:sp>
      <p:sp>
        <p:nvSpPr>
          <p:cNvPr id="56" name="Rectangle: Rounded Corners 55">
            <a:hlinkClick r:id="" action="ppaction://noaction">
              <a:snd r:embed="rId12" name="T1_W11_8.5.wav"/>
            </a:hlinkClick>
            <a:extLst>
              <a:ext uri="{FF2B5EF4-FFF2-40B4-BE49-F238E27FC236}">
                <a16:creationId xmlns:a16="http://schemas.microsoft.com/office/drawing/2014/main" id="{7C1DB6CA-2D12-4011-8EF5-B76AB54D9A4F}"/>
              </a:ext>
            </a:extLst>
          </p:cNvPr>
          <p:cNvSpPr/>
          <p:nvPr/>
        </p:nvSpPr>
        <p:spPr>
          <a:xfrm>
            <a:off x="5687502" y="1467069"/>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hlinkClick r:id="" action="ppaction://noaction">
              <a:snd r:embed="rId13" name="T1_W11_8.6.wav"/>
            </a:hlinkClick>
            <a:extLst>
              <a:ext uri="{FF2B5EF4-FFF2-40B4-BE49-F238E27FC236}">
                <a16:creationId xmlns:a16="http://schemas.microsoft.com/office/drawing/2014/main" id="{9399C6C3-CD79-413E-B97C-3431EEB3D9A3}"/>
              </a:ext>
            </a:extLst>
          </p:cNvPr>
          <p:cNvSpPr/>
          <p:nvPr/>
        </p:nvSpPr>
        <p:spPr>
          <a:xfrm>
            <a:off x="8100883" y="1467069"/>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FAC0D343-EA58-4BCA-A054-729B51B776EB}"/>
              </a:ext>
            </a:extLst>
          </p:cNvPr>
          <p:cNvCxnSpPr>
            <a:cxnSpLocks/>
            <a:endCxn id="57" idx="1"/>
          </p:cNvCxnSpPr>
          <p:nvPr/>
        </p:nvCxnSpPr>
        <p:spPr>
          <a:xfrm>
            <a:off x="7775062" y="1814857"/>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Rounded Corners 58">
            <a:hlinkClick r:id="" action="ppaction://noaction">
              <a:snd r:embed="rId14" name="T1_W11_8.9.wav"/>
            </a:hlinkClick>
            <a:extLst>
              <a:ext uri="{FF2B5EF4-FFF2-40B4-BE49-F238E27FC236}">
                <a16:creationId xmlns:a16="http://schemas.microsoft.com/office/drawing/2014/main" id="{0EA49315-821A-41A1-AC65-60C39C35390C}"/>
              </a:ext>
            </a:extLst>
          </p:cNvPr>
          <p:cNvSpPr/>
          <p:nvPr/>
        </p:nvSpPr>
        <p:spPr>
          <a:xfrm>
            <a:off x="124867"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hlinkClick r:id="" action="ppaction://noaction">
              <a:snd r:embed="rId15" name="T1_W11_8.10.wav"/>
            </a:hlinkClick>
            <a:extLst>
              <a:ext uri="{FF2B5EF4-FFF2-40B4-BE49-F238E27FC236}">
                <a16:creationId xmlns:a16="http://schemas.microsoft.com/office/drawing/2014/main" id="{E703DC92-B1AA-4BE0-96B9-777067DACCC4}"/>
              </a:ext>
            </a:extLst>
          </p:cNvPr>
          <p:cNvSpPr/>
          <p:nvPr/>
        </p:nvSpPr>
        <p:spPr>
          <a:xfrm>
            <a:off x="2538248"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29ED9745-0759-4324-8634-DC6456EC52BB}"/>
              </a:ext>
            </a:extLst>
          </p:cNvPr>
          <p:cNvCxnSpPr>
            <a:cxnSpLocks/>
            <a:endCxn id="60" idx="1"/>
          </p:cNvCxnSpPr>
          <p:nvPr/>
        </p:nvCxnSpPr>
        <p:spPr>
          <a:xfrm>
            <a:off x="2212427" y="4124581"/>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hlinkClick r:id="" action="ppaction://noaction">
              <a:snd r:embed="rId16" name="T1_W11_8.11.wav"/>
            </a:hlinkClick>
            <a:extLst>
              <a:ext uri="{FF2B5EF4-FFF2-40B4-BE49-F238E27FC236}">
                <a16:creationId xmlns:a16="http://schemas.microsoft.com/office/drawing/2014/main" id="{F51F75EF-76F2-421E-8FD9-8B54D6463364}"/>
              </a:ext>
            </a:extLst>
          </p:cNvPr>
          <p:cNvSpPr/>
          <p:nvPr/>
        </p:nvSpPr>
        <p:spPr>
          <a:xfrm>
            <a:off x="5731164"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hlinkClick r:id="" action="ppaction://noaction">
              <a:snd r:embed="rId17" name="T1_W11_8.12.wav"/>
            </a:hlinkClick>
            <a:extLst>
              <a:ext uri="{FF2B5EF4-FFF2-40B4-BE49-F238E27FC236}">
                <a16:creationId xmlns:a16="http://schemas.microsoft.com/office/drawing/2014/main" id="{41A6A14A-B637-4D8C-93F1-F3840432422F}"/>
              </a:ext>
            </a:extLst>
          </p:cNvPr>
          <p:cNvSpPr/>
          <p:nvPr/>
        </p:nvSpPr>
        <p:spPr>
          <a:xfrm>
            <a:off x="8144545"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F5E91DEF-48E3-41DE-B66A-365F11B8A39F}"/>
              </a:ext>
            </a:extLst>
          </p:cNvPr>
          <p:cNvCxnSpPr>
            <a:cxnSpLocks/>
            <a:endCxn id="63" idx="1"/>
          </p:cNvCxnSpPr>
          <p:nvPr/>
        </p:nvCxnSpPr>
        <p:spPr>
          <a:xfrm>
            <a:off x="7818724" y="4124581"/>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hlinkClick r:id="" action="ppaction://noaction">
              <a:snd r:embed="rId18" name="T1_W11_8.7.wav"/>
            </a:hlinkClick>
            <a:extLst>
              <a:ext uri="{FF2B5EF4-FFF2-40B4-BE49-F238E27FC236}">
                <a16:creationId xmlns:a16="http://schemas.microsoft.com/office/drawing/2014/main" id="{BB132A5F-6C95-4583-BD2F-C98AE578AF13}"/>
              </a:ext>
            </a:extLst>
          </p:cNvPr>
          <p:cNvSpPr/>
          <p:nvPr/>
        </p:nvSpPr>
        <p:spPr>
          <a:xfrm>
            <a:off x="3261289" y="2602707"/>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hlinkClick r:id="" action="ppaction://noaction">
              <a:snd r:embed="rId19" name="T1_W11_8.8.wav"/>
            </a:hlinkClick>
            <a:extLst>
              <a:ext uri="{FF2B5EF4-FFF2-40B4-BE49-F238E27FC236}">
                <a16:creationId xmlns:a16="http://schemas.microsoft.com/office/drawing/2014/main" id="{AA214C8C-C57B-4A93-8535-8E40981A8472}"/>
              </a:ext>
            </a:extLst>
          </p:cNvPr>
          <p:cNvSpPr/>
          <p:nvPr/>
        </p:nvSpPr>
        <p:spPr>
          <a:xfrm>
            <a:off x="5674670" y="2602707"/>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63691D44-6A13-4CEB-89DB-FA0EE958D716}"/>
              </a:ext>
            </a:extLst>
          </p:cNvPr>
          <p:cNvCxnSpPr>
            <a:cxnSpLocks/>
            <a:endCxn id="66" idx="1"/>
          </p:cNvCxnSpPr>
          <p:nvPr/>
        </p:nvCxnSpPr>
        <p:spPr>
          <a:xfrm>
            <a:off x="5348849" y="2950495"/>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hlinkClick r:id="" action="ppaction://noaction">
              <a:snd r:embed="rId10" name="T1_W11_8.3.wav"/>
            </a:hlinkClick>
            <a:extLst>
              <a:ext uri="{FF2B5EF4-FFF2-40B4-BE49-F238E27FC236}">
                <a16:creationId xmlns:a16="http://schemas.microsoft.com/office/drawing/2014/main" id="{2068BE97-D6BF-44FC-B97D-0EE99CAECD06}"/>
              </a:ext>
            </a:extLst>
          </p:cNvPr>
          <p:cNvSpPr txBox="1"/>
          <p:nvPr/>
        </p:nvSpPr>
        <p:spPr>
          <a:xfrm>
            <a:off x="633558" y="1533105"/>
            <a:ext cx="1581818" cy="523220"/>
          </a:xfrm>
          <a:prstGeom prst="rect">
            <a:avLst/>
          </a:prstGeom>
          <a:noFill/>
        </p:spPr>
        <p:txBody>
          <a:bodyPr wrap="square" rtlCol="0">
            <a:spAutoFit/>
          </a:bodyPr>
          <a:lstStyle/>
          <a:p>
            <a:pPr algn="ctr"/>
            <a:r>
              <a:rPr lang="en-GB" sz="2800" dirty="0" err="1">
                <a:solidFill>
                  <a:schemeClr val="bg1"/>
                </a:solidFill>
              </a:rPr>
              <a:t>essen</a:t>
            </a:r>
            <a:endParaRPr lang="en-GB" sz="2800" dirty="0">
              <a:solidFill>
                <a:schemeClr val="bg1"/>
              </a:solidFill>
            </a:endParaRPr>
          </a:p>
        </p:txBody>
      </p:sp>
      <p:sp>
        <p:nvSpPr>
          <p:cNvPr id="69" name="TextBox 68">
            <a:hlinkClick r:id="" action="ppaction://noaction">
              <a:snd r:embed="rId12" name="T1_W11_8.5.wav"/>
            </a:hlinkClick>
            <a:extLst>
              <a:ext uri="{FF2B5EF4-FFF2-40B4-BE49-F238E27FC236}">
                <a16:creationId xmlns:a16="http://schemas.microsoft.com/office/drawing/2014/main" id="{80603F6A-606A-499E-AE7F-C906F6C23BBC}"/>
              </a:ext>
            </a:extLst>
          </p:cNvPr>
          <p:cNvSpPr txBox="1"/>
          <p:nvPr/>
        </p:nvSpPr>
        <p:spPr>
          <a:xfrm>
            <a:off x="5676748" y="1523794"/>
            <a:ext cx="2211435" cy="523220"/>
          </a:xfrm>
          <a:prstGeom prst="rect">
            <a:avLst/>
          </a:prstGeom>
          <a:noFill/>
        </p:spPr>
        <p:txBody>
          <a:bodyPr wrap="square" rtlCol="0">
            <a:spAutoFit/>
          </a:bodyPr>
          <a:lstStyle/>
          <a:p>
            <a:pPr algn="ctr"/>
            <a:r>
              <a:rPr lang="en-GB" sz="2800" dirty="0" err="1">
                <a:solidFill>
                  <a:schemeClr val="bg1"/>
                </a:solidFill>
              </a:rPr>
              <a:t>nehmen</a:t>
            </a:r>
            <a:endParaRPr lang="en-GB" sz="2800" dirty="0">
              <a:solidFill>
                <a:schemeClr val="bg1"/>
              </a:solidFill>
            </a:endParaRPr>
          </a:p>
        </p:txBody>
      </p:sp>
      <p:sp>
        <p:nvSpPr>
          <p:cNvPr id="70" name="TextBox 69">
            <a:hlinkClick r:id="" action="ppaction://noaction">
              <a:snd r:embed="rId18" name="T1_W11_8.7.wav"/>
            </a:hlinkClick>
            <a:extLst>
              <a:ext uri="{FF2B5EF4-FFF2-40B4-BE49-F238E27FC236}">
                <a16:creationId xmlns:a16="http://schemas.microsoft.com/office/drawing/2014/main" id="{98AE3735-8A52-47CD-A73E-C8F383256287}"/>
              </a:ext>
            </a:extLst>
          </p:cNvPr>
          <p:cNvSpPr txBox="1"/>
          <p:nvPr/>
        </p:nvSpPr>
        <p:spPr>
          <a:xfrm>
            <a:off x="3562700" y="2699936"/>
            <a:ext cx="1581818" cy="523220"/>
          </a:xfrm>
          <a:prstGeom prst="rect">
            <a:avLst/>
          </a:prstGeom>
          <a:noFill/>
        </p:spPr>
        <p:txBody>
          <a:bodyPr wrap="square" rtlCol="0">
            <a:spAutoFit/>
          </a:bodyPr>
          <a:lstStyle/>
          <a:p>
            <a:pPr algn="ctr"/>
            <a:r>
              <a:rPr lang="en-GB" sz="2800" dirty="0" err="1">
                <a:solidFill>
                  <a:schemeClr val="bg1"/>
                </a:solidFill>
              </a:rPr>
              <a:t>nichts</a:t>
            </a:r>
            <a:endParaRPr lang="en-GB" sz="2800" dirty="0">
              <a:solidFill>
                <a:schemeClr val="bg1"/>
              </a:solidFill>
            </a:endParaRPr>
          </a:p>
        </p:txBody>
      </p:sp>
      <p:sp>
        <p:nvSpPr>
          <p:cNvPr id="71" name="TextBox 70">
            <a:hlinkClick r:id="" action="ppaction://noaction">
              <a:snd r:embed="rId14" name="T1_W11_8.9.wav"/>
            </a:hlinkClick>
            <a:extLst>
              <a:ext uri="{FF2B5EF4-FFF2-40B4-BE49-F238E27FC236}">
                <a16:creationId xmlns:a16="http://schemas.microsoft.com/office/drawing/2014/main" id="{A1612C95-5BF7-49CC-A061-BF1F4ADC9BD0}"/>
              </a:ext>
            </a:extLst>
          </p:cNvPr>
          <p:cNvSpPr txBox="1"/>
          <p:nvPr/>
        </p:nvSpPr>
        <p:spPr>
          <a:xfrm>
            <a:off x="437856" y="3850629"/>
            <a:ext cx="1581818" cy="523220"/>
          </a:xfrm>
          <a:prstGeom prst="rect">
            <a:avLst/>
          </a:prstGeom>
          <a:noFill/>
        </p:spPr>
        <p:txBody>
          <a:bodyPr wrap="square" rtlCol="0">
            <a:spAutoFit/>
          </a:bodyPr>
          <a:lstStyle/>
          <a:p>
            <a:pPr algn="ctr"/>
            <a:r>
              <a:rPr lang="en-GB" sz="2800" dirty="0" err="1">
                <a:solidFill>
                  <a:schemeClr val="bg1"/>
                </a:solidFill>
              </a:rPr>
              <a:t>bringen</a:t>
            </a:r>
            <a:endParaRPr lang="en-GB" sz="2800" dirty="0">
              <a:solidFill>
                <a:schemeClr val="bg1"/>
              </a:solidFill>
            </a:endParaRPr>
          </a:p>
        </p:txBody>
      </p:sp>
      <p:sp>
        <p:nvSpPr>
          <p:cNvPr id="72" name="TextBox 71">
            <a:hlinkClick r:id="" action="ppaction://noaction">
              <a:snd r:embed="rId16" name="T1_W11_8.11.wav"/>
            </a:hlinkClick>
            <a:extLst>
              <a:ext uri="{FF2B5EF4-FFF2-40B4-BE49-F238E27FC236}">
                <a16:creationId xmlns:a16="http://schemas.microsoft.com/office/drawing/2014/main" id="{ABC39370-C103-45E2-B664-E261B590CA60}"/>
              </a:ext>
            </a:extLst>
          </p:cNvPr>
          <p:cNvSpPr txBox="1"/>
          <p:nvPr/>
        </p:nvSpPr>
        <p:spPr>
          <a:xfrm>
            <a:off x="5975320" y="3878150"/>
            <a:ext cx="1581818" cy="523220"/>
          </a:xfrm>
          <a:prstGeom prst="rect">
            <a:avLst/>
          </a:prstGeom>
          <a:noFill/>
        </p:spPr>
        <p:txBody>
          <a:bodyPr wrap="square" rtlCol="0">
            <a:spAutoFit/>
          </a:bodyPr>
          <a:lstStyle/>
          <a:p>
            <a:pPr algn="ctr"/>
            <a:r>
              <a:rPr lang="en-GB" sz="2800" dirty="0" err="1">
                <a:solidFill>
                  <a:schemeClr val="bg1"/>
                </a:solidFill>
              </a:rPr>
              <a:t>reden</a:t>
            </a:r>
            <a:endParaRPr lang="en-GB" sz="2800" dirty="0">
              <a:solidFill>
                <a:schemeClr val="bg1"/>
              </a:solidFill>
            </a:endParaRPr>
          </a:p>
        </p:txBody>
      </p:sp>
      <p:sp>
        <p:nvSpPr>
          <p:cNvPr id="73" name="TextBox 72">
            <a:hlinkClick r:id="" action="ppaction://noaction">
              <a:snd r:embed="rId11" name="T1_W11_8.4.wav"/>
            </a:hlinkClick>
            <a:extLst>
              <a:ext uri="{FF2B5EF4-FFF2-40B4-BE49-F238E27FC236}">
                <a16:creationId xmlns:a16="http://schemas.microsoft.com/office/drawing/2014/main" id="{77BD7A39-A27D-4D6A-AE90-12BC17C91844}"/>
              </a:ext>
            </a:extLst>
          </p:cNvPr>
          <p:cNvSpPr txBox="1"/>
          <p:nvPr/>
        </p:nvSpPr>
        <p:spPr>
          <a:xfrm>
            <a:off x="2831161" y="1541524"/>
            <a:ext cx="2006379" cy="523220"/>
          </a:xfrm>
          <a:prstGeom prst="rect">
            <a:avLst/>
          </a:prstGeom>
          <a:noFill/>
        </p:spPr>
        <p:txBody>
          <a:bodyPr wrap="square" rtlCol="0">
            <a:spAutoFit/>
          </a:bodyPr>
          <a:lstStyle/>
          <a:p>
            <a:pPr algn="ctr"/>
            <a:r>
              <a:rPr lang="en-GB" sz="2800" b="1" dirty="0">
                <a:solidFill>
                  <a:schemeClr val="bg1"/>
                </a:solidFill>
              </a:rPr>
              <a:t>das Essen</a:t>
            </a:r>
          </a:p>
        </p:txBody>
      </p:sp>
      <p:sp>
        <p:nvSpPr>
          <p:cNvPr id="74" name="TextBox 73">
            <a:hlinkClick r:id="" action="ppaction://noaction">
              <a:snd r:embed="rId13" name="T1_W11_8.6.wav"/>
            </a:hlinkClick>
            <a:extLst>
              <a:ext uri="{FF2B5EF4-FFF2-40B4-BE49-F238E27FC236}">
                <a16:creationId xmlns:a16="http://schemas.microsoft.com/office/drawing/2014/main" id="{697061D4-6E99-4D20-979B-CBB4B8BD3BEE}"/>
              </a:ext>
            </a:extLst>
          </p:cNvPr>
          <p:cNvSpPr txBox="1"/>
          <p:nvPr/>
        </p:nvSpPr>
        <p:spPr>
          <a:xfrm>
            <a:off x="7967891" y="1534098"/>
            <a:ext cx="2366375" cy="523220"/>
          </a:xfrm>
          <a:prstGeom prst="rect">
            <a:avLst/>
          </a:prstGeom>
          <a:noFill/>
        </p:spPr>
        <p:txBody>
          <a:bodyPr wrap="square" rtlCol="0">
            <a:spAutoFit/>
          </a:bodyPr>
          <a:lstStyle/>
          <a:p>
            <a:pPr algn="ctr"/>
            <a:r>
              <a:rPr lang="en-GB" sz="2800" b="1" dirty="0" err="1">
                <a:solidFill>
                  <a:schemeClr val="bg1"/>
                </a:solidFill>
              </a:rPr>
              <a:t>mitnehmen</a:t>
            </a:r>
            <a:endParaRPr lang="en-GB" sz="2800" b="1" dirty="0">
              <a:solidFill>
                <a:schemeClr val="bg1"/>
              </a:solidFill>
            </a:endParaRPr>
          </a:p>
        </p:txBody>
      </p:sp>
      <p:sp>
        <p:nvSpPr>
          <p:cNvPr id="75" name="TextBox 74">
            <a:hlinkClick r:id="" action="ppaction://noaction">
              <a:snd r:embed="rId19" name="T1_W11_8.8.wav"/>
            </a:hlinkClick>
            <a:extLst>
              <a:ext uri="{FF2B5EF4-FFF2-40B4-BE49-F238E27FC236}">
                <a16:creationId xmlns:a16="http://schemas.microsoft.com/office/drawing/2014/main" id="{5C01437A-FBFF-46DA-9748-5ADE2870BAE1}"/>
              </a:ext>
            </a:extLst>
          </p:cNvPr>
          <p:cNvSpPr txBox="1"/>
          <p:nvPr/>
        </p:nvSpPr>
        <p:spPr>
          <a:xfrm>
            <a:off x="5541678" y="2664574"/>
            <a:ext cx="2366375" cy="523220"/>
          </a:xfrm>
          <a:prstGeom prst="rect">
            <a:avLst/>
          </a:prstGeom>
          <a:noFill/>
        </p:spPr>
        <p:txBody>
          <a:bodyPr wrap="square" rtlCol="0">
            <a:spAutoFit/>
          </a:bodyPr>
          <a:lstStyle/>
          <a:p>
            <a:pPr algn="ctr"/>
            <a:r>
              <a:rPr lang="en-GB" sz="2800" b="1" dirty="0" err="1">
                <a:solidFill>
                  <a:schemeClr val="bg1"/>
                </a:solidFill>
              </a:rPr>
              <a:t>nicht</a:t>
            </a:r>
            <a:endParaRPr lang="en-GB" sz="2800" b="1" dirty="0">
              <a:solidFill>
                <a:schemeClr val="bg1"/>
              </a:solidFill>
            </a:endParaRPr>
          </a:p>
        </p:txBody>
      </p:sp>
      <p:sp>
        <p:nvSpPr>
          <p:cNvPr id="76" name="TextBox 75">
            <a:hlinkClick r:id="" action="ppaction://noaction">
              <a:snd r:embed="rId15" name="T1_W11_8.10.wav"/>
            </a:hlinkClick>
            <a:extLst>
              <a:ext uri="{FF2B5EF4-FFF2-40B4-BE49-F238E27FC236}">
                <a16:creationId xmlns:a16="http://schemas.microsoft.com/office/drawing/2014/main" id="{5B26F12D-3B20-4E1C-B2EE-BAA226403D21}"/>
              </a:ext>
            </a:extLst>
          </p:cNvPr>
          <p:cNvSpPr txBox="1"/>
          <p:nvPr/>
        </p:nvSpPr>
        <p:spPr>
          <a:xfrm>
            <a:off x="2418012" y="3832094"/>
            <a:ext cx="2366375" cy="523220"/>
          </a:xfrm>
          <a:prstGeom prst="rect">
            <a:avLst/>
          </a:prstGeom>
          <a:noFill/>
        </p:spPr>
        <p:txBody>
          <a:bodyPr wrap="square" rtlCol="0">
            <a:spAutoFit/>
          </a:bodyPr>
          <a:lstStyle/>
          <a:p>
            <a:pPr algn="ctr"/>
            <a:r>
              <a:rPr lang="en-GB" sz="2800" b="1" dirty="0" err="1">
                <a:solidFill>
                  <a:schemeClr val="bg1"/>
                </a:solidFill>
              </a:rPr>
              <a:t>mitbringen</a:t>
            </a:r>
            <a:endParaRPr lang="en-GB" sz="2800" b="1" dirty="0">
              <a:solidFill>
                <a:schemeClr val="bg1"/>
              </a:solidFill>
            </a:endParaRPr>
          </a:p>
        </p:txBody>
      </p:sp>
      <p:sp>
        <p:nvSpPr>
          <p:cNvPr id="77" name="TextBox 76">
            <a:hlinkClick r:id="" action="ppaction://noaction">
              <a:snd r:embed="rId17" name="T1_W11_8.12.wav"/>
            </a:hlinkClick>
            <a:extLst>
              <a:ext uri="{FF2B5EF4-FFF2-40B4-BE49-F238E27FC236}">
                <a16:creationId xmlns:a16="http://schemas.microsoft.com/office/drawing/2014/main" id="{571A9D92-4A66-4EE1-A019-F7FBC53E7FBF}"/>
              </a:ext>
            </a:extLst>
          </p:cNvPr>
          <p:cNvSpPr txBox="1"/>
          <p:nvPr/>
        </p:nvSpPr>
        <p:spPr>
          <a:xfrm>
            <a:off x="8011554" y="3850629"/>
            <a:ext cx="2366375" cy="523220"/>
          </a:xfrm>
          <a:prstGeom prst="rect">
            <a:avLst/>
          </a:prstGeom>
          <a:noFill/>
        </p:spPr>
        <p:txBody>
          <a:bodyPr wrap="square" rtlCol="0">
            <a:spAutoFit/>
          </a:bodyPr>
          <a:lstStyle/>
          <a:p>
            <a:pPr algn="ctr"/>
            <a:r>
              <a:rPr lang="en-GB" sz="2800" b="1" dirty="0" err="1">
                <a:solidFill>
                  <a:schemeClr val="bg1"/>
                </a:solidFill>
              </a:rPr>
              <a:t>sagen</a:t>
            </a:r>
            <a:endParaRPr lang="en-GB" sz="2800" b="1" dirty="0">
              <a:solidFill>
                <a:schemeClr val="bg1"/>
              </a:solidFil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childTnLst>
                          </p:cTn>
                        </p:par>
                        <p:par>
                          <p:cTn id="25" fill="hold">
                            <p:stCondLst>
                              <p:cond delay="500"/>
                            </p:stCondLst>
                            <p:childTnLst>
                              <p:par>
                                <p:cTn id="26" presetID="10" presetClass="exit" presetSubtype="0" fill="hold" grpId="0" nodeType="after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childTnLst>
                          </p:cTn>
                        </p:par>
                        <p:par>
                          <p:cTn id="34" fill="hold">
                            <p:stCondLst>
                              <p:cond delay="500"/>
                            </p:stCondLst>
                            <p:childTnLst>
                              <p:par>
                                <p:cTn id="35" presetID="10" presetClass="exit" presetSubtype="0" fill="hold" grpId="0" nodeType="after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500"/>
                            </p:stCondLst>
                            <p:childTnLst>
                              <p:par>
                                <p:cTn id="44" presetID="10" presetClass="exit" presetSubtype="0" fill="hold" grpId="0" nodeType="after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P spid="51" grpId="0"/>
      <p:bldP spid="54" grpId="0"/>
      <p:bldP spid="73" grpId="0"/>
      <p:bldP spid="74" grpId="0"/>
      <p:bldP spid="75" grpId="0"/>
      <p:bldP spid="76"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In German, </a:t>
            </a:r>
            <a:r>
              <a:rPr lang="en-GB" sz="2800" u="sng" dirty="0">
                <a:solidFill>
                  <a:srgbClr val="002060"/>
                </a:solidFill>
                <a:latin typeface="Century Gothic" panose="020B0502020202020204" pitchFamily="34" charset="0"/>
              </a:rPr>
              <a:t>strong</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eat/am eating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23702" y="1931945"/>
            <a:ext cx="447513" cy="701947"/>
          </a:xfrm>
          <a:prstGeom prst="rect">
            <a:avLst/>
          </a:prstGeom>
          <a:ln>
            <a:noFill/>
          </a:ln>
        </p:spPr>
      </p:pic>
      <p:pic>
        <p:nvPicPr>
          <p:cNvPr id="102" name="Google Shape;183;p8"/>
          <p:cNvPicPr/>
          <p:nvPr/>
        </p:nvPicPr>
        <p:blipFill>
          <a:blip r:embed="rId9"/>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e</a:t>
            </a:r>
            <a:r>
              <a:rPr lang="en-GB" sz="3600" b="1" spc="-1" dirty="0">
                <a:latin typeface="Century Gothic" panose="020B0502020202020204" pitchFamily="34" charset="0"/>
                <a:ea typeface="Century Gothic"/>
                <a:sym typeface="Wingdings" panose="05000000000000000000" pitchFamily="2" charset="2"/>
              </a:rPr>
              <a:t> i, e </a:t>
            </a:r>
            <a:r>
              <a:rPr lang="en-GB" sz="3600" b="1" spc="-1" dirty="0" err="1">
                <a:latin typeface="Century Gothic" panose="020B0502020202020204" pitchFamily="34" charset="0"/>
                <a:ea typeface="Century Gothic"/>
                <a:sym typeface="Wingdings" panose="05000000000000000000" pitchFamily="2" charset="2"/>
              </a:rPr>
              <a:t>ie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eats/is eating.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9535864" y="1296483"/>
            <a:ext cx="2500366" cy="1514698"/>
          </a:xfrm>
          <a:prstGeom prst="wedgeRoundRectCallout">
            <a:avLst>
              <a:gd name="adj1" fmla="val -137998"/>
              <a:gd name="adj2" fmla="val -77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9507244" y="1434993"/>
            <a:ext cx="2684553" cy="1323399"/>
          </a:xfrm>
          <a:prstGeom prst="rect">
            <a:avLst/>
          </a:prstGeom>
          <a:noFill/>
          <a:ln>
            <a:noFill/>
          </a:ln>
        </p:spPr>
        <p:txBody>
          <a:bodyPr spcFirstLastPara="1" wrap="square" lIns="91425" tIns="45700" rIns="91425" bIns="45700" anchor="t" anchorCtr="0">
            <a:spAutoFit/>
          </a:bodyPr>
          <a:lstStyle/>
          <a:p>
            <a:pPr algn="ct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Can you remember any other strong verbs with ‘e’ from last lesson?</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eat/are eating</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All plural forms (you all, we, they) keep the original vowel, like </a:t>
            </a:r>
            <a:r>
              <a:rPr lang="en-GB" sz="2800" i="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104025" y="59146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eat/are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eating.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Restaurant">
            <a:extLst>
              <a:ext uri="{FF2B5EF4-FFF2-40B4-BE49-F238E27FC236}">
                <a16:creationId xmlns:a16="http://schemas.microsoft.com/office/drawing/2014/main" id="{69F7A2C4-BB49-A1AF-C4CA-B5001F3F59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409" y="1807112"/>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Restaurant">
            <a:extLst>
              <a:ext uri="{FF2B5EF4-FFF2-40B4-BE49-F238E27FC236}">
                <a16:creationId xmlns:a16="http://schemas.microsoft.com/office/drawing/2014/main" id="{0435035D-66EC-7B53-7A14-1302969A66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409" y="2872094"/>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Restaurant">
            <a:extLst>
              <a:ext uri="{FF2B5EF4-FFF2-40B4-BE49-F238E27FC236}">
                <a16:creationId xmlns:a16="http://schemas.microsoft.com/office/drawing/2014/main" id="{8716AB30-D723-95CA-1964-191AFA3206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409" y="4247386"/>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Restaurant">
            <a:extLst>
              <a:ext uri="{FF2B5EF4-FFF2-40B4-BE49-F238E27FC236}">
                <a16:creationId xmlns:a16="http://schemas.microsoft.com/office/drawing/2014/main" id="{F8C5A2FB-38FA-EED7-7183-29DFFF61E6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409" y="5771747"/>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52">
            <a:extLst>
              <a:ext uri="{FF2B5EF4-FFF2-40B4-BE49-F238E27FC236}">
                <a16:creationId xmlns:a16="http://schemas.microsoft.com/office/drawing/2014/main" id="{28637813-2350-DD87-45E0-EB73E4949B2B}"/>
              </a:ext>
            </a:extLst>
          </p:cNvPr>
          <p:cNvSpPr/>
          <p:nvPr/>
        </p:nvSpPr>
        <p:spPr>
          <a:xfrm>
            <a:off x="7664760" y="3533168"/>
            <a:ext cx="4523870" cy="1889839"/>
          </a:xfrm>
          <a:prstGeom prst="wedgeRoundRectCallout">
            <a:avLst>
              <a:gd name="adj1" fmla="val -101276"/>
              <a:gd name="adj2" fmla="val -1761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 name="Google Shape;108;p3">
            <a:extLst>
              <a:ext uri="{FF2B5EF4-FFF2-40B4-BE49-F238E27FC236}">
                <a16:creationId xmlns:a16="http://schemas.microsoft.com/office/drawing/2014/main" id="{5804714F-2F12-7C7D-36A9-6D0DC116AB84}"/>
              </a:ext>
            </a:extLst>
          </p:cNvPr>
          <p:cNvSpPr txBox="1"/>
          <p:nvPr/>
        </p:nvSpPr>
        <p:spPr>
          <a:xfrm>
            <a:off x="7541251" y="3700176"/>
            <a:ext cx="4640518" cy="1631175"/>
          </a:xfrm>
          <a:prstGeom prst="rect">
            <a:avLst/>
          </a:prstGeom>
          <a:noFill/>
          <a:ln>
            <a:noFill/>
          </a:ln>
        </p:spPr>
        <p:txBody>
          <a:bodyPr spcFirstLastPara="1" wrap="square" lIns="91425" tIns="45700" rIns="91425" bIns="45700" anchor="t" anchorCtr="0">
            <a:spAutoFit/>
          </a:bodyPr>
          <a:lstStyle/>
          <a:p>
            <a:pPr algn="ctr">
              <a:defRPr/>
            </a:pPr>
            <a:r>
              <a:rPr lang="en-GB" sz="2000" spc="-1" dirty="0">
                <a:solidFill>
                  <a:schemeClr val="bg1"/>
                </a:solidFill>
                <a:latin typeface="Century Gothic" panose="020B0502020202020204" pitchFamily="34" charset="0"/>
                <a:ea typeface="Calibri"/>
                <a:cs typeface="Calibri"/>
                <a:sym typeface="Calibri"/>
              </a:rPr>
              <a:t>e</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chemeClr val="bg1"/>
                </a:solidFill>
                <a:latin typeface="Century Gothic" panose="020B0502020202020204" pitchFamily="34" charset="0"/>
                <a:ea typeface="Century Gothic"/>
                <a:sym typeface="Wingdings" panose="05000000000000000000" pitchFamily="2" charset="2"/>
              </a:rPr>
              <a:t></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rgbClr val="FF0066"/>
                </a:solidFill>
                <a:latin typeface="Century Gothic" panose="020B0502020202020204" pitchFamily="34" charset="0"/>
                <a:ea typeface="Calibri"/>
                <a:cs typeface="Calibri"/>
                <a:sym typeface="Calibri"/>
              </a:rPr>
              <a:t>i </a:t>
            </a:r>
          </a:p>
          <a:p>
            <a:pPr algn="ctr">
              <a:defRPr/>
            </a:pPr>
            <a:r>
              <a:rPr lang="en-GB" sz="2000" spc="-1" dirty="0">
                <a:solidFill>
                  <a:schemeClr val="bg1"/>
                </a:solidFill>
                <a:latin typeface="Century Gothic" panose="020B0502020202020204" pitchFamily="34" charset="0"/>
                <a:ea typeface="Century Gothic"/>
              </a:rPr>
              <a:t>h</a:t>
            </a:r>
            <a:r>
              <a:rPr kumimoji="0" lang="en-GB" sz="20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lfen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n</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hmen</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spr</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chen</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g</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lang="en-GB" sz="2000" spc="-1" dirty="0">
                <a:solidFill>
                  <a:schemeClr val="bg1"/>
                </a:solidFill>
                <a:latin typeface="Century Gothic" panose="020B0502020202020204" pitchFamily="34" charset="0"/>
                <a:ea typeface="Century Gothic"/>
              </a:rPr>
              <a:t>ben</a:t>
            </a:r>
          </a:p>
          <a:p>
            <a:pPr algn="ctr">
              <a:defRPr/>
            </a:pPr>
            <a:endParaRPr lang="en-GB" sz="2000" spc="-1" dirty="0">
              <a:solidFill>
                <a:schemeClr val="bg1"/>
              </a:solidFill>
              <a:latin typeface="Century Gothic" panose="020B0502020202020204" pitchFamily="34" charset="0"/>
              <a:ea typeface="Century Gothic"/>
            </a:endParaRPr>
          </a:p>
          <a:p>
            <a:pPr algn="ctr">
              <a:defRPr/>
            </a:pPr>
            <a:r>
              <a:rPr lang="en-GB" sz="2000" spc="-1" dirty="0">
                <a:solidFill>
                  <a:schemeClr val="bg1"/>
                </a:solidFill>
                <a:latin typeface="Century Gothic" panose="020B0502020202020204" pitchFamily="34" charset="0"/>
                <a:ea typeface="Calibri"/>
                <a:cs typeface="Calibri"/>
                <a:sym typeface="Calibri"/>
              </a:rPr>
              <a:t>e</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chemeClr val="bg1"/>
                </a:solidFill>
                <a:latin typeface="Century Gothic" panose="020B0502020202020204" pitchFamily="34" charset="0"/>
                <a:ea typeface="Century Gothic"/>
                <a:sym typeface="Wingdings" panose="05000000000000000000" pitchFamily="2" charset="2"/>
              </a:rPr>
              <a:t></a:t>
            </a:r>
            <a:r>
              <a:rPr lang="en-GB" sz="2000" b="1" spc="-1" dirty="0">
                <a:latin typeface="Century Gothic" panose="020B0502020202020204" pitchFamily="34" charset="0"/>
                <a:ea typeface="Century Gothic"/>
                <a:sym typeface="Wingdings" panose="05000000000000000000" pitchFamily="2" charset="2"/>
              </a:rPr>
              <a:t> </a:t>
            </a:r>
            <a:r>
              <a:rPr lang="en-GB" sz="2000" b="1" spc="-1" dirty="0" err="1">
                <a:solidFill>
                  <a:srgbClr val="FF0066"/>
                </a:solidFill>
                <a:latin typeface="Century Gothic" panose="020B0502020202020204" pitchFamily="34" charset="0"/>
                <a:ea typeface="Calibri"/>
                <a:cs typeface="Calibri"/>
                <a:sym typeface="Calibri"/>
              </a:rPr>
              <a:t>ie</a:t>
            </a:r>
            <a:endParaRPr lang="en-GB" sz="2000" spc="-1" dirty="0">
              <a:solidFill>
                <a:schemeClr val="bg1"/>
              </a:solidFill>
              <a:latin typeface="Century Gothic" panose="020B0502020202020204" pitchFamily="34" charset="0"/>
              <a:ea typeface="Century Gothic"/>
            </a:endParaRPr>
          </a:p>
          <a:p>
            <a:pPr algn="ctr">
              <a:defRPr/>
            </a:pPr>
            <a:r>
              <a:rPr lang="en-GB" sz="2000" spc="-1" dirty="0" err="1">
                <a:solidFill>
                  <a:schemeClr val="bg1"/>
                </a:solidFill>
                <a:latin typeface="Century Gothic" panose="020B0502020202020204" pitchFamily="34" charset="0"/>
                <a:ea typeface="Century Gothic"/>
              </a:rPr>
              <a:t>s</a:t>
            </a:r>
            <a:r>
              <a:rPr lang="en-GB" sz="2000" b="1" spc="-1" dirty="0" err="1">
                <a:solidFill>
                  <a:schemeClr val="bg1"/>
                </a:solidFill>
                <a:latin typeface="Century Gothic" panose="020B0502020202020204" pitchFamily="34" charset="0"/>
                <a:ea typeface="Century Gothic"/>
              </a:rPr>
              <a:t>e</a:t>
            </a:r>
            <a:r>
              <a:rPr lang="en-GB" sz="2000" spc="-1" dirty="0" err="1">
                <a:solidFill>
                  <a:schemeClr val="bg1"/>
                </a:solidFill>
                <a:latin typeface="Century Gothic" panose="020B0502020202020204" pitchFamily="34" charset="0"/>
                <a:ea typeface="Century Gothic"/>
              </a:rPr>
              <a:t>hen</a:t>
            </a:r>
            <a:r>
              <a:rPr lang="en-GB" sz="2000" spc="-1" dirty="0">
                <a:solidFill>
                  <a:schemeClr val="bg1"/>
                </a:solidFill>
                <a:latin typeface="Century Gothic" panose="020B0502020202020204" pitchFamily="34" charset="0"/>
                <a:ea typeface="Century Gothic"/>
              </a:rPr>
              <a:t>, </a:t>
            </a:r>
            <a:r>
              <a:rPr lang="en-GB" sz="2000" spc="-1" dirty="0" err="1">
                <a:solidFill>
                  <a:schemeClr val="bg1"/>
                </a:solidFill>
                <a:latin typeface="Century Gothic" panose="020B0502020202020204" pitchFamily="34" charset="0"/>
                <a:ea typeface="Century Gothic"/>
              </a:rPr>
              <a:t>l</a:t>
            </a:r>
            <a:r>
              <a:rPr lang="en-GB" sz="2000" b="1" spc="-1" dirty="0" err="1">
                <a:solidFill>
                  <a:schemeClr val="bg1"/>
                </a:solidFill>
                <a:latin typeface="Century Gothic" panose="020B0502020202020204" pitchFamily="34" charset="0"/>
                <a:ea typeface="Century Gothic"/>
              </a:rPr>
              <a:t>e</a:t>
            </a:r>
            <a:r>
              <a:rPr lang="en-GB" sz="2000" spc="-1" dirty="0" err="1">
                <a:solidFill>
                  <a:schemeClr val="bg1"/>
                </a:solidFill>
                <a:latin typeface="Century Gothic" panose="020B0502020202020204" pitchFamily="34" charset="0"/>
                <a:ea typeface="Century Gothic"/>
              </a:rPr>
              <a:t>sen</a:t>
            </a:r>
            <a:endParaRPr lang="en-GB" sz="2000" spc="-1" dirty="0">
              <a:solidFill>
                <a:schemeClr val="bg1"/>
              </a:solidFill>
              <a:latin typeface="Century Gothic" panose="020B0502020202020204" pitchFamily="34" charset="0"/>
              <a:ea typeface="Century Gothic"/>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13.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1_W11_13.2.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1_W11_13.3.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1_W11_13.4.wav"/>
                                        </p:tgtEl>
                                      </p:cMediaNode>
                                    </p:audio>
                                  </p:sub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p:bldP spid="10" grpId="0" animBg="1"/>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2958</Words>
  <Application>Microsoft Office PowerPoint</Application>
  <PresentationFormat>Widescreen</PresentationFormat>
  <Paragraphs>332</Paragraphs>
  <Slides>13</Slides>
  <Notes>13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aussprechen</vt:lpstr>
      <vt:lpstr>Presentazione standard di PowerPoint</vt:lpstr>
      <vt:lpstr>Vokabeln</vt:lpstr>
      <vt:lpstr>Present tense: strong verbs e i, e ie</vt:lpstr>
      <vt:lpstr>Present tense: yes/no questions</vt:lpstr>
      <vt:lpstr>hören</vt:lpstr>
      <vt:lpstr>lesen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123</cp:revision>
  <dcterms:created xsi:type="dcterms:W3CDTF">2021-07-02T19:27:01Z</dcterms:created>
  <dcterms:modified xsi:type="dcterms:W3CDTF">2023-11-26T18:32:02Z</dcterms:modified>
</cp:coreProperties>
</file>