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FF"/>
    <a:srgbClr val="FFFAEB"/>
    <a:srgbClr val="E2F0D9"/>
    <a:srgbClr val="B1C3BF"/>
    <a:srgbClr val="F2F8EE"/>
    <a:srgbClr val="F2F7FC"/>
    <a:srgbClr val="C6DCF0"/>
    <a:srgbClr val="D7E7F5"/>
    <a:srgbClr val="FBFDF9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D61FD2-31EA-4456-8998-7B7E4F7D3C40}" v="567" dt="2023-10-09T10:39:42.5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44" autoAdjust="0"/>
    <p:restoredTop sz="95278" autoAdjust="0"/>
  </p:normalViewPr>
  <p:slideViewPr>
    <p:cSldViewPr snapToGrid="0">
      <p:cViewPr>
        <p:scale>
          <a:sx n="82" d="100"/>
          <a:sy n="82" d="100"/>
        </p:scale>
        <p:origin x="1086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Moss" userId="17b589c9-cb67-41ed-a894-f82ca12b573d" providerId="ADAL" clId="{A3D61FD2-31EA-4456-8998-7B7E4F7D3C40}"/>
    <pc:docChg chg="undo custSel addSld delSld modSld delMainMaster">
      <pc:chgData name="Charlotte Moss" userId="17b589c9-cb67-41ed-a894-f82ca12b573d" providerId="ADAL" clId="{A3D61FD2-31EA-4456-8998-7B7E4F7D3C40}" dt="2023-10-09T11:18:31.206" v="1749"/>
      <pc:docMkLst>
        <pc:docMk/>
      </pc:docMkLst>
      <pc:sldChg chg="addSp delSp modSp mod delAnim modAnim">
        <pc:chgData name="Charlotte Moss" userId="17b589c9-cb67-41ed-a894-f82ca12b573d" providerId="ADAL" clId="{A3D61FD2-31EA-4456-8998-7B7E4F7D3C40}" dt="2023-10-09T11:18:28.227" v="1748"/>
        <pc:sldMkLst>
          <pc:docMk/>
          <pc:sldMk cId="189248699" sldId="256"/>
        </pc:sldMkLst>
        <pc:spChg chg="mod">
          <ac:chgData name="Charlotte Moss" userId="17b589c9-cb67-41ed-a894-f82ca12b573d" providerId="ADAL" clId="{A3D61FD2-31EA-4456-8998-7B7E4F7D3C40}" dt="2023-10-09T11:18:28.227" v="1748"/>
          <ac:spMkLst>
            <pc:docMk/>
            <pc:sldMk cId="189248699" sldId="256"/>
            <ac:spMk id="4" creationId="{24090D2E-B22C-451E-8420-4E9CF97EE268}"/>
          </ac:spMkLst>
        </pc:spChg>
        <pc:spChg chg="add del mod">
          <ac:chgData name="Charlotte Moss" userId="17b589c9-cb67-41ed-a894-f82ca12b573d" providerId="ADAL" clId="{A3D61FD2-31EA-4456-8998-7B7E4F7D3C40}" dt="2023-10-06T16:04:33.815" v="904" actId="478"/>
          <ac:spMkLst>
            <pc:docMk/>
            <pc:sldMk cId="189248699" sldId="256"/>
            <ac:spMk id="11" creationId="{BC99A2C6-E770-40A9-0E17-7DB8BD3B691D}"/>
          </ac:spMkLst>
        </pc:spChg>
        <pc:spChg chg="add del mod">
          <ac:chgData name="Charlotte Moss" userId="17b589c9-cb67-41ed-a894-f82ca12b573d" providerId="ADAL" clId="{A3D61FD2-31EA-4456-8998-7B7E4F7D3C40}" dt="2023-10-09T10:17:45.153" v="1466" actId="478"/>
          <ac:spMkLst>
            <pc:docMk/>
            <pc:sldMk cId="189248699" sldId="256"/>
            <ac:spMk id="17" creationId="{673AECE8-33C0-D3E0-6A48-D19B08BF93A1}"/>
          </ac:spMkLst>
        </pc:spChg>
        <pc:spChg chg="mod">
          <ac:chgData name="Charlotte Moss" userId="17b589c9-cb67-41ed-a894-f82ca12b573d" providerId="ADAL" clId="{A3D61FD2-31EA-4456-8998-7B7E4F7D3C40}" dt="2023-10-06T16:15:05.800" v="1029" actId="1038"/>
          <ac:spMkLst>
            <pc:docMk/>
            <pc:sldMk cId="189248699" sldId="256"/>
            <ac:spMk id="58" creationId="{1E1A9C28-76F4-4F3F-9F8E-F36F8690BC14}"/>
          </ac:spMkLst>
        </pc:spChg>
        <pc:spChg chg="mod">
          <ac:chgData name="Charlotte Moss" userId="17b589c9-cb67-41ed-a894-f82ca12b573d" providerId="ADAL" clId="{A3D61FD2-31EA-4456-8998-7B7E4F7D3C40}" dt="2023-10-06T16:15:05.800" v="1029" actId="1038"/>
          <ac:spMkLst>
            <pc:docMk/>
            <pc:sldMk cId="189248699" sldId="256"/>
            <ac:spMk id="61" creationId="{A331B107-F8E8-405E-A7FF-B1E3344FDA24}"/>
          </ac:spMkLst>
        </pc:spChg>
        <pc:spChg chg="mod">
          <ac:chgData name="Charlotte Moss" userId="17b589c9-cb67-41ed-a894-f82ca12b573d" providerId="ADAL" clId="{A3D61FD2-31EA-4456-8998-7B7E4F7D3C40}" dt="2023-10-06T16:15:05.800" v="1029" actId="1038"/>
          <ac:spMkLst>
            <pc:docMk/>
            <pc:sldMk cId="189248699" sldId="256"/>
            <ac:spMk id="62" creationId="{DDF39211-C523-473F-903A-939D5C52F961}"/>
          </ac:spMkLst>
        </pc:spChg>
        <pc:spChg chg="mod">
          <ac:chgData name="Charlotte Moss" userId="17b589c9-cb67-41ed-a894-f82ca12b573d" providerId="ADAL" clId="{A3D61FD2-31EA-4456-8998-7B7E4F7D3C40}" dt="2023-10-06T16:20:53.837" v="1072" actId="20577"/>
          <ac:spMkLst>
            <pc:docMk/>
            <pc:sldMk cId="189248699" sldId="256"/>
            <ac:spMk id="91" creationId="{6C0DBAD5-5436-4745-A71B-4B8F547ABEDC}"/>
          </ac:spMkLst>
        </pc:spChg>
        <pc:spChg chg="mod">
          <ac:chgData name="Charlotte Moss" userId="17b589c9-cb67-41ed-a894-f82ca12b573d" providerId="ADAL" clId="{A3D61FD2-31EA-4456-8998-7B7E4F7D3C40}" dt="2023-10-06T16:20:56.563" v="1076" actId="20577"/>
          <ac:spMkLst>
            <pc:docMk/>
            <pc:sldMk cId="189248699" sldId="256"/>
            <ac:spMk id="96" creationId="{FB5C607F-7F28-4971-914A-B6A3A970E16E}"/>
          </ac:spMkLst>
        </pc:spChg>
        <pc:spChg chg="mod">
          <ac:chgData name="Charlotte Moss" userId="17b589c9-cb67-41ed-a894-f82ca12b573d" providerId="ADAL" clId="{A3D61FD2-31EA-4456-8998-7B7E4F7D3C40}" dt="2023-10-06T16:15:05.800" v="1029" actId="1038"/>
          <ac:spMkLst>
            <pc:docMk/>
            <pc:sldMk cId="189248699" sldId="256"/>
            <ac:spMk id="106" creationId="{EB272C65-6AAE-4748-9ADD-6781BE3F866D}"/>
          </ac:spMkLst>
        </pc:spChg>
        <pc:spChg chg="mod">
          <ac:chgData name="Charlotte Moss" userId="17b589c9-cb67-41ed-a894-f82ca12b573d" providerId="ADAL" clId="{A3D61FD2-31EA-4456-8998-7B7E4F7D3C40}" dt="2023-10-06T15:37:00.422" v="857" actId="20577"/>
          <ac:spMkLst>
            <pc:docMk/>
            <pc:sldMk cId="189248699" sldId="256"/>
            <ac:spMk id="172" creationId="{1E1A9C28-76F4-4F3F-9F8E-F36F8690BC14}"/>
          </ac:spMkLst>
        </pc:spChg>
        <pc:spChg chg="mod">
          <ac:chgData name="Charlotte Moss" userId="17b589c9-cb67-41ed-a894-f82ca12b573d" providerId="ADAL" clId="{A3D61FD2-31EA-4456-8998-7B7E4F7D3C40}" dt="2023-10-06T15:37:44.830" v="881" actId="113"/>
          <ac:spMkLst>
            <pc:docMk/>
            <pc:sldMk cId="189248699" sldId="256"/>
            <ac:spMk id="173" creationId="{1E1A9C28-76F4-4F3F-9F8E-F36F8690BC14}"/>
          </ac:spMkLst>
        </pc:spChg>
        <pc:spChg chg="mod">
          <ac:chgData name="Charlotte Moss" userId="17b589c9-cb67-41ed-a894-f82ca12b573d" providerId="ADAL" clId="{A3D61FD2-31EA-4456-8998-7B7E4F7D3C40}" dt="2023-10-06T15:37:04.698" v="863" actId="20577"/>
          <ac:spMkLst>
            <pc:docMk/>
            <pc:sldMk cId="189248699" sldId="256"/>
            <ac:spMk id="174" creationId="{DDF39211-C523-473F-903A-939D5C52F961}"/>
          </ac:spMkLst>
        </pc:spChg>
        <pc:spChg chg="mod">
          <ac:chgData name="Charlotte Moss" userId="17b589c9-cb67-41ed-a894-f82ca12b573d" providerId="ADAL" clId="{A3D61FD2-31EA-4456-8998-7B7E4F7D3C40}" dt="2023-10-06T15:37:50.742" v="891" actId="20577"/>
          <ac:spMkLst>
            <pc:docMk/>
            <pc:sldMk cId="189248699" sldId="256"/>
            <ac:spMk id="175" creationId="{DDF39211-C523-473F-903A-939D5C52F961}"/>
          </ac:spMkLst>
        </pc:spChg>
        <pc:spChg chg="mod">
          <ac:chgData name="Charlotte Moss" userId="17b589c9-cb67-41ed-a894-f82ca12b573d" providerId="ADAL" clId="{A3D61FD2-31EA-4456-8998-7B7E4F7D3C40}" dt="2023-10-06T16:15:05.800" v="1029" actId="1038"/>
          <ac:spMkLst>
            <pc:docMk/>
            <pc:sldMk cId="189248699" sldId="256"/>
            <ac:spMk id="179" creationId="{A331B107-F8E8-405E-A7FF-B1E3344FDA24}"/>
          </ac:spMkLst>
        </pc:spChg>
        <pc:spChg chg="mod">
          <ac:chgData name="Charlotte Moss" userId="17b589c9-cb67-41ed-a894-f82ca12b573d" providerId="ADAL" clId="{A3D61FD2-31EA-4456-8998-7B7E4F7D3C40}" dt="2023-10-06T16:15:05.800" v="1029" actId="1038"/>
          <ac:spMkLst>
            <pc:docMk/>
            <pc:sldMk cId="189248699" sldId="256"/>
            <ac:spMk id="181" creationId="{EB272C65-6AAE-4748-9ADD-6781BE3F866D}"/>
          </ac:spMkLst>
        </pc:spChg>
        <pc:spChg chg="mod">
          <ac:chgData name="Charlotte Moss" userId="17b589c9-cb67-41ed-a894-f82ca12b573d" providerId="ADAL" clId="{A3D61FD2-31EA-4456-8998-7B7E4F7D3C40}" dt="2023-10-06T16:17:51.437" v="1045" actId="20577"/>
          <ac:spMkLst>
            <pc:docMk/>
            <pc:sldMk cId="189248699" sldId="256"/>
            <ac:spMk id="182" creationId="{1E1A9C28-76F4-4F3F-9F8E-F36F8690BC14}"/>
          </ac:spMkLst>
        </pc:spChg>
        <pc:spChg chg="mod">
          <ac:chgData name="Charlotte Moss" userId="17b589c9-cb67-41ed-a894-f82ca12b573d" providerId="ADAL" clId="{A3D61FD2-31EA-4456-8998-7B7E4F7D3C40}" dt="2023-10-06T16:18:03.032" v="1054" actId="20577"/>
          <ac:spMkLst>
            <pc:docMk/>
            <pc:sldMk cId="189248699" sldId="256"/>
            <ac:spMk id="184" creationId="{1E1A9C28-76F4-4F3F-9F8E-F36F8690BC14}"/>
          </ac:spMkLst>
        </pc:spChg>
        <pc:spChg chg="mod">
          <ac:chgData name="Charlotte Moss" userId="17b589c9-cb67-41ed-a894-f82ca12b573d" providerId="ADAL" clId="{A3D61FD2-31EA-4456-8998-7B7E4F7D3C40}" dt="2023-10-06T16:18:06.421" v="1058" actId="20577"/>
          <ac:spMkLst>
            <pc:docMk/>
            <pc:sldMk cId="189248699" sldId="256"/>
            <ac:spMk id="185" creationId="{E1EF1BDD-D3B9-A204-2925-267E00933CBE}"/>
          </ac:spMkLst>
        </pc:spChg>
        <pc:spChg chg="mod">
          <ac:chgData name="Charlotte Moss" userId="17b589c9-cb67-41ed-a894-f82ca12b573d" providerId="ADAL" clId="{A3D61FD2-31EA-4456-8998-7B7E4F7D3C40}" dt="2023-10-06T16:17:58.202" v="1050" actId="20577"/>
          <ac:spMkLst>
            <pc:docMk/>
            <pc:sldMk cId="189248699" sldId="256"/>
            <ac:spMk id="188" creationId="{E1EF1BDD-D3B9-A204-2925-267E00933CBE}"/>
          </ac:spMkLst>
        </pc:spChg>
        <pc:spChg chg="mod">
          <ac:chgData name="Charlotte Moss" userId="17b589c9-cb67-41ed-a894-f82ca12b573d" providerId="ADAL" clId="{A3D61FD2-31EA-4456-8998-7B7E4F7D3C40}" dt="2023-10-06T15:34:23.674" v="832" actId="1076"/>
          <ac:spMkLst>
            <pc:docMk/>
            <pc:sldMk cId="189248699" sldId="256"/>
            <ac:spMk id="191" creationId="{DD5FAADA-F2A6-7C8D-BD99-0CB72D301C9D}"/>
          </ac:spMkLst>
        </pc:spChg>
        <pc:spChg chg="mod">
          <ac:chgData name="Charlotte Moss" userId="17b589c9-cb67-41ed-a894-f82ca12b573d" providerId="ADAL" clId="{A3D61FD2-31EA-4456-8998-7B7E4F7D3C40}" dt="2023-10-06T15:34:52.505" v="837" actId="1076"/>
          <ac:spMkLst>
            <pc:docMk/>
            <pc:sldMk cId="189248699" sldId="256"/>
            <ac:spMk id="193" creationId="{22CE2D6E-9FC5-91EC-D40E-D8D5DBE24AAE}"/>
          </ac:spMkLst>
        </pc:spChg>
        <pc:spChg chg="mod">
          <ac:chgData name="Charlotte Moss" userId="17b589c9-cb67-41ed-a894-f82ca12b573d" providerId="ADAL" clId="{A3D61FD2-31EA-4456-8998-7B7E4F7D3C40}" dt="2023-10-06T15:34:28.510" v="834" actId="1076"/>
          <ac:spMkLst>
            <pc:docMk/>
            <pc:sldMk cId="189248699" sldId="256"/>
            <ac:spMk id="195" creationId="{6BE5F234-AC4D-E816-BE37-A1CFD1569361}"/>
          </ac:spMkLst>
        </pc:spChg>
        <pc:spChg chg="mod">
          <ac:chgData name="Charlotte Moss" userId="17b589c9-cb67-41ed-a894-f82ca12b573d" providerId="ADAL" clId="{A3D61FD2-31EA-4456-8998-7B7E4F7D3C40}" dt="2023-10-06T15:34:41.919" v="836" actId="1076"/>
          <ac:spMkLst>
            <pc:docMk/>
            <pc:sldMk cId="189248699" sldId="256"/>
            <ac:spMk id="196" creationId="{929102F3-6BE0-AC61-187C-40B1D5C92389}"/>
          </ac:spMkLst>
        </pc:spChg>
        <pc:spChg chg="mod">
          <ac:chgData name="Charlotte Moss" userId="17b589c9-cb67-41ed-a894-f82ca12b573d" providerId="ADAL" clId="{A3D61FD2-31EA-4456-8998-7B7E4F7D3C40}" dt="2023-10-06T15:34:56.613" v="838" actId="1076"/>
          <ac:spMkLst>
            <pc:docMk/>
            <pc:sldMk cId="189248699" sldId="256"/>
            <ac:spMk id="198" creationId="{F4FA2935-0354-9001-B1D0-A4BB9EF6D349}"/>
          </ac:spMkLst>
        </pc:spChg>
        <pc:spChg chg="mod">
          <ac:chgData name="Charlotte Moss" userId="17b589c9-cb67-41ed-a894-f82ca12b573d" providerId="ADAL" clId="{A3D61FD2-31EA-4456-8998-7B7E4F7D3C40}" dt="2023-10-06T16:22:47.545" v="1080" actId="20577"/>
          <ac:spMkLst>
            <pc:docMk/>
            <pc:sldMk cId="189248699" sldId="256"/>
            <ac:spMk id="214" creationId="{00000000-0000-0000-0000-000000000000}"/>
          </ac:spMkLst>
        </pc:spChg>
        <pc:spChg chg="mod">
          <ac:chgData name="Charlotte Moss" userId="17b589c9-cb67-41ed-a894-f82ca12b573d" providerId="ADAL" clId="{A3D61FD2-31EA-4456-8998-7B7E4F7D3C40}" dt="2023-10-06T16:22:52.483" v="1085" actId="14100"/>
          <ac:spMkLst>
            <pc:docMk/>
            <pc:sldMk cId="189248699" sldId="256"/>
            <ac:spMk id="215" creationId="{00000000-0000-0000-0000-000000000000}"/>
          </ac:spMkLst>
        </pc:spChg>
        <pc:spChg chg="mod">
          <ac:chgData name="Charlotte Moss" userId="17b589c9-cb67-41ed-a894-f82ca12b573d" providerId="ADAL" clId="{A3D61FD2-31EA-4456-8998-7B7E4F7D3C40}" dt="2023-10-06T15:31:20.733" v="799" actId="20577"/>
          <ac:spMkLst>
            <pc:docMk/>
            <pc:sldMk cId="189248699" sldId="256"/>
            <ac:spMk id="218" creationId="{DD5FAADA-F2A6-7C8D-BD99-0CB72D301C9D}"/>
          </ac:spMkLst>
        </pc:spChg>
        <pc:spChg chg="mod">
          <ac:chgData name="Charlotte Moss" userId="17b589c9-cb67-41ed-a894-f82ca12b573d" providerId="ADAL" clId="{A3D61FD2-31EA-4456-8998-7B7E4F7D3C40}" dt="2023-10-06T15:31:23.223" v="803" actId="20577"/>
          <ac:spMkLst>
            <pc:docMk/>
            <pc:sldMk cId="189248699" sldId="256"/>
            <ac:spMk id="219" creationId="{22CE2D6E-9FC5-91EC-D40E-D8D5DBE24AAE}"/>
          </ac:spMkLst>
        </pc:spChg>
        <pc:spChg chg="mod">
          <ac:chgData name="Charlotte Moss" userId="17b589c9-cb67-41ed-a894-f82ca12b573d" providerId="ADAL" clId="{A3D61FD2-31EA-4456-8998-7B7E4F7D3C40}" dt="2023-10-09T10:18:07.049" v="1473" actId="14100"/>
          <ac:spMkLst>
            <pc:docMk/>
            <pc:sldMk cId="189248699" sldId="256"/>
            <ac:spMk id="234" creationId="{088F0471-0AFD-4DEF-A6A3-0EDD5CB44824}"/>
          </ac:spMkLst>
        </pc:spChg>
        <pc:spChg chg="mod">
          <ac:chgData name="Charlotte Moss" userId="17b589c9-cb67-41ed-a894-f82ca12b573d" providerId="ADAL" clId="{A3D61FD2-31EA-4456-8998-7B7E4F7D3C40}" dt="2023-10-09T10:20:35.294" v="1482" actId="20577"/>
          <ac:spMkLst>
            <pc:docMk/>
            <pc:sldMk cId="189248699" sldId="256"/>
            <ac:spMk id="237" creationId="{C4EC0701-7567-44F5-87ED-405818E27E70}"/>
          </ac:spMkLst>
        </pc:spChg>
        <pc:spChg chg="mod">
          <ac:chgData name="Charlotte Moss" userId="17b589c9-cb67-41ed-a894-f82ca12b573d" providerId="ADAL" clId="{A3D61FD2-31EA-4456-8998-7B7E4F7D3C40}" dt="2023-10-09T10:21:30.209" v="1573" actId="6549"/>
          <ac:spMkLst>
            <pc:docMk/>
            <pc:sldMk cId="189248699" sldId="256"/>
            <ac:spMk id="238" creationId="{FCEED51E-E977-4102-8CC9-5D4229EEAF55}"/>
          </ac:spMkLst>
        </pc:spChg>
        <pc:spChg chg="mod">
          <ac:chgData name="Charlotte Moss" userId="17b589c9-cb67-41ed-a894-f82ca12b573d" providerId="ADAL" clId="{A3D61FD2-31EA-4456-8998-7B7E4F7D3C40}" dt="2023-10-09T10:21:07.922" v="1545" actId="6549"/>
          <ac:spMkLst>
            <pc:docMk/>
            <pc:sldMk cId="189248699" sldId="256"/>
            <ac:spMk id="240" creationId="{D1187233-7E9D-41E3-8AA6-3C45EB1FDCB0}"/>
          </ac:spMkLst>
        </pc:spChg>
        <pc:graphicFrameChg chg="add del mod modGraphic">
          <ac:chgData name="Charlotte Moss" userId="17b589c9-cb67-41ed-a894-f82ca12b573d" providerId="ADAL" clId="{A3D61FD2-31EA-4456-8998-7B7E4F7D3C40}" dt="2023-10-06T15:02:33.045" v="339" actId="478"/>
          <ac:graphicFrameMkLst>
            <pc:docMk/>
            <pc:sldMk cId="189248699" sldId="256"/>
            <ac:graphicFrameMk id="2" creationId="{B14A094D-FC32-3904-F443-BAAF937AE6C8}"/>
          </ac:graphicFrameMkLst>
        </pc:graphicFrameChg>
        <pc:graphicFrameChg chg="modGraphic">
          <ac:chgData name="Charlotte Moss" userId="17b589c9-cb67-41ed-a894-f82ca12b573d" providerId="ADAL" clId="{A3D61FD2-31EA-4456-8998-7B7E4F7D3C40}" dt="2023-10-06T15:14:35.962" v="464" actId="20577"/>
          <ac:graphicFrameMkLst>
            <pc:docMk/>
            <pc:sldMk cId="189248699" sldId="256"/>
            <ac:graphicFrameMk id="30" creationId="{F2163F6E-3707-4B27-8327-0F170B40E5E5}"/>
          </ac:graphicFrameMkLst>
        </pc:graphicFrameChg>
        <pc:graphicFrameChg chg="mod modGraphic">
          <ac:chgData name="Charlotte Moss" userId="17b589c9-cb67-41ed-a894-f82ca12b573d" providerId="ADAL" clId="{A3D61FD2-31EA-4456-8998-7B7E4F7D3C40}" dt="2023-10-06T15:11:16.612" v="462" actId="20577"/>
          <ac:graphicFrameMkLst>
            <pc:docMk/>
            <pc:sldMk cId="189248699" sldId="256"/>
            <ac:graphicFrameMk id="32" creationId="{0BB43D4B-F631-46F6-A466-275520748B25}"/>
          </ac:graphicFrameMkLst>
        </pc:graphicFrameChg>
        <pc:picChg chg="add mod">
          <ac:chgData name="Charlotte Moss" userId="17b589c9-cb67-41ed-a894-f82ca12b573d" providerId="ADAL" clId="{A3D61FD2-31EA-4456-8998-7B7E4F7D3C40}" dt="2023-10-06T16:15:50.378" v="1034" actId="1076"/>
          <ac:picMkLst>
            <pc:docMk/>
            <pc:sldMk cId="189248699" sldId="256"/>
            <ac:picMk id="2" creationId="{FF972B4D-F5D7-17B2-AA08-2FBB4D23FF39}"/>
          </ac:picMkLst>
        </pc:picChg>
        <pc:picChg chg="add mod">
          <ac:chgData name="Charlotte Moss" userId="17b589c9-cb67-41ed-a894-f82ca12b573d" providerId="ADAL" clId="{A3D61FD2-31EA-4456-8998-7B7E4F7D3C40}" dt="2023-10-06T15:34:09.749" v="831" actId="14100"/>
          <ac:picMkLst>
            <pc:docMk/>
            <pc:sldMk cId="189248699" sldId="256"/>
            <ac:picMk id="5" creationId="{93C02B26-CE96-7706-1492-9C54C7BA636C}"/>
          </ac:picMkLst>
        </pc:picChg>
        <pc:picChg chg="add mod">
          <ac:chgData name="Charlotte Moss" userId="17b589c9-cb67-41ed-a894-f82ca12b573d" providerId="ADAL" clId="{A3D61FD2-31EA-4456-8998-7B7E4F7D3C40}" dt="2023-10-06T15:36:40.950" v="850" actId="1076"/>
          <ac:picMkLst>
            <pc:docMk/>
            <pc:sldMk cId="189248699" sldId="256"/>
            <ac:picMk id="6" creationId="{76EE54E9-E9D8-3D67-F437-6122FE1F7EB9}"/>
          </ac:picMkLst>
        </pc:picChg>
        <pc:picChg chg="add mod">
          <ac:chgData name="Charlotte Moss" userId="17b589c9-cb67-41ed-a894-f82ca12b573d" providerId="ADAL" clId="{A3D61FD2-31EA-4456-8998-7B7E4F7D3C40}" dt="2023-10-06T15:36:30.224" v="848" actId="1076"/>
          <ac:picMkLst>
            <pc:docMk/>
            <pc:sldMk cId="189248699" sldId="256"/>
            <ac:picMk id="7" creationId="{935500F5-08C6-5A62-0BD0-FE432DDFEE6F}"/>
          </ac:picMkLst>
        </pc:picChg>
        <pc:picChg chg="add mod">
          <ac:chgData name="Charlotte Moss" userId="17b589c9-cb67-41ed-a894-f82ca12b573d" providerId="ADAL" clId="{A3D61FD2-31EA-4456-8998-7B7E4F7D3C40}" dt="2023-10-06T15:38:53.722" v="900" actId="1076"/>
          <ac:picMkLst>
            <pc:docMk/>
            <pc:sldMk cId="189248699" sldId="256"/>
            <ac:picMk id="8" creationId="{13EA9170-2816-77F2-76FD-1388FCCEBBE9}"/>
          </ac:picMkLst>
        </pc:picChg>
        <pc:picChg chg="add mod">
          <ac:chgData name="Charlotte Moss" userId="17b589c9-cb67-41ed-a894-f82ca12b573d" providerId="ADAL" clId="{A3D61FD2-31EA-4456-8998-7B7E4F7D3C40}" dt="2023-10-06T15:39:04.893" v="902" actId="1076"/>
          <ac:picMkLst>
            <pc:docMk/>
            <pc:sldMk cId="189248699" sldId="256"/>
            <ac:picMk id="10" creationId="{1DF81D05-2076-5E26-C33A-8C6883AE8D0E}"/>
          </ac:picMkLst>
        </pc:picChg>
        <pc:picChg chg="add mod">
          <ac:chgData name="Charlotte Moss" userId="17b589c9-cb67-41ed-a894-f82ca12b573d" providerId="ADAL" clId="{A3D61FD2-31EA-4456-8998-7B7E4F7D3C40}" dt="2023-10-06T16:16:01.033" v="1037" actId="1076"/>
          <ac:picMkLst>
            <pc:docMk/>
            <pc:sldMk cId="189248699" sldId="256"/>
            <ac:picMk id="12" creationId="{C35F6D06-E649-DA24-D289-3621AD48E25F}"/>
          </ac:picMkLst>
        </pc:picChg>
        <pc:picChg chg="add mod">
          <ac:chgData name="Charlotte Moss" userId="17b589c9-cb67-41ed-a894-f82ca12b573d" providerId="ADAL" clId="{A3D61FD2-31EA-4456-8998-7B7E4F7D3C40}" dt="2023-10-06T16:16:17.412" v="1041" actId="1076"/>
          <ac:picMkLst>
            <pc:docMk/>
            <pc:sldMk cId="189248699" sldId="256"/>
            <ac:picMk id="13" creationId="{90A00115-612E-6D28-AC3C-7C4D926F42B4}"/>
          </ac:picMkLst>
        </pc:picChg>
        <pc:picChg chg="add mod">
          <ac:chgData name="Charlotte Moss" userId="17b589c9-cb67-41ed-a894-f82ca12b573d" providerId="ADAL" clId="{A3D61FD2-31EA-4456-8998-7B7E4F7D3C40}" dt="2023-10-06T16:20:21.274" v="1063" actId="1076"/>
          <ac:picMkLst>
            <pc:docMk/>
            <pc:sldMk cId="189248699" sldId="256"/>
            <ac:picMk id="14" creationId="{6E1A0D01-562F-ECE9-76E7-91DB23C9874D}"/>
          </ac:picMkLst>
        </pc:picChg>
        <pc:picChg chg="add mod">
          <ac:chgData name="Charlotte Moss" userId="17b589c9-cb67-41ed-a894-f82ca12b573d" providerId="ADAL" clId="{A3D61FD2-31EA-4456-8998-7B7E4F7D3C40}" dt="2023-10-06T16:20:28.037" v="1065" actId="1076"/>
          <ac:picMkLst>
            <pc:docMk/>
            <pc:sldMk cId="189248699" sldId="256"/>
            <ac:picMk id="15" creationId="{C163F90C-26FE-87C0-8E08-0EF63223D945}"/>
          </ac:picMkLst>
        </pc:picChg>
        <pc:picChg chg="add mod">
          <ac:chgData name="Charlotte Moss" userId="17b589c9-cb67-41ed-a894-f82ca12b573d" providerId="ADAL" clId="{A3D61FD2-31EA-4456-8998-7B7E4F7D3C40}" dt="2023-10-06T16:23:22.634" v="1091" actId="14100"/>
          <ac:picMkLst>
            <pc:docMk/>
            <pc:sldMk cId="189248699" sldId="256"/>
            <ac:picMk id="16" creationId="{C39C11D7-B5C9-9247-BA1F-DCECCC9EDAFE}"/>
          </ac:picMkLst>
        </pc:picChg>
        <pc:picChg chg="del">
          <ac:chgData name="Charlotte Moss" userId="17b589c9-cb67-41ed-a894-f82ca12b573d" providerId="ADAL" clId="{A3D61FD2-31EA-4456-8998-7B7E4F7D3C40}" dt="2023-10-06T15:38:26.047" v="894" actId="478"/>
          <ac:picMkLst>
            <pc:docMk/>
            <pc:sldMk cId="189248699" sldId="256"/>
            <ac:picMk id="170" creationId="{15DEB43D-D326-4B8A-BC41-D719C7D5CF0F}"/>
          </ac:picMkLst>
        </pc:picChg>
        <pc:picChg chg="del">
          <ac:chgData name="Charlotte Moss" userId="17b589c9-cb67-41ed-a894-f82ca12b573d" providerId="ADAL" clId="{A3D61FD2-31EA-4456-8998-7B7E4F7D3C40}" dt="2023-10-06T15:38:27.220" v="895" actId="478"/>
          <ac:picMkLst>
            <pc:docMk/>
            <pc:sldMk cId="189248699" sldId="256"/>
            <ac:picMk id="171" creationId="{7E639920-2C8D-47EF-BCC3-2E37321DB801}"/>
          </ac:picMkLst>
        </pc:picChg>
        <pc:picChg chg="del">
          <ac:chgData name="Charlotte Moss" userId="17b589c9-cb67-41ed-a894-f82ca12b573d" providerId="ADAL" clId="{A3D61FD2-31EA-4456-8998-7B7E4F7D3C40}" dt="2023-10-06T16:14:56.970" v="1014" actId="478"/>
          <ac:picMkLst>
            <pc:docMk/>
            <pc:sldMk cId="189248699" sldId="256"/>
            <ac:picMk id="176" creationId="{C640F411-8453-4788-87CA-CBC1242D8E79}"/>
          </ac:picMkLst>
        </pc:picChg>
        <pc:picChg chg="del">
          <ac:chgData name="Charlotte Moss" userId="17b589c9-cb67-41ed-a894-f82ca12b573d" providerId="ADAL" clId="{A3D61FD2-31EA-4456-8998-7B7E4F7D3C40}" dt="2023-10-06T16:14:56.970" v="1014" actId="478"/>
          <ac:picMkLst>
            <pc:docMk/>
            <pc:sldMk cId="189248699" sldId="256"/>
            <ac:picMk id="177" creationId="{3A225C95-FACE-4BF5-9B3D-D02803CBA8FC}"/>
          </ac:picMkLst>
        </pc:picChg>
        <pc:picChg chg="del">
          <ac:chgData name="Charlotte Moss" userId="17b589c9-cb67-41ed-a894-f82ca12b573d" providerId="ADAL" clId="{A3D61FD2-31EA-4456-8998-7B7E4F7D3C40}" dt="2023-10-06T16:14:56.970" v="1014" actId="478"/>
          <ac:picMkLst>
            <pc:docMk/>
            <pc:sldMk cId="189248699" sldId="256"/>
            <ac:picMk id="178" creationId="{7328DCF6-0895-48D5-BCD6-8E6A33E010BC}"/>
          </ac:picMkLst>
        </pc:picChg>
        <pc:picChg chg="del">
          <ac:chgData name="Charlotte Moss" userId="17b589c9-cb67-41ed-a894-f82ca12b573d" providerId="ADAL" clId="{A3D61FD2-31EA-4456-8998-7B7E4F7D3C40}" dt="2023-10-06T16:17:53.670" v="1046" actId="478"/>
          <ac:picMkLst>
            <pc:docMk/>
            <pc:sldMk cId="189248699" sldId="256"/>
            <ac:picMk id="183" creationId="{ED26E8A9-FCD0-4165-8E36-E1431169405A}"/>
          </ac:picMkLst>
        </pc:picChg>
        <pc:picChg chg="del">
          <ac:chgData name="Charlotte Moss" userId="17b589c9-cb67-41ed-a894-f82ca12b573d" providerId="ADAL" clId="{A3D61FD2-31EA-4456-8998-7B7E4F7D3C40}" dt="2023-10-06T16:22:57.375" v="1086" actId="478"/>
          <ac:picMkLst>
            <pc:docMk/>
            <pc:sldMk cId="189248699" sldId="256"/>
            <ac:picMk id="216" creationId="{24BDEB33-8537-47CE-8652-6C5DD3D66AF9}"/>
          </ac:picMkLst>
        </pc:picChg>
        <pc:picChg chg="del">
          <ac:chgData name="Charlotte Moss" userId="17b589c9-cb67-41ed-a894-f82ca12b573d" providerId="ADAL" clId="{A3D61FD2-31EA-4456-8998-7B7E4F7D3C40}" dt="2023-10-06T15:32:12.907" v="826" actId="478"/>
          <ac:picMkLst>
            <pc:docMk/>
            <pc:sldMk cId="189248699" sldId="256"/>
            <ac:picMk id="217" creationId="{BA60D4D8-FCF3-446F-AB0F-2ADC980D7117}"/>
          </ac:picMkLst>
        </pc:picChg>
        <pc:picChg chg="del">
          <ac:chgData name="Charlotte Moss" userId="17b589c9-cb67-41ed-a894-f82ca12b573d" providerId="ADAL" clId="{A3D61FD2-31EA-4456-8998-7B7E4F7D3C40}" dt="2023-10-06T15:32:16.984" v="827" actId="478"/>
          <ac:picMkLst>
            <pc:docMk/>
            <pc:sldMk cId="189248699" sldId="256"/>
            <ac:picMk id="220" creationId="{BA60D4D8-FCF3-446F-AB0F-2ADC980D7117}"/>
          </ac:picMkLst>
        </pc:picChg>
      </pc:sldChg>
      <pc:sldChg chg="addSp delSp modSp mod delAnim">
        <pc:chgData name="Charlotte Moss" userId="17b589c9-cb67-41ed-a894-f82ca12b573d" providerId="ADAL" clId="{A3D61FD2-31EA-4456-8998-7B7E4F7D3C40}" dt="2023-10-09T11:18:31.206" v="1749"/>
        <pc:sldMkLst>
          <pc:docMk/>
          <pc:sldMk cId="3284797090" sldId="258"/>
        </pc:sldMkLst>
        <pc:spChg chg="mod">
          <ac:chgData name="Charlotte Moss" userId="17b589c9-cb67-41ed-a894-f82ca12b573d" providerId="ADAL" clId="{A3D61FD2-31EA-4456-8998-7B7E4F7D3C40}" dt="2023-10-09T11:18:31.206" v="1749"/>
          <ac:spMkLst>
            <pc:docMk/>
            <pc:sldMk cId="3284797090" sldId="258"/>
            <ac:spMk id="4" creationId="{24090D2E-B22C-451E-8420-4E9CF97EE268}"/>
          </ac:spMkLst>
        </pc:spChg>
        <pc:spChg chg="mod">
          <ac:chgData name="Charlotte Moss" userId="17b589c9-cb67-41ed-a894-f82ca12b573d" providerId="ADAL" clId="{A3D61FD2-31EA-4456-8998-7B7E4F7D3C40}" dt="2023-10-06T16:33:49.123" v="1291" actId="1076"/>
          <ac:spMkLst>
            <pc:docMk/>
            <pc:sldMk cId="3284797090" sldId="258"/>
            <ac:spMk id="13" creationId="{F94AF615-108D-FFB0-CE71-91C0D0D186C7}"/>
          </ac:spMkLst>
        </pc:spChg>
        <pc:spChg chg="mod">
          <ac:chgData name="Charlotte Moss" userId="17b589c9-cb67-41ed-a894-f82ca12b573d" providerId="ADAL" clId="{A3D61FD2-31EA-4456-8998-7B7E4F7D3C40}" dt="2023-10-06T16:33:53.915" v="1293" actId="1076"/>
          <ac:spMkLst>
            <pc:docMk/>
            <pc:sldMk cId="3284797090" sldId="258"/>
            <ac:spMk id="16" creationId="{1F1751C8-09EC-2A94-C416-35C33EAA6F32}"/>
          </ac:spMkLst>
        </pc:spChg>
        <pc:spChg chg="mod">
          <ac:chgData name="Charlotte Moss" userId="17b589c9-cb67-41ed-a894-f82ca12b573d" providerId="ADAL" clId="{A3D61FD2-31EA-4456-8998-7B7E4F7D3C40}" dt="2023-10-06T16:33:57.879" v="1295" actId="1076"/>
          <ac:spMkLst>
            <pc:docMk/>
            <pc:sldMk cId="3284797090" sldId="258"/>
            <ac:spMk id="19" creationId="{35D15A9C-32B1-30EE-3B33-D2E0CEA5AB54}"/>
          </ac:spMkLst>
        </pc:spChg>
        <pc:spChg chg="add del mod">
          <ac:chgData name="Charlotte Moss" userId="17b589c9-cb67-41ed-a894-f82ca12b573d" providerId="ADAL" clId="{A3D61FD2-31EA-4456-8998-7B7E4F7D3C40}" dt="2023-10-09T09:51:59.571" v="1302" actId="478"/>
          <ac:spMkLst>
            <pc:docMk/>
            <pc:sldMk cId="3284797090" sldId="258"/>
            <ac:spMk id="20" creationId="{79186859-4B81-5998-0D57-CF7A21566317}"/>
          </ac:spMkLst>
        </pc:spChg>
        <pc:spChg chg="add del mod">
          <ac:chgData name="Charlotte Moss" userId="17b589c9-cb67-41ed-a894-f82ca12b573d" providerId="ADAL" clId="{A3D61FD2-31EA-4456-8998-7B7E4F7D3C40}" dt="2023-10-09T10:28:33.165" v="1575" actId="478"/>
          <ac:spMkLst>
            <pc:docMk/>
            <pc:sldMk cId="3284797090" sldId="258"/>
            <ac:spMk id="21" creationId="{288AEB71-68B9-38FD-7018-CF2DD10D5817}"/>
          </ac:spMkLst>
        </pc:spChg>
        <pc:spChg chg="del">
          <ac:chgData name="Charlotte Moss" userId="17b589c9-cb67-41ed-a894-f82ca12b573d" providerId="ADAL" clId="{A3D61FD2-31EA-4456-8998-7B7E4F7D3C40}" dt="2023-10-09T10:37:29.907" v="1580" actId="478"/>
          <ac:spMkLst>
            <pc:docMk/>
            <pc:sldMk cId="3284797090" sldId="258"/>
            <ac:spMk id="121" creationId="{6B4747F3-651E-435B-8254-AEA651071811}"/>
          </ac:spMkLst>
        </pc:spChg>
        <pc:spChg chg="mod ord">
          <ac:chgData name="Charlotte Moss" userId="17b589c9-cb67-41ed-a894-f82ca12b573d" providerId="ADAL" clId="{A3D61FD2-31EA-4456-8998-7B7E4F7D3C40}" dt="2023-10-09T10:39:42.564" v="1747" actId="20577"/>
          <ac:spMkLst>
            <pc:docMk/>
            <pc:sldMk cId="3284797090" sldId="258"/>
            <ac:spMk id="124" creationId="{F7EBBCFE-A936-4519-9FCA-F47AEBEB0681}"/>
          </ac:spMkLst>
        </pc:spChg>
        <pc:spChg chg="mod">
          <ac:chgData name="Charlotte Moss" userId="17b589c9-cb67-41ed-a894-f82ca12b573d" providerId="ADAL" clId="{A3D61FD2-31EA-4456-8998-7B7E4F7D3C40}" dt="2023-10-09T10:39:08.107" v="1736" actId="1076"/>
          <ac:spMkLst>
            <pc:docMk/>
            <pc:sldMk cId="3284797090" sldId="258"/>
            <ac:spMk id="125" creationId="{6199FDE0-D895-494E-ADB9-963C68B0CD51}"/>
          </ac:spMkLst>
        </pc:spChg>
        <pc:spChg chg="mod">
          <ac:chgData name="Charlotte Moss" userId="17b589c9-cb67-41ed-a894-f82ca12b573d" providerId="ADAL" clId="{A3D61FD2-31EA-4456-8998-7B7E4F7D3C40}" dt="2023-10-09T09:55:58.479" v="1365" actId="20577"/>
          <ac:spMkLst>
            <pc:docMk/>
            <pc:sldMk cId="3284797090" sldId="258"/>
            <ac:spMk id="146" creationId="{FA77D9AA-903D-41F1-B574-A97AC97AE300}"/>
          </ac:spMkLst>
        </pc:spChg>
        <pc:spChg chg="mod">
          <ac:chgData name="Charlotte Moss" userId="17b589c9-cb67-41ed-a894-f82ca12b573d" providerId="ADAL" clId="{A3D61FD2-31EA-4456-8998-7B7E4F7D3C40}" dt="2023-10-09T09:57:44.899" v="1383" actId="20577"/>
          <ac:spMkLst>
            <pc:docMk/>
            <pc:sldMk cId="3284797090" sldId="258"/>
            <ac:spMk id="153" creationId="{FA77D9AA-903D-41F1-B574-A97AC97AE300}"/>
          </ac:spMkLst>
        </pc:spChg>
        <pc:spChg chg="mod">
          <ac:chgData name="Charlotte Moss" userId="17b589c9-cb67-41ed-a894-f82ca12b573d" providerId="ADAL" clId="{A3D61FD2-31EA-4456-8998-7B7E4F7D3C40}" dt="2023-10-09T10:03:39.458" v="1464" actId="20577"/>
          <ac:spMkLst>
            <pc:docMk/>
            <pc:sldMk cId="3284797090" sldId="258"/>
            <ac:spMk id="155" creationId="{FA77D9AA-903D-41F1-B574-A97AC97AE300}"/>
          </ac:spMkLst>
        </pc:spChg>
        <pc:spChg chg="mod">
          <ac:chgData name="Charlotte Moss" userId="17b589c9-cb67-41ed-a894-f82ca12b573d" providerId="ADAL" clId="{A3D61FD2-31EA-4456-8998-7B7E4F7D3C40}" dt="2023-10-09T10:01:55.559" v="1435" actId="1076"/>
          <ac:spMkLst>
            <pc:docMk/>
            <pc:sldMk cId="3284797090" sldId="258"/>
            <ac:spMk id="158" creationId="{FA77D9AA-903D-41F1-B574-A97AC97AE300}"/>
          </ac:spMkLst>
        </pc:spChg>
        <pc:spChg chg="mod">
          <ac:chgData name="Charlotte Moss" userId="17b589c9-cb67-41ed-a894-f82ca12b573d" providerId="ADAL" clId="{A3D61FD2-31EA-4456-8998-7B7E4F7D3C40}" dt="2023-10-09T10:01:50.428" v="1434" actId="14100"/>
          <ac:spMkLst>
            <pc:docMk/>
            <pc:sldMk cId="3284797090" sldId="258"/>
            <ac:spMk id="160" creationId="{FA77D9AA-903D-41F1-B574-A97AC97AE300}"/>
          </ac:spMkLst>
        </pc:spChg>
        <pc:spChg chg="mod">
          <ac:chgData name="Charlotte Moss" userId="17b589c9-cb67-41ed-a894-f82ca12b573d" providerId="ADAL" clId="{A3D61FD2-31EA-4456-8998-7B7E4F7D3C40}" dt="2023-10-09T10:02:53.128" v="1458" actId="1037"/>
          <ac:spMkLst>
            <pc:docMk/>
            <pc:sldMk cId="3284797090" sldId="258"/>
            <ac:spMk id="162" creationId="{FA77D9AA-903D-41F1-B574-A97AC97AE300}"/>
          </ac:spMkLst>
        </pc:spChg>
        <pc:spChg chg="mod">
          <ac:chgData name="Charlotte Moss" userId="17b589c9-cb67-41ed-a894-f82ca12b573d" providerId="ADAL" clId="{A3D61FD2-31EA-4456-8998-7B7E4F7D3C40}" dt="2023-10-06T16:25:35.053" v="1099" actId="20577"/>
          <ac:spMkLst>
            <pc:docMk/>
            <pc:sldMk cId="3284797090" sldId="258"/>
            <ac:spMk id="172" creationId="{3DE2D9BA-243C-43B2-830E-06253B6D44A2}"/>
          </ac:spMkLst>
        </pc:spChg>
        <pc:spChg chg="mod">
          <ac:chgData name="Charlotte Moss" userId="17b589c9-cb67-41ed-a894-f82ca12b573d" providerId="ADAL" clId="{A3D61FD2-31EA-4456-8998-7B7E4F7D3C40}" dt="2023-10-06T16:25:37.711" v="1105" actId="20577"/>
          <ac:spMkLst>
            <pc:docMk/>
            <pc:sldMk cId="3284797090" sldId="258"/>
            <ac:spMk id="173" creationId="{B5E36F2A-229A-4E2D-88EB-E11534DB6EF5}"/>
          </ac:spMkLst>
        </pc:spChg>
        <pc:spChg chg="mod">
          <ac:chgData name="Charlotte Moss" userId="17b589c9-cb67-41ed-a894-f82ca12b573d" providerId="ADAL" clId="{A3D61FD2-31EA-4456-8998-7B7E4F7D3C40}" dt="2023-10-06T16:25:46.590" v="1117" actId="6549"/>
          <ac:spMkLst>
            <pc:docMk/>
            <pc:sldMk cId="3284797090" sldId="258"/>
            <ac:spMk id="174" creationId="{B0E15BBE-F690-4186-B1DD-FD30B10B66C3}"/>
          </ac:spMkLst>
        </pc:spChg>
        <pc:spChg chg="mod">
          <ac:chgData name="Charlotte Moss" userId="17b589c9-cb67-41ed-a894-f82ca12b573d" providerId="ADAL" clId="{A3D61FD2-31EA-4456-8998-7B7E4F7D3C40}" dt="2023-10-06T16:25:57.536" v="1125" actId="14100"/>
          <ac:spMkLst>
            <pc:docMk/>
            <pc:sldMk cId="3284797090" sldId="258"/>
            <ac:spMk id="178" creationId="{607748C2-F349-4D55-AC38-3AB671C30334}"/>
          </ac:spMkLst>
        </pc:spChg>
        <pc:spChg chg="mod">
          <ac:chgData name="Charlotte Moss" userId="17b589c9-cb67-41ed-a894-f82ca12b573d" providerId="ADAL" clId="{A3D61FD2-31EA-4456-8998-7B7E4F7D3C40}" dt="2023-10-06T16:27:24.811" v="1148" actId="20577"/>
          <ac:spMkLst>
            <pc:docMk/>
            <pc:sldMk cId="3284797090" sldId="258"/>
            <ac:spMk id="180" creationId="{00000000-0000-0000-0000-000000000000}"/>
          </ac:spMkLst>
        </pc:spChg>
        <pc:spChg chg="mod">
          <ac:chgData name="Charlotte Moss" userId="17b589c9-cb67-41ed-a894-f82ca12b573d" providerId="ADAL" clId="{A3D61FD2-31EA-4456-8998-7B7E4F7D3C40}" dt="2023-10-06T16:28:33.802" v="1167" actId="20577"/>
          <ac:spMkLst>
            <pc:docMk/>
            <pc:sldMk cId="3284797090" sldId="258"/>
            <ac:spMk id="181" creationId="{D2BAD28B-350C-46C1-A117-AF36EE5DBECD}"/>
          </ac:spMkLst>
        </pc:spChg>
        <pc:spChg chg="mod">
          <ac:chgData name="Charlotte Moss" userId="17b589c9-cb67-41ed-a894-f82ca12b573d" providerId="ADAL" clId="{A3D61FD2-31EA-4456-8998-7B7E4F7D3C40}" dt="2023-10-06T16:27:52.026" v="1163"/>
          <ac:spMkLst>
            <pc:docMk/>
            <pc:sldMk cId="3284797090" sldId="258"/>
            <ac:spMk id="183" creationId="{0A39847B-EFBD-4701-9BF3-8B606169AB47}"/>
          </ac:spMkLst>
        </pc:spChg>
        <pc:spChg chg="mod">
          <ac:chgData name="Charlotte Moss" userId="17b589c9-cb67-41ed-a894-f82ca12b573d" providerId="ADAL" clId="{A3D61FD2-31EA-4456-8998-7B7E4F7D3C40}" dt="2023-10-06T16:28:44.632" v="1175" actId="14100"/>
          <ac:spMkLst>
            <pc:docMk/>
            <pc:sldMk cId="3284797090" sldId="258"/>
            <ac:spMk id="184" creationId="{AF8176F4-B636-4485-9230-EC9DD4D017D4}"/>
          </ac:spMkLst>
        </pc:spChg>
        <pc:spChg chg="mod">
          <ac:chgData name="Charlotte Moss" userId="17b589c9-cb67-41ed-a894-f82ca12b573d" providerId="ADAL" clId="{A3D61FD2-31EA-4456-8998-7B7E4F7D3C40}" dt="2023-10-06T16:30:49.025" v="1226" actId="1076"/>
          <ac:spMkLst>
            <pc:docMk/>
            <pc:sldMk cId="3284797090" sldId="258"/>
            <ac:spMk id="191" creationId="{4427E03A-3023-4B3A-AF72-C7ACB75C70E3}"/>
          </ac:spMkLst>
        </pc:spChg>
        <pc:spChg chg="mod">
          <ac:chgData name="Charlotte Moss" userId="17b589c9-cb67-41ed-a894-f82ca12b573d" providerId="ADAL" clId="{A3D61FD2-31EA-4456-8998-7B7E4F7D3C40}" dt="2023-10-06T16:30:06.252" v="1200" actId="1076"/>
          <ac:spMkLst>
            <pc:docMk/>
            <pc:sldMk cId="3284797090" sldId="258"/>
            <ac:spMk id="192" creationId="{3765B7B6-C2EC-4957-9BBF-7A6792A519D4}"/>
          </ac:spMkLst>
        </pc:spChg>
        <pc:spChg chg="mod">
          <ac:chgData name="Charlotte Moss" userId="17b589c9-cb67-41ed-a894-f82ca12b573d" providerId="ADAL" clId="{A3D61FD2-31EA-4456-8998-7B7E4F7D3C40}" dt="2023-10-06T16:30:18.973" v="1218" actId="14100"/>
          <ac:spMkLst>
            <pc:docMk/>
            <pc:sldMk cId="3284797090" sldId="258"/>
            <ac:spMk id="193" creationId="{B2A73086-D307-485F-B96A-47F3A862382F}"/>
          </ac:spMkLst>
        </pc:spChg>
        <pc:spChg chg="mod">
          <ac:chgData name="Charlotte Moss" userId="17b589c9-cb67-41ed-a894-f82ca12b573d" providerId="ADAL" clId="{A3D61FD2-31EA-4456-8998-7B7E4F7D3C40}" dt="2023-10-06T16:30:22.040" v="1225" actId="20577"/>
          <ac:spMkLst>
            <pc:docMk/>
            <pc:sldMk cId="3284797090" sldId="258"/>
            <ac:spMk id="194" creationId="{A32A1A05-0495-43E5-9AD6-C01A818618D2}"/>
          </ac:spMkLst>
        </pc:spChg>
        <pc:spChg chg="mod">
          <ac:chgData name="Charlotte Moss" userId="17b589c9-cb67-41ed-a894-f82ca12b573d" providerId="ADAL" clId="{A3D61FD2-31EA-4456-8998-7B7E4F7D3C40}" dt="2023-10-09T09:52:40.534" v="1308" actId="20577"/>
          <ac:spMkLst>
            <pc:docMk/>
            <pc:sldMk cId="3284797090" sldId="258"/>
            <ac:spMk id="195" creationId="{C1DBDD61-1537-4602-8668-EDEEBCBEC6FD}"/>
          </ac:spMkLst>
        </pc:spChg>
        <pc:spChg chg="mod">
          <ac:chgData name="Charlotte Moss" userId="17b589c9-cb67-41ed-a894-f82ca12b573d" providerId="ADAL" clId="{A3D61FD2-31EA-4456-8998-7B7E4F7D3C40}" dt="2023-10-09T09:52:51.976" v="1319" actId="20577"/>
          <ac:spMkLst>
            <pc:docMk/>
            <pc:sldMk cId="3284797090" sldId="258"/>
            <ac:spMk id="196" creationId="{53516D90-6273-43A8-9035-4E62FF26DAE0}"/>
          </ac:spMkLst>
        </pc:spChg>
        <pc:spChg chg="mod">
          <ac:chgData name="Charlotte Moss" userId="17b589c9-cb67-41ed-a894-f82ca12b573d" providerId="ADAL" clId="{A3D61FD2-31EA-4456-8998-7B7E4F7D3C40}" dt="2023-10-09T09:52:48.150" v="1314" actId="20577"/>
          <ac:spMkLst>
            <pc:docMk/>
            <pc:sldMk cId="3284797090" sldId="258"/>
            <ac:spMk id="197" creationId="{46CC7F3A-7EA2-4523-A9DC-0D59F70713E3}"/>
          </ac:spMkLst>
        </pc:spChg>
        <pc:spChg chg="mod">
          <ac:chgData name="Charlotte Moss" userId="17b589c9-cb67-41ed-a894-f82ca12b573d" providerId="ADAL" clId="{A3D61FD2-31EA-4456-8998-7B7E4F7D3C40}" dt="2023-10-09T09:52:55.317" v="1325" actId="20577"/>
          <ac:spMkLst>
            <pc:docMk/>
            <pc:sldMk cId="3284797090" sldId="258"/>
            <ac:spMk id="198" creationId="{55F7DA49-D456-4A5D-B7D8-DA1AA7C5882C}"/>
          </ac:spMkLst>
        </pc:spChg>
        <pc:grpChg chg="add del mod">
          <ac:chgData name="Charlotte Moss" userId="17b589c9-cb67-41ed-a894-f82ca12b573d" providerId="ADAL" clId="{A3D61FD2-31EA-4456-8998-7B7E4F7D3C40}" dt="2023-10-09T09:53:00.527" v="1327" actId="478"/>
          <ac:grpSpMkLst>
            <pc:docMk/>
            <pc:sldMk cId="3284797090" sldId="258"/>
            <ac:grpSpMk id="11" creationId="{8A9A677E-C2BE-7185-4C64-D85593E7B8D2}"/>
          </ac:grpSpMkLst>
        </pc:grpChg>
        <pc:grpChg chg="add del mod">
          <ac:chgData name="Charlotte Moss" userId="17b589c9-cb67-41ed-a894-f82ca12b573d" providerId="ADAL" clId="{A3D61FD2-31EA-4456-8998-7B7E4F7D3C40}" dt="2023-10-09T09:53:01.203" v="1328" actId="478"/>
          <ac:grpSpMkLst>
            <pc:docMk/>
            <pc:sldMk cId="3284797090" sldId="258"/>
            <ac:grpSpMk id="14" creationId="{2A9A5120-5717-BF1A-062B-A7AFE2D93D88}"/>
          </ac:grpSpMkLst>
        </pc:grpChg>
        <pc:grpChg chg="add del mod">
          <ac:chgData name="Charlotte Moss" userId="17b589c9-cb67-41ed-a894-f82ca12b573d" providerId="ADAL" clId="{A3D61FD2-31EA-4456-8998-7B7E4F7D3C40}" dt="2023-10-09T09:52:59.648" v="1326" actId="478"/>
          <ac:grpSpMkLst>
            <pc:docMk/>
            <pc:sldMk cId="3284797090" sldId="258"/>
            <ac:grpSpMk id="17" creationId="{28BF4F5F-97C7-6538-1032-C328934BC209}"/>
          </ac:grpSpMkLst>
        </pc:grpChg>
        <pc:grpChg chg="del mod">
          <ac:chgData name="Charlotte Moss" userId="17b589c9-cb67-41ed-a894-f82ca12b573d" providerId="ADAL" clId="{A3D61FD2-31EA-4456-8998-7B7E4F7D3C40}" dt="2023-10-09T09:55:40.891" v="1344" actId="478"/>
          <ac:grpSpMkLst>
            <pc:docMk/>
            <pc:sldMk cId="3284797090" sldId="258"/>
            <ac:grpSpMk id="147" creationId="{0849BEEA-BE76-4CB0-BD46-E0F058A61050}"/>
          </ac:grpSpMkLst>
        </pc:grpChg>
        <pc:graphicFrameChg chg="add del mod modGraphic">
          <ac:chgData name="Charlotte Moss" userId="17b589c9-cb67-41ed-a894-f82ca12b573d" providerId="ADAL" clId="{A3D61FD2-31EA-4456-8998-7B7E4F7D3C40}" dt="2023-10-06T15:24:18.407" v="759" actId="478"/>
          <ac:graphicFrameMkLst>
            <pc:docMk/>
            <pc:sldMk cId="3284797090" sldId="258"/>
            <ac:graphicFrameMk id="2" creationId="{66BDE75D-689A-27E2-8D87-E746D78DA495}"/>
          </ac:graphicFrameMkLst>
        </pc:graphicFrameChg>
        <pc:graphicFrameChg chg="mod modGraphic">
          <ac:chgData name="Charlotte Moss" userId="17b589c9-cb67-41ed-a894-f82ca12b573d" providerId="ADAL" clId="{A3D61FD2-31EA-4456-8998-7B7E4F7D3C40}" dt="2023-10-06T15:24:52.027" v="795" actId="20577"/>
          <ac:graphicFrameMkLst>
            <pc:docMk/>
            <pc:sldMk cId="3284797090" sldId="258"/>
            <ac:graphicFrameMk id="30" creationId="{F2163F6E-3707-4B27-8327-0F170B40E5E5}"/>
          </ac:graphicFrameMkLst>
        </pc:graphicFrameChg>
        <pc:picChg chg="add mod">
          <ac:chgData name="Charlotte Moss" userId="17b589c9-cb67-41ed-a894-f82ca12b573d" providerId="ADAL" clId="{A3D61FD2-31EA-4456-8998-7B7E4F7D3C40}" dt="2023-10-06T16:27:04.551" v="1144" actId="1038"/>
          <ac:picMkLst>
            <pc:docMk/>
            <pc:sldMk cId="3284797090" sldId="258"/>
            <ac:picMk id="2" creationId="{EDEE67E2-D4DC-D799-4BB5-2487F45C951B}"/>
          </ac:picMkLst>
        </pc:picChg>
        <pc:picChg chg="add mod">
          <ac:chgData name="Charlotte Moss" userId="17b589c9-cb67-41ed-a894-f82ca12b573d" providerId="ADAL" clId="{A3D61FD2-31EA-4456-8998-7B7E4F7D3C40}" dt="2023-10-06T16:27:04.551" v="1144" actId="1038"/>
          <ac:picMkLst>
            <pc:docMk/>
            <pc:sldMk cId="3284797090" sldId="258"/>
            <ac:picMk id="3" creationId="{6A786F7B-2B6A-F2F8-2632-4FA0ECC61136}"/>
          </ac:picMkLst>
        </pc:picChg>
        <pc:picChg chg="add mod">
          <ac:chgData name="Charlotte Moss" userId="17b589c9-cb67-41ed-a894-f82ca12b573d" providerId="ADAL" clId="{A3D61FD2-31EA-4456-8998-7B7E4F7D3C40}" dt="2023-10-06T16:27:04.551" v="1144" actId="1038"/>
          <ac:picMkLst>
            <pc:docMk/>
            <pc:sldMk cId="3284797090" sldId="258"/>
            <ac:picMk id="6" creationId="{04B05A67-DA9F-DCE0-0677-2038A8B105BE}"/>
          </ac:picMkLst>
        </pc:picChg>
        <pc:picChg chg="add mod">
          <ac:chgData name="Charlotte Moss" userId="17b589c9-cb67-41ed-a894-f82ca12b573d" providerId="ADAL" clId="{A3D61FD2-31EA-4456-8998-7B7E4F7D3C40}" dt="2023-10-06T16:29:05.778" v="1180" actId="1076"/>
          <ac:picMkLst>
            <pc:docMk/>
            <pc:sldMk cId="3284797090" sldId="258"/>
            <ac:picMk id="7" creationId="{223029B1-A602-A3FE-037F-4F00A1B2A499}"/>
          </ac:picMkLst>
        </pc:picChg>
        <pc:picChg chg="add mod">
          <ac:chgData name="Charlotte Moss" userId="17b589c9-cb67-41ed-a894-f82ca12b573d" providerId="ADAL" clId="{A3D61FD2-31EA-4456-8998-7B7E4F7D3C40}" dt="2023-10-06T16:29:11.964" v="1182" actId="1076"/>
          <ac:picMkLst>
            <pc:docMk/>
            <pc:sldMk cId="3284797090" sldId="258"/>
            <ac:picMk id="8" creationId="{FD74129F-FDFA-B51C-0BFD-9DA91775C669}"/>
          </ac:picMkLst>
        </pc:picChg>
        <pc:picChg chg="add mod">
          <ac:chgData name="Charlotte Moss" userId="17b589c9-cb67-41ed-a894-f82ca12b573d" providerId="ADAL" clId="{A3D61FD2-31EA-4456-8998-7B7E4F7D3C40}" dt="2023-10-06T16:31:10.512" v="1231" actId="1076"/>
          <ac:picMkLst>
            <pc:docMk/>
            <pc:sldMk cId="3284797090" sldId="258"/>
            <ac:picMk id="9" creationId="{472E58C6-A89F-2E0A-F7D7-5F500A234CEE}"/>
          </ac:picMkLst>
        </pc:picChg>
        <pc:picChg chg="add mod">
          <ac:chgData name="Charlotte Moss" userId="17b589c9-cb67-41ed-a894-f82ca12b573d" providerId="ADAL" clId="{A3D61FD2-31EA-4456-8998-7B7E4F7D3C40}" dt="2023-10-06T16:31:23.550" v="1234" actId="1076"/>
          <ac:picMkLst>
            <pc:docMk/>
            <pc:sldMk cId="3284797090" sldId="258"/>
            <ac:picMk id="10" creationId="{1505784E-DF2B-3650-2BDC-C58C18279631}"/>
          </ac:picMkLst>
        </pc:picChg>
        <pc:picChg chg="mod">
          <ac:chgData name="Charlotte Moss" userId="17b589c9-cb67-41ed-a894-f82ca12b573d" providerId="ADAL" clId="{A3D61FD2-31EA-4456-8998-7B7E4F7D3C40}" dt="2023-10-06T16:33:49.123" v="1291" actId="1076"/>
          <ac:picMkLst>
            <pc:docMk/>
            <pc:sldMk cId="3284797090" sldId="258"/>
            <ac:picMk id="12" creationId="{96F36522-C37D-0DB9-EAFD-E3A190C780CE}"/>
          </ac:picMkLst>
        </pc:picChg>
        <pc:picChg chg="mod">
          <ac:chgData name="Charlotte Moss" userId="17b589c9-cb67-41ed-a894-f82ca12b573d" providerId="ADAL" clId="{A3D61FD2-31EA-4456-8998-7B7E4F7D3C40}" dt="2023-10-06T16:33:53.915" v="1293" actId="1076"/>
          <ac:picMkLst>
            <pc:docMk/>
            <pc:sldMk cId="3284797090" sldId="258"/>
            <ac:picMk id="15" creationId="{54AD02FE-8056-E96D-1061-2C2A11138884}"/>
          </ac:picMkLst>
        </pc:picChg>
        <pc:picChg chg="mod">
          <ac:chgData name="Charlotte Moss" userId="17b589c9-cb67-41ed-a894-f82ca12b573d" providerId="ADAL" clId="{A3D61FD2-31EA-4456-8998-7B7E4F7D3C40}" dt="2023-10-06T16:33:57.879" v="1295" actId="1076"/>
          <ac:picMkLst>
            <pc:docMk/>
            <pc:sldMk cId="3284797090" sldId="258"/>
            <ac:picMk id="18" creationId="{B0649C83-FAF7-9189-AE0D-C03E5F2C8D7C}"/>
          </ac:picMkLst>
        </pc:picChg>
        <pc:picChg chg="add mod">
          <ac:chgData name="Charlotte Moss" userId="17b589c9-cb67-41ed-a894-f82ca12b573d" providerId="ADAL" clId="{A3D61FD2-31EA-4456-8998-7B7E4F7D3C40}" dt="2023-10-09T09:54:13.408" v="1342" actId="1076"/>
          <ac:picMkLst>
            <pc:docMk/>
            <pc:sldMk cId="3284797090" sldId="258"/>
            <ac:picMk id="22" creationId="{6CEDF56E-E897-F355-418E-5CDFD031FD11}"/>
          </ac:picMkLst>
        </pc:picChg>
        <pc:picChg chg="add mod">
          <ac:chgData name="Charlotte Moss" userId="17b589c9-cb67-41ed-a894-f82ca12b573d" providerId="ADAL" clId="{A3D61FD2-31EA-4456-8998-7B7E4F7D3C40}" dt="2023-10-09T09:54:08.878" v="1341" actId="1076"/>
          <ac:picMkLst>
            <pc:docMk/>
            <pc:sldMk cId="3284797090" sldId="258"/>
            <ac:picMk id="23" creationId="{F8E7A1CC-AB19-DE7F-0887-6365E2B754AE}"/>
          </ac:picMkLst>
        </pc:picChg>
        <pc:picChg chg="add mod">
          <ac:chgData name="Charlotte Moss" userId="17b589c9-cb67-41ed-a894-f82ca12b573d" providerId="ADAL" clId="{A3D61FD2-31EA-4456-8998-7B7E4F7D3C40}" dt="2023-10-09T09:54:05.424" v="1340" actId="1076"/>
          <ac:picMkLst>
            <pc:docMk/>
            <pc:sldMk cId="3284797090" sldId="258"/>
            <ac:picMk id="24" creationId="{89A9F46E-1B08-8D78-8E65-14CA63F07866}"/>
          </ac:picMkLst>
        </pc:picChg>
        <pc:picChg chg="add mod">
          <ac:chgData name="Charlotte Moss" userId="17b589c9-cb67-41ed-a894-f82ca12b573d" providerId="ADAL" clId="{A3D61FD2-31EA-4456-8998-7B7E4F7D3C40}" dt="2023-10-09T09:56:56.321" v="1371" actId="1076"/>
          <ac:picMkLst>
            <pc:docMk/>
            <pc:sldMk cId="3284797090" sldId="258"/>
            <ac:picMk id="25" creationId="{D19AA032-6D99-0E5F-3066-5C91E090737A}"/>
          </ac:picMkLst>
        </pc:picChg>
        <pc:picChg chg="del">
          <ac:chgData name="Charlotte Moss" userId="17b589c9-cb67-41ed-a894-f82ca12b573d" providerId="ADAL" clId="{A3D61FD2-31EA-4456-8998-7B7E4F7D3C40}" dt="2023-10-09T10:37:30.378" v="1581" actId="478"/>
          <ac:picMkLst>
            <pc:docMk/>
            <pc:sldMk cId="3284797090" sldId="258"/>
            <ac:picMk id="120" creationId="{D882E355-0C69-4EEA-A26D-C56EF38F460F}"/>
          </ac:picMkLst>
        </pc:picChg>
        <pc:picChg chg="mod ord">
          <ac:chgData name="Charlotte Moss" userId="17b589c9-cb67-41ed-a894-f82ca12b573d" providerId="ADAL" clId="{A3D61FD2-31EA-4456-8998-7B7E4F7D3C40}" dt="2023-10-09T10:39:09.595" v="1737" actId="1076"/>
          <ac:picMkLst>
            <pc:docMk/>
            <pc:sldMk cId="3284797090" sldId="258"/>
            <ac:picMk id="126" creationId="{5E23A9D9-847F-4871-9057-2FE4B0E7C337}"/>
          </ac:picMkLst>
        </pc:picChg>
        <pc:picChg chg="del">
          <ac:chgData name="Charlotte Moss" userId="17b589c9-cb67-41ed-a894-f82ca12b573d" providerId="ADAL" clId="{A3D61FD2-31EA-4456-8998-7B7E4F7D3C40}" dt="2023-10-06T16:26:01.639" v="1126" actId="478"/>
          <ac:picMkLst>
            <pc:docMk/>
            <pc:sldMk cId="3284797090" sldId="258"/>
            <ac:picMk id="186" creationId="{C6F84B88-48C1-431B-A84A-74C5E5E2CFBC}"/>
          </ac:picMkLst>
        </pc:picChg>
        <pc:picChg chg="del">
          <ac:chgData name="Charlotte Moss" userId="17b589c9-cb67-41ed-a894-f82ca12b573d" providerId="ADAL" clId="{A3D61FD2-31EA-4456-8998-7B7E4F7D3C40}" dt="2023-10-06T16:26:01.639" v="1126" actId="478"/>
          <ac:picMkLst>
            <pc:docMk/>
            <pc:sldMk cId="3284797090" sldId="258"/>
            <ac:picMk id="187" creationId="{C6F84B88-48C1-431B-A84A-74C5E5E2CFBC}"/>
          </ac:picMkLst>
        </pc:picChg>
        <pc:picChg chg="del">
          <ac:chgData name="Charlotte Moss" userId="17b589c9-cb67-41ed-a894-f82ca12b573d" providerId="ADAL" clId="{A3D61FD2-31EA-4456-8998-7B7E4F7D3C40}" dt="2023-10-06T16:26:01.639" v="1126" actId="478"/>
          <ac:picMkLst>
            <pc:docMk/>
            <pc:sldMk cId="3284797090" sldId="258"/>
            <ac:picMk id="188" creationId="{C6F84B88-48C1-431B-A84A-74C5E5E2CFBC}"/>
          </ac:picMkLst>
        </pc:picChg>
        <pc:picChg chg="del">
          <ac:chgData name="Charlotte Moss" userId="17b589c9-cb67-41ed-a894-f82ca12b573d" providerId="ADAL" clId="{A3D61FD2-31EA-4456-8998-7B7E4F7D3C40}" dt="2023-10-06T16:28:46.457" v="1176" actId="478"/>
          <ac:picMkLst>
            <pc:docMk/>
            <pc:sldMk cId="3284797090" sldId="258"/>
            <ac:picMk id="189" creationId="{00000000-0000-0000-0000-000000000000}"/>
          </ac:picMkLst>
        </pc:picChg>
        <pc:picChg chg="add mod">
          <ac:chgData name="Charlotte Moss" userId="17b589c9-cb67-41ed-a894-f82ca12b573d" providerId="ADAL" clId="{A3D61FD2-31EA-4456-8998-7B7E4F7D3C40}" dt="2023-10-09T10:39:03.321" v="1734" actId="1076"/>
          <ac:picMkLst>
            <pc:docMk/>
            <pc:sldMk cId="3284797090" sldId="258"/>
            <ac:picMk id="1026" creationId="{860F0B1C-F434-E162-B208-6DA045C42AA9}"/>
          </ac:picMkLst>
        </pc:picChg>
        <pc:picChg chg="del">
          <ac:chgData name="Charlotte Moss" userId="17b589c9-cb67-41ed-a894-f82ca12b573d" providerId="ADAL" clId="{A3D61FD2-31EA-4456-8998-7B7E4F7D3C40}" dt="2023-10-06T16:28:47.687" v="1177" actId="478"/>
          <ac:picMkLst>
            <pc:docMk/>
            <pc:sldMk cId="3284797090" sldId="258"/>
            <ac:picMk id="1032" creationId="{00000000-0000-0000-0000-000000000000}"/>
          </ac:picMkLst>
        </pc:picChg>
      </pc:sldChg>
      <pc:sldChg chg="add del">
        <pc:chgData name="Charlotte Moss" userId="17b589c9-cb67-41ed-a894-f82ca12b573d" providerId="ADAL" clId="{A3D61FD2-31EA-4456-8998-7B7E4F7D3C40}" dt="2023-10-09T10:28:23.134" v="1574" actId="47"/>
        <pc:sldMkLst>
          <pc:docMk/>
          <pc:sldMk cId="3342403402" sldId="944"/>
        </pc:sldMkLst>
      </pc:sldChg>
      <pc:sldMasterChg chg="del delSldLayout">
        <pc:chgData name="Charlotte Moss" userId="17b589c9-cb67-41ed-a894-f82ca12b573d" providerId="ADAL" clId="{A3D61FD2-31EA-4456-8998-7B7E4F7D3C40}" dt="2023-10-09T10:28:23.134" v="1574" actId="47"/>
        <pc:sldMasterMkLst>
          <pc:docMk/>
          <pc:sldMasterMk cId="1993520352" sldId="2147483660"/>
        </pc:sldMasterMkLst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1387168133" sldId="2147483661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999982724" sldId="2147483662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2222667317" sldId="2147483663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3964285719" sldId="2147483664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3315532322" sldId="2147483665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3612746535" sldId="2147483666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878295014" sldId="2147483667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3353466072" sldId="2147483668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1056573991" sldId="2147483669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872075869" sldId="2147483670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3171569014" sldId="2147483671"/>
          </pc:sldLayoutMkLst>
        </pc:sldLayoutChg>
        <pc:sldLayoutChg chg="del">
          <pc:chgData name="Charlotte Moss" userId="17b589c9-cb67-41ed-a894-f82ca12b573d" providerId="ADAL" clId="{A3D61FD2-31EA-4456-8998-7B7E4F7D3C40}" dt="2023-10-09T10:28:23.134" v="1574" actId="47"/>
          <pc:sldLayoutMkLst>
            <pc:docMk/>
            <pc:sldMasterMk cId="1993520352" sldId="2147483660"/>
            <pc:sldLayoutMk cId="3554932522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F4EC8-1DFF-481F-9EFE-F05D14FA1B5C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964D3-0FD6-4F97-AE64-7D9EFFE1F5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641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16/11/2023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gif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jpe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image" Target="../media/image25.jpe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openxmlformats.org/officeDocument/2006/relationships/image" Target="../media/image5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0.jpe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3.jpeg"/><Relationship Id="rId4" Type="http://schemas.openxmlformats.org/officeDocument/2006/relationships/image" Target="../media/image27.jpe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24.png"/><Relationship Id="rId30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Table 107">
            <a:extLst>
              <a:ext uri="{FF2B5EF4-FFF2-40B4-BE49-F238E27FC236}">
                <a16:creationId xmlns:a16="http://schemas.microsoft.com/office/drawing/2014/main" id="{BB2DC62F-E082-C555-B0AD-A1828671C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135247"/>
              </p:ext>
            </p:extLst>
          </p:nvPr>
        </p:nvGraphicFramePr>
        <p:xfrm>
          <a:off x="6416916" y="1488331"/>
          <a:ext cx="5769029" cy="110850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902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566288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  <a:tr h="542219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84545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161528"/>
              </p:ext>
            </p:extLst>
          </p:nvPr>
        </p:nvGraphicFramePr>
        <p:xfrm>
          <a:off x="6417177" y="2564176"/>
          <a:ext cx="5774823" cy="4291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1788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1825976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17059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0835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Female person nouns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  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(to</a:t>
                      </a:r>
                      <a:r>
                        <a:rPr lang="en-GB" sz="1100" b="1" i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have)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Compound words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0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Definite articles</a:t>
                      </a:r>
                      <a:b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den, die, das (the)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After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haben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and most other verbs,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der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becomes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den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Negation with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Einen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and </a:t>
                      </a:r>
                      <a:r>
                        <a:rPr lang="en-GB" sz="1100" b="1" i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keinen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kern="1200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kumimoji="0" lang="en-GB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106083"/>
              </p:ext>
            </p:extLst>
          </p:nvPr>
        </p:nvGraphicFramePr>
        <p:xfrm>
          <a:off x="102036" y="47527"/>
          <a:ext cx="3109535" cy="2377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09535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Useful words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not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a, no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total – totally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?– who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Lieblings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 – favourite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have, having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habe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hast– you have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25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/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hat – he/she/it has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5845704"/>
              </p:ext>
            </p:extLst>
          </p:nvPr>
        </p:nvGraphicFramePr>
        <p:xfrm>
          <a:off x="3223204" y="47527"/>
          <a:ext cx="3142317" cy="4709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231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Baum – tree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Computer – computer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62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Fehler – mistake (m)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091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Herr – Mr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8379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Mann – man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893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Schüler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 pupil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9911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Song – song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777713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Spieler – player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475148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Frau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woman, Mrs, Ms, Miss (f)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die Gruppe – group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Schule – school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4762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Schülerin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pupil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6401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Spielerin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player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41178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Fahrrad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bicycle, bike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5946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das Haus – house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91389"/>
                  </a:ext>
                </a:extLst>
              </a:tr>
              <a:tr h="249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das Papier – paper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2634263"/>
                  </a:ext>
                </a:extLst>
              </a:tr>
              <a:tr h="253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das Spiel – game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10121260" y="2713244"/>
            <a:ext cx="2190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We can put two or more words together to make one long word! The gender is the same as the last word.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10620774" y="3436270"/>
            <a:ext cx="1267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Computer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10631617" y="3828052"/>
            <a:ext cx="1331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Spiel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10620773" y="3598281"/>
            <a:ext cx="1204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computer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4B5143F-D63C-42FF-9D6C-3FB264340B3E}"/>
              </a:ext>
            </a:extLst>
          </p:cNvPr>
          <p:cNvSpPr txBox="1"/>
          <p:nvPr/>
        </p:nvSpPr>
        <p:spPr>
          <a:xfrm>
            <a:off x="8303282" y="4886026"/>
            <a:ext cx="20344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‘not a’ with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nouns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, use ‘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’:</a:t>
            </a:r>
          </a:p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C0DBAD5-5436-4745-A71B-4B8F547ABEDC}"/>
              </a:ext>
            </a:extLst>
          </p:cNvPr>
          <p:cNvSpPr txBox="1"/>
          <p:nvPr/>
        </p:nvSpPr>
        <p:spPr>
          <a:xfrm>
            <a:off x="8351388" y="5896309"/>
            <a:ext cx="1355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Fahrrad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B5C607F-7F28-4971-914A-B6A3A970E16E}"/>
              </a:ext>
            </a:extLst>
          </p:cNvPr>
          <p:cNvSpPr txBox="1"/>
          <p:nvPr/>
        </p:nvSpPr>
        <p:spPr>
          <a:xfrm>
            <a:off x="8367146" y="6319308"/>
            <a:ext cx="1330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That is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not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bike.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31230E23-47D0-499C-8706-EB21F5AD06B5}"/>
              </a:ext>
            </a:extLst>
          </p:cNvPr>
          <p:cNvSpPr txBox="1"/>
          <p:nvPr/>
        </p:nvSpPr>
        <p:spPr>
          <a:xfrm>
            <a:off x="10140535" y="4848218"/>
            <a:ext cx="203440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After the verb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and most other verbs, the masculine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changes to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einen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and the masculine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changes to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keinen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GB" sz="1100" dirty="0">
              <a:solidFill>
                <a:prstClr val="black"/>
              </a:solidFill>
              <a:latin typeface="Arial"/>
            </a:endParaRPr>
          </a:p>
        </p:txBody>
      </p:sp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0460574"/>
              </p:ext>
            </p:extLst>
          </p:nvPr>
        </p:nvGraphicFramePr>
        <p:xfrm>
          <a:off x="6418466" y="359874"/>
          <a:ext cx="5773535" cy="583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4707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54707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83445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ö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ü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7302296" y="65862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ä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6344977" y="1219840"/>
            <a:ext cx="1317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eu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tschland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9589839" y="64521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ü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6344978" y="69420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27" name="Table 107">
            <a:extLst>
              <a:ext uri="{FF2B5EF4-FFF2-40B4-BE49-F238E27FC236}">
                <a16:creationId xmlns:a16="http://schemas.microsoft.com/office/drawing/2014/main" id="{7D2C8053-2545-8665-1230-1ED78EC9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120321"/>
              </p:ext>
            </p:extLst>
          </p:nvPr>
        </p:nvGraphicFramePr>
        <p:xfrm>
          <a:off x="6416918" y="940806"/>
          <a:ext cx="5776370" cy="559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5274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155274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59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äu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long </a:t>
                      </a:r>
                      <a:r>
                        <a:rPr lang="en-US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30278BD4-A074-D38E-27F3-02230B26A83D}"/>
              </a:ext>
            </a:extLst>
          </p:cNvPr>
          <p:cNvSpPr txBox="1"/>
          <p:nvPr/>
        </p:nvSpPr>
        <p:spPr>
          <a:xfrm>
            <a:off x="8543263" y="65088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ö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960FDE4-2D42-C6B8-C34B-F0531A7E6AD6}"/>
              </a:ext>
            </a:extLst>
          </p:cNvPr>
          <p:cNvSpPr txBox="1"/>
          <p:nvPr/>
        </p:nvSpPr>
        <p:spPr>
          <a:xfrm>
            <a:off x="10834744" y="65303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au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B1392D3-FB2F-3CE6-7811-4CF6C89E3BE3}"/>
              </a:ext>
            </a:extLst>
          </p:cNvPr>
          <p:cNvSpPr txBox="1"/>
          <p:nvPr/>
        </p:nvSpPr>
        <p:spPr>
          <a:xfrm>
            <a:off x="7452696" y="120946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ä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user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A181541-353A-338B-748B-1720F0E8E1AC}"/>
              </a:ext>
            </a:extLst>
          </p:cNvPr>
          <p:cNvGrpSpPr/>
          <p:nvPr/>
        </p:nvGrpSpPr>
        <p:grpSpPr>
          <a:xfrm>
            <a:off x="6434187" y="455521"/>
            <a:ext cx="1066914" cy="454765"/>
            <a:chOff x="3709178" y="-2161470"/>
            <a:chExt cx="1584764" cy="939949"/>
          </a:xfrm>
        </p:grpSpPr>
        <p:pic>
          <p:nvPicPr>
            <p:cNvPr id="167" name="Picture 166" descr="Logo, icon&#10;&#10;Description automatically generated">
              <a:extLst>
                <a:ext uri="{FF2B5EF4-FFF2-40B4-BE49-F238E27FC236}">
                  <a16:creationId xmlns:a16="http://schemas.microsoft.com/office/drawing/2014/main" id="{DC41CB99-F533-1037-3754-992C0D354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68" name="Speech Bubble: Oval 167">
              <a:extLst>
                <a:ext uri="{FF2B5EF4-FFF2-40B4-BE49-F238E27FC236}">
                  <a16:creationId xmlns:a16="http://schemas.microsoft.com/office/drawing/2014/main" id="{B5FCBC38-9177-A9F3-0576-BE0934FE3839}"/>
                </a:ext>
              </a:extLst>
            </p:cNvPr>
            <p:cNvSpPr/>
            <p:nvPr/>
          </p:nvSpPr>
          <p:spPr>
            <a:xfrm>
              <a:off x="3709178" y="-2161470"/>
              <a:ext cx="818288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88" name="TextBox 187">
            <a:extLst>
              <a:ext uri="{FF2B5EF4-FFF2-40B4-BE49-F238E27FC236}">
                <a16:creationId xmlns:a16="http://schemas.microsoft.com/office/drawing/2014/main" id="{E1EF1BDD-D3B9-A204-2925-267E00933CBE}"/>
              </a:ext>
            </a:extLst>
          </p:cNvPr>
          <p:cNvSpPr txBox="1"/>
          <p:nvPr/>
        </p:nvSpPr>
        <p:spPr>
          <a:xfrm>
            <a:off x="6414664" y="5888387"/>
            <a:ext cx="1366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 have the tree.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2BDBB898-EF21-1DD7-649A-9AF3F4332077}"/>
              </a:ext>
            </a:extLst>
          </p:cNvPr>
          <p:cNvSpPr txBox="1"/>
          <p:nvPr/>
        </p:nvSpPr>
        <p:spPr>
          <a:xfrm>
            <a:off x="6400006" y="6097201"/>
            <a:ext cx="1730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But use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after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sein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E2D1F67D-8C4C-34AC-F2B4-BFC7E2D00E8A}"/>
              </a:ext>
            </a:extLst>
          </p:cNvPr>
          <p:cNvSpPr txBox="1"/>
          <p:nvPr/>
        </p:nvSpPr>
        <p:spPr>
          <a:xfrm>
            <a:off x="6366327" y="1555166"/>
            <a:ext cx="42202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Cognates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are words in which all or most of the letters are the same in two languages. The meaning is the same, too. </a:t>
            </a: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D5FAADA-F2A6-7C8D-BD99-0CB72D301C9D}"/>
              </a:ext>
            </a:extLst>
          </p:cNvPr>
          <p:cNvSpPr txBox="1"/>
          <p:nvPr/>
        </p:nvSpPr>
        <p:spPr>
          <a:xfrm>
            <a:off x="9369039" y="2047481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Song 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0029310" y="2053443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song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6BE5F234-AC4D-E816-BE37-A1CFD1569361}"/>
              </a:ext>
            </a:extLst>
          </p:cNvPr>
          <p:cNvSpPr txBox="1"/>
          <p:nvPr/>
        </p:nvSpPr>
        <p:spPr>
          <a:xfrm>
            <a:off x="6368383" y="2049319"/>
            <a:ext cx="32477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Lieblings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- means ‘favourite’. We can add it to any noun to make a compound noun: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29102F3-6BE0-AC61-187C-40B1D5C92389}"/>
              </a:ext>
            </a:extLst>
          </p:cNvPr>
          <p:cNvSpPr txBox="1"/>
          <p:nvPr/>
        </p:nvSpPr>
        <p:spPr>
          <a:xfrm>
            <a:off x="9364278" y="2263075"/>
            <a:ext cx="1383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Lieblings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song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F4FA2935-0354-9001-B1D0-A4BB9EF6D349}"/>
              </a:ext>
            </a:extLst>
          </p:cNvPr>
          <p:cNvSpPr txBox="1"/>
          <p:nvPr/>
        </p:nvSpPr>
        <p:spPr>
          <a:xfrm>
            <a:off x="10619189" y="2268218"/>
            <a:ext cx="1580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favourite song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14FBDA3-4138-46A8-9959-DB973431FE4A}"/>
              </a:ext>
            </a:extLst>
          </p:cNvPr>
          <p:cNvGrpSpPr/>
          <p:nvPr/>
        </p:nvGrpSpPr>
        <p:grpSpPr>
          <a:xfrm>
            <a:off x="8405905" y="2911012"/>
            <a:ext cx="1914183" cy="1668475"/>
            <a:chOff x="12933928" y="1229093"/>
            <a:chExt cx="1914183" cy="1668475"/>
          </a:xfrm>
        </p:grpSpPr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F07498B8-6564-4476-9E25-46164D57C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3928" y="1229093"/>
              <a:ext cx="1750532" cy="1668475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803E853-358B-4C43-9670-AD4643B19E1D}"/>
                </a:ext>
              </a:extLst>
            </p:cNvPr>
            <p:cNvSpPr txBox="1"/>
            <p:nvPr/>
          </p:nvSpPr>
          <p:spPr>
            <a:xfrm>
              <a:off x="13356518" y="1362787"/>
              <a:ext cx="106188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ich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habe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913A80E-9FF0-4A18-8B16-D8F5E00F9A9B}"/>
                </a:ext>
              </a:extLst>
            </p:cNvPr>
            <p:cNvSpPr txBox="1"/>
            <p:nvPr/>
          </p:nvSpPr>
          <p:spPr>
            <a:xfrm>
              <a:off x="13504747" y="1561671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have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2C6487-E681-4E1B-B7F8-171D6E77FBDF}"/>
                </a:ext>
              </a:extLst>
            </p:cNvPr>
            <p:cNvSpPr txBox="1"/>
            <p:nvPr/>
          </p:nvSpPr>
          <p:spPr>
            <a:xfrm>
              <a:off x="13417441" y="1989237"/>
              <a:ext cx="7578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haben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8A89293-1625-4268-907B-3CFDDAD87A74}"/>
                </a:ext>
              </a:extLst>
            </p:cNvPr>
            <p:cNvSpPr txBox="1"/>
            <p:nvPr/>
          </p:nvSpPr>
          <p:spPr>
            <a:xfrm>
              <a:off x="13921669" y="1725616"/>
              <a:ext cx="9264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u hast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19573052-939D-4B4E-85FC-FED8848B3198}"/>
                </a:ext>
              </a:extLst>
            </p:cNvPr>
            <p:cNvSpPr txBox="1"/>
            <p:nvPr/>
          </p:nvSpPr>
          <p:spPr>
            <a:xfrm>
              <a:off x="13978265" y="1963268"/>
              <a:ext cx="81325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have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365698-A164-4F6A-8DA9-9DE6E426C47B}"/>
                </a:ext>
              </a:extLst>
            </p:cNvPr>
            <p:cNvSpPr txBox="1"/>
            <p:nvPr/>
          </p:nvSpPr>
          <p:spPr>
            <a:xfrm>
              <a:off x="13826881" y="2289639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er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hat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DC1D90B-644F-4C5C-A466-0FADFF5448D1}"/>
                </a:ext>
              </a:extLst>
            </p:cNvPr>
            <p:cNvSpPr txBox="1"/>
            <p:nvPr/>
          </p:nvSpPr>
          <p:spPr>
            <a:xfrm>
              <a:off x="13840426" y="2476041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has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5E32DDD-9F24-4073-B371-F037C15721A5}"/>
                </a:ext>
              </a:extLst>
            </p:cNvPr>
            <p:cNvSpPr txBox="1"/>
            <p:nvPr/>
          </p:nvSpPr>
          <p:spPr>
            <a:xfrm>
              <a:off x="13100337" y="2295776"/>
              <a:ext cx="8755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sie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hat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8438C38-D0A7-4A66-9F1C-C7C63B7EFE41}"/>
                </a:ext>
              </a:extLst>
            </p:cNvPr>
            <p:cNvSpPr txBox="1"/>
            <p:nvPr/>
          </p:nvSpPr>
          <p:spPr>
            <a:xfrm>
              <a:off x="13126322" y="2504274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has</a:t>
              </a: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616E7F6D-268B-2459-4E47-9F0330514F48}"/>
                </a:ext>
              </a:extLst>
            </p:cNvPr>
            <p:cNvSpPr txBox="1"/>
            <p:nvPr/>
          </p:nvSpPr>
          <p:spPr>
            <a:xfrm>
              <a:off x="13000479" y="1690693"/>
              <a:ext cx="7705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es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hat</a:t>
              </a: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C8479472-4A45-A3B3-9AB5-A1003A74E57A}"/>
                </a:ext>
              </a:extLst>
            </p:cNvPr>
            <p:cNvSpPr txBox="1"/>
            <p:nvPr/>
          </p:nvSpPr>
          <p:spPr>
            <a:xfrm>
              <a:off x="13055320" y="1915256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it hat</a:t>
              </a:r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EB272C65-6AAE-4748-9ADD-6781BE3F866D}"/>
              </a:ext>
            </a:extLst>
          </p:cNvPr>
          <p:cNvSpPr txBox="1"/>
          <p:nvPr/>
        </p:nvSpPr>
        <p:spPr>
          <a:xfrm>
            <a:off x="10627954" y="4003470"/>
            <a:ext cx="12041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game</a:t>
            </a:r>
          </a:p>
        </p:txBody>
      </p:sp>
      <p:pic>
        <p:nvPicPr>
          <p:cNvPr id="108" name="Picture 107" descr="man looking at his watch and running late">
            <a:extLst>
              <a:ext uri="{FF2B5EF4-FFF2-40B4-BE49-F238E27FC236}">
                <a16:creationId xmlns:a16="http://schemas.microsoft.com/office/drawing/2014/main" id="{77F9FB39-D76C-4877-B707-860FB998B3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029" y="430603"/>
            <a:ext cx="455811" cy="489940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0206E492-951E-4BF4-BA32-1910E165B4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968" y="470705"/>
            <a:ext cx="308770" cy="393259"/>
          </a:xfrm>
          <a:prstGeom prst="rect">
            <a:avLst/>
          </a:prstGeom>
        </p:spPr>
      </p:pic>
      <p:pic>
        <p:nvPicPr>
          <p:cNvPr id="124" name="Picture 123" descr="door">
            <a:extLst>
              <a:ext uri="{FF2B5EF4-FFF2-40B4-BE49-F238E27FC236}">
                <a16:creationId xmlns:a16="http://schemas.microsoft.com/office/drawing/2014/main" id="{F04DCAC5-B2FA-4024-A2FF-4C9FA60244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973" y="414560"/>
            <a:ext cx="275188" cy="448319"/>
          </a:xfrm>
          <a:prstGeom prst="rect">
            <a:avLst/>
          </a:prstGeom>
        </p:spPr>
      </p:pic>
      <p:pic>
        <p:nvPicPr>
          <p:cNvPr id="125" name="Picture 124" descr="house">
            <a:extLst>
              <a:ext uri="{FF2B5EF4-FFF2-40B4-BE49-F238E27FC236}">
                <a16:creationId xmlns:a16="http://schemas.microsoft.com/office/drawing/2014/main" id="{0C2D6404-571A-481F-B74B-BCC692201F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791" y="454071"/>
            <a:ext cx="518618" cy="341508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474BB74A-19B9-451B-B350-99F4DC11C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391" y="974507"/>
            <a:ext cx="314561" cy="314561"/>
          </a:xfrm>
          <a:prstGeom prst="rect">
            <a:avLst/>
          </a:prstGeom>
        </p:spPr>
      </p:pic>
      <p:pic>
        <p:nvPicPr>
          <p:cNvPr id="144" name="Picture 143" descr="house">
            <a:extLst>
              <a:ext uri="{FF2B5EF4-FFF2-40B4-BE49-F238E27FC236}">
                <a16:creationId xmlns:a16="http://schemas.microsoft.com/office/drawing/2014/main" id="{0C2D6404-571A-481F-B74B-BCC692201F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34" y="1061735"/>
            <a:ext cx="331757" cy="218461"/>
          </a:xfrm>
          <a:prstGeom prst="rect">
            <a:avLst/>
          </a:prstGeom>
        </p:spPr>
      </p:pic>
      <p:pic>
        <p:nvPicPr>
          <p:cNvPr id="145" name="Picture 144" descr="house">
            <a:extLst>
              <a:ext uri="{FF2B5EF4-FFF2-40B4-BE49-F238E27FC236}">
                <a16:creationId xmlns:a16="http://schemas.microsoft.com/office/drawing/2014/main" id="{8E5E0B0D-BED8-418E-BBED-A4CA2B5DB71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33" y="1054920"/>
            <a:ext cx="331757" cy="218461"/>
          </a:xfrm>
          <a:prstGeom prst="rect">
            <a:avLst/>
          </a:prstGeom>
        </p:spPr>
      </p:pic>
      <p:sp>
        <p:nvSpPr>
          <p:cNvPr id="149" name="TextBox 148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8431333" y="122676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a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CustomShape 1">
            <a:extLst>
              <a:ext uri="{FF2B5EF4-FFF2-40B4-BE49-F238E27FC236}">
                <a16:creationId xmlns:a16="http://schemas.microsoft.com/office/drawing/2014/main" id="{4FB477C5-2224-3724-3A2B-44B6A6C1313F}"/>
              </a:ext>
            </a:extLst>
          </p:cNvPr>
          <p:cNvSpPr/>
          <p:nvPr/>
        </p:nvSpPr>
        <p:spPr>
          <a:xfrm>
            <a:off x="9057704" y="1134589"/>
            <a:ext cx="676696" cy="3077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spc="-1" dirty="0">
                <a:solidFill>
                  <a:srgbClr val="1F3864"/>
                </a:solidFill>
                <a:latin typeface="Century Gothic"/>
                <a:ea typeface="Century Gothic"/>
              </a:rPr>
              <a:t>[there]</a:t>
            </a:r>
            <a:endParaRPr kumimoji="0" lang="en-GB" sz="105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9656105" y="1219342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w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?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0" name="Picture 159" descr="girl searching">
            <a:extLst>
              <a:ext uri="{FF2B5EF4-FFF2-40B4-BE49-F238E27FC236}">
                <a16:creationId xmlns:a16="http://schemas.microsoft.com/office/drawing/2014/main" id="{121739C4-A936-D98C-2657-815423B04E0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996" y="1044252"/>
            <a:ext cx="470089" cy="399559"/>
          </a:xfrm>
          <a:prstGeom prst="rect">
            <a:avLst/>
          </a:prstGeom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10751500" y="120833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u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62" name="Picture 161" descr="A picture containing clipart&#10;&#10;Description automatically generated">
            <a:extLst>
              <a:ext uri="{FF2B5EF4-FFF2-40B4-BE49-F238E27FC236}">
                <a16:creationId xmlns:a16="http://schemas.microsoft.com/office/drawing/2014/main" id="{9260498F-E10E-43DC-5A68-72BDE6BCB2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774" y="1069756"/>
            <a:ext cx="479113" cy="336748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6379217" y="2733968"/>
            <a:ext cx="20355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make many German person nouns feminine, add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-in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the masculine noun and change the article to ‘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’. 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6897861" y="3680389"/>
            <a:ext cx="1267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Spieler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6910121" y="4179434"/>
            <a:ext cx="12671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Die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Spieler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6892311" y="3874174"/>
            <a:ext cx="1515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[male] player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:a16="http://schemas.microsoft.com/office/drawing/2014/main" id="{DDF39211-C523-473F-903A-939D5C52F961}"/>
              </a:ext>
            </a:extLst>
          </p:cNvPr>
          <p:cNvSpPr txBox="1"/>
          <p:nvPr/>
        </p:nvSpPr>
        <p:spPr>
          <a:xfrm>
            <a:off x="6888394" y="4402150"/>
            <a:ext cx="15153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[female] player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A331B107-F8E8-405E-A7FF-B1E3344FDA24}"/>
              </a:ext>
            </a:extLst>
          </p:cNvPr>
          <p:cNvSpPr txBox="1"/>
          <p:nvPr/>
        </p:nvSpPr>
        <p:spPr>
          <a:xfrm>
            <a:off x="10610485" y="4224279"/>
            <a:ext cx="15280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Computerspiel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EB272C65-6AAE-4748-9ADD-6781BE3F866D}"/>
              </a:ext>
            </a:extLst>
          </p:cNvPr>
          <p:cNvSpPr txBox="1"/>
          <p:nvPr/>
        </p:nvSpPr>
        <p:spPr>
          <a:xfrm>
            <a:off x="10624148" y="4399697"/>
            <a:ext cx="17122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computer game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6417176" y="5544993"/>
            <a:ext cx="12734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Baum.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E1A9C28-76F4-4F3F-9F8E-F36F8690BC14}"/>
              </a:ext>
            </a:extLst>
          </p:cNvPr>
          <p:cNvSpPr txBox="1"/>
          <p:nvPr/>
        </p:nvSpPr>
        <p:spPr>
          <a:xfrm>
            <a:off x="6401184" y="6307626"/>
            <a:ext cx="16711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Das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ist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der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Baum.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E1EF1BDD-D3B9-A204-2925-267E00933CBE}"/>
              </a:ext>
            </a:extLst>
          </p:cNvPr>
          <p:cNvSpPr txBox="1"/>
          <p:nvPr/>
        </p:nvSpPr>
        <p:spPr>
          <a:xfrm>
            <a:off x="6434187" y="6484293"/>
            <a:ext cx="1366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That is the tree.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6" name="Rectangle: Rounded Corners 243">
            <a:extLst>
              <a:ext uri="{FF2B5EF4-FFF2-40B4-BE49-F238E27FC236}">
                <a16:creationId xmlns:a16="http://schemas.microsoft.com/office/drawing/2014/main" id="{397EF2AE-DCD9-7ABC-674D-B847D48FEB4B}"/>
              </a:ext>
            </a:extLst>
          </p:cNvPr>
          <p:cNvSpPr/>
          <p:nvPr/>
        </p:nvSpPr>
        <p:spPr>
          <a:xfrm>
            <a:off x="8405905" y="5329773"/>
            <a:ext cx="525179" cy="126000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masc.</a:t>
            </a:r>
          </a:p>
        </p:txBody>
      </p:sp>
      <p:sp>
        <p:nvSpPr>
          <p:cNvPr id="199" name="Rectangle: Rounded Corners 244">
            <a:extLst>
              <a:ext uri="{FF2B5EF4-FFF2-40B4-BE49-F238E27FC236}">
                <a16:creationId xmlns:a16="http://schemas.microsoft.com/office/drawing/2014/main" id="{B404B63D-BD1F-15D9-4028-FE61C0FF7CD7}"/>
              </a:ext>
            </a:extLst>
          </p:cNvPr>
          <p:cNvSpPr/>
          <p:nvPr/>
        </p:nvSpPr>
        <p:spPr>
          <a:xfrm>
            <a:off x="9046305" y="5329773"/>
            <a:ext cx="495007" cy="126000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fem.</a:t>
            </a:r>
          </a:p>
        </p:txBody>
      </p:sp>
      <p:sp>
        <p:nvSpPr>
          <p:cNvPr id="200" name="Rectangle: Rounded Corners 245">
            <a:extLst>
              <a:ext uri="{FF2B5EF4-FFF2-40B4-BE49-F238E27FC236}">
                <a16:creationId xmlns:a16="http://schemas.microsoft.com/office/drawing/2014/main" id="{D345CE74-19EF-D9D6-D12F-F1A85C7F9DC5}"/>
              </a:ext>
            </a:extLst>
          </p:cNvPr>
          <p:cNvSpPr/>
          <p:nvPr/>
        </p:nvSpPr>
        <p:spPr>
          <a:xfrm>
            <a:off x="9638480" y="5338384"/>
            <a:ext cx="479945" cy="1087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neut.</a:t>
            </a:r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D55172FF-D3F1-201C-01E4-996DA47DF291}"/>
              </a:ext>
            </a:extLst>
          </p:cNvPr>
          <p:cNvSpPr txBox="1"/>
          <p:nvPr/>
        </p:nvSpPr>
        <p:spPr>
          <a:xfrm>
            <a:off x="8395257" y="5445644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5C35345-8F21-DA80-AD39-052DABD111B2}"/>
              </a:ext>
            </a:extLst>
          </p:cNvPr>
          <p:cNvSpPr txBox="1"/>
          <p:nvPr/>
        </p:nvSpPr>
        <p:spPr>
          <a:xfrm>
            <a:off x="9032305" y="5445644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0A8E1BB4-AC68-6F13-64DC-B964C9F8AD97}"/>
              </a:ext>
            </a:extLst>
          </p:cNvPr>
          <p:cNvSpPr txBox="1"/>
          <p:nvPr/>
        </p:nvSpPr>
        <p:spPr>
          <a:xfrm>
            <a:off x="9623809" y="5445248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4" name="Picture 203" descr="A black cat with yellow eyes&#10;&#10;Description automatically generated with medium confidence">
            <a:extLst>
              <a:ext uri="{FF2B5EF4-FFF2-40B4-BE49-F238E27FC236}">
                <a16:creationId xmlns:a16="http://schemas.microsoft.com/office/drawing/2014/main" id="{B3FCA884-A878-4AB6-9DE8-67CF275AE9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38885" y="5975291"/>
            <a:ext cx="744853" cy="551639"/>
          </a:xfrm>
          <a:prstGeom prst="rect">
            <a:avLst/>
          </a:prstGeom>
        </p:spPr>
      </p:pic>
      <p:sp>
        <p:nvSpPr>
          <p:cNvPr id="205" name="Rectangle: Rounded Corners 243">
            <a:extLst>
              <a:ext uri="{FF2B5EF4-FFF2-40B4-BE49-F238E27FC236}">
                <a16:creationId xmlns:a16="http://schemas.microsoft.com/office/drawing/2014/main" id="{397EF2AE-DCD9-7ABC-674D-B847D48FEB4B}"/>
              </a:ext>
            </a:extLst>
          </p:cNvPr>
          <p:cNvSpPr/>
          <p:nvPr/>
        </p:nvSpPr>
        <p:spPr>
          <a:xfrm>
            <a:off x="10274140" y="5780164"/>
            <a:ext cx="525179" cy="126000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masc.</a:t>
            </a:r>
          </a:p>
        </p:txBody>
      </p:sp>
      <p:sp>
        <p:nvSpPr>
          <p:cNvPr id="206" name="Rectangle: Rounded Corners 244">
            <a:extLst>
              <a:ext uri="{FF2B5EF4-FFF2-40B4-BE49-F238E27FC236}">
                <a16:creationId xmlns:a16="http://schemas.microsoft.com/office/drawing/2014/main" id="{B404B63D-BD1F-15D9-4028-FE61C0FF7CD7}"/>
              </a:ext>
            </a:extLst>
          </p:cNvPr>
          <p:cNvSpPr/>
          <p:nvPr/>
        </p:nvSpPr>
        <p:spPr>
          <a:xfrm>
            <a:off x="10914540" y="5780164"/>
            <a:ext cx="495007" cy="126000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fem.</a:t>
            </a:r>
          </a:p>
        </p:txBody>
      </p:sp>
      <p:sp>
        <p:nvSpPr>
          <p:cNvPr id="207" name="Rectangle: Rounded Corners 245">
            <a:extLst>
              <a:ext uri="{FF2B5EF4-FFF2-40B4-BE49-F238E27FC236}">
                <a16:creationId xmlns:a16="http://schemas.microsoft.com/office/drawing/2014/main" id="{D345CE74-19EF-D9D6-D12F-F1A85C7F9DC5}"/>
              </a:ext>
            </a:extLst>
          </p:cNvPr>
          <p:cNvSpPr/>
          <p:nvPr/>
        </p:nvSpPr>
        <p:spPr>
          <a:xfrm>
            <a:off x="11506715" y="5788775"/>
            <a:ext cx="479945" cy="10877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neut.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55172FF-D3F1-201C-01E4-996DA47DF291}"/>
              </a:ext>
            </a:extLst>
          </p:cNvPr>
          <p:cNvSpPr txBox="1"/>
          <p:nvPr/>
        </p:nvSpPr>
        <p:spPr>
          <a:xfrm>
            <a:off x="10263492" y="5896035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E5C35345-8F21-DA80-AD39-052DABD111B2}"/>
              </a:ext>
            </a:extLst>
          </p:cNvPr>
          <p:cNvSpPr txBox="1"/>
          <p:nvPr/>
        </p:nvSpPr>
        <p:spPr>
          <a:xfrm>
            <a:off x="10900540" y="5896035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0A8E1BB4-AC68-6F13-64DC-B964C9F8AD97}"/>
              </a:ext>
            </a:extLst>
          </p:cNvPr>
          <p:cNvSpPr txBox="1"/>
          <p:nvPr/>
        </p:nvSpPr>
        <p:spPr>
          <a:xfrm>
            <a:off x="11492044" y="5895639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D55172FF-D3F1-201C-01E4-996DA47DF291}"/>
              </a:ext>
            </a:extLst>
          </p:cNvPr>
          <p:cNvSpPr txBox="1"/>
          <p:nvPr/>
        </p:nvSpPr>
        <p:spPr>
          <a:xfrm>
            <a:off x="10273013" y="6076321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E5C35345-8F21-DA80-AD39-052DABD111B2}"/>
              </a:ext>
            </a:extLst>
          </p:cNvPr>
          <p:cNvSpPr txBox="1"/>
          <p:nvPr/>
        </p:nvSpPr>
        <p:spPr>
          <a:xfrm>
            <a:off x="10910061" y="6076321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0A8E1BB4-AC68-6F13-64DC-B964C9F8AD97}"/>
              </a:ext>
            </a:extLst>
          </p:cNvPr>
          <p:cNvSpPr txBox="1"/>
          <p:nvPr/>
        </p:nvSpPr>
        <p:spPr>
          <a:xfrm>
            <a:off x="11501565" y="6075925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4" name="CustomShape 8"/>
          <p:cNvSpPr/>
          <p:nvPr/>
        </p:nvSpPr>
        <p:spPr>
          <a:xfrm>
            <a:off x="10173622" y="6337581"/>
            <a:ext cx="2356204" cy="3146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Ich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habe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en</a:t>
            </a:r>
            <a:r>
              <a:rPr lang="en-GB" sz="1100" b="1" spc="-1" dirty="0">
                <a:solidFill>
                  <a:srgbClr val="00B0F0"/>
                </a:solidFill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Song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1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5" name="CustomShape 9"/>
          <p:cNvSpPr/>
          <p:nvPr/>
        </p:nvSpPr>
        <p:spPr>
          <a:xfrm>
            <a:off x="10182970" y="6514515"/>
            <a:ext cx="1829220" cy="3146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have a song</a:t>
            </a:r>
            <a:r>
              <a:rPr kumimoji="0" lang="en-GB" sz="14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18" name="TextBox 217">
            <a:extLst>
              <a:ext uri="{FF2B5EF4-FFF2-40B4-BE49-F238E27FC236}">
                <a16:creationId xmlns:a16="http://schemas.microsoft.com/office/drawing/2014/main" id="{DD5FAADA-F2A6-7C8D-BD99-0CB72D301C9D}"/>
              </a:ext>
            </a:extLst>
          </p:cNvPr>
          <p:cNvSpPr txBox="1"/>
          <p:nvPr/>
        </p:nvSpPr>
        <p:spPr>
          <a:xfrm>
            <a:off x="10562791" y="1567504"/>
            <a:ext cx="132233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der Song</a:t>
            </a:r>
          </a:p>
        </p:txBody>
      </p:sp>
      <p:sp>
        <p:nvSpPr>
          <p:cNvPr id="219" name="TextBox 218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0603929" y="1762334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song</a:t>
            </a:r>
          </a:p>
        </p:txBody>
      </p:sp>
      <p:pic>
        <p:nvPicPr>
          <p:cNvPr id="221" name="Picture 220">
            <a:extLst>
              <a:ext uri="{FF2B5EF4-FFF2-40B4-BE49-F238E27FC236}">
                <a16:creationId xmlns:a16="http://schemas.microsoft.com/office/drawing/2014/main" id="{9703EC86-84FA-4D82-A1A8-FBA15230C8E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80" y="4016571"/>
            <a:ext cx="661253" cy="631032"/>
          </a:xfrm>
          <a:prstGeom prst="rect">
            <a:avLst/>
          </a:prstGeom>
        </p:spPr>
      </p:pic>
      <p:pic>
        <p:nvPicPr>
          <p:cNvPr id="222" name="Picture 221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BF2C829A-3F91-407C-AFD8-AE28C7B356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5771" y="4701348"/>
            <a:ext cx="810782" cy="590933"/>
          </a:xfrm>
          <a:prstGeom prst="rect">
            <a:avLst/>
          </a:prstGeom>
        </p:spPr>
      </p:pic>
      <p:pic>
        <p:nvPicPr>
          <p:cNvPr id="223" name="Picture 9" descr="See the source image">
            <a:extLst>
              <a:ext uri="{FF2B5EF4-FFF2-40B4-BE49-F238E27FC236}">
                <a16:creationId xmlns:a16="http://schemas.microsoft.com/office/drawing/2014/main" id="{C413E2F4-A109-4CD6-B38A-E542F5E2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84" y="4045515"/>
            <a:ext cx="548969" cy="49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4" name="Picture 9" descr="See the source image">
            <a:extLst>
              <a:ext uri="{FF2B5EF4-FFF2-40B4-BE49-F238E27FC236}">
                <a16:creationId xmlns:a16="http://schemas.microsoft.com/office/drawing/2014/main" id="{3AD4B30C-21EB-43ED-95AD-91249378A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15677" y="4040232"/>
            <a:ext cx="517233" cy="49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4" name="Speech Bubble: Rectangle with Corners Rounded 36">
            <a:extLst>
              <a:ext uri="{FF2B5EF4-FFF2-40B4-BE49-F238E27FC236}">
                <a16:creationId xmlns:a16="http://schemas.microsoft.com/office/drawing/2014/main" id="{088F0471-0AFD-4DEF-A6A3-0EDD5CB44824}"/>
              </a:ext>
            </a:extLst>
          </p:cNvPr>
          <p:cNvSpPr/>
          <p:nvPr/>
        </p:nvSpPr>
        <p:spPr>
          <a:xfrm>
            <a:off x="180922" y="3597831"/>
            <a:ext cx="1006719" cy="381102"/>
          </a:xfrm>
          <a:prstGeom prst="wedgeRoundRectCallout">
            <a:avLst/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Guten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Morgen!</a:t>
            </a:r>
          </a:p>
        </p:txBody>
      </p:sp>
      <p:sp>
        <p:nvSpPr>
          <p:cNvPr id="235" name="Speech Bubble: Rectangle with Corners Rounded 37">
            <a:extLst>
              <a:ext uri="{FF2B5EF4-FFF2-40B4-BE49-F238E27FC236}">
                <a16:creationId xmlns:a16="http://schemas.microsoft.com/office/drawing/2014/main" id="{C4B7DD3B-E46A-4273-A2A1-6CFDEBB2D4D5}"/>
              </a:ext>
            </a:extLst>
          </p:cNvPr>
          <p:cNvSpPr/>
          <p:nvPr/>
        </p:nvSpPr>
        <p:spPr>
          <a:xfrm>
            <a:off x="1278792" y="3592188"/>
            <a:ext cx="705260" cy="320455"/>
          </a:xfrm>
          <a:prstGeom prst="wedgeRoundRectCallout">
            <a:avLst>
              <a:gd name="adj1" fmla="val -20833"/>
              <a:gd name="adj2" fmla="val 78819"/>
              <a:gd name="adj3" fmla="val 16667"/>
            </a:avLst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Hallo!</a:t>
            </a:r>
          </a:p>
        </p:txBody>
      </p:sp>
      <p:sp>
        <p:nvSpPr>
          <p:cNvPr id="236" name="Speech Bubble: Rectangle with Corners Rounded 38">
            <a:extLst>
              <a:ext uri="{FF2B5EF4-FFF2-40B4-BE49-F238E27FC236}">
                <a16:creationId xmlns:a16="http://schemas.microsoft.com/office/drawing/2014/main" id="{E63E1920-B2EB-41B0-AE37-EDD255052DFF}"/>
              </a:ext>
            </a:extLst>
          </p:cNvPr>
          <p:cNvSpPr/>
          <p:nvPr/>
        </p:nvSpPr>
        <p:spPr>
          <a:xfrm>
            <a:off x="2124345" y="3604113"/>
            <a:ext cx="1019258" cy="320089"/>
          </a:xfrm>
          <a:prstGeom prst="wedgeRoundRectCallout">
            <a:avLst>
              <a:gd name="adj1" fmla="val -19970"/>
              <a:gd name="adj2" fmla="val 70740"/>
              <a:gd name="adj3" fmla="val 16667"/>
            </a:avLst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Wie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geht’s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?</a:t>
            </a:r>
          </a:p>
        </p:txBody>
      </p:sp>
      <p:sp>
        <p:nvSpPr>
          <p:cNvPr id="237" name="Speech Bubble: Rectangle with Corners Rounded 39">
            <a:extLst>
              <a:ext uri="{FF2B5EF4-FFF2-40B4-BE49-F238E27FC236}">
                <a16:creationId xmlns:a16="http://schemas.microsoft.com/office/drawing/2014/main" id="{C4EC0701-7567-44F5-87ED-405818E27E70}"/>
              </a:ext>
            </a:extLst>
          </p:cNvPr>
          <p:cNvSpPr/>
          <p:nvPr/>
        </p:nvSpPr>
        <p:spPr>
          <a:xfrm>
            <a:off x="162622" y="5439001"/>
            <a:ext cx="1155151" cy="434876"/>
          </a:xfrm>
          <a:prstGeom prst="wedgeRoundRectCallout">
            <a:avLst/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Du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GB" sz="1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bist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wunderbar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!</a:t>
            </a:r>
          </a:p>
        </p:txBody>
      </p:sp>
      <p:sp>
        <p:nvSpPr>
          <p:cNvPr id="238" name="Speech Bubble: Rectangle with Corners Rounded 40">
            <a:extLst>
              <a:ext uri="{FF2B5EF4-FFF2-40B4-BE49-F238E27FC236}">
                <a16:creationId xmlns:a16="http://schemas.microsoft.com/office/drawing/2014/main" id="{FCEED51E-E977-4102-8CC9-5D4229EEAF55}"/>
              </a:ext>
            </a:extLst>
          </p:cNvPr>
          <p:cNvSpPr/>
          <p:nvPr/>
        </p:nvSpPr>
        <p:spPr>
          <a:xfrm>
            <a:off x="1474294" y="5442277"/>
            <a:ext cx="1314454" cy="465128"/>
          </a:xfrm>
          <a:prstGeom prst="wedgeRoundRectCallout">
            <a:avLst/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Dein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1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Fahrrad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11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ist</a:t>
            </a:r>
            <a:r>
              <a:rPr kumimoji="0" lang="en-GB" sz="11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gut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!</a:t>
            </a:r>
          </a:p>
        </p:txBody>
      </p:sp>
      <p:sp>
        <p:nvSpPr>
          <p:cNvPr id="240" name="Speech Bubble: Rectangle with Corners Rounded 42">
            <a:extLst>
              <a:ext uri="{FF2B5EF4-FFF2-40B4-BE49-F238E27FC236}">
                <a16:creationId xmlns:a16="http://schemas.microsoft.com/office/drawing/2014/main" id="{D1187233-7E9D-41E3-8AA6-3C45EB1FDCB0}"/>
              </a:ext>
            </a:extLst>
          </p:cNvPr>
          <p:cNvSpPr/>
          <p:nvPr/>
        </p:nvSpPr>
        <p:spPr>
          <a:xfrm>
            <a:off x="180922" y="6096738"/>
            <a:ext cx="2607826" cy="523326"/>
          </a:xfrm>
          <a:prstGeom prst="wedgeRoundRectCallout">
            <a:avLst/>
          </a:prstGeom>
          <a:solidFill>
            <a:srgbClr val="FDF091"/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Kein Problem! Ich bin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dein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Partner/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deine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Partnerin</a:t>
            </a:r>
            <a:r>
              <a:rPr lang="en-GB" sz="1100" dirty="0">
                <a:solidFill>
                  <a:srgbClr val="002060"/>
                </a:solidFill>
                <a:latin typeface="Century Gothic"/>
              </a:rPr>
              <a:t>. </a:t>
            </a:r>
            <a:r>
              <a:rPr lang="en-GB" sz="1100" dirty="0">
                <a:solidFill>
                  <a:srgbClr val="002060"/>
                </a:solidFill>
                <a:latin typeface="Century Gothic"/>
                <a:sym typeface="Wingdings" panose="05000000000000000000" pitchFamily="2" charset="2"/>
              </a:rPr>
              <a:t>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245" name="Speech Bubble: Rectangle with Corners Rounded 2">
            <a:extLst>
              <a:ext uri="{FF2B5EF4-FFF2-40B4-BE49-F238E27FC236}">
                <a16:creationId xmlns:a16="http://schemas.microsoft.com/office/drawing/2014/main" id="{8D7FCBA4-A9E5-4388-B426-047502BD6034}"/>
              </a:ext>
            </a:extLst>
          </p:cNvPr>
          <p:cNvSpPr/>
          <p:nvPr/>
        </p:nvSpPr>
        <p:spPr>
          <a:xfrm>
            <a:off x="3468928" y="5062101"/>
            <a:ext cx="2687373" cy="1095148"/>
          </a:xfrm>
          <a:prstGeom prst="wedgeRoundRectCallout">
            <a:avLst>
              <a:gd name="adj1" fmla="val 55809"/>
              <a:gd name="adj2" fmla="val -3866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Tschüss, Tschüss, Tschüss, Tschüss, </a:t>
            </a:r>
          </a:p>
          <a:p>
            <a:pPr>
              <a:defRPr/>
            </a:pP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Tschüss, Tschüss, Auf Wiedersehen!</a:t>
            </a:r>
          </a:p>
          <a:p>
            <a:pPr lvl="0">
              <a:defRPr/>
            </a:pP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Bis bald, bis bald, bis bald, bis bald.</a:t>
            </a:r>
          </a:p>
          <a:p>
            <a:pPr lvl="0">
              <a:defRPr/>
            </a:pP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Tschüss, Tschüss, Tschüss, Tschüss, </a:t>
            </a:r>
            <a:b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de-DE" sz="1100">
                <a:solidFill>
                  <a:srgbClr val="002060"/>
                </a:solidFill>
                <a:latin typeface="Century Gothic" panose="020B0502020202020204" pitchFamily="34" charset="0"/>
              </a:rPr>
              <a:t>Auf Wiedersehen!</a:t>
            </a:r>
            <a:endParaRPr lang="de-DE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47" name="Picture 2" descr="Ufo, Alien Ship, Spaceship, Alien, Ship, Spacecraft">
            <a:extLst>
              <a:ext uri="{FF2B5EF4-FFF2-40B4-BE49-F238E27FC236}">
                <a16:creationId xmlns:a16="http://schemas.microsoft.com/office/drawing/2014/main" id="{1566029B-7699-85CC-5605-6BBA5DA1B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58999">
            <a:off x="5031966" y="6034373"/>
            <a:ext cx="1088367" cy="443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8" name="Picture 247">
            <a:extLst>
              <a:ext uri="{FF2B5EF4-FFF2-40B4-BE49-F238E27FC236}">
                <a16:creationId xmlns:a16="http://schemas.microsoft.com/office/drawing/2014/main" id="{72446F2B-CA2F-AD6A-8079-3D854B189B6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714" y="6098301"/>
            <a:ext cx="481827" cy="501430"/>
          </a:xfrm>
          <a:prstGeom prst="rect">
            <a:avLst/>
          </a:prstGeom>
        </p:spPr>
      </p:pic>
      <p:sp>
        <p:nvSpPr>
          <p:cNvPr id="249" name="Oval Callout 13">
            <a:extLst>
              <a:ext uri="{FF2B5EF4-FFF2-40B4-BE49-F238E27FC236}">
                <a16:creationId xmlns:a16="http://schemas.microsoft.com/office/drawing/2014/main" id="{54296A91-40FD-478C-837E-6D585D2672CB}"/>
              </a:ext>
            </a:extLst>
          </p:cNvPr>
          <p:cNvSpPr/>
          <p:nvPr/>
        </p:nvSpPr>
        <p:spPr>
          <a:xfrm>
            <a:off x="235363" y="2533245"/>
            <a:ext cx="2261884" cy="975126"/>
          </a:xfrm>
          <a:prstGeom prst="wedgeEllipseCallout">
            <a:avLst>
              <a:gd name="adj1" fmla="val 62077"/>
              <a:gd name="adj2" fmla="val -6407"/>
            </a:avLst>
          </a:prstGeom>
          <a:solidFill>
            <a:srgbClr val="C6DCF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Let’s remember some of the friendship sentences we have learnt already!</a:t>
            </a:r>
            <a:endParaRPr lang="en-GB" sz="11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0" name="Oval Callout 13">
            <a:extLst>
              <a:ext uri="{FF2B5EF4-FFF2-40B4-BE49-F238E27FC236}">
                <a16:creationId xmlns:a16="http://schemas.microsoft.com/office/drawing/2014/main" id="{54296A91-40FD-478C-837E-6D585D2672CB}"/>
              </a:ext>
            </a:extLst>
          </p:cNvPr>
          <p:cNvSpPr/>
          <p:nvPr/>
        </p:nvSpPr>
        <p:spPr>
          <a:xfrm>
            <a:off x="162622" y="4682615"/>
            <a:ext cx="2334625" cy="655769"/>
          </a:xfrm>
          <a:prstGeom prst="wedgeEllipseCallout">
            <a:avLst>
              <a:gd name="adj1" fmla="val 56788"/>
              <a:gd name="adj2" fmla="val 7789"/>
            </a:avLst>
          </a:prstGeom>
          <a:solidFill>
            <a:srgbClr val="C6DCF0"/>
          </a:solidFill>
          <a:ln w="12700" cap="flat" cmpd="sng" algn="ctr">
            <a:solidFill>
              <a:srgbClr val="FFD10D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What could you say to welcome a new student to your class?</a:t>
            </a:r>
            <a:endParaRPr lang="en-GB" sz="11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6" name="Picture 115" descr="A picture containing text, dark&#10;&#10;Description automatically generated">
            <a:extLst>
              <a:ext uri="{FF2B5EF4-FFF2-40B4-BE49-F238E27FC236}">
                <a16:creationId xmlns:a16="http://schemas.microsoft.com/office/drawing/2014/main" id="{BF2C829A-3F91-407C-AFD8-AE28C7B3563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98726" y="2592388"/>
            <a:ext cx="810782" cy="590933"/>
          </a:xfrm>
          <a:prstGeom prst="rect">
            <a:avLst/>
          </a:prstGeom>
        </p:spPr>
      </p:pic>
      <p:pic>
        <p:nvPicPr>
          <p:cNvPr id="5" name="Picture 2" descr="Free vector graphics of Vector file">
            <a:extLst>
              <a:ext uri="{FF2B5EF4-FFF2-40B4-BE49-F238E27FC236}">
                <a16:creationId xmlns:a16="http://schemas.microsoft.com/office/drawing/2014/main" id="{93C02B26-CE96-7706-1492-9C54C7BA6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715" y="1507818"/>
            <a:ext cx="475922" cy="53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ree vector graphics of Vector file">
            <a:extLst>
              <a:ext uri="{FF2B5EF4-FFF2-40B4-BE49-F238E27FC236}">
                <a16:creationId xmlns:a16="http://schemas.microsoft.com/office/drawing/2014/main" id="{76EE54E9-E9D8-3D67-F437-6122FE1F7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018" y="2052016"/>
            <a:ext cx="238690" cy="26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500F5-08C6-5A62-0BD0-FE432DDFEE6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112093" y="2090485"/>
            <a:ext cx="260375" cy="249373"/>
          </a:xfrm>
          <a:prstGeom prst="rect">
            <a:avLst/>
          </a:prstGeom>
        </p:spPr>
      </p:pic>
      <p:pic>
        <p:nvPicPr>
          <p:cNvPr id="8" name="Picture 4" descr="Free soccer football sports vector">
            <a:extLst>
              <a:ext uri="{FF2B5EF4-FFF2-40B4-BE49-F238E27FC236}">
                <a16:creationId xmlns:a16="http://schemas.microsoft.com/office/drawing/2014/main" id="{13EA9170-2816-77F2-76FD-1388FCCEB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239" y="3697880"/>
            <a:ext cx="342492" cy="47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ree girl soccer player vector">
            <a:extLst>
              <a:ext uri="{FF2B5EF4-FFF2-40B4-BE49-F238E27FC236}">
                <a16:creationId xmlns:a16="http://schemas.microsoft.com/office/drawing/2014/main" id="{1DF81D05-2076-5E26-C33A-8C6883AE8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247" y="4170562"/>
            <a:ext cx="396446" cy="43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8" descr="Free computer desktop modern vector">
            <a:extLst>
              <a:ext uri="{FF2B5EF4-FFF2-40B4-BE49-F238E27FC236}">
                <a16:creationId xmlns:a16="http://schemas.microsoft.com/office/drawing/2014/main" id="{FF972B4D-F5D7-17B2-AA08-2FBB4D23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988" y="3501752"/>
            <a:ext cx="415569" cy="312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5F6D06-E649-DA24-D289-3621AD48E25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236537" y="3869908"/>
            <a:ext cx="429173" cy="283957"/>
          </a:xfrm>
          <a:prstGeom prst="rect">
            <a:avLst/>
          </a:prstGeom>
        </p:spPr>
      </p:pic>
      <p:pic>
        <p:nvPicPr>
          <p:cNvPr id="13" name="Picture 2" descr="Free game console video game computer vector">
            <a:extLst>
              <a:ext uri="{FF2B5EF4-FFF2-40B4-BE49-F238E27FC236}">
                <a16:creationId xmlns:a16="http://schemas.microsoft.com/office/drawing/2014/main" id="{90A00115-612E-6D28-AC3C-7C4D926F4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0088" y="4237767"/>
            <a:ext cx="367131" cy="35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ree tree trunk leaves vector">
            <a:extLst>
              <a:ext uri="{FF2B5EF4-FFF2-40B4-BE49-F238E27FC236}">
                <a16:creationId xmlns:a16="http://schemas.microsoft.com/office/drawing/2014/main" id="{6E1A0D01-562F-ECE9-76E7-91DB23C9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26475" y="5494084"/>
            <a:ext cx="406876" cy="4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Free tree trunk leaves vector">
            <a:extLst>
              <a:ext uri="{FF2B5EF4-FFF2-40B4-BE49-F238E27FC236}">
                <a16:creationId xmlns:a16="http://schemas.microsoft.com/office/drawing/2014/main" id="{C163F90C-26FE-87C0-8E08-0EF63223D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9269" y="6337535"/>
            <a:ext cx="406876" cy="4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vector graphics of Vector file">
            <a:extLst>
              <a:ext uri="{FF2B5EF4-FFF2-40B4-BE49-F238E27FC236}">
                <a16:creationId xmlns:a16="http://schemas.microsoft.com/office/drawing/2014/main" id="{C39C11D7-B5C9-9247-BA1F-DCECCC9ED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733" y="6333833"/>
            <a:ext cx="410711" cy="46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D4A370D-4157-4893-9816-E49A9D419728}"/>
              </a:ext>
            </a:extLst>
          </p:cNvPr>
          <p:cNvCxnSpPr>
            <a:cxnSpLocks/>
          </p:cNvCxnSpPr>
          <p:nvPr/>
        </p:nvCxnSpPr>
        <p:spPr>
          <a:xfrm>
            <a:off x="9420226" y="2049319"/>
            <a:ext cx="0" cy="514857"/>
          </a:xfrm>
          <a:prstGeom prst="line">
            <a:avLst/>
          </a:prstGeom>
          <a:ln w="31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1" dur="5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52 -0.00672 0.00104 -0.0132 0.00182 -0.01968 C 0.00221 -0.02361 0.00469 -0.03218 0.00547 -0.03426 C 0.00651 -0.03681 0.00794 -0.03866 0.00911 -0.04074 C 0.01094 -0.0507 0.00937 -0.04445 0.0164 -0.05695 L 0.02005 -0.06343 C 0.0207 -0.06459 0.02109 -0.06621 0.02187 -0.0669 L 0.02734 -0.07176 C 0.02982 -0.07593 0.03203 -0.08079 0.03476 -0.08472 C 0.0362 -0.08681 0.03776 -0.08912 0.03932 -0.09121 C 0.04323 -0.0963 0.04778 -0.09977 0.05117 -0.10579 C 0.05208 -0.10741 0.05286 -0.10926 0.0539 -0.11065 C 0.05573 -0.1132 0.05768 -0.11482 0.05937 -0.11713 C 0.0664 -0.12732 0.06041 -0.11968 0.06484 -0.12847 C 0.06693 -0.13264 0.06979 -0.13542 0.07135 -0.14005 C 0.07461 -0.14977 0.07252 -0.1463 0.07682 -0.15139 C 0.07786 -0.15533 0.08047 -0.16343 0.08047 -0.1676 C 0.08073 -0.19861 0.08034 -0.2294 0.07956 -0.26019 C 0.07943 -0.26273 0.07825 -0.26459 0.07773 -0.2669 C 0.07643 -0.27222 0.07578 -0.27801 0.07409 -0.2831 C 0.07265 -0.28704 0.07109 -0.29213 0.06953 -0.29607 C 0.06771 -0.30047 0.0664 -0.30579 0.06393 -0.30903 C 0.05521 -0.32153 0.06393 -0.30996 0.05208 -0.32199 C 0.04297 -0.33125 0.04987 -0.32523 0.04206 -0.33681 C 0.03659 -0.34468 0.03685 -0.34213 0.03112 -0.34815 C 0.02916 -0.35 0.0276 -0.35278 0.02552 -0.35463 C 0.02383 -0.35625 0.02187 -0.35625 0.02005 -0.35787 C 0.01627 -0.36111 0.01315 -0.3669 0.00911 -0.36922 C 0.00729 -0.37037 0.00547 -0.3713 0.00364 -0.37246 C 0.00208 -0.37338 0.00065 -0.37477 -0.00091 -0.3757 C -0.00339 -0.37709 -0.00586 -0.37755 -0.00821 -0.37894 C -0.01016 -0.38033 -0.01185 -0.38264 -0.0138 -0.3838 C -0.01615 -0.38542 -0.01875 -0.38565 -0.0211 -0.38704 C -0.03568 -0.39699 -0.0211 -0.39074 -0.03568 -0.39861 C -0.03946 -0.40047 -0.06511 -0.4125 -0.06953 -0.4132 L -0.08047 -0.41482 C -0.0836 -0.41574 -0.08659 -0.41713 -0.08972 -0.41806 C -0.09714 -0.42037 -0.09544 -0.41898 -0.10339 -0.4213 C -0.10677 -0.42222 -0.11003 -0.42361 -0.11341 -0.42454 C -0.1168 -0.42523 -0.12018 -0.42547 -0.12344 -0.42616 C -0.15352 -0.4331 -0.11628 -0.42523 -0.14453 -0.43426 C -0.14779 -0.43542 -0.1513 -0.43519 -0.15456 -0.43588 C -0.15912 -0.43681 -0.1638 -0.43797 -0.16836 -0.43912 C -0.17136 -0.44144 -0.17435 -0.44422 -0.17748 -0.4456 C -0.17982 -0.44676 -0.18242 -0.44653 -0.18477 -0.44722 C -0.21576 -0.45834 -0.17826 -0.44769 -0.20495 -0.45371 C -0.20886 -0.45463 -0.21289 -0.45579 -0.2168 -0.45695 C -0.22084 -0.45834 -0.22461 -0.46111 -0.22865 -0.46204 C -0.23998 -0.46389 -0.25117 -0.46412 -0.2625 -0.46528 C -0.26589 -0.46621 -0.26927 -0.46713 -0.27253 -0.46852 C -0.27852 -0.4706 -0.28203 -0.47315 -0.28815 -0.475 C -0.29115 -0.4757 -0.29427 -0.47593 -0.29727 -0.47662 C -0.3 -0.47824 -0.30274 -0.47963 -0.30547 -0.48148 C -0.31172 -0.48565 -0.31172 -0.48727 -0.31836 -0.48959 C -0.32253 -0.49097 -0.32682 -0.49167 -0.33112 -0.49283 C -0.33412 -0.49445 -0.33724 -0.4956 -0.34024 -0.49769 C -0.34128 -0.49838 -0.34206 -0.5 -0.34297 -0.50093 C -0.34414 -0.50209 -0.34557 -0.50278 -0.34662 -0.50417 C -0.3474 -0.5051 -0.34779 -0.50648 -0.34844 -0.50741 C -0.35365 -0.51505 -0.35091 -0.50903 -0.35391 -0.51713 C -0.353 -0.53241 -0.35261 -0.54769 -0.35117 -0.56273 C -0.35104 -0.56505 -0.35013 -0.56713 -0.34935 -0.56922 C -0.34571 -0.57917 -0.34701 -0.57523 -0.34297 -0.58056 C -0.34141 -0.58264 -0.34011 -0.58542 -0.33841 -0.58704 C -0.33529 -0.59028 -0.33099 -0.59097 -0.32748 -0.5919 C -0.32031 -0.59676 -0.31068 -0.60371 -0.30365 -0.6051 L -0.29544 -0.60672 C -0.27774 -0.61366 -0.29388 -0.60787 -0.2625 -0.61482 C -0.26003 -0.61528 -0.25768 -0.61574 -0.25521 -0.61644 C -0.25365 -0.6169 -0.25222 -0.61783 -0.25065 -0.61806 C -0.24271 -0.61898 -0.23477 -0.61898 -0.22682 -0.61968 C -0.22292 -0.61991 -0.21888 -0.62107 -0.21498 -0.6213 L -0.16563 -0.62454 L -0.1418 -0.6294 C -0.1375 -0.6301 -0.13321 -0.6301 -0.12904 -0.63102 C -0.12591 -0.63172 -0.12292 -0.6331 -0.11979 -0.63426 C -0.11563 -0.63611 -0.10729 -0.63982 -0.10248 -0.64236 C -0.09974 -0.64398 -0.09701 -0.6456 -0.09427 -0.64722 C -0.07709 -0.6581 -0.09883 -0.64514 -0.07136 -0.6669 C -0.06862 -0.66898 -0.06576 -0.6706 -0.06315 -0.67338 C -0.06055 -0.67616 -0.05847 -0.68033 -0.05586 -0.6831 C -0.05287 -0.68635 -0.04961 -0.6882 -0.04662 -0.69121 C -0.03294 -0.70463 -0.0418 -0.69699 -0.02839 -0.71227 C -0.02487 -0.71644 -0.02097 -0.71968 -0.01745 -0.72361 C -0.01485 -0.72662 -0.01276 -0.73079 -0.01003 -0.73357 C -0.00781 -0.73565 -0.00508 -0.73611 -0.00274 -0.73843 C 0.00351 -0.74445 0.00976 -0.75047 0.01549 -0.75787 C 0.01771 -0.76065 0.01966 -0.76343 0.02187 -0.76597 C 0.02487 -0.76945 0.02825 -0.77199 0.03112 -0.7757 C 0.03307 -0.77847 0.0345 -0.78264 0.03659 -0.78542 C 0.0388 -0.78866 0.04153 -0.79051 0.04388 -0.79352 C 0.04609 -0.79607 0.04804 -0.79908 0.05026 -0.80162 C 0.0539 -0.80556 0.05768 -0.8088 0.0612 -0.81297 C 0.06758 -0.82014 0.07643 -0.83472 0.08138 -0.84213 C 0.08281 -0.84445 0.08476 -0.84607 0.08594 -0.84861 C 0.08711 -0.85139 0.08815 -0.85463 0.08958 -0.85695 C 0.09088 -0.85903 0.09284 -0.85972 0.09414 -0.86181 C 0.09583 -0.86412 0.09713 -0.86736 0.0987 -0.86991 C 0.10052 -0.87246 0.10234 -0.87547 0.10429 -0.87801 C 0.10755 -0.88241 0.11133 -0.88588 0.11432 -0.89097 C 0.11523 -0.8926 0.12448 -0.91019 0.12799 -0.91366 C 0.12916 -0.91482 0.13047 -0.91482 0.13164 -0.91528 C 0.13698 -0.92477 0.14062 -0.93195 0.14726 -0.93982 C 0.14909 -0.9419 0.15078 -0.94422 0.15273 -0.9463 C 0.1539 -0.94746 0.15521 -0.94838 0.15638 -0.94954 C 0.15794 -0.95116 0.15937 -0.95278 0.16094 -0.9544 C 0.1625 -0.95764 0.1638 -0.96135 0.16549 -0.96412 C 0.16679 -0.96621 0.16862 -0.96736 0.17005 -0.96898 C 0.17096 -0.97014 0.172 -0.97107 0.17278 -0.97222 C 0.17409 -0.97431 0.17539 -0.97639 0.17643 -0.97871 C 0.18346 -0.99306 0.17708 -0.98148 0.18021 -0.98704 " pathEditMode="relative" ptsTypes="AAAAAAAAAAAAAAAAAAAAAAAAAAAAAAAAAAAAAAAAAAAAAAAAAAAAAAAAAAAAAAAAAAA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" grpId="0" animBg="1"/>
      <p:bldP spid="235" grpId="0" animBg="1"/>
      <p:bldP spid="236" grpId="0" animBg="1"/>
      <p:bldP spid="237" grpId="0" animBg="1"/>
      <p:bldP spid="238" grpId="0" animBg="1"/>
      <p:bldP spid="240" grpId="0" animBg="1"/>
      <p:bldP spid="24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kumimoji="0" lang="en-GB" sz="1800" b="1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gelb</a:t>
            </a:r>
            <a:r>
              <a:rPr lang="en-GB" sz="160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Knowledge Organiser  - Spring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/>
        </p:nvGraphicFramePr>
        <p:xfrm>
          <a:off x="2724198" y="47527"/>
          <a:ext cx="2446937" cy="3931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93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3087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Numbers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Nummer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</a:t>
                      </a:r>
                      <a:r>
                        <a:rPr lang="en-US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number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null – zero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4249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eins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one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6695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zwei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two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25859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drei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three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4701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vier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four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fünf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five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sechs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six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6851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sieben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seven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acht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eight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neun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nine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zehn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elf – eleven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zwölf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twelve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/>
        </p:nvGraphicFramePr>
        <p:xfrm>
          <a:off x="5204786" y="380369"/>
          <a:ext cx="6995480" cy="7986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096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99096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99096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99096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99096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98628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-s-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/>
        </p:nvGraphicFramePr>
        <p:xfrm>
          <a:off x="5204786" y="1205730"/>
          <a:ext cx="6987210" cy="7950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442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97442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97442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97442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97442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79507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ß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-s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58" name="TextBox 257">
            <a:extLst>
              <a:ext uri="{FF2B5EF4-FFF2-40B4-BE49-F238E27FC236}">
                <a16:creationId xmlns:a16="http://schemas.microsoft.com/office/drawing/2014/main" id="{6E2FCEA8-C6E6-8E2B-966C-CB06E1382502}"/>
              </a:ext>
            </a:extLst>
          </p:cNvPr>
          <p:cNvSpPr txBox="1"/>
          <p:nvPr/>
        </p:nvSpPr>
        <p:spPr>
          <a:xfrm>
            <a:off x="6448558" y="85357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sp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ielen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3F74B8E-F33B-257B-52C4-05362D6671EB}"/>
              </a:ext>
            </a:extLst>
          </p:cNvPr>
          <p:cNvSpPr txBox="1"/>
          <p:nvPr/>
        </p:nvSpPr>
        <p:spPr>
          <a:xfrm>
            <a:off x="7740352" y="881188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st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ark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D40CE47-32B4-9343-7DDB-1552B8AF05A6}"/>
              </a:ext>
            </a:extLst>
          </p:cNvPr>
          <p:cNvSpPr txBox="1"/>
          <p:nvPr/>
        </p:nvSpPr>
        <p:spPr>
          <a:xfrm>
            <a:off x="9219715" y="86387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ingen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CC152E7-6D88-7655-769A-11308BC5CC33}"/>
              </a:ext>
            </a:extLst>
          </p:cNvPr>
          <p:cNvSpPr txBox="1"/>
          <p:nvPr/>
        </p:nvSpPr>
        <p:spPr>
          <a:xfrm>
            <a:off x="7800000" y="170311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ss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77BB17BA-868F-5E42-21A1-87EDEABFC5F7}"/>
              </a:ext>
            </a:extLst>
          </p:cNvPr>
          <p:cNvSpPr txBox="1"/>
          <p:nvPr/>
        </p:nvSpPr>
        <p:spPr>
          <a:xfrm>
            <a:off x="9298584" y="172051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Tschü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400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9086A517-5635-ADCE-0075-2A465C5442AF}"/>
              </a:ext>
            </a:extLst>
          </p:cNvPr>
          <p:cNvSpPr txBox="1"/>
          <p:nvPr/>
        </p:nvSpPr>
        <p:spPr>
          <a:xfrm>
            <a:off x="6288490" y="169555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gro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ß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0D27EB9-FE3A-B963-E9B4-63EB5F2F67EF}"/>
              </a:ext>
            </a:extLst>
          </p:cNvPr>
          <p:cNvSpPr txBox="1"/>
          <p:nvPr/>
        </p:nvSpPr>
        <p:spPr>
          <a:xfrm>
            <a:off x="10930909" y="90623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lang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am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39603"/>
              </p:ext>
            </p:extLst>
          </p:nvPr>
        </p:nvGraphicFramePr>
        <p:xfrm>
          <a:off x="26857" y="50736"/>
          <a:ext cx="2627443" cy="5409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27443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4293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useful words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bekommen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receive, receiving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benutzen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to use, using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brauchen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need,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needing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machen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do,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make, doing, making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schreiben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write, writing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0157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spielen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play,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playing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weiß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(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)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don’t know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aseline="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sagt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man…?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how do you say…?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gibt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there</a:t>
                      </a:r>
                      <a:r>
                        <a:rPr lang="en-GB" sz="110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is, there are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765659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zu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Hause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at home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026365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Brief – letter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918526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Sport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sport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152001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Geschichte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story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7100219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Hilfe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help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80534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2DDB5E1D-29CC-45BD-BEDB-4A05F0146C65}"/>
              </a:ext>
            </a:extLst>
          </p:cNvPr>
          <p:cNvSpPr txBox="1"/>
          <p:nvPr/>
        </p:nvSpPr>
        <p:spPr>
          <a:xfrm>
            <a:off x="5148734" y="849582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sch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reiben</a:t>
            </a:r>
            <a:endParaRPr lang="en-GB" sz="14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7" name="Picture 86" descr="boy writing">
            <a:extLst>
              <a:ext uri="{FF2B5EF4-FFF2-40B4-BE49-F238E27FC236}">
                <a16:creationId xmlns:a16="http://schemas.microsoft.com/office/drawing/2014/main" id="{8913897B-1FD0-482D-93EA-9D8C61AF5B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158" y="432922"/>
            <a:ext cx="468232" cy="496488"/>
          </a:xfrm>
          <a:prstGeom prst="rect">
            <a:avLst/>
          </a:prstGeom>
        </p:spPr>
      </p:pic>
      <p:pic>
        <p:nvPicPr>
          <p:cNvPr id="88" name="Picture 87" descr="baby playi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091" y="509327"/>
            <a:ext cx="634543" cy="545346"/>
          </a:xfrm>
          <a:prstGeom prst="rect">
            <a:avLst/>
          </a:prstGeom>
        </p:spPr>
      </p:pic>
      <p:pic>
        <p:nvPicPr>
          <p:cNvPr id="89" name="Picture 88" descr="man lifting a dumbell">
            <a:extLst>
              <a:ext uri="{FF2B5EF4-FFF2-40B4-BE49-F238E27FC236}">
                <a16:creationId xmlns:a16="http://schemas.microsoft.com/office/drawing/2014/main" id="{97B406BD-367F-4839-A781-98BF3FE1D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699" y="493212"/>
            <a:ext cx="537405" cy="638168"/>
          </a:xfrm>
          <a:prstGeom prst="rect">
            <a:avLst/>
          </a:prstGeom>
        </p:spPr>
      </p:pic>
      <p:pic>
        <p:nvPicPr>
          <p:cNvPr id="91" name="Picture 90" descr="A picture containing text&#10;&#10;Description automatically generated">
            <a:extLst>
              <a:ext uri="{FF2B5EF4-FFF2-40B4-BE49-F238E27FC236}">
                <a16:creationId xmlns:a16="http://schemas.microsoft.com/office/drawing/2014/main" id="{188E9A49-1663-4772-8E91-C632DC53CDA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92"/>
          <a:stretch/>
        </p:blipFill>
        <p:spPr>
          <a:xfrm>
            <a:off x="9478410" y="470497"/>
            <a:ext cx="1583091" cy="652501"/>
          </a:xfrm>
          <a:prstGeom prst="rect">
            <a:avLst/>
          </a:prstGeom>
        </p:spPr>
      </p:pic>
      <p:pic>
        <p:nvPicPr>
          <p:cNvPr id="92" name="Picture 91">
            <a:extLst>
              <a:ext uri="{FF2B5EF4-FFF2-40B4-BE49-F238E27FC236}">
                <a16:creationId xmlns:a16="http://schemas.microsoft.com/office/drawing/2014/main" id="{BED6143B-2C6F-2292-6F6B-9585F838B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87554" y="444720"/>
            <a:ext cx="560239" cy="447694"/>
          </a:xfrm>
          <a:prstGeom prst="rect">
            <a:avLst/>
          </a:prstGeom>
        </p:spPr>
      </p:pic>
      <p:pic>
        <p:nvPicPr>
          <p:cNvPr id="93" name="Picture 2" descr="Free vector graphics of High speed train">
            <a:extLst>
              <a:ext uri="{FF2B5EF4-FFF2-40B4-BE49-F238E27FC236}">
                <a16:creationId xmlns:a16="http://schemas.microsoft.com/office/drawing/2014/main" id="{8A5943D2-15FE-D5FD-9B55-74C52B1E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422" y="1270341"/>
            <a:ext cx="780507" cy="3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9086A517-5635-ADCE-0075-2A465C5442AF}"/>
              </a:ext>
            </a:extLst>
          </p:cNvPr>
          <p:cNvSpPr txBox="1"/>
          <p:nvPr/>
        </p:nvSpPr>
        <p:spPr>
          <a:xfrm>
            <a:off x="4905226" y="170927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5" name="Picture 94" descr="tall man next to a big ruler held by a small girl">
            <a:extLst>
              <a:ext uri="{FF2B5EF4-FFF2-40B4-BE49-F238E27FC236}">
                <a16:creationId xmlns:a16="http://schemas.microsoft.com/office/drawing/2014/main" id="{60CA3A14-CC82-487C-8053-1F0CFFA35D0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928" y="1221985"/>
            <a:ext cx="411424" cy="734017"/>
          </a:xfrm>
          <a:prstGeom prst="rect">
            <a:avLst/>
          </a:prstGeom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63F711A0-F18F-40AB-BC22-3BB0802A74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7252" y="1278365"/>
            <a:ext cx="590432" cy="590432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5CAE72E3-477E-4C6D-A1CE-5CF99E3661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122339" y="1278141"/>
            <a:ext cx="607531" cy="616598"/>
          </a:xfrm>
          <a:prstGeom prst="rect">
            <a:avLst/>
          </a:prstGeom>
        </p:spPr>
      </p:pic>
      <p:graphicFrame>
        <p:nvGraphicFramePr>
          <p:cNvPr id="8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/>
        </p:nvGraphicFramePr>
        <p:xfrm>
          <a:off x="5207830" y="4437758"/>
          <a:ext cx="6992436" cy="2420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9270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789566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420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gibt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Infinitive verbs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</a:t>
                      </a:r>
                      <a:r>
                        <a:rPr lang="en-GB" sz="1100" b="1" i="0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tense weak verbs</a:t>
                      </a:r>
                      <a:endParaRPr lang="en-GB" sz="1100" b="1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kern="1200" spc="-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pic>
        <p:nvPicPr>
          <p:cNvPr id="85" name="Picture 10" descr="Contando, Matemáticas, Números">
            <a:extLst>
              <a:ext uri="{FF2B5EF4-FFF2-40B4-BE49-F238E27FC236}">
                <a16:creationId xmlns:a16="http://schemas.microsoft.com/office/drawing/2014/main" id="{3565E3FA-6AAF-447C-BE86-FF643E115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692" y="2117185"/>
            <a:ext cx="358865" cy="469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Contando, Matemáticas, Números">
            <a:extLst>
              <a:ext uri="{FF2B5EF4-FFF2-40B4-BE49-F238E27FC236}">
                <a16:creationId xmlns:a16="http://schemas.microsoft.com/office/drawing/2014/main" id="{D4A602C6-954A-4E39-AF27-F83CCD2D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471" y="2110766"/>
            <a:ext cx="302050" cy="46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12" descr="Contando, Matemáticas, Números">
            <a:extLst>
              <a:ext uri="{FF2B5EF4-FFF2-40B4-BE49-F238E27FC236}">
                <a16:creationId xmlns:a16="http://schemas.microsoft.com/office/drawing/2014/main" id="{F66F6C44-F5A7-48C3-BEAC-D3B061213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433" y="2117185"/>
            <a:ext cx="429269" cy="45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18" descr="Contando, Matemáticas, Números">
            <a:extLst>
              <a:ext uri="{FF2B5EF4-FFF2-40B4-BE49-F238E27FC236}">
                <a16:creationId xmlns:a16="http://schemas.microsoft.com/office/drawing/2014/main" id="{64ADB676-2C6E-4680-8DE1-91CDBBE8B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116" y="2130667"/>
            <a:ext cx="371074" cy="42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4" descr="Contando, Cinco, Matemáticas, Números">
            <a:extLst>
              <a:ext uri="{FF2B5EF4-FFF2-40B4-BE49-F238E27FC236}">
                <a16:creationId xmlns:a16="http://schemas.microsoft.com/office/drawing/2014/main" id="{8A8FD9A3-A988-4522-9C59-074625E90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288" y="2127174"/>
            <a:ext cx="325807" cy="43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" descr="Contando, Cuatro, Matemáticas, Números">
            <a:extLst>
              <a:ext uri="{FF2B5EF4-FFF2-40B4-BE49-F238E27FC236}">
                <a16:creationId xmlns:a16="http://schemas.microsoft.com/office/drawing/2014/main" id="{A02C868A-8C84-4BA0-A81B-397F3AED4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81" y="2113344"/>
            <a:ext cx="314018" cy="4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8" descr="Contando, Ocho, Matemáticas, Números">
            <a:extLst>
              <a:ext uri="{FF2B5EF4-FFF2-40B4-BE49-F238E27FC236}">
                <a16:creationId xmlns:a16="http://schemas.microsoft.com/office/drawing/2014/main" id="{E9156842-FB5A-427F-B5DA-A7C27E171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408" y="2151753"/>
            <a:ext cx="280177" cy="436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6" descr="Contando, Matemáticas, Números">
            <a:extLst>
              <a:ext uri="{FF2B5EF4-FFF2-40B4-BE49-F238E27FC236}">
                <a16:creationId xmlns:a16="http://schemas.microsoft.com/office/drawing/2014/main" id="{14C8E5D4-54FE-45E5-AA25-A79890C5D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2364" y="2137986"/>
            <a:ext cx="355210" cy="46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14" descr="Contando, Matemáticas, Nueve, Números">
            <a:extLst>
              <a:ext uri="{FF2B5EF4-FFF2-40B4-BE49-F238E27FC236}">
                <a16:creationId xmlns:a16="http://schemas.microsoft.com/office/drawing/2014/main" id="{C7436074-48A2-4826-A2FF-78D48E9BE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759" y="2142228"/>
            <a:ext cx="255271" cy="44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6" descr="Contando, Matemáticas, Números">
            <a:extLst>
              <a:ext uri="{FF2B5EF4-FFF2-40B4-BE49-F238E27FC236}">
                <a16:creationId xmlns:a16="http://schemas.microsoft.com/office/drawing/2014/main" id="{17A8B8BD-EE53-453D-A5D9-A5299184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714" y="2135085"/>
            <a:ext cx="279214" cy="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 descr="Número, Caligrafía, Rojo, Fuente">
            <a:extLst>
              <a:ext uri="{FF2B5EF4-FFF2-40B4-BE49-F238E27FC236}">
                <a16:creationId xmlns:a16="http://schemas.microsoft.com/office/drawing/2014/main" id="{07BE1757-A50C-43DC-B1D8-D7A3E3051F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1048" y="2185989"/>
            <a:ext cx="294713" cy="399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6" descr="Contando, Matemáticas, Números">
            <a:extLst>
              <a:ext uri="{FF2B5EF4-FFF2-40B4-BE49-F238E27FC236}">
                <a16:creationId xmlns:a16="http://schemas.microsoft.com/office/drawing/2014/main" id="{5BB62159-51F0-4EF2-961A-C4C7218421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115" y="2135085"/>
            <a:ext cx="279214" cy="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6" descr="Contando, Matemáticas, Números">
            <a:extLst>
              <a:ext uri="{FF2B5EF4-FFF2-40B4-BE49-F238E27FC236}">
                <a16:creationId xmlns:a16="http://schemas.microsoft.com/office/drawing/2014/main" id="{4C86AB73-6A94-4128-91D3-5120FD679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9171" y="2143097"/>
            <a:ext cx="279214" cy="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6" descr="Contando, Matemáticas, Números">
            <a:extLst>
              <a:ext uri="{FF2B5EF4-FFF2-40B4-BE49-F238E27FC236}">
                <a16:creationId xmlns:a16="http://schemas.microsoft.com/office/drawing/2014/main" id="{F6A100F9-175C-4626-A5CF-4C3363770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3051" y="2135085"/>
            <a:ext cx="279214" cy="43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" name="Picture 12" descr="Contando, Matemáticas, Números">
            <a:extLst>
              <a:ext uri="{FF2B5EF4-FFF2-40B4-BE49-F238E27FC236}">
                <a16:creationId xmlns:a16="http://schemas.microsoft.com/office/drawing/2014/main" id="{35317D96-A1CB-4948-ACEF-BFE988CD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827" y="2166947"/>
            <a:ext cx="345819" cy="4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9" name="Table 107">
            <a:extLst>
              <a:ext uri="{FF2B5EF4-FFF2-40B4-BE49-F238E27FC236}">
                <a16:creationId xmlns:a16="http://schemas.microsoft.com/office/drawing/2014/main" id="{BB2DC62F-E082-C555-B0AD-A1828671C7D7}"/>
              </a:ext>
            </a:extLst>
          </p:cNvPr>
          <p:cNvGraphicFramePr>
            <a:graphicFrameLocks noGrp="1"/>
          </p:cNvGraphicFramePr>
          <p:nvPr/>
        </p:nvGraphicFramePr>
        <p:xfrm>
          <a:off x="5204788" y="3001050"/>
          <a:ext cx="6995478" cy="14319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5478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73150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Plural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masculine nouns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  <a:tr h="70041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Plural</a:t>
                      </a:r>
                      <a:r>
                        <a:rPr lang="en-GB" sz="1100" b="1" baseline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feminine nouns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84545"/>
                  </a:ext>
                </a:extLst>
              </a:tr>
            </a:tbl>
          </a:graphicData>
        </a:graphic>
      </p:graphicFrame>
      <p:sp>
        <p:nvSpPr>
          <p:cNvPr id="132" name="TextBox 131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5204786" y="2672819"/>
            <a:ext cx="4632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eins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5673123" y="2672819"/>
            <a:ext cx="508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zwei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6212157" y="2672819"/>
            <a:ext cx="508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drei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6751191" y="2672819"/>
            <a:ext cx="508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vier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7270554" y="2672819"/>
            <a:ext cx="5087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fünf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7710196" y="2672819"/>
            <a:ext cx="613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sechs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8218917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sieben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8832769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acht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9271034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neun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9877039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zehn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0680997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elf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22CE2D6E-9FC5-91EC-D40E-D8D5DBE24AAE}"/>
              </a:ext>
            </a:extLst>
          </p:cNvPr>
          <p:cNvSpPr txBox="1"/>
          <p:nvPr/>
        </p:nvSpPr>
        <p:spPr>
          <a:xfrm>
            <a:off x="11400855" y="2672819"/>
            <a:ext cx="700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zwölf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7277151" y="4637250"/>
            <a:ext cx="21618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Only the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infinitive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form of a verb appears in the dictionary.</a:t>
            </a:r>
          </a:p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e.g.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schreiben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b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(to write/ writing)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1" name="Picture 2" descr="Image result for attention sign on road">
            <a:extLst>
              <a:ext uri="{FF2B5EF4-FFF2-40B4-BE49-F238E27FC236}">
                <a16:creationId xmlns:a16="http://schemas.microsoft.com/office/drawing/2014/main" id="{ADA47D45-29BD-4BFA-BBF3-C80F3BDA0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274" y="5801065"/>
            <a:ext cx="423472" cy="37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2" name="TextBox 151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7808613" y="5687833"/>
            <a:ext cx="178128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There is only one present tense in German!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7323524" y="6350063"/>
            <a:ext cx="1114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 is playing</a:t>
            </a:r>
            <a:b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 plays </a:t>
            </a:r>
          </a:p>
        </p:txBody>
      </p:sp>
      <p:sp>
        <p:nvSpPr>
          <p:cNvPr id="155" name="TextBox 154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8277336" y="6453839"/>
            <a:ext cx="11140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Er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spielt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372452" y="4645255"/>
            <a:ext cx="27330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German verb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endings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often tell us </a:t>
            </a:r>
            <a:r>
              <a:rPr lang="en-GB" sz="1100" b="1" i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who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is doing the action. 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388673" y="5013171"/>
            <a:ext cx="28612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To say what I do </a:t>
            </a:r>
            <a:r>
              <a:rPr lang="en-GB" sz="1100" u="sng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or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am doing, 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ich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and change the ending from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to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-e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486921" y="5377878"/>
            <a:ext cx="25315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brauch</a:t>
            </a:r>
            <a:r>
              <a:rPr lang="en-GB" sz="11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en</a:t>
            </a:r>
            <a:r>
              <a:rPr lang="en-GB" sz="11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  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   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brauch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356378" y="5594775"/>
            <a:ext cx="28060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For you, use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du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and change the ending from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to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-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st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478411" y="5933819"/>
            <a:ext cx="25400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brauch</a:t>
            </a:r>
            <a:r>
              <a:rPr lang="en-GB" sz="11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en</a:t>
            </a:r>
            <a:r>
              <a:rPr lang="en-GB" sz="11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  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   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Du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brauch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st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356378" y="6172894"/>
            <a:ext cx="28195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800"/>
              </a:spcAft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For he or she, 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er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or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sie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and change the ending from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–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en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to 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-t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513415" y="6565507"/>
            <a:ext cx="2503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brauch</a:t>
            </a:r>
            <a:r>
              <a:rPr lang="en-GB" sz="11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en</a:t>
            </a:r>
            <a:r>
              <a:rPr lang="en-GB" sz="11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          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   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Sie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brauch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5208847" y="4637250"/>
            <a:ext cx="216181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To say how many of something there are, 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gibt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+ number:</a:t>
            </a:r>
          </a:p>
        </p:txBody>
      </p:sp>
      <p:sp>
        <p:nvSpPr>
          <p:cNvPr id="164" name="CustomShape 5"/>
          <p:cNvSpPr/>
          <p:nvPr/>
        </p:nvSpPr>
        <p:spPr>
          <a:xfrm>
            <a:off x="5226561" y="5191882"/>
            <a:ext cx="1542438" cy="2250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Es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gibt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eine Schule.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5" name="CustomShape 9"/>
          <p:cNvSpPr/>
          <p:nvPr/>
        </p:nvSpPr>
        <p:spPr>
          <a:xfrm>
            <a:off x="5226561" y="5377878"/>
            <a:ext cx="1610771" cy="2609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There is a/one school.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6" name="CustomShape 5">
            <a:extLst>
              <a:ext uri="{FF2B5EF4-FFF2-40B4-BE49-F238E27FC236}">
                <a16:creationId xmlns:a16="http://schemas.microsoft.com/office/drawing/2014/main" id="{97830F91-15BC-48AE-84EA-07D5B08E1868}"/>
              </a:ext>
            </a:extLst>
          </p:cNvPr>
          <p:cNvSpPr/>
          <p:nvPr/>
        </p:nvSpPr>
        <p:spPr>
          <a:xfrm>
            <a:off x="5235351" y="5788739"/>
            <a:ext cx="1679114" cy="232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Es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gibt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Schulen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67" name="CustomShape 9">
            <a:extLst>
              <a:ext uri="{FF2B5EF4-FFF2-40B4-BE49-F238E27FC236}">
                <a16:creationId xmlns:a16="http://schemas.microsoft.com/office/drawing/2014/main" id="{B2A26813-EE07-423A-9B47-916CE65ABCC1}"/>
              </a:ext>
            </a:extLst>
          </p:cNvPr>
          <p:cNvSpPr/>
          <p:nvPr/>
        </p:nvSpPr>
        <p:spPr>
          <a:xfrm>
            <a:off x="5235350" y="5973556"/>
            <a:ext cx="1308201" cy="2325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There are two schools.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8" name="Picture 167" descr="Icon&#10;&#10;Description automatically generated with low confidence">
            <a:extLst>
              <a:ext uri="{FF2B5EF4-FFF2-40B4-BE49-F238E27FC236}">
                <a16:creationId xmlns:a16="http://schemas.microsoft.com/office/drawing/2014/main" id="{8AE026CC-A1B1-4CA1-B170-5FBF9676B09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631" y="5379003"/>
            <a:ext cx="498201" cy="368089"/>
          </a:xfrm>
          <a:prstGeom prst="rect">
            <a:avLst/>
          </a:prstGeom>
        </p:spPr>
      </p:pic>
      <p:pic>
        <p:nvPicPr>
          <p:cNvPr id="169" name="Picture 168" descr="Icon&#10;&#10;Description automatically generated with low confidence">
            <a:extLst>
              <a:ext uri="{FF2B5EF4-FFF2-40B4-BE49-F238E27FC236}">
                <a16:creationId xmlns:a16="http://schemas.microsoft.com/office/drawing/2014/main" id="{8AE026CC-A1B1-4CA1-B170-5FBF9676B09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526" y="6027159"/>
            <a:ext cx="498201" cy="368089"/>
          </a:xfrm>
          <a:prstGeom prst="rect">
            <a:avLst/>
          </a:prstGeom>
        </p:spPr>
      </p:pic>
      <p:pic>
        <p:nvPicPr>
          <p:cNvPr id="170" name="Picture 169" descr="Icon&#10;&#10;Description automatically generated with low confidence">
            <a:extLst>
              <a:ext uri="{FF2B5EF4-FFF2-40B4-BE49-F238E27FC236}">
                <a16:creationId xmlns:a16="http://schemas.microsoft.com/office/drawing/2014/main" id="{8AE026CC-A1B1-4CA1-B170-5FBF9676B09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798" y="6025469"/>
            <a:ext cx="498201" cy="368089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5197386" y="6458181"/>
            <a:ext cx="21618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gibt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means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there is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AND 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there are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893321" y="3010530"/>
            <a:ext cx="4954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To make most masculine nouns </a:t>
            </a:r>
            <a:r>
              <a:rPr lang="en-GB" sz="1100" u="sng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plural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add –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e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at the end:</a:t>
            </a:r>
            <a:endParaRPr lang="en-GB" sz="11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72" name="CustomShape 5">
            <a:extLst>
              <a:ext uri="{FF2B5EF4-FFF2-40B4-BE49-F238E27FC236}">
                <a16:creationId xmlns:a16="http://schemas.microsoft.com/office/drawing/2014/main" id="{3DE2D9BA-243C-43B2-830E-06253B6D44A2}"/>
              </a:ext>
            </a:extLst>
          </p:cNvPr>
          <p:cNvSpPr/>
          <p:nvPr/>
        </p:nvSpPr>
        <p:spPr>
          <a:xfrm>
            <a:off x="4457584" y="3239072"/>
            <a:ext cx="272063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Brief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3" name="CustomShape 5">
            <a:extLst>
              <a:ext uri="{FF2B5EF4-FFF2-40B4-BE49-F238E27FC236}">
                <a16:creationId xmlns:a16="http://schemas.microsoft.com/office/drawing/2014/main" id="{B5E36F2A-229A-4E2D-88EB-E11534DB6EF5}"/>
              </a:ext>
            </a:extLst>
          </p:cNvPr>
          <p:cNvSpPr/>
          <p:nvPr/>
        </p:nvSpPr>
        <p:spPr>
          <a:xfrm>
            <a:off x="5296038" y="3473779"/>
            <a:ext cx="272063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a/one letter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4" name="CustomShape 5">
            <a:extLst>
              <a:ext uri="{FF2B5EF4-FFF2-40B4-BE49-F238E27FC236}">
                <a16:creationId xmlns:a16="http://schemas.microsoft.com/office/drawing/2014/main" id="{B0E15BBE-F690-4186-B1DD-FD30B10B66C3}"/>
              </a:ext>
            </a:extLst>
          </p:cNvPr>
          <p:cNvSpPr/>
          <p:nvPr/>
        </p:nvSpPr>
        <p:spPr>
          <a:xfrm>
            <a:off x="5819687" y="3239072"/>
            <a:ext cx="2720637" cy="51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drei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100" b="1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Brief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78" name="CustomShape 5">
            <a:extLst>
              <a:ext uri="{FF2B5EF4-FFF2-40B4-BE49-F238E27FC236}">
                <a16:creationId xmlns:a16="http://schemas.microsoft.com/office/drawing/2014/main" id="{607748C2-F349-4D55-AC38-3AB671C30334}"/>
              </a:ext>
            </a:extLst>
          </p:cNvPr>
          <p:cNvSpPr/>
          <p:nvPr/>
        </p:nvSpPr>
        <p:spPr>
          <a:xfrm>
            <a:off x="6631536" y="3473779"/>
            <a:ext cx="1040559" cy="2564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three letters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6356627" y="3328117"/>
            <a:ext cx="55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8111732" y="3239072"/>
            <a:ext cx="2144183" cy="2614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Baum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1" name="CustomShape 5">
            <a:extLst>
              <a:ext uri="{FF2B5EF4-FFF2-40B4-BE49-F238E27FC236}">
                <a16:creationId xmlns:a16="http://schemas.microsoft.com/office/drawing/2014/main" id="{D2BAD28B-350C-46C1-A117-AF36EE5DBECD}"/>
              </a:ext>
            </a:extLst>
          </p:cNvPr>
          <p:cNvSpPr/>
          <p:nvPr/>
        </p:nvSpPr>
        <p:spPr>
          <a:xfrm>
            <a:off x="8689893" y="3473779"/>
            <a:ext cx="1147161" cy="3241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a/one tree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3" name="CustomShape 5">
            <a:extLst>
              <a:ext uri="{FF2B5EF4-FFF2-40B4-BE49-F238E27FC236}">
                <a16:creationId xmlns:a16="http://schemas.microsoft.com/office/drawing/2014/main" id="{0A39847B-EFBD-4701-9BF3-8B606169AB47}"/>
              </a:ext>
            </a:extLst>
          </p:cNvPr>
          <p:cNvSpPr/>
          <p:nvPr/>
        </p:nvSpPr>
        <p:spPr>
          <a:xfrm>
            <a:off x="10156633" y="3239072"/>
            <a:ext cx="2720637" cy="28097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lvl="0"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B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ä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um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</a:p>
        </p:txBody>
      </p:sp>
      <p:sp>
        <p:nvSpPr>
          <p:cNvPr id="184" name="CustomShape 5">
            <a:extLst>
              <a:ext uri="{FF2B5EF4-FFF2-40B4-BE49-F238E27FC236}">
                <a16:creationId xmlns:a16="http://schemas.microsoft.com/office/drawing/2014/main" id="{AF8176F4-B636-4485-9230-EC9DD4D017D4}"/>
              </a:ext>
            </a:extLst>
          </p:cNvPr>
          <p:cNvSpPr/>
          <p:nvPr/>
        </p:nvSpPr>
        <p:spPr>
          <a:xfrm>
            <a:off x="10156633" y="3473779"/>
            <a:ext cx="802825" cy="2711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two </a:t>
            </a:r>
            <a:r>
              <a:rPr lang="en-GB" sz="1100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trees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730022" y="3348531"/>
            <a:ext cx="55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0" name="CustomShape 3">
            <a:extLst>
              <a:ext uri="{FF2B5EF4-FFF2-40B4-BE49-F238E27FC236}">
                <a16:creationId xmlns:a16="http://schemas.microsoft.com/office/drawing/2014/main" id="{9B42A517-69E9-48EA-8BA3-248782B819EF}"/>
              </a:ext>
            </a:extLst>
          </p:cNvPr>
          <p:cNvSpPr/>
          <p:nvPr/>
        </p:nvSpPr>
        <p:spPr>
          <a:xfrm>
            <a:off x="6847143" y="3764447"/>
            <a:ext cx="4697157" cy="27165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Most feminine nouns add –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n 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or –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en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at the end to make the plural: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1" name="CustomShape 5">
            <a:extLst>
              <a:ext uri="{FF2B5EF4-FFF2-40B4-BE49-F238E27FC236}">
                <a16:creationId xmlns:a16="http://schemas.microsoft.com/office/drawing/2014/main" id="{4427E03A-3023-4B3A-AF72-C7ACB75C70E3}"/>
              </a:ext>
            </a:extLst>
          </p:cNvPr>
          <p:cNvSpPr/>
          <p:nvPr/>
        </p:nvSpPr>
        <p:spPr>
          <a:xfrm>
            <a:off x="5183016" y="3978040"/>
            <a:ext cx="1299924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eine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Geschichte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2" name="CustomShape 5">
            <a:extLst>
              <a:ext uri="{FF2B5EF4-FFF2-40B4-BE49-F238E27FC236}">
                <a16:creationId xmlns:a16="http://schemas.microsoft.com/office/drawing/2014/main" id="{3765B7B6-C2EC-4957-9BBF-7A6792A519D4}"/>
              </a:ext>
            </a:extLst>
          </p:cNvPr>
          <p:cNvSpPr/>
          <p:nvPr/>
        </p:nvSpPr>
        <p:spPr>
          <a:xfrm>
            <a:off x="5344114" y="4169167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a/one story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3" name="CustomShape 5">
            <a:extLst>
              <a:ext uri="{FF2B5EF4-FFF2-40B4-BE49-F238E27FC236}">
                <a16:creationId xmlns:a16="http://schemas.microsoft.com/office/drawing/2014/main" id="{B2A73086-D307-485F-B96A-47F3A862382F}"/>
              </a:ext>
            </a:extLst>
          </p:cNvPr>
          <p:cNvSpPr/>
          <p:nvPr/>
        </p:nvSpPr>
        <p:spPr>
          <a:xfrm>
            <a:off x="6634531" y="3978040"/>
            <a:ext cx="1454180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zwei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100" b="1" spc="-1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Geschichte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94" name="CustomShape 5">
            <a:extLst>
              <a:ext uri="{FF2B5EF4-FFF2-40B4-BE49-F238E27FC236}">
                <a16:creationId xmlns:a16="http://schemas.microsoft.com/office/drawing/2014/main" id="{A32A1A05-0495-43E5-9AD6-C01A818618D2}"/>
              </a:ext>
            </a:extLst>
          </p:cNvPr>
          <p:cNvSpPr/>
          <p:nvPr/>
        </p:nvSpPr>
        <p:spPr>
          <a:xfrm>
            <a:off x="6688300" y="4196937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t</a:t>
            </a: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wo stories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5" name="CustomShape 5">
            <a:extLst>
              <a:ext uri="{FF2B5EF4-FFF2-40B4-BE49-F238E27FC236}">
                <a16:creationId xmlns:a16="http://schemas.microsoft.com/office/drawing/2014/main" id="{C1DBDD61-1537-4602-8668-EDEEBCBEC6FD}"/>
              </a:ext>
            </a:extLst>
          </p:cNvPr>
          <p:cNvSpPr/>
          <p:nvPr/>
        </p:nvSpPr>
        <p:spPr>
          <a:xfrm>
            <a:off x="8659558" y="3978040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eine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Gruppe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6" name="CustomShape 5">
            <a:extLst>
              <a:ext uri="{FF2B5EF4-FFF2-40B4-BE49-F238E27FC236}">
                <a16:creationId xmlns:a16="http://schemas.microsoft.com/office/drawing/2014/main" id="{53516D90-6273-43A8-9035-4E62FF26DAE0}"/>
              </a:ext>
            </a:extLst>
          </p:cNvPr>
          <p:cNvSpPr/>
          <p:nvPr/>
        </p:nvSpPr>
        <p:spPr>
          <a:xfrm>
            <a:off x="8604745" y="4193458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a/one group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7" name="CustomShape 5">
            <a:extLst>
              <a:ext uri="{FF2B5EF4-FFF2-40B4-BE49-F238E27FC236}">
                <a16:creationId xmlns:a16="http://schemas.microsoft.com/office/drawing/2014/main" id="{46CC7F3A-7EA2-4523-A9DC-0D59F70713E3}"/>
              </a:ext>
            </a:extLst>
          </p:cNvPr>
          <p:cNvSpPr/>
          <p:nvPr/>
        </p:nvSpPr>
        <p:spPr>
          <a:xfrm>
            <a:off x="10156633" y="3978040"/>
            <a:ext cx="1120313" cy="334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d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rei Gruppe</a:t>
            </a: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</a:t>
            </a:r>
          </a:p>
        </p:txBody>
      </p:sp>
      <p:sp>
        <p:nvSpPr>
          <p:cNvPr id="198" name="CustomShape 5">
            <a:extLst>
              <a:ext uri="{FF2B5EF4-FFF2-40B4-BE49-F238E27FC236}">
                <a16:creationId xmlns:a16="http://schemas.microsoft.com/office/drawing/2014/main" id="{55F7DA49-D456-4A5D-B7D8-DA1AA7C5882C}"/>
              </a:ext>
            </a:extLst>
          </p:cNvPr>
          <p:cNvSpPr/>
          <p:nvPr/>
        </p:nvSpPr>
        <p:spPr>
          <a:xfrm>
            <a:off x="10178405" y="4186005"/>
            <a:ext cx="1120313" cy="23665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spc="-1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</a:rPr>
              <a:t>three</a:t>
            </a: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groups</a:t>
            </a:r>
            <a:endParaRPr kumimoji="0" lang="en-GB" sz="110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6356627" y="4080141"/>
            <a:ext cx="55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FA77D9AA-903D-41F1-B574-A97AC97AE300}"/>
              </a:ext>
            </a:extLst>
          </p:cNvPr>
          <p:cNvSpPr txBox="1"/>
          <p:nvPr/>
        </p:nvSpPr>
        <p:spPr>
          <a:xfrm>
            <a:off x="9735221" y="4042724"/>
            <a:ext cx="5570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   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01" name="Picture 200" descr="A picture containing map&#10;&#10;Description automatically generated">
            <a:extLst>
              <a:ext uri="{FF2B5EF4-FFF2-40B4-BE49-F238E27FC236}">
                <a16:creationId xmlns:a16="http://schemas.microsoft.com/office/drawing/2014/main" id="{81531D2B-40BF-4A4B-A269-5FACC4FE644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605" y="4005780"/>
            <a:ext cx="2126695" cy="1159519"/>
          </a:xfrm>
          <a:prstGeom prst="rect">
            <a:avLst/>
          </a:prstGeom>
        </p:spPr>
      </p:pic>
      <p:sp>
        <p:nvSpPr>
          <p:cNvPr id="125" name="Speech Bubble: Rectangle with Corners Rounded 2">
            <a:extLst>
              <a:ext uri="{FF2B5EF4-FFF2-40B4-BE49-F238E27FC236}">
                <a16:creationId xmlns:a16="http://schemas.microsoft.com/office/drawing/2014/main" id="{6199FDE0-D895-494E-ADB9-963C68B0CD51}"/>
              </a:ext>
            </a:extLst>
          </p:cNvPr>
          <p:cNvSpPr/>
          <p:nvPr/>
        </p:nvSpPr>
        <p:spPr>
          <a:xfrm>
            <a:off x="163414" y="5574201"/>
            <a:ext cx="1263979" cy="661629"/>
          </a:xfrm>
          <a:prstGeom prst="wedgeRoundRectCallout">
            <a:avLst>
              <a:gd name="adj1" fmla="val 70227"/>
              <a:gd name="adj2" fmla="val -18747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i="1" dirty="0">
                <a:solidFill>
                  <a:srgbClr val="002060"/>
                </a:solidFill>
                <a:latin typeface="Century Gothic"/>
                <a:sym typeface="Century Gothic"/>
              </a:rPr>
              <a:t>Happy Easter </a:t>
            </a:r>
            <a:r>
              <a:rPr lang="en-GB" sz="1100" dirty="0">
                <a:solidFill>
                  <a:srgbClr val="002060"/>
                </a:solidFill>
                <a:latin typeface="Century Gothic"/>
                <a:sym typeface="Century Gothic"/>
              </a:rPr>
              <a:t>in German is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sym typeface="Century Gothic"/>
              </a:rPr>
              <a:t>Frohe</a:t>
            </a:r>
            <a:r>
              <a:rPr lang="en-GB" sz="1100" b="1" dirty="0">
                <a:solidFill>
                  <a:srgbClr val="002060"/>
                </a:solidFill>
                <a:latin typeface="Century Gothic"/>
                <a:sym typeface="Century Gothic"/>
              </a:rPr>
              <a:t> </a:t>
            </a:r>
            <a:r>
              <a:rPr lang="en-GB" sz="1100" b="1" dirty="0" err="1">
                <a:solidFill>
                  <a:srgbClr val="002060"/>
                </a:solidFill>
                <a:latin typeface="Century Gothic"/>
                <a:sym typeface="Century Gothic"/>
              </a:rPr>
              <a:t>Ostern</a:t>
            </a:r>
            <a:r>
              <a:rPr lang="en-GB" sz="1100" dirty="0">
                <a:solidFill>
                  <a:srgbClr val="002060"/>
                </a:solidFill>
                <a:latin typeface="Century Gothic"/>
                <a:sym typeface="Century Gothic"/>
              </a:rPr>
              <a:t>. </a:t>
            </a:r>
            <a:endParaRPr lang="en-GB" sz="1100" dirty="0">
              <a:solidFill>
                <a:srgbClr val="002060"/>
              </a:solidFill>
            </a:endParaRPr>
          </a:p>
        </p:txBody>
      </p:sp>
      <p:pic>
        <p:nvPicPr>
          <p:cNvPr id="2" name="Picture 12" descr="Free brief envelope letter vector">
            <a:extLst>
              <a:ext uri="{FF2B5EF4-FFF2-40B4-BE49-F238E27FC236}">
                <a16:creationId xmlns:a16="http://schemas.microsoft.com/office/drawing/2014/main" id="{EDEE67E2-D4DC-D799-4BB5-2487F45C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315" y="3360486"/>
            <a:ext cx="293125" cy="2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Free brief envelope letter vector">
            <a:extLst>
              <a:ext uri="{FF2B5EF4-FFF2-40B4-BE49-F238E27FC236}">
                <a16:creationId xmlns:a16="http://schemas.microsoft.com/office/drawing/2014/main" id="{6A786F7B-2B6A-F2F8-2632-4FA0ECC61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417" y="3360354"/>
            <a:ext cx="293125" cy="2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Free brief envelope letter vector">
            <a:extLst>
              <a:ext uri="{FF2B5EF4-FFF2-40B4-BE49-F238E27FC236}">
                <a16:creationId xmlns:a16="http://schemas.microsoft.com/office/drawing/2014/main" id="{04B05A67-DA9F-DCE0-0677-2038A8B10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639" y="3360968"/>
            <a:ext cx="293125" cy="2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ree tree trunk leaves vector">
            <a:extLst>
              <a:ext uri="{FF2B5EF4-FFF2-40B4-BE49-F238E27FC236}">
                <a16:creationId xmlns:a16="http://schemas.microsoft.com/office/drawing/2014/main" id="{223029B1-A602-A3FE-037F-4F00A1B2A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36570" y="3190198"/>
            <a:ext cx="406876" cy="4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Free tree trunk leaves vector">
            <a:extLst>
              <a:ext uri="{FF2B5EF4-FFF2-40B4-BE49-F238E27FC236}">
                <a16:creationId xmlns:a16="http://schemas.microsoft.com/office/drawing/2014/main" id="{FD74129F-FDFA-B51C-0BFD-9DA91775C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565007" y="3196692"/>
            <a:ext cx="406876" cy="4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Free storytelling fantasy imagination illustration">
            <a:extLst>
              <a:ext uri="{FF2B5EF4-FFF2-40B4-BE49-F238E27FC236}">
                <a16:creationId xmlns:a16="http://schemas.microsoft.com/office/drawing/2014/main" id="{472E58C6-A89F-2E0A-F7D7-5F500A234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44" y="4202455"/>
            <a:ext cx="383818" cy="2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ree storytelling fantasy imagination illustration">
            <a:extLst>
              <a:ext uri="{FF2B5EF4-FFF2-40B4-BE49-F238E27FC236}">
                <a16:creationId xmlns:a16="http://schemas.microsoft.com/office/drawing/2014/main" id="{1505784E-DF2B-3650-2BDC-C58C18279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0244" y="3972192"/>
            <a:ext cx="383818" cy="21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6CEDF56E-E897-F355-418E-5CDFD031FD11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232" y="3979876"/>
            <a:ext cx="366392" cy="352478"/>
          </a:xfrm>
          <a:prstGeom prst="rect">
            <a:avLst/>
          </a:prstGeom>
        </p:spPr>
      </p:pic>
      <p:pic>
        <p:nvPicPr>
          <p:cNvPr id="23" name="Picture 22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F8E7A1CC-AB19-DE7F-0887-6365E2B754AE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824" y="4067680"/>
            <a:ext cx="366392" cy="352478"/>
          </a:xfrm>
          <a:prstGeom prst="rect">
            <a:avLst/>
          </a:prstGeom>
        </p:spPr>
      </p:pic>
      <p:pic>
        <p:nvPicPr>
          <p:cNvPr id="24" name="Picture 23" descr="A group of children standing together&#10;&#10;Description automatically generated">
            <a:extLst>
              <a:ext uri="{FF2B5EF4-FFF2-40B4-BE49-F238E27FC236}">
                <a16:creationId xmlns:a16="http://schemas.microsoft.com/office/drawing/2014/main" id="{89A9F46E-1B08-8D78-8E65-14CA63F0786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411" y="3729123"/>
            <a:ext cx="366392" cy="352478"/>
          </a:xfrm>
          <a:prstGeom prst="rect">
            <a:avLst/>
          </a:prstGeom>
        </p:spPr>
      </p:pic>
      <p:pic>
        <p:nvPicPr>
          <p:cNvPr id="25" name="Picture 6" descr="A red and white circle with blue text&#10;&#10;Description automatically generated">
            <a:extLst>
              <a:ext uri="{FF2B5EF4-FFF2-40B4-BE49-F238E27FC236}">
                <a16:creationId xmlns:a16="http://schemas.microsoft.com/office/drawing/2014/main" id="{D19AA032-6D99-0E5F-3066-5C91E0907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67"/>
          <a:stretch/>
        </p:blipFill>
        <p:spPr bwMode="auto">
          <a:xfrm>
            <a:off x="8580109" y="5015910"/>
            <a:ext cx="672597" cy="50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ree Easter Ornament photo and picture">
            <a:extLst>
              <a:ext uri="{FF2B5EF4-FFF2-40B4-BE49-F238E27FC236}">
                <a16:creationId xmlns:a16="http://schemas.microsoft.com/office/drawing/2014/main" id="{860F0B1C-F434-E162-B208-6DA045C42A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t="6624" r="5243" b="6610"/>
          <a:stretch/>
        </p:blipFill>
        <p:spPr bwMode="auto">
          <a:xfrm>
            <a:off x="1768784" y="5476783"/>
            <a:ext cx="1638470" cy="107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E23A9D9-847F-4871-9057-2FE4B0E7C33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214" y="5788285"/>
            <a:ext cx="880859" cy="1073448"/>
          </a:xfrm>
          <a:prstGeom prst="rect">
            <a:avLst/>
          </a:prstGeom>
        </p:spPr>
      </p:pic>
      <p:sp>
        <p:nvSpPr>
          <p:cNvPr id="124" name="Speech Bubble: Rectangle with Corners Rounded 2">
            <a:extLst>
              <a:ext uri="{FF2B5EF4-FFF2-40B4-BE49-F238E27FC236}">
                <a16:creationId xmlns:a16="http://schemas.microsoft.com/office/drawing/2014/main" id="{F7EBBCFE-A936-4519-9FCA-F47AEBEB0681}"/>
              </a:ext>
            </a:extLst>
          </p:cNvPr>
          <p:cNvSpPr/>
          <p:nvPr/>
        </p:nvSpPr>
        <p:spPr>
          <a:xfrm>
            <a:off x="3572965" y="5377878"/>
            <a:ext cx="1478955" cy="1296632"/>
          </a:xfrm>
          <a:prstGeom prst="wedgeRoundRectCallout">
            <a:avLst>
              <a:gd name="adj1" fmla="val -67846"/>
              <a:gd name="adj2" fmla="val -3036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100" dirty="0">
                <a:solidFill>
                  <a:srgbClr val="002060"/>
                </a:solidFill>
                <a:latin typeface="Century Gothic"/>
                <a:sym typeface="Century Gothic"/>
              </a:rPr>
              <a:t>In Switzerland, people celebrate Easter </a:t>
            </a:r>
            <a:r>
              <a:rPr lang="en-GB" sz="1100">
                <a:solidFill>
                  <a:srgbClr val="002060"/>
                </a:solidFill>
                <a:latin typeface="Century Gothic"/>
                <a:sym typeface="Century Gothic"/>
              </a:rPr>
              <a:t>by decorating </a:t>
            </a:r>
            <a:r>
              <a:rPr lang="en-GB" sz="1100" dirty="0">
                <a:solidFill>
                  <a:srgbClr val="002060"/>
                </a:solidFill>
                <a:latin typeface="Century Gothic"/>
                <a:sym typeface="Century Gothic"/>
              </a:rPr>
              <a:t>eggs. Easter egg hunts are also popular!</a:t>
            </a:r>
            <a:endParaRPr lang="de-DE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79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5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3" grpId="0"/>
      <p:bldP spid="174" grpId="0"/>
      <p:bldP spid="178" grpId="0"/>
      <p:bldP spid="181" grpId="0"/>
      <p:bldP spid="184" grpId="0"/>
      <p:bldP spid="191" grpId="0"/>
      <p:bldP spid="192" grpId="0"/>
      <p:bldP spid="193" grpId="0"/>
      <p:bldP spid="194" grpId="0"/>
      <p:bldP spid="195" grpId="0"/>
      <p:bldP spid="196" grpId="0"/>
      <p:bldP spid="197" grpId="0"/>
      <p:bldP spid="198" grpId="0"/>
      <p:bldP spid="125" grpId="0" animBg="1"/>
      <p:bldP spid="1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1112</Words>
  <Application>Microsoft Office PowerPoint</Application>
  <PresentationFormat>Widescreen</PresentationFormat>
  <Paragraphs>238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gelb Knowledge Organiser  - Spring Term A</vt:lpstr>
      <vt:lpstr>gelb Knowledge Organiser  - Spring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97</cp:revision>
  <cp:lastPrinted>2021-11-19T07:47:27Z</cp:lastPrinted>
  <dcterms:created xsi:type="dcterms:W3CDTF">2021-11-17T16:29:35Z</dcterms:created>
  <dcterms:modified xsi:type="dcterms:W3CDTF">2023-11-16T18:30:33Z</dcterms:modified>
</cp:coreProperties>
</file>