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7" r:id="rId3"/>
    <p:sldId id="977" r:id="rId4"/>
    <p:sldId id="406" r:id="rId5"/>
    <p:sldId id="364" r:id="rId6"/>
    <p:sldId id="423" r:id="rId7"/>
    <p:sldId id="973" r:id="rId8"/>
    <p:sldId id="425" r:id="rId9"/>
    <p:sldId id="426" r:id="rId10"/>
    <p:sldId id="936" r:id="rId11"/>
    <p:sldId id="975" r:id="rId12"/>
    <p:sldId id="976" r:id="rId13"/>
    <p:sldId id="413" r:id="rId14"/>
    <p:sldId id="9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64032" autoAdjust="0"/>
  </p:normalViewPr>
  <p:slideViewPr>
    <p:cSldViewPr snapToGrid="0">
      <p:cViewPr varScale="1">
        <p:scale>
          <a:sx n="42" d="100"/>
          <a:sy n="42" d="100"/>
        </p:scale>
        <p:origin x="1488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E7371FC-9FC3-42E1-8210-ACE4056BB99A}"/>
    <pc:docChg chg="undo custSel modSld">
      <pc:chgData name="Charlotte Moss" userId="17b589c9-cb67-41ed-a894-f82ca12b573d" providerId="ADAL" clId="{6E7371FC-9FC3-42E1-8210-ACE4056BB99A}" dt="2023-10-19T16:16:56.623" v="7" actId="6549"/>
      <pc:docMkLst>
        <pc:docMk/>
      </pc:docMkLst>
      <pc:sldChg chg="modNotesTx">
        <pc:chgData name="Charlotte Moss" userId="17b589c9-cb67-41ed-a894-f82ca12b573d" providerId="ADAL" clId="{6E7371FC-9FC3-42E1-8210-ACE4056BB99A}" dt="2023-10-19T16:16:56.623" v="7" actId="6549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soft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hard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Buch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 [n/a] Kleidung  [2820] Text [473] nicht wahr? [n/a]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schlecht [327] aber [31] auch [18] nicht [11] wie [25] wie geht's? [n/a]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en-GB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[12] wo [94] England [1762] Schweiz [763] wunderbar [1603] und [2]</a:t>
            </a: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notes field wherever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0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6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HANDOUT ROUND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64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HANDOUT ROUND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51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contrasting soft and hard [</a:t>
            </a:r>
            <a:r>
              <a:rPr lang="en-GB" b="0" dirty="0" err="1"/>
              <a:t>ch</a:t>
            </a:r>
            <a:r>
              <a:rPr lang="en-GB" b="0" dirty="0"/>
              <a:t>] in a read aloud and listening task.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read the explanation about when to use soft and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2. Click on the first audio button to hear either a soft or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3. Pupils suggest which of the two words above matches the [</a:t>
            </a:r>
            <a:r>
              <a:rPr lang="en-GB" dirty="0" err="1"/>
              <a:t>ch</a:t>
            </a:r>
            <a:r>
              <a:rPr lang="en-GB" dirty="0"/>
              <a:t>] they have heard. They need to be careful! Some of the stones are unstable and if they choose the wrong answer, they will fall into the river with the crocodiles!</a:t>
            </a:r>
          </a:p>
          <a:p>
            <a:r>
              <a:rPr lang="en-GB" dirty="0"/>
              <a:t>4. Click on the stone the pupils have suggested to reveal the answer.</a:t>
            </a:r>
          </a:p>
          <a:p>
            <a:r>
              <a:rPr lang="en-GB" dirty="0"/>
              <a:t>5. Repeat for numbers 2-5.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dirty="0"/>
              <a:t>Hard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Hard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228600" indent="-228600">
              <a:buAutoNum type="arabicPeriod"/>
            </a:pPr>
            <a:r>
              <a:rPr lang="en-GB" dirty="0"/>
              <a:t>Soft [</a:t>
            </a:r>
            <a:r>
              <a:rPr lang="en-GB" dirty="0" err="1"/>
              <a:t>ch</a:t>
            </a:r>
            <a:r>
              <a:rPr lang="en-GB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Buch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[300]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Licht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[436]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Milch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[2276]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Nacht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[325]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Recht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[242]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Sprache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[421]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sprechen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[161]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suchen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[293]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Woche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[219]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03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this week’s vocabulary and recognition of </a:t>
            </a:r>
            <a:r>
              <a:rPr lang="en-GB" b="0" i="1" dirty="0" err="1"/>
              <a:t>nicht</a:t>
            </a:r>
            <a:r>
              <a:rPr lang="en-GB" b="0" dirty="0"/>
              <a:t> and </a:t>
            </a:r>
            <a:r>
              <a:rPr lang="en-GB" b="0" i="1" dirty="0" err="1"/>
              <a:t>mein</a:t>
            </a:r>
            <a:r>
              <a:rPr lang="en-GB" b="0" i="1" dirty="0"/>
              <a:t>/e, </a:t>
            </a:r>
            <a:r>
              <a:rPr lang="en-GB" b="0" i="1" dirty="0" err="1"/>
              <a:t>dein</a:t>
            </a:r>
            <a:r>
              <a:rPr lang="en-GB" b="0" i="1" dirty="0"/>
              <a:t>/e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task. Ronja has left some of her things at Mariem’s house. Mariem is talking about what she can see. Make it clear that for this exercise, a picture of Ronja represents </a:t>
            </a:r>
            <a:r>
              <a:rPr lang="en-GB" b="0" i="1" dirty="0" err="1"/>
              <a:t>dein</a:t>
            </a:r>
            <a:r>
              <a:rPr lang="en-GB" b="0" i="1" dirty="0"/>
              <a:t>/e </a:t>
            </a:r>
            <a:r>
              <a:rPr lang="en-GB" b="0" i="0" dirty="0"/>
              <a:t>and a picture of Mariem represents </a:t>
            </a:r>
            <a:r>
              <a:rPr lang="en-GB" b="0" i="1" dirty="0" err="1"/>
              <a:t>mein</a:t>
            </a:r>
            <a:r>
              <a:rPr lang="en-GB" b="0" i="1" dirty="0"/>
              <a:t>/e. </a:t>
            </a:r>
            <a:r>
              <a:rPr lang="en-GB" b="0" i="0" dirty="0"/>
              <a:t>So picture A represents </a:t>
            </a:r>
            <a:r>
              <a:rPr lang="en-GB" b="0" i="1" dirty="0"/>
              <a:t>Das </a:t>
            </a:r>
            <a:r>
              <a:rPr lang="en-GB" b="0" i="1" dirty="0" err="1"/>
              <a:t>ist</a:t>
            </a:r>
            <a:r>
              <a:rPr lang="en-GB" b="0" i="1" dirty="0"/>
              <a:t>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mein</a:t>
            </a:r>
            <a:r>
              <a:rPr lang="en-GB" b="0" i="1" dirty="0"/>
              <a:t> Text.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audio buttons to hear a sentence. Pupils write down which picture it represents.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dein</a:t>
            </a:r>
            <a:r>
              <a:rPr lang="en-GB" b="0" dirty="0"/>
              <a:t>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meine</a:t>
            </a:r>
            <a:r>
              <a:rPr lang="en-GB" b="0" dirty="0"/>
              <a:t> </a:t>
            </a:r>
            <a:r>
              <a:rPr lang="en-GB" b="0" dirty="0" err="1"/>
              <a:t>Kleidung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meine</a:t>
            </a:r>
            <a:r>
              <a:rPr lang="en-GB" b="0" dirty="0"/>
              <a:t> </a:t>
            </a:r>
            <a:r>
              <a:rPr lang="en-GB" b="0" dirty="0" err="1"/>
              <a:t>Hausaufgabe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mein</a:t>
            </a:r>
            <a:r>
              <a:rPr lang="en-GB" b="0" dirty="0"/>
              <a:t>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deine</a:t>
            </a:r>
            <a:r>
              <a:rPr lang="en-GB" b="0" dirty="0"/>
              <a:t> </a:t>
            </a:r>
            <a:r>
              <a:rPr lang="en-GB" b="0" dirty="0" err="1"/>
              <a:t>Kleidung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Das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deine</a:t>
            </a:r>
            <a:r>
              <a:rPr lang="en-GB" b="0" dirty="0"/>
              <a:t> </a:t>
            </a:r>
            <a:r>
              <a:rPr lang="en-GB" b="0" dirty="0" err="1"/>
              <a:t>Hausaufgabe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mein</a:t>
            </a:r>
            <a:r>
              <a:rPr lang="en-GB" b="0" i="1" dirty="0"/>
              <a:t>/e, </a:t>
            </a:r>
            <a:r>
              <a:rPr lang="en-GB" b="0" i="1" dirty="0" err="1"/>
              <a:t>dein</a:t>
            </a:r>
            <a:r>
              <a:rPr lang="en-GB" b="0" i="1" dirty="0"/>
              <a:t>/e </a:t>
            </a:r>
            <a:r>
              <a:rPr lang="en-GB" b="0" i="0" dirty="0"/>
              <a:t>and some of this week’s vocabulary.</a:t>
            </a:r>
            <a:endParaRPr lang="en-GB" b="0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identify two types of question types by syntax: </a:t>
            </a:r>
            <a:r>
              <a:rPr lang="en-GB" b="0" dirty="0" err="1"/>
              <a:t>Ist</a:t>
            </a:r>
            <a:r>
              <a:rPr lang="en-GB" b="0" dirty="0"/>
              <a:t> das…+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, and  Das </a:t>
            </a:r>
            <a:r>
              <a:rPr lang="en-GB" b="0" dirty="0" err="1"/>
              <a:t>ist</a:t>
            </a:r>
            <a:r>
              <a:rPr lang="en-GB" b="0" dirty="0"/>
              <a:t> … 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have to read the questions and decide, based on the syntax, whether there is a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at the end or not.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then click to reveal.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dialogue in pairs to practise the pronounciation.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3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inversion questions and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Each pair is given a handout (there are two different versions to enable pupils to play two rounds).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what they can see in that square. If a square contains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, they need to use a statement followed by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wahr</a:t>
            </a:r>
            <a:r>
              <a:rPr lang="en-GB" b="0" dirty="0"/>
              <a:t>. If the square contains a question mark, then they need to use an inversion.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image" Target="../media/image5.png"/><Relationship Id="rId21" Type="http://schemas.openxmlformats.org/officeDocument/2006/relationships/audio" Target="../media/audio13.wav"/><Relationship Id="rId7" Type="http://schemas.openxmlformats.org/officeDocument/2006/relationships/audio" Target="../media/audio1.wav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audio" Target="../media/audio3.wav"/><Relationship Id="rId5" Type="http://schemas.openxmlformats.org/officeDocument/2006/relationships/image" Target="../media/image7.png"/><Relationship Id="rId15" Type="http://schemas.openxmlformats.org/officeDocument/2006/relationships/audio" Target="../media/audio7.wav"/><Relationship Id="rId10" Type="http://schemas.openxmlformats.org/officeDocument/2006/relationships/image" Target="../media/image10.sv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audio" Target="../media/audio14.wav"/><Relationship Id="rId21" Type="http://schemas.openxmlformats.org/officeDocument/2006/relationships/audio" Target="../media/audio24.wav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17" Type="http://schemas.openxmlformats.org/officeDocument/2006/relationships/image" Target="../media/image3.gif"/><Relationship Id="rId25" Type="http://schemas.openxmlformats.org/officeDocument/2006/relationships/audio" Target="../media/audio28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gif"/><Relationship Id="rId20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audio" Target="../media/audio20.wav"/><Relationship Id="rId24" Type="http://schemas.openxmlformats.org/officeDocument/2006/relationships/audio" Target="../media/audio27.wav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23" Type="http://schemas.openxmlformats.org/officeDocument/2006/relationships/audio" Target="../media/audio26.wav"/><Relationship Id="rId10" Type="http://schemas.openxmlformats.org/officeDocument/2006/relationships/audio" Target="../media/audio19.wav"/><Relationship Id="rId19" Type="http://schemas.openxmlformats.org/officeDocument/2006/relationships/audio" Target="../media/audio22.wav"/><Relationship Id="rId4" Type="http://schemas.openxmlformats.org/officeDocument/2006/relationships/audio" Target="../media/audio15.wav"/><Relationship Id="rId9" Type="http://schemas.openxmlformats.org/officeDocument/2006/relationships/audio" Target="../media/audio18.wav"/><Relationship Id="rId14" Type="http://schemas.openxmlformats.org/officeDocument/2006/relationships/image" Target="../media/image12.png"/><Relationship Id="rId22" Type="http://schemas.openxmlformats.org/officeDocument/2006/relationships/audio" Target="../media/audio2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3.gif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F160C9-396A-8CFD-6DF9-B2682694FEE8}"/>
              </a:ext>
            </a:extLst>
          </p:cNvPr>
          <p:cNvGrpSpPr/>
          <p:nvPr/>
        </p:nvGrpSpPr>
        <p:grpSpPr>
          <a:xfrm>
            <a:off x="792878" y="1489227"/>
            <a:ext cx="2371823" cy="3727236"/>
            <a:chOff x="380255" y="951296"/>
            <a:chExt cx="3435311" cy="5094397"/>
          </a:xfrm>
        </p:grpSpPr>
        <p:pic>
          <p:nvPicPr>
            <p:cNvPr id="7" name="Picture 6" descr="A cartoon of a person in a blue and white striped shirt&#10;&#10;Description automatically generated">
              <a:extLst>
                <a:ext uri="{FF2B5EF4-FFF2-40B4-BE49-F238E27FC236}">
                  <a16:creationId xmlns:a16="http://schemas.microsoft.com/office/drawing/2014/main" id="{07CFACFF-1FA4-4E46-4648-1365D3A6C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089" y="1040074"/>
              <a:ext cx="1720477" cy="4916839"/>
            </a:xfrm>
            <a:prstGeom prst="rect">
              <a:avLst/>
            </a:prstGeom>
          </p:spPr>
        </p:pic>
        <p:pic>
          <p:nvPicPr>
            <p:cNvPr id="12" name="Picture 11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21C60256-6CCC-6E68-55F9-B4FB87936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"/>
            <a:stretch/>
          </p:blipFill>
          <p:spPr>
            <a:xfrm>
              <a:off x="380255" y="951296"/>
              <a:ext cx="1870131" cy="5094397"/>
            </a:xfrm>
            <a:prstGeom prst="rect">
              <a:avLst/>
            </a:prstGeom>
          </p:spPr>
        </p:pic>
        <p:pic>
          <p:nvPicPr>
            <p:cNvPr id="1026" name="Picture 2" descr="Free notebook school education vector">
              <a:extLst>
                <a:ext uri="{FF2B5EF4-FFF2-40B4-BE49-F238E27FC236}">
                  <a16:creationId xmlns:a16="http://schemas.microsoft.com/office/drawing/2014/main" id="{0A82D2B4-F2C6-6C0B-795D-9244090D0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7343">
              <a:off x="1001504" y="3003821"/>
              <a:ext cx="973800" cy="11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337B6DC6-7F18-1D54-7E4D-21B5E39F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52831" r="11718" b="36525"/>
            <a:stretch/>
          </p:blipFill>
          <p:spPr>
            <a:xfrm rot="18639516" flipH="1">
              <a:off x="943811" y="3341600"/>
              <a:ext cx="385248" cy="513816"/>
            </a:xfrm>
            <a:prstGeom prst="rect">
              <a:avLst/>
            </a:prstGeom>
          </p:spPr>
        </p:pic>
        <p:pic>
          <p:nvPicPr>
            <p:cNvPr id="14" name="Picture 2" descr="Free notebook school education vector">
              <a:extLst>
                <a:ext uri="{FF2B5EF4-FFF2-40B4-BE49-F238E27FC236}">
                  <a16:creationId xmlns:a16="http://schemas.microsoft.com/office/drawing/2014/main" id="{9C86F61E-7B1F-9A73-8247-6775C5E8E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38"/>
            <a:stretch/>
          </p:blipFill>
          <p:spPr bwMode="auto">
            <a:xfrm rot="1937343">
              <a:off x="805591" y="3658914"/>
              <a:ext cx="973800" cy="50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ree notebook school education vector">
              <a:extLst>
                <a:ext uri="{FF2B5EF4-FFF2-40B4-BE49-F238E27FC236}">
                  <a16:creationId xmlns:a16="http://schemas.microsoft.com/office/drawing/2014/main" id="{7D126D79-079F-3BCE-E4B3-0EDE4B788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3" t="54764" r="32863" b="30091"/>
            <a:stretch/>
          </p:blipFill>
          <p:spPr bwMode="auto">
            <a:xfrm rot="1937343">
              <a:off x="1183376" y="3588277"/>
              <a:ext cx="399293" cy="18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BBC56B-BAF4-F0A0-7CBC-997738ECBA95}"/>
              </a:ext>
            </a:extLst>
          </p:cNvPr>
          <p:cNvSpPr txBox="1"/>
          <p:nvPr/>
        </p:nvSpPr>
        <p:spPr>
          <a:xfrm>
            <a:off x="628907" y="5268985"/>
            <a:ext cx="334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Segoe Print" panose="02000600000000000000" pitchFamily="2" charset="0"/>
              </a:rPr>
              <a:t>Hausaufgabe</a:t>
            </a:r>
            <a:endParaRPr lang="en-GB" sz="36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432898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7869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4295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2623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2450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0903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395FC3E-1A39-B7D9-E365-95AA192B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502824"/>
              </p:ext>
            </p:extLst>
          </p:nvPr>
        </p:nvGraphicFramePr>
        <p:xfrm>
          <a:off x="361122" y="362778"/>
          <a:ext cx="11469756" cy="6132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325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8" name="Picture 2" descr="Free homework family learning to write illustration">
            <a:extLst>
              <a:ext uri="{FF2B5EF4-FFF2-40B4-BE49-F238E27FC236}">
                <a16:creationId xmlns:a16="http://schemas.microsoft.com/office/drawing/2014/main" id="{22245F8A-D344-71DB-AD53-C6AC712E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61" y="956456"/>
            <a:ext cx="1575503" cy="10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ee clothes clothing boots illustration">
            <a:extLst>
              <a:ext uri="{FF2B5EF4-FFF2-40B4-BE49-F238E27FC236}">
                <a16:creationId xmlns:a16="http://schemas.microsoft.com/office/drawing/2014/main" id="{17D3468A-AB92-09CC-5F6B-98A961CF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16" y="2804311"/>
            <a:ext cx="1924741" cy="11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pile book novel vector">
            <a:extLst>
              <a:ext uri="{FF2B5EF4-FFF2-40B4-BE49-F238E27FC236}">
                <a16:creationId xmlns:a16="http://schemas.microsoft.com/office/drawing/2014/main" id="{B248147E-79AD-5AEC-697E-1C497DA2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61" y="810031"/>
            <a:ext cx="1575504" cy="12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switzerland country europe vector">
            <a:extLst>
              <a:ext uri="{FF2B5EF4-FFF2-40B4-BE49-F238E27FC236}">
                <a16:creationId xmlns:a16="http://schemas.microsoft.com/office/drawing/2014/main" id="{8FDF529C-29FC-D915-4D9D-BD277D5F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264" y="4925743"/>
            <a:ext cx="2001200" cy="12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B353B-C760-E1E1-CC3E-C20AA2106980}"/>
              </a:ext>
            </a:extLst>
          </p:cNvPr>
          <p:cNvGrpSpPr/>
          <p:nvPr/>
        </p:nvGrpSpPr>
        <p:grpSpPr>
          <a:xfrm>
            <a:off x="1275550" y="4684340"/>
            <a:ext cx="1200115" cy="1791015"/>
            <a:chOff x="-3257549" y="351247"/>
            <a:chExt cx="2891629" cy="46400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D06996-BF93-DA11-49EC-43F68688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99E5A0-7034-B003-BE43-5DE01FB6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30" name="Picture 29" descr="Icon&#10;&#10;Description automatically generated with medium confidence">
            <a:extLst>
              <a:ext uri="{FF2B5EF4-FFF2-40B4-BE49-F238E27FC236}">
                <a16:creationId xmlns:a16="http://schemas.microsoft.com/office/drawing/2014/main" id="{E317C655-7488-E79D-8A01-4F1C1A921D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4879409" y="810032"/>
            <a:ext cx="1216590" cy="1131858"/>
          </a:xfrm>
          <a:prstGeom prst="rect">
            <a:avLst/>
          </a:prstGeom>
        </p:spPr>
      </p:pic>
      <p:pic>
        <p:nvPicPr>
          <p:cNvPr id="31" name="Picture 2" descr="Free checklist task to do vector">
            <a:extLst>
              <a:ext uri="{FF2B5EF4-FFF2-40B4-BE49-F238E27FC236}">
                <a16:creationId xmlns:a16="http://schemas.microsoft.com/office/drawing/2014/main" id="{9D01C7EB-C73D-3F86-992A-4A22C262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90" y="2752149"/>
            <a:ext cx="1226508" cy="13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29AFCE1-A4F9-736F-1241-1B19AE57BFBB}"/>
              </a:ext>
            </a:extLst>
          </p:cNvPr>
          <p:cNvSpPr txBox="1"/>
          <p:nvPr/>
        </p:nvSpPr>
        <p:spPr>
          <a:xfrm>
            <a:off x="6568302" y="956456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5CFE61-7A92-17C7-E11E-D80B654A4DCE}"/>
              </a:ext>
            </a:extLst>
          </p:cNvPr>
          <p:cNvSpPr txBox="1"/>
          <p:nvPr/>
        </p:nvSpPr>
        <p:spPr>
          <a:xfrm>
            <a:off x="3037071" y="5212884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6C654F-D687-98DB-4989-392465AF6614}"/>
              </a:ext>
            </a:extLst>
          </p:cNvPr>
          <p:cNvSpPr txBox="1"/>
          <p:nvPr/>
        </p:nvSpPr>
        <p:spPr>
          <a:xfrm>
            <a:off x="2839660" y="1083490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D266C5-D6B8-207A-FC8C-D21958A91729}"/>
              </a:ext>
            </a:extLst>
          </p:cNvPr>
          <p:cNvSpPr txBox="1"/>
          <p:nvPr/>
        </p:nvSpPr>
        <p:spPr>
          <a:xfrm>
            <a:off x="10880820" y="5283085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C667AF-342A-A936-9434-BFA9B86E62E8}"/>
              </a:ext>
            </a:extLst>
          </p:cNvPr>
          <p:cNvSpPr txBox="1"/>
          <p:nvPr/>
        </p:nvSpPr>
        <p:spPr>
          <a:xfrm>
            <a:off x="7478313" y="539793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207F32-AFDA-4FCC-35A4-5C51D0E434F6}"/>
              </a:ext>
            </a:extLst>
          </p:cNvPr>
          <p:cNvSpPr txBox="1"/>
          <p:nvPr/>
        </p:nvSpPr>
        <p:spPr>
          <a:xfrm>
            <a:off x="3490435" y="33267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077B53-F538-791E-832A-AD3D90B75520}"/>
              </a:ext>
            </a:extLst>
          </p:cNvPr>
          <p:cNvSpPr txBox="1"/>
          <p:nvPr/>
        </p:nvSpPr>
        <p:spPr>
          <a:xfrm>
            <a:off x="11347238" y="33290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B3DC8-6B25-68E5-4678-BF1E4FFCB329}"/>
              </a:ext>
            </a:extLst>
          </p:cNvPr>
          <p:cNvSpPr txBox="1"/>
          <p:nvPr/>
        </p:nvSpPr>
        <p:spPr>
          <a:xfrm>
            <a:off x="11286971" y="1101429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31D59F-AF3D-23E3-30AE-5673EBA4D64A}"/>
              </a:ext>
            </a:extLst>
          </p:cNvPr>
          <p:cNvSpPr txBox="1"/>
          <p:nvPr/>
        </p:nvSpPr>
        <p:spPr>
          <a:xfrm>
            <a:off x="6607488" y="2990922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3" name="Graphic 52" descr="Map with pin with solid fill">
            <a:extLst>
              <a:ext uri="{FF2B5EF4-FFF2-40B4-BE49-F238E27FC236}">
                <a16:creationId xmlns:a16="http://schemas.microsoft.com/office/drawing/2014/main" id="{F3D0A3D2-4936-86C3-5E79-6758E8FF1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04943" y="4684340"/>
            <a:ext cx="1693735" cy="1693735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00B25647-5242-D3EC-7E28-1F6CC26ABD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99" y="2673455"/>
            <a:ext cx="1468122" cy="14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395FC3E-1A39-B7D9-E365-95AA192B4952}"/>
              </a:ext>
            </a:extLst>
          </p:cNvPr>
          <p:cNvGraphicFramePr>
            <a:graphicFrameLocks noGrp="1"/>
          </p:cNvGraphicFramePr>
          <p:nvPr/>
        </p:nvGraphicFramePr>
        <p:xfrm>
          <a:off x="361122" y="362778"/>
          <a:ext cx="11469756" cy="6132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325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20441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8" name="Picture 2" descr="Free homework family learning to write illustration">
            <a:extLst>
              <a:ext uri="{FF2B5EF4-FFF2-40B4-BE49-F238E27FC236}">
                <a16:creationId xmlns:a16="http://schemas.microsoft.com/office/drawing/2014/main" id="{22245F8A-D344-71DB-AD53-C6AC712E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22" y="2857331"/>
            <a:ext cx="1881938" cy="12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ee clothes clothing boots illustration">
            <a:extLst>
              <a:ext uri="{FF2B5EF4-FFF2-40B4-BE49-F238E27FC236}">
                <a16:creationId xmlns:a16="http://schemas.microsoft.com/office/drawing/2014/main" id="{17D3468A-AB92-09CC-5F6B-98A961CF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16" y="2804311"/>
            <a:ext cx="1924741" cy="11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pile book novel vector">
            <a:extLst>
              <a:ext uri="{FF2B5EF4-FFF2-40B4-BE49-F238E27FC236}">
                <a16:creationId xmlns:a16="http://schemas.microsoft.com/office/drawing/2014/main" id="{B248147E-79AD-5AEC-697E-1C497DA2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747" y="2825829"/>
            <a:ext cx="1575504" cy="12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switzerland country europe vector">
            <a:extLst>
              <a:ext uri="{FF2B5EF4-FFF2-40B4-BE49-F238E27FC236}">
                <a16:creationId xmlns:a16="http://schemas.microsoft.com/office/drawing/2014/main" id="{8FDF529C-29FC-D915-4D9D-BD277D5F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1" y="838041"/>
            <a:ext cx="2001200" cy="12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B353B-C760-E1E1-CC3E-C20AA2106980}"/>
              </a:ext>
            </a:extLst>
          </p:cNvPr>
          <p:cNvGrpSpPr/>
          <p:nvPr/>
        </p:nvGrpSpPr>
        <p:grpSpPr>
          <a:xfrm>
            <a:off x="5495942" y="4732590"/>
            <a:ext cx="1200115" cy="1791583"/>
            <a:chOff x="-3257549" y="351247"/>
            <a:chExt cx="2891629" cy="46400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D06996-BF93-DA11-49EC-43F68688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99E5A0-7034-B003-BE43-5DE01FB6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C30E4B86-EC23-FD6F-2554-75B9F31C25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355915" y="4663973"/>
            <a:ext cx="1376705" cy="146791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5806B26-9AF1-673B-0D42-BE76E821D9DE}"/>
              </a:ext>
            </a:extLst>
          </p:cNvPr>
          <p:cNvGrpSpPr/>
          <p:nvPr/>
        </p:nvGrpSpPr>
        <p:grpSpPr>
          <a:xfrm>
            <a:off x="8842966" y="717835"/>
            <a:ext cx="1933285" cy="1228851"/>
            <a:chOff x="2726866" y="3620531"/>
            <a:chExt cx="2900564" cy="2120052"/>
          </a:xfrm>
        </p:grpSpPr>
        <p:pic>
          <p:nvPicPr>
            <p:cNvPr id="34" name="Picture 6" descr="Free christmas card christmas card illustration">
              <a:extLst>
                <a:ext uri="{FF2B5EF4-FFF2-40B4-BE49-F238E27FC236}">
                  <a16:creationId xmlns:a16="http://schemas.microsoft.com/office/drawing/2014/main" id="{C815B0B2-08C6-4951-9DBC-E8C6DB1DC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Free card cele celebration vector">
              <a:extLst>
                <a:ext uri="{FF2B5EF4-FFF2-40B4-BE49-F238E27FC236}">
                  <a16:creationId xmlns:a16="http://schemas.microsoft.com/office/drawing/2014/main" id="{C08828A4-39B8-25FC-6B89-E92704F68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C80C7795-3199-30EC-0A5A-222B1986C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29AFCE1-A4F9-736F-1241-1B19AE57BFBB}"/>
              </a:ext>
            </a:extLst>
          </p:cNvPr>
          <p:cNvSpPr txBox="1"/>
          <p:nvPr/>
        </p:nvSpPr>
        <p:spPr>
          <a:xfrm>
            <a:off x="6568302" y="956456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5CFE61-7A92-17C7-E11E-D80B654A4DCE}"/>
              </a:ext>
            </a:extLst>
          </p:cNvPr>
          <p:cNvSpPr txBox="1"/>
          <p:nvPr/>
        </p:nvSpPr>
        <p:spPr>
          <a:xfrm>
            <a:off x="3037071" y="5212884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6C654F-D687-98DB-4989-392465AF6614}"/>
              </a:ext>
            </a:extLst>
          </p:cNvPr>
          <p:cNvSpPr txBox="1"/>
          <p:nvPr/>
        </p:nvSpPr>
        <p:spPr>
          <a:xfrm>
            <a:off x="2839660" y="1083490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D266C5-D6B8-207A-FC8C-D21958A91729}"/>
              </a:ext>
            </a:extLst>
          </p:cNvPr>
          <p:cNvSpPr txBox="1"/>
          <p:nvPr/>
        </p:nvSpPr>
        <p:spPr>
          <a:xfrm>
            <a:off x="10673352" y="5283085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C667AF-342A-A936-9434-BFA9B86E62E8}"/>
              </a:ext>
            </a:extLst>
          </p:cNvPr>
          <p:cNvSpPr txBox="1"/>
          <p:nvPr/>
        </p:nvSpPr>
        <p:spPr>
          <a:xfrm>
            <a:off x="7478313" y="539793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207F32-AFDA-4FCC-35A4-5C51D0E434F6}"/>
              </a:ext>
            </a:extLst>
          </p:cNvPr>
          <p:cNvSpPr txBox="1"/>
          <p:nvPr/>
        </p:nvSpPr>
        <p:spPr>
          <a:xfrm>
            <a:off x="3490435" y="33267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077B53-F538-791E-832A-AD3D90B75520}"/>
              </a:ext>
            </a:extLst>
          </p:cNvPr>
          <p:cNvSpPr txBox="1"/>
          <p:nvPr/>
        </p:nvSpPr>
        <p:spPr>
          <a:xfrm>
            <a:off x="11139770" y="332909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B3DC8-6B25-68E5-4678-BF1E4FFCB329}"/>
              </a:ext>
            </a:extLst>
          </p:cNvPr>
          <p:cNvSpPr txBox="1"/>
          <p:nvPr/>
        </p:nvSpPr>
        <p:spPr>
          <a:xfrm>
            <a:off x="11079503" y="1101429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31D59F-AF3D-23E3-30AE-5673EBA4D64A}"/>
              </a:ext>
            </a:extLst>
          </p:cNvPr>
          <p:cNvSpPr txBox="1"/>
          <p:nvPr/>
        </p:nvSpPr>
        <p:spPr>
          <a:xfrm>
            <a:off x="6607488" y="2990922"/>
            <a:ext cx="136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Picture 2" descr="Free lightbulb idea enlightenment vector">
            <a:extLst>
              <a:ext uri="{FF2B5EF4-FFF2-40B4-BE49-F238E27FC236}">
                <a16:creationId xmlns:a16="http://schemas.microsoft.com/office/drawing/2014/main" id="{A636D00C-1F18-6D19-0688-61A9672E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81" y="550632"/>
            <a:ext cx="1478563" cy="16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cup award prize vector">
            <a:extLst>
              <a:ext uri="{FF2B5EF4-FFF2-40B4-BE49-F238E27FC236}">
                <a16:creationId xmlns:a16="http://schemas.microsoft.com/office/drawing/2014/main" id="{343B5ED9-370E-3DD0-430C-EDC67179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66" y="4680189"/>
            <a:ext cx="1488650" cy="187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0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A5629A25-4690-4F15-A078-0C8E9610EB85}"/>
              </a:ext>
            </a:extLst>
          </p:cNvPr>
          <p:cNvSpPr txBox="1"/>
          <p:nvPr/>
        </p:nvSpPr>
        <p:spPr>
          <a:xfrm>
            <a:off x="123171" y="651720"/>
            <a:ext cx="8961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‘ch’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sounds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like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‘Buch’ after a, o, 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Otherwise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sounds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like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’.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Google Shape;353;p4">
            <a:extLst>
              <a:ext uri="{FF2B5EF4-FFF2-40B4-BE49-F238E27FC236}">
                <a16:creationId xmlns:a16="http://schemas.microsoft.com/office/drawing/2014/main" id="{0531D194-A38B-DD1F-AAA8-F95699B8D42D}"/>
              </a:ext>
            </a:extLst>
          </p:cNvPr>
          <p:cNvSpPr/>
          <p:nvPr/>
        </p:nvSpPr>
        <p:spPr>
          <a:xfrm>
            <a:off x="0" y="1993993"/>
            <a:ext cx="12192000" cy="4864007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68;p4" descr="Diagram, map&#10;&#10;Description automatically generated">
            <a:extLst>
              <a:ext uri="{FF2B5EF4-FFF2-40B4-BE49-F238E27FC236}">
                <a16:creationId xmlns:a16="http://schemas.microsoft.com/office/drawing/2014/main" id="{E2137050-F7A5-9D1A-A341-B1C717E471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6490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9;p4" descr="Diagram, map&#10;&#10;Description automatically generated">
            <a:extLst>
              <a:ext uri="{FF2B5EF4-FFF2-40B4-BE49-F238E27FC236}">
                <a16:creationId xmlns:a16="http://schemas.microsoft.com/office/drawing/2014/main" id="{FF79CBC9-81C5-62ED-408F-CF057D992B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380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70;p4" descr="Diagram, map&#10;&#10;Description automatically generated">
            <a:extLst>
              <a:ext uri="{FF2B5EF4-FFF2-40B4-BE49-F238E27FC236}">
                <a16:creationId xmlns:a16="http://schemas.microsoft.com/office/drawing/2014/main" id="{B26333C4-82A3-0482-6472-7D29C26F15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0442" y="2912022"/>
            <a:ext cx="1696583" cy="88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1089EF5B-E41B-5C0A-5196-47CCDF8D59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434017">
            <a:off x="-135924" y="2350152"/>
            <a:ext cx="1132954" cy="41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67;p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218E21-E977-1F67-A4DC-7C073350A4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9058" r="85115" b="30933"/>
          <a:stretch/>
        </p:blipFill>
        <p:spPr>
          <a:xfrm rot="-517196" flipH="1">
            <a:off x="-432917" y="1773478"/>
            <a:ext cx="1299106" cy="193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25A9F21C-4C71-9CE4-B148-4CBB4E3604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6038" flipH="1">
            <a:off x="11544703" y="2548066"/>
            <a:ext cx="807145" cy="41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CustomShape 23">
            <a:hlinkClick r:id="" action="ppaction://noaction">
              <a:snd r:embed="rId7" name="T1_W11F_2.16.wav"/>
            </a:hlinkClick>
            <a:extLst>
              <a:ext uri="{FF2B5EF4-FFF2-40B4-BE49-F238E27FC236}">
                <a16:creationId xmlns:a16="http://schemas.microsoft.com/office/drawing/2014/main" id="{7C49C271-72B2-680B-8E36-0CFA0FDE2C7C}"/>
              </a:ext>
            </a:extLst>
          </p:cNvPr>
          <p:cNvSpPr/>
          <p:nvPr/>
        </p:nvSpPr>
        <p:spPr>
          <a:xfrm>
            <a:off x="1521623" y="6216692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2B081CF9-DEA0-2910-B164-BCFFEC4248AB}"/>
              </a:ext>
            </a:extLst>
          </p:cNvPr>
          <p:cNvSpPr/>
          <p:nvPr/>
        </p:nvSpPr>
        <p:spPr>
          <a:xfrm>
            <a:off x="3520549" y="61922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CustomShape 23">
            <a:hlinkClick r:id="" action="ppaction://noaction">
              <a:snd r:embed="rId7" name="T1_W11F_2.16.wav"/>
            </a:hlinkClick>
            <a:extLst>
              <a:ext uri="{FF2B5EF4-FFF2-40B4-BE49-F238E27FC236}">
                <a16:creationId xmlns:a16="http://schemas.microsoft.com/office/drawing/2014/main" id="{8454F9C7-A09D-BC50-0DAA-C276445CFA56}"/>
              </a:ext>
            </a:extLst>
          </p:cNvPr>
          <p:cNvSpPr/>
          <p:nvPr/>
        </p:nvSpPr>
        <p:spPr>
          <a:xfrm>
            <a:off x="5592793" y="61922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4EFD92DF-272E-15CA-10EB-34DA42A6E76D}"/>
              </a:ext>
            </a:extLst>
          </p:cNvPr>
          <p:cNvSpPr/>
          <p:nvPr/>
        </p:nvSpPr>
        <p:spPr>
          <a:xfrm>
            <a:off x="7665037" y="623287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23">
            <a:hlinkClick r:id="" action="ppaction://noaction">
              <a:snd r:embed="rId8" name="T1_W11F_2.15.wav"/>
            </a:hlinkClick>
            <a:extLst>
              <a:ext uri="{FF2B5EF4-FFF2-40B4-BE49-F238E27FC236}">
                <a16:creationId xmlns:a16="http://schemas.microsoft.com/office/drawing/2014/main" id="{C1674AAF-1478-412D-3BCE-54997B4E4711}"/>
              </a:ext>
            </a:extLst>
          </p:cNvPr>
          <p:cNvSpPr/>
          <p:nvPr/>
        </p:nvSpPr>
        <p:spPr>
          <a:xfrm>
            <a:off x="9764467" y="618464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B081FBEF-197C-9809-9A32-BEC6A9E24662}"/>
              </a:ext>
            </a:extLst>
          </p:cNvPr>
          <p:cNvSpPr/>
          <p:nvPr/>
        </p:nvSpPr>
        <p:spPr>
          <a:xfrm>
            <a:off x="6804031" y="135251"/>
            <a:ext cx="2667868" cy="797221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Can you safely cross the river?</a:t>
            </a:r>
          </a:p>
        </p:txBody>
      </p:sp>
      <p:pic>
        <p:nvPicPr>
          <p:cNvPr id="95" name="Graphic 94" descr="Teacher">
            <a:extLst>
              <a:ext uri="{FF2B5EF4-FFF2-40B4-BE49-F238E27FC236}">
                <a16:creationId xmlns:a16="http://schemas.microsoft.com/office/drawing/2014/main" id="{F37D8127-DDD7-C1E9-7EDD-E25A4E68E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2039" y="-79442"/>
            <a:ext cx="914400" cy="914400"/>
          </a:xfrm>
          <a:prstGeom prst="rect">
            <a:avLst/>
          </a:prstGeom>
        </p:spPr>
      </p:pic>
      <p:pic>
        <p:nvPicPr>
          <p:cNvPr id="97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A2B27865-C4F9-E252-3CDD-AC236B6E46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949" y="523889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88;p4">
            <a:hlinkClick r:id="" action="ppaction://noaction">
              <a:snd r:embed="rId11" name="T1_W11F_2.11.wav"/>
            </a:hlinkClick>
            <a:extLst>
              <a:ext uri="{FF2B5EF4-FFF2-40B4-BE49-F238E27FC236}">
                <a16:creationId xmlns:a16="http://schemas.microsoft.com/office/drawing/2014/main" id="{EE6599C6-A342-94A1-6E4F-089C432CC782}"/>
              </a:ext>
            </a:extLst>
          </p:cNvPr>
          <p:cNvSpPr txBox="1"/>
          <p:nvPr/>
        </p:nvSpPr>
        <p:spPr>
          <a:xfrm>
            <a:off x="1109360" y="5386997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9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5EFD0AA5-60EA-FE9D-A889-8A5141816C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9912" y="4077725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388;p4">
            <a:hlinkClick r:id="" action="ppaction://noaction">
              <a:snd r:embed="rId12" name="T1_W11F_2.2.wav"/>
            </a:hlinkClick>
            <a:extLst>
              <a:ext uri="{FF2B5EF4-FFF2-40B4-BE49-F238E27FC236}">
                <a16:creationId xmlns:a16="http://schemas.microsoft.com/office/drawing/2014/main" id="{D4D874AF-5AA7-64DD-9B27-FA21B93385D8}"/>
              </a:ext>
            </a:extLst>
          </p:cNvPr>
          <p:cNvSpPr txBox="1"/>
          <p:nvPr/>
        </p:nvSpPr>
        <p:spPr>
          <a:xfrm>
            <a:off x="1145841" y="4229344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6AB298FE-9A62-CAB4-3169-62622891DB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794" y="516683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388;p4">
            <a:hlinkClick r:id="" action="ppaction://noaction">
              <a:snd r:embed="rId13" name="T1_W11F_2.8.wav"/>
            </a:hlinkClick>
            <a:extLst>
              <a:ext uri="{FF2B5EF4-FFF2-40B4-BE49-F238E27FC236}">
                <a16:creationId xmlns:a16="http://schemas.microsoft.com/office/drawing/2014/main" id="{01C483F1-70C4-6FF1-B4A0-1F6133B17E8E}"/>
              </a:ext>
            </a:extLst>
          </p:cNvPr>
          <p:cNvSpPr txBox="1"/>
          <p:nvPr/>
        </p:nvSpPr>
        <p:spPr>
          <a:xfrm>
            <a:off x="2862817" y="5343498"/>
            <a:ext cx="16900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sprechen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F8620538-40AB-9BDF-B37F-30B2469CF3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5757" y="4005665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388;p4">
            <a:hlinkClick r:id="" action="ppaction://noaction">
              <a:snd r:embed="rId14" name="T1_W11F_2.9.wav"/>
            </a:hlinkClick>
            <a:extLst>
              <a:ext uri="{FF2B5EF4-FFF2-40B4-BE49-F238E27FC236}">
                <a16:creationId xmlns:a16="http://schemas.microsoft.com/office/drawing/2014/main" id="{D717018A-4DFB-C97E-3B1C-104A1B7E9764}"/>
              </a:ext>
            </a:extLst>
          </p:cNvPr>
          <p:cNvSpPr txBox="1"/>
          <p:nvPr/>
        </p:nvSpPr>
        <p:spPr>
          <a:xfrm>
            <a:off x="3071686" y="4157284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suchen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5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DF6E903A-E8DB-0134-5055-8EA520186C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3761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388;p4">
            <a:hlinkClick r:id="" action="ppaction://noaction">
              <a:snd r:embed="rId15" name="T1_W11F_2.7.wav"/>
            </a:hlinkClick>
            <a:extLst>
              <a:ext uri="{FF2B5EF4-FFF2-40B4-BE49-F238E27FC236}">
                <a16:creationId xmlns:a16="http://schemas.microsoft.com/office/drawing/2014/main" id="{255CD635-E7C3-B33E-4254-DA180D565FBC}"/>
              </a:ext>
            </a:extLst>
          </p:cNvPr>
          <p:cNvSpPr txBox="1"/>
          <p:nvPr/>
        </p:nvSpPr>
        <p:spPr>
          <a:xfrm>
            <a:off x="5106172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Sprache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9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49D2D83B-35F3-C502-AD76-844BA92A4F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724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388;p4">
            <a:hlinkClick r:id="" action="ppaction://noaction">
              <a:snd r:embed="rId16" name="T1_W11F_2.4.wav"/>
            </a:hlinkClick>
            <a:extLst>
              <a:ext uri="{FF2B5EF4-FFF2-40B4-BE49-F238E27FC236}">
                <a16:creationId xmlns:a16="http://schemas.microsoft.com/office/drawing/2014/main" id="{C403C2E9-CD26-C0B9-2C73-2FC009CA4CC8}"/>
              </a:ext>
            </a:extLst>
          </p:cNvPr>
          <p:cNvSpPr txBox="1"/>
          <p:nvPr/>
        </p:nvSpPr>
        <p:spPr>
          <a:xfrm>
            <a:off x="5142653" y="4177162"/>
            <a:ext cx="1435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Milch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1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935B21CD-ED56-EB5E-1591-858E809BCA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3801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388;p4">
            <a:hlinkClick r:id="" action="ppaction://noaction">
              <a:snd r:embed="rId17" name="T1_W11F_2.6.wav"/>
            </a:hlinkClick>
            <a:extLst>
              <a:ext uri="{FF2B5EF4-FFF2-40B4-BE49-F238E27FC236}">
                <a16:creationId xmlns:a16="http://schemas.microsoft.com/office/drawing/2014/main" id="{62F68416-56DD-68E2-D166-33D8A0972685}"/>
              </a:ext>
            </a:extLst>
          </p:cNvPr>
          <p:cNvSpPr txBox="1"/>
          <p:nvPr/>
        </p:nvSpPr>
        <p:spPr>
          <a:xfrm>
            <a:off x="7216212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3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AD8E16FD-5BC0-A21C-DD10-8F0912131D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6764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388;p4">
            <a:hlinkClick r:id="" action="ppaction://noaction">
              <a:snd r:embed="rId18" name="T1_W11F_2.10.wav"/>
            </a:hlinkClick>
            <a:extLst>
              <a:ext uri="{FF2B5EF4-FFF2-40B4-BE49-F238E27FC236}">
                <a16:creationId xmlns:a16="http://schemas.microsoft.com/office/drawing/2014/main" id="{6F7ADE14-03F3-2BD9-8F5D-185F0A828F6A}"/>
              </a:ext>
            </a:extLst>
          </p:cNvPr>
          <p:cNvSpPr txBox="1"/>
          <p:nvPr/>
        </p:nvSpPr>
        <p:spPr>
          <a:xfrm>
            <a:off x="7252693" y="4177162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5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C6A3EA43-7B9E-88DC-3435-8D553C1A8A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2898" y="4025543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388;p4">
            <a:hlinkClick r:id="" action="ppaction://noaction">
              <a:snd r:embed="rId19" name="T1_W11F_2.3.wav"/>
            </a:hlinkClick>
            <a:extLst>
              <a:ext uri="{FF2B5EF4-FFF2-40B4-BE49-F238E27FC236}">
                <a16:creationId xmlns:a16="http://schemas.microsoft.com/office/drawing/2014/main" id="{600E7BE7-0F87-CD4E-C5DF-04719D81868A}"/>
              </a:ext>
            </a:extLst>
          </p:cNvPr>
          <p:cNvSpPr txBox="1"/>
          <p:nvPr/>
        </p:nvSpPr>
        <p:spPr>
          <a:xfrm>
            <a:off x="9288667" y="4177162"/>
            <a:ext cx="1587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7" name="Google Shape;374;p4" descr="Logo&#10;&#10;Description automatically generated">
            <a:extLst>
              <a:ext uri="{FF2B5EF4-FFF2-40B4-BE49-F238E27FC236}">
                <a16:creationId xmlns:a16="http://schemas.microsoft.com/office/drawing/2014/main" id="{0260EE3D-12AC-B19D-635D-A3C86848B0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9935" y="5186711"/>
            <a:ext cx="1387833" cy="88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388;p4">
            <a:hlinkClick r:id="" action="ppaction://noaction">
              <a:snd r:embed="rId20" name="T1_W11F_2.5.wav"/>
            </a:hlinkClick>
            <a:extLst>
              <a:ext uri="{FF2B5EF4-FFF2-40B4-BE49-F238E27FC236}">
                <a16:creationId xmlns:a16="http://schemas.microsoft.com/office/drawing/2014/main" id="{B23090AD-EB85-95EA-32A2-8070A0D86CDA}"/>
              </a:ext>
            </a:extLst>
          </p:cNvPr>
          <p:cNvSpPr txBox="1"/>
          <p:nvPr/>
        </p:nvSpPr>
        <p:spPr>
          <a:xfrm>
            <a:off x="9312346" y="5334815"/>
            <a:ext cx="1435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Nacht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CasellaDiTesto 3">
            <a:hlinkClick r:id="" action="ppaction://noaction">
              <a:snd r:embed="rId21" name="T1_W11F_2.1.wav"/>
            </a:hlinkClick>
            <a:extLst>
              <a:ext uri="{FF2B5EF4-FFF2-40B4-BE49-F238E27FC236}">
                <a16:creationId xmlns:a16="http://schemas.microsoft.com/office/drawing/2014/main" id="{370FD424-48C3-A2C9-AEDA-0664480EED39}"/>
              </a:ext>
            </a:extLst>
          </p:cNvPr>
          <p:cNvSpPr txBox="1"/>
          <p:nvPr/>
        </p:nvSpPr>
        <p:spPr>
          <a:xfrm>
            <a:off x="2907421" y="158275"/>
            <a:ext cx="2871630" cy="54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771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98" grpId="0"/>
      <p:bldP spid="100" grpId="0"/>
      <p:bldP spid="102" grpId="0"/>
      <p:bldP spid="104" grpId="0"/>
      <p:bldP spid="108" grpId="0"/>
      <p:bldP spid="110" grpId="0"/>
      <p:bldP spid="112" grpId="0"/>
      <p:bldP spid="114" grpId="0"/>
      <p:bldP spid="116" grpId="0"/>
      <p:bldP spid="1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11F_3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8" y="128500"/>
            <a:ext cx="486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9774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left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Mariem’s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house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4" name="T1_W11F_3.2.wav"/>
            </a:hlinkClick>
            <a:extLst>
              <a:ext uri="{FF2B5EF4-FFF2-40B4-BE49-F238E27FC236}">
                <a16:creationId xmlns:a16="http://schemas.microsoft.com/office/drawing/2014/main" id="{8EC0FFCD-616C-34B9-C134-8A8BCC45FCF2}"/>
              </a:ext>
            </a:extLst>
          </p:cNvPr>
          <p:cNvSpPr/>
          <p:nvPr/>
        </p:nvSpPr>
        <p:spPr>
          <a:xfrm>
            <a:off x="8975752" y="190558"/>
            <a:ext cx="1295898" cy="518040"/>
          </a:xfrm>
          <a:prstGeom prst="wedgeRoundRectCallout">
            <a:avLst>
              <a:gd name="adj1" fmla="val -65267"/>
              <a:gd name="adj2" fmla="val -58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B2AE93B6-FF24-C8CA-30F0-DC83C0ED2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684" y="-24136"/>
            <a:ext cx="914400" cy="914400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D0DF708-1ED0-1744-63F4-4253A895CE9F}"/>
              </a:ext>
            </a:extLst>
          </p:cNvPr>
          <p:cNvGraphicFramePr>
            <a:graphicFrameLocks noGrp="1"/>
          </p:cNvGraphicFramePr>
          <p:nvPr/>
        </p:nvGraphicFramePr>
        <p:xfrm>
          <a:off x="1420427" y="1927029"/>
          <a:ext cx="10342485" cy="4420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495">
                  <a:extLst>
                    <a:ext uri="{9D8B030D-6E8A-4147-A177-3AD203B41FA5}">
                      <a16:colId xmlns:a16="http://schemas.microsoft.com/office/drawing/2014/main" val="2232835228"/>
                    </a:ext>
                  </a:extLst>
                </a:gridCol>
                <a:gridCol w="3447495">
                  <a:extLst>
                    <a:ext uri="{9D8B030D-6E8A-4147-A177-3AD203B41FA5}">
                      <a16:colId xmlns:a16="http://schemas.microsoft.com/office/drawing/2014/main" val="2151227283"/>
                    </a:ext>
                  </a:extLst>
                </a:gridCol>
                <a:gridCol w="3447495">
                  <a:extLst>
                    <a:ext uri="{9D8B030D-6E8A-4147-A177-3AD203B41FA5}">
                      <a16:colId xmlns:a16="http://schemas.microsoft.com/office/drawing/2014/main" val="906662789"/>
                    </a:ext>
                  </a:extLst>
                </a:gridCol>
              </a:tblGrid>
              <a:tr h="22102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232017"/>
                  </a:ext>
                </a:extLst>
              </a:tr>
              <a:tr h="221025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76547"/>
                  </a:ext>
                </a:extLst>
              </a:tr>
            </a:tbl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A9FA1DE0-253B-3684-BC66-D29736B6C53A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EF98B5-5DEF-BF46-D987-CB7CBB968ED9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B86E04-0ECB-DBF5-1D90-7FF6D751BC7F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3FBF639F-BA85-A637-71C1-5438134D083A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CDADB9B1-4570-76F1-44D1-0895D3AFD5E0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0CEFCB-1870-4BDE-C25B-8B0AC8FAB2DF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CustomShape 23">
            <a:hlinkClick r:id="" action="ppaction://noaction">
              <a:snd r:embed="rId7" name="T1_W11F_3.3.wav"/>
            </a:hlinkClick>
            <a:extLst>
              <a:ext uri="{FF2B5EF4-FFF2-40B4-BE49-F238E27FC236}">
                <a16:creationId xmlns:a16="http://schemas.microsoft.com/office/drawing/2014/main" id="{B33F6285-C985-E717-32F7-4FBAEE0B3474}"/>
              </a:ext>
            </a:extLst>
          </p:cNvPr>
          <p:cNvSpPr/>
          <p:nvPr/>
        </p:nvSpPr>
        <p:spPr>
          <a:xfrm>
            <a:off x="217228" y="1927029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3">
            <a:hlinkClick r:id="" action="ppaction://noaction">
              <a:snd r:embed="rId8" name="T1_W11F_3.4.wav"/>
            </a:hlinkClick>
            <a:extLst>
              <a:ext uri="{FF2B5EF4-FFF2-40B4-BE49-F238E27FC236}">
                <a16:creationId xmlns:a16="http://schemas.microsoft.com/office/drawing/2014/main" id="{640D2C6B-CC85-165E-ED7C-DCF0A5DE1951}"/>
              </a:ext>
            </a:extLst>
          </p:cNvPr>
          <p:cNvSpPr/>
          <p:nvPr/>
        </p:nvSpPr>
        <p:spPr>
          <a:xfrm>
            <a:off x="217228" y="274160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3">
            <a:hlinkClick r:id="" action="ppaction://noaction">
              <a:snd r:embed="rId9" name="T1_W11F_3.5.wav"/>
            </a:hlinkClick>
            <a:extLst>
              <a:ext uri="{FF2B5EF4-FFF2-40B4-BE49-F238E27FC236}">
                <a16:creationId xmlns:a16="http://schemas.microsoft.com/office/drawing/2014/main" id="{D14F7C53-C11C-9E40-D27D-9465636A99C2}"/>
              </a:ext>
            </a:extLst>
          </p:cNvPr>
          <p:cNvSpPr/>
          <p:nvPr/>
        </p:nvSpPr>
        <p:spPr>
          <a:xfrm>
            <a:off x="217228" y="350147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3">
            <a:hlinkClick r:id="" action="ppaction://noaction">
              <a:snd r:embed="rId10" name="T1_W11F_3.6.wav"/>
            </a:hlinkClick>
            <a:extLst>
              <a:ext uri="{FF2B5EF4-FFF2-40B4-BE49-F238E27FC236}">
                <a16:creationId xmlns:a16="http://schemas.microsoft.com/office/drawing/2014/main" id="{0A185483-EB74-FF06-BB34-DE064E3A3384}"/>
              </a:ext>
            </a:extLst>
          </p:cNvPr>
          <p:cNvSpPr/>
          <p:nvPr/>
        </p:nvSpPr>
        <p:spPr>
          <a:xfrm>
            <a:off x="217228" y="434204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3">
            <a:hlinkClick r:id="" action="ppaction://noaction">
              <a:snd r:embed="rId11" name="T1_W11F_3.7.wav"/>
            </a:hlinkClick>
            <a:extLst>
              <a:ext uri="{FF2B5EF4-FFF2-40B4-BE49-F238E27FC236}">
                <a16:creationId xmlns:a16="http://schemas.microsoft.com/office/drawing/2014/main" id="{5AFEF8FE-7964-6A23-ACEE-FF76417599DB}"/>
              </a:ext>
            </a:extLst>
          </p:cNvPr>
          <p:cNvSpPr/>
          <p:nvPr/>
        </p:nvSpPr>
        <p:spPr>
          <a:xfrm>
            <a:off x="217228" y="5156625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3">
            <a:hlinkClick r:id="" action="ppaction://noaction">
              <a:snd r:embed="rId12" name="T1_W11F_3.8.wav"/>
            </a:hlinkClick>
            <a:extLst>
              <a:ext uri="{FF2B5EF4-FFF2-40B4-BE49-F238E27FC236}">
                <a16:creationId xmlns:a16="http://schemas.microsoft.com/office/drawing/2014/main" id="{F7639805-7767-1CD2-6BB5-2330E9DCD9A0}"/>
              </a:ext>
            </a:extLst>
          </p:cNvPr>
          <p:cNvSpPr/>
          <p:nvPr/>
        </p:nvSpPr>
        <p:spPr>
          <a:xfrm>
            <a:off x="217228" y="591648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Free homework family learning to write illustration">
            <a:extLst>
              <a:ext uri="{FF2B5EF4-FFF2-40B4-BE49-F238E27FC236}">
                <a16:creationId xmlns:a16="http://schemas.microsoft.com/office/drawing/2014/main" id="{C268F2BA-E062-D66B-C14B-E29E94AC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346" y="2729116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Free clothes clothing boots illustration">
            <a:extLst>
              <a:ext uri="{FF2B5EF4-FFF2-40B4-BE49-F238E27FC236}">
                <a16:creationId xmlns:a16="http://schemas.microsoft.com/office/drawing/2014/main" id="{66311086-14A1-321F-40B0-B1E7C2C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84" y="2842972"/>
            <a:ext cx="1172700" cy="7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Free pile book novel vector">
            <a:extLst>
              <a:ext uri="{FF2B5EF4-FFF2-40B4-BE49-F238E27FC236}">
                <a16:creationId xmlns:a16="http://schemas.microsoft.com/office/drawing/2014/main" id="{7BD37A79-341E-5D1A-3ED4-2725B956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35" y="4898951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homework family learning to write illustration">
            <a:extLst>
              <a:ext uri="{FF2B5EF4-FFF2-40B4-BE49-F238E27FC236}">
                <a16:creationId xmlns:a16="http://schemas.microsoft.com/office/drawing/2014/main" id="{AD51A0AC-A960-6881-2A43-14CE44D3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23" y="5088133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ree clothes clothing boots illustration">
            <a:extLst>
              <a:ext uri="{FF2B5EF4-FFF2-40B4-BE49-F238E27FC236}">
                <a16:creationId xmlns:a16="http://schemas.microsoft.com/office/drawing/2014/main" id="{4D77C866-97BA-BD7B-B187-68C07CE7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55" y="5040372"/>
            <a:ext cx="1172700" cy="7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ree pile book novel vector">
            <a:extLst>
              <a:ext uri="{FF2B5EF4-FFF2-40B4-BE49-F238E27FC236}">
                <a16:creationId xmlns:a16="http://schemas.microsoft.com/office/drawing/2014/main" id="{D28C57B8-9080-F026-7CA9-942AA926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82" y="2868276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BA09CE88-CC7F-985C-042C-9BC8F49E2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83" y="1862095"/>
            <a:ext cx="739050" cy="2238147"/>
          </a:xfrm>
          <a:prstGeom prst="rect">
            <a:avLst/>
          </a:prstGeom>
        </p:spPr>
      </p:pic>
      <p:pic>
        <p:nvPicPr>
          <p:cNvPr id="36" name="Picture 35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7498DD5-FD77-A8C5-7402-02B0C502187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6070982" y="4118939"/>
            <a:ext cx="765133" cy="220869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A9F81A3A-58D5-7993-D367-56F450496F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03" y="2751563"/>
            <a:ext cx="764938" cy="677437"/>
          </a:xfrm>
          <a:prstGeom prst="rect">
            <a:avLst/>
          </a:prstGeom>
        </p:spPr>
      </p:pic>
      <p:pic>
        <p:nvPicPr>
          <p:cNvPr id="42" name="Picture 41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27436008-7456-2C6A-7C25-D997A5594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01" y="4089488"/>
            <a:ext cx="739050" cy="2238147"/>
          </a:xfrm>
          <a:prstGeom prst="rect">
            <a:avLst/>
          </a:prstGeom>
        </p:spPr>
      </p:pic>
      <p:sp>
        <p:nvSpPr>
          <p:cNvPr id="43" name="CustomShape 23">
            <a:hlinkClick r:id="" action="ppaction://noaction">
              <a:snd r:embed="rId19" name="T1_W11F_11.2.wav"/>
            </a:hlinkClick>
            <a:extLst>
              <a:ext uri="{FF2B5EF4-FFF2-40B4-BE49-F238E27FC236}">
                <a16:creationId xmlns:a16="http://schemas.microsoft.com/office/drawing/2014/main" id="{C2CD2097-489E-2642-3E17-BA4248CE49DC}"/>
              </a:ext>
            </a:extLst>
          </p:cNvPr>
          <p:cNvSpPr/>
          <p:nvPr/>
        </p:nvSpPr>
        <p:spPr>
          <a:xfrm>
            <a:off x="779955" y="192702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4" name="CustomShape 23">
            <a:hlinkClick r:id="" action="ppaction://noaction">
              <a:snd r:embed="rId20" name="T1_W11F_11.3.wav"/>
            </a:hlinkClick>
            <a:extLst>
              <a:ext uri="{FF2B5EF4-FFF2-40B4-BE49-F238E27FC236}">
                <a16:creationId xmlns:a16="http://schemas.microsoft.com/office/drawing/2014/main" id="{9C6F2C77-CE7E-DB9C-1056-445485FF2ED3}"/>
              </a:ext>
            </a:extLst>
          </p:cNvPr>
          <p:cNvSpPr/>
          <p:nvPr/>
        </p:nvSpPr>
        <p:spPr>
          <a:xfrm>
            <a:off x="779955" y="2741608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F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23">
            <a:hlinkClick r:id="" action="ppaction://noaction">
              <a:snd r:embed="rId21" name="T1_W11F_11.4.wav"/>
            </a:hlinkClick>
            <a:extLst>
              <a:ext uri="{FF2B5EF4-FFF2-40B4-BE49-F238E27FC236}">
                <a16:creationId xmlns:a16="http://schemas.microsoft.com/office/drawing/2014/main" id="{66AC3FF8-8A66-2D55-6C93-68829C471BC5}"/>
              </a:ext>
            </a:extLst>
          </p:cNvPr>
          <p:cNvSpPr/>
          <p:nvPr/>
        </p:nvSpPr>
        <p:spPr>
          <a:xfrm>
            <a:off x="779955" y="3501471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D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23">
            <a:hlinkClick r:id="" action="ppaction://noaction">
              <a:snd r:embed="rId22" name="T1_W11F_11.5.wav"/>
            </a:hlinkClick>
            <a:extLst>
              <a:ext uri="{FF2B5EF4-FFF2-40B4-BE49-F238E27FC236}">
                <a16:creationId xmlns:a16="http://schemas.microsoft.com/office/drawing/2014/main" id="{D45FD49F-7BA9-F428-0828-D6BEB463F58A}"/>
              </a:ext>
            </a:extLst>
          </p:cNvPr>
          <p:cNvSpPr/>
          <p:nvPr/>
        </p:nvSpPr>
        <p:spPr>
          <a:xfrm>
            <a:off x="779955" y="4342046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23">
            <a:hlinkClick r:id="" action="ppaction://noaction">
              <a:snd r:embed="rId23" name="T1_W11F_11.6.wav"/>
            </a:hlinkClick>
            <a:extLst>
              <a:ext uri="{FF2B5EF4-FFF2-40B4-BE49-F238E27FC236}">
                <a16:creationId xmlns:a16="http://schemas.microsoft.com/office/drawing/2014/main" id="{FD1E7786-1F53-00A4-86CF-B3E0D38BF422}"/>
              </a:ext>
            </a:extLst>
          </p:cNvPr>
          <p:cNvSpPr/>
          <p:nvPr/>
        </p:nvSpPr>
        <p:spPr>
          <a:xfrm>
            <a:off x="779955" y="5156625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23">
            <a:hlinkClick r:id="" action="ppaction://noaction">
              <a:snd r:embed="rId24" name="T1_W11F_11.7.wav"/>
            </a:hlinkClick>
            <a:extLst>
              <a:ext uri="{FF2B5EF4-FFF2-40B4-BE49-F238E27FC236}">
                <a16:creationId xmlns:a16="http://schemas.microsoft.com/office/drawing/2014/main" id="{B5D3F24F-2456-F7CA-C590-B16EC9198DA0}"/>
              </a:ext>
            </a:extLst>
          </p:cNvPr>
          <p:cNvSpPr/>
          <p:nvPr/>
        </p:nvSpPr>
        <p:spPr>
          <a:xfrm>
            <a:off x="779955" y="5916488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FF460BC-B619-D869-1E55-876B6B6321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6145548" y="1927029"/>
            <a:ext cx="765133" cy="220869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AEE11CE7-7A04-9296-6D72-A4E0A3C922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28" y="2773592"/>
            <a:ext cx="764938" cy="677437"/>
          </a:xfrm>
          <a:prstGeom prst="rect">
            <a:avLst/>
          </a:prstGeom>
        </p:spPr>
      </p:pic>
      <p:pic>
        <p:nvPicPr>
          <p:cNvPr id="51" name="Picture 50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AC5E4E27-7ABA-AE93-26B2-80A6C8F102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47" y="4089487"/>
            <a:ext cx="739050" cy="2238147"/>
          </a:xfrm>
          <a:prstGeom prst="rect">
            <a:avLst/>
          </a:prstGeom>
        </p:spPr>
      </p:pic>
      <p:pic>
        <p:nvPicPr>
          <p:cNvPr id="52" name="Picture 51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5A115361-05B7-BD4C-A063-78DB9933D44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/>
          <a:stretch/>
        </p:blipFill>
        <p:spPr>
          <a:xfrm>
            <a:off x="9515105" y="1959928"/>
            <a:ext cx="765133" cy="2208696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CFCE6504-C0F5-73F9-42F6-CF1CD8012E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56" y="2868276"/>
            <a:ext cx="764938" cy="677437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1F9DE090-BA4A-96C4-B8EC-5B7669CC8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8" y="4905533"/>
            <a:ext cx="764938" cy="677437"/>
          </a:xfrm>
          <a:prstGeom prst="rect">
            <a:avLst/>
          </a:prstGeom>
        </p:spPr>
      </p:pic>
      <p:sp>
        <p:nvSpPr>
          <p:cNvPr id="55" name="CustomShape 23">
            <a:hlinkClick r:id="" action="ppaction://noaction">
              <a:snd r:embed="rId19" name="T1_W11F_11.2.wav"/>
            </a:hlinkClick>
            <a:extLst>
              <a:ext uri="{FF2B5EF4-FFF2-40B4-BE49-F238E27FC236}">
                <a16:creationId xmlns:a16="http://schemas.microsoft.com/office/drawing/2014/main" id="{2FA6C495-8195-28FF-35EC-6B8FE4D25EC7}"/>
              </a:ext>
            </a:extLst>
          </p:cNvPr>
          <p:cNvSpPr/>
          <p:nvPr/>
        </p:nvSpPr>
        <p:spPr>
          <a:xfrm>
            <a:off x="1527718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3">
            <a:hlinkClick r:id="" action="ppaction://noaction">
              <a:snd r:embed="rId20" name="T1_W11F_11.3.wav"/>
            </a:hlinkClick>
            <a:extLst>
              <a:ext uri="{FF2B5EF4-FFF2-40B4-BE49-F238E27FC236}">
                <a16:creationId xmlns:a16="http://schemas.microsoft.com/office/drawing/2014/main" id="{3E191C98-5D20-AAC2-C6A6-FFC386A3BC72}"/>
              </a:ext>
            </a:extLst>
          </p:cNvPr>
          <p:cNvSpPr/>
          <p:nvPr/>
        </p:nvSpPr>
        <p:spPr>
          <a:xfrm>
            <a:off x="4980204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3">
            <a:hlinkClick r:id="" action="ppaction://noaction">
              <a:snd r:embed="rId21" name="T1_W11F_11.4.wav"/>
            </a:hlinkClick>
            <a:extLst>
              <a:ext uri="{FF2B5EF4-FFF2-40B4-BE49-F238E27FC236}">
                <a16:creationId xmlns:a16="http://schemas.microsoft.com/office/drawing/2014/main" id="{7397BD20-5C45-86C2-CE82-33837C33D275}"/>
              </a:ext>
            </a:extLst>
          </p:cNvPr>
          <p:cNvSpPr/>
          <p:nvPr/>
        </p:nvSpPr>
        <p:spPr>
          <a:xfrm>
            <a:off x="8424132" y="2019927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3">
            <a:hlinkClick r:id="" action="ppaction://noaction">
              <a:snd r:embed="rId22" name="T1_W11F_11.5.wav"/>
            </a:hlinkClick>
            <a:extLst>
              <a:ext uri="{FF2B5EF4-FFF2-40B4-BE49-F238E27FC236}">
                <a16:creationId xmlns:a16="http://schemas.microsoft.com/office/drawing/2014/main" id="{699204F0-A378-A737-E78B-32E96189509C}"/>
              </a:ext>
            </a:extLst>
          </p:cNvPr>
          <p:cNvSpPr/>
          <p:nvPr/>
        </p:nvSpPr>
        <p:spPr>
          <a:xfrm>
            <a:off x="1527718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9" name="CustomShape 23">
            <a:hlinkClick r:id="" action="ppaction://noaction">
              <a:snd r:embed="rId23" name="T1_W11F_11.6.wav"/>
            </a:hlinkClick>
            <a:extLst>
              <a:ext uri="{FF2B5EF4-FFF2-40B4-BE49-F238E27FC236}">
                <a16:creationId xmlns:a16="http://schemas.microsoft.com/office/drawing/2014/main" id="{24D3FAA4-B1B8-7DD3-E4BD-EEC6011CC560}"/>
              </a:ext>
            </a:extLst>
          </p:cNvPr>
          <p:cNvSpPr/>
          <p:nvPr/>
        </p:nvSpPr>
        <p:spPr>
          <a:xfrm>
            <a:off x="4989303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CustomShape 23">
            <a:hlinkClick r:id="" action="ppaction://noaction">
              <a:snd r:embed="rId24" name="T1_W11F_11.7.wav"/>
            </a:hlinkClick>
            <a:extLst>
              <a:ext uri="{FF2B5EF4-FFF2-40B4-BE49-F238E27FC236}">
                <a16:creationId xmlns:a16="http://schemas.microsoft.com/office/drawing/2014/main" id="{4585ACC2-5AE5-A845-9114-156487974E58}"/>
              </a:ext>
            </a:extLst>
          </p:cNvPr>
          <p:cNvSpPr/>
          <p:nvPr/>
        </p:nvSpPr>
        <p:spPr>
          <a:xfrm>
            <a:off x="8424132" y="4243999"/>
            <a:ext cx="538248" cy="470236"/>
          </a:xfrm>
          <a:prstGeom prst="actionButtonBlank">
            <a:avLst/>
          </a:prstGeom>
          <a:solidFill>
            <a:srgbClr val="FFD319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F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8E69EDB1-42FE-4B93-B851-28D08D080A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0"/>
          <a:stretch/>
        </p:blipFill>
        <p:spPr>
          <a:xfrm>
            <a:off x="437222" y="1154369"/>
            <a:ext cx="739050" cy="754018"/>
          </a:xfrm>
          <a:prstGeom prst="rect">
            <a:avLst/>
          </a:prstGeom>
        </p:spPr>
      </p:pic>
      <p:sp>
        <p:nvSpPr>
          <p:cNvPr id="2" name="Speech Bubble: Rectangle with Corners Rounded 1">
            <a:hlinkClick r:id="" action="ppaction://noaction">
              <a:snd r:embed="rId25" name="T1_W11_20.1.wav"/>
            </a:hlinkClick>
            <a:extLst>
              <a:ext uri="{FF2B5EF4-FFF2-40B4-BE49-F238E27FC236}">
                <a16:creationId xmlns:a16="http://schemas.microsoft.com/office/drawing/2014/main" id="{6CDCA137-67BE-49BC-AC5D-1FC721193714}"/>
              </a:ext>
            </a:extLst>
          </p:cNvPr>
          <p:cNvSpPr/>
          <p:nvPr/>
        </p:nvSpPr>
        <p:spPr>
          <a:xfrm>
            <a:off x="1176272" y="1229428"/>
            <a:ext cx="2938528" cy="523220"/>
          </a:xfrm>
          <a:prstGeom prst="wedgeRoundRectCallout">
            <a:avLst>
              <a:gd name="adj1" fmla="val -58351"/>
              <a:gd name="adj2" fmla="val 28268"/>
              <a:gd name="adj3" fmla="val 16667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37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68470" y="85238"/>
            <a:ext cx="47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03992"/>
              </p:ext>
            </p:extLst>
          </p:nvPr>
        </p:nvGraphicFramePr>
        <p:xfrm>
          <a:off x="619359" y="1063801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_____ 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_____ Problem.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_____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_____ 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81324"/>
              </p:ext>
            </p:extLst>
          </p:nvPr>
        </p:nvGraphicFramePr>
        <p:xfrm>
          <a:off x="6198273" y="1062594"/>
          <a:ext cx="4874647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___my homework.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____ your text?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 not my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 not your card.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 my ________ isn’t she?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01835" y="1356518"/>
            <a:ext cx="335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Hausaufgabe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6198273" y="1346046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675145" y="2431541"/>
            <a:ext cx="205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6300620" y="2431542"/>
            <a:ext cx="113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675145" y="34722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287081" y="34722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47445" y="3487707"/>
            <a:ext cx="173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1601348" y="4561214"/>
            <a:ext cx="289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Karte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6198273" y="4551398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473734" y="5634393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meine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6278203" y="5651198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7815688" y="5622853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Rounded Rectangular Callout 24">
            <a:extLst>
              <a:ext uri="{FF2B5EF4-FFF2-40B4-BE49-F238E27FC236}">
                <a16:creationId xmlns:a16="http://schemas.microsoft.com/office/drawing/2014/main" id="{77DC41CB-90F0-248C-BA61-F94ABF5F8E89}"/>
              </a:ext>
            </a:extLst>
          </p:cNvPr>
          <p:cNvSpPr/>
          <p:nvPr/>
        </p:nvSpPr>
        <p:spPr>
          <a:xfrm>
            <a:off x="5536585" y="2409294"/>
            <a:ext cx="4749036" cy="1088269"/>
          </a:xfrm>
          <a:prstGeom prst="wedgeRoundRectCallout">
            <a:avLst>
              <a:gd name="adj1" fmla="val 39870"/>
              <a:gd name="adj2" fmla="val 24537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works for any ‘tag’ question so here we say: ‘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isn’t she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A7AF8-DA5C-FCC4-7725-19A9E610E018}"/>
              </a:ext>
            </a:extLst>
          </p:cNvPr>
          <p:cNvSpPr txBox="1"/>
          <p:nvPr/>
        </p:nvSpPr>
        <p:spPr>
          <a:xfrm>
            <a:off x="3982772" y="5627369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wahr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092493EC-6ECD-9ECD-C534-55CE18DF1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4"/>
          <a:stretch/>
        </p:blipFill>
        <p:spPr>
          <a:xfrm>
            <a:off x="8801289" y="17967"/>
            <a:ext cx="837723" cy="844724"/>
          </a:xfrm>
          <a:prstGeom prst="rect">
            <a:avLst/>
          </a:prstGeom>
        </p:spPr>
      </p:pic>
      <p:pic>
        <p:nvPicPr>
          <p:cNvPr id="10" name="Picture 9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E774CAF-EE44-26DB-8A5E-25769D8516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b="66260"/>
          <a:stretch/>
        </p:blipFill>
        <p:spPr>
          <a:xfrm>
            <a:off x="8147166" y="23082"/>
            <a:ext cx="867288" cy="8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377532" y="137379"/>
            <a:ext cx="709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Partnerin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651720"/>
            <a:ext cx="10605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Mariem’s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mum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asking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things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and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which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Ronja’s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‘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at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end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questions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638AB40-9DE3-5A40-945A-60EC78D9085C}"/>
              </a:ext>
            </a:extLst>
          </p:cNvPr>
          <p:cNvSpPr/>
          <p:nvPr/>
        </p:nvSpPr>
        <p:spPr>
          <a:xfrm>
            <a:off x="1117134" y="1823847"/>
            <a:ext cx="5303520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B9E5E-3B63-03CA-0D4B-F2773146CEAE}"/>
              </a:ext>
            </a:extLst>
          </p:cNvPr>
          <p:cNvSpPr txBox="1"/>
          <p:nvPr/>
        </p:nvSpPr>
        <p:spPr>
          <a:xfrm>
            <a:off x="1173571" y="1937791"/>
            <a:ext cx="5303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ausaufgabe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0B81C8-5C47-2C08-B0B3-E0BC4F838FE4}"/>
              </a:ext>
            </a:extLst>
          </p:cNvPr>
          <p:cNvSpPr/>
          <p:nvPr/>
        </p:nvSpPr>
        <p:spPr>
          <a:xfrm>
            <a:off x="4564264" y="1888054"/>
            <a:ext cx="153173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B1F83F-A25E-9559-F070-FA9AEB214E63}"/>
              </a:ext>
            </a:extLst>
          </p:cNvPr>
          <p:cNvSpPr/>
          <p:nvPr/>
        </p:nvSpPr>
        <p:spPr>
          <a:xfrm>
            <a:off x="4776737" y="2635769"/>
            <a:ext cx="4669414" cy="643017"/>
          </a:xfrm>
          <a:prstGeom prst="wedgeRoundRectCallout">
            <a:avLst>
              <a:gd name="adj1" fmla="val -58840"/>
              <a:gd name="adj2" fmla="val 336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AC330C-C32A-4105-C07D-ABEF250A485F}"/>
              </a:ext>
            </a:extLst>
          </p:cNvPr>
          <p:cNvSpPr txBox="1"/>
          <p:nvPr/>
        </p:nvSpPr>
        <p:spPr>
          <a:xfrm>
            <a:off x="4858974" y="2777255"/>
            <a:ext cx="4669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          ?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F18B-1F22-79D2-B489-77E31051FA7B}"/>
              </a:ext>
            </a:extLst>
          </p:cNvPr>
          <p:cNvSpPr/>
          <p:nvPr/>
        </p:nvSpPr>
        <p:spPr>
          <a:xfrm>
            <a:off x="7660826" y="2727518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0853BDA-72B9-A7CD-B908-4AF1576AE87D}"/>
              </a:ext>
            </a:extLst>
          </p:cNvPr>
          <p:cNvSpPr/>
          <p:nvPr/>
        </p:nvSpPr>
        <p:spPr>
          <a:xfrm>
            <a:off x="1031709" y="3630112"/>
            <a:ext cx="4754352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E19C-8CC1-5B45-D60C-682FE8571D41}"/>
              </a:ext>
            </a:extLst>
          </p:cNvPr>
          <p:cNvSpPr txBox="1"/>
          <p:nvPr/>
        </p:nvSpPr>
        <p:spPr>
          <a:xfrm>
            <a:off x="1240768" y="3750907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Text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63806E-BEC7-2247-E720-D267BC51943E}"/>
              </a:ext>
            </a:extLst>
          </p:cNvPr>
          <p:cNvSpPr/>
          <p:nvPr/>
        </p:nvSpPr>
        <p:spPr>
          <a:xfrm>
            <a:off x="3408884" y="3723777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BB21002-6740-4177-2296-52D311D51D8E}"/>
              </a:ext>
            </a:extLst>
          </p:cNvPr>
          <p:cNvSpPr/>
          <p:nvPr/>
        </p:nvSpPr>
        <p:spPr>
          <a:xfrm>
            <a:off x="4713022" y="4360043"/>
            <a:ext cx="4419844" cy="643017"/>
          </a:xfrm>
          <a:prstGeom prst="wedgeRoundRectCallout">
            <a:avLst>
              <a:gd name="adj1" fmla="val -62401"/>
              <a:gd name="adj2" fmla="val 358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29FD4-BA52-988E-EA2D-C06A5C92FC69}"/>
              </a:ext>
            </a:extLst>
          </p:cNvPr>
          <p:cNvSpPr txBox="1"/>
          <p:nvPr/>
        </p:nvSpPr>
        <p:spPr>
          <a:xfrm>
            <a:off x="4784142" y="4496028"/>
            <a:ext cx="43934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Karte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,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?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5DB4D2-0B09-0820-4FE2-1D160D3E5FE0}"/>
              </a:ext>
            </a:extLst>
          </p:cNvPr>
          <p:cNvSpPr/>
          <p:nvPr/>
        </p:nvSpPr>
        <p:spPr>
          <a:xfrm>
            <a:off x="7236172" y="4446291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1304904-BD78-BC54-5D8E-327BEDC53480}"/>
              </a:ext>
            </a:extLst>
          </p:cNvPr>
          <p:cNvSpPr/>
          <p:nvPr/>
        </p:nvSpPr>
        <p:spPr>
          <a:xfrm>
            <a:off x="1029081" y="5222132"/>
            <a:ext cx="4754352" cy="643017"/>
          </a:xfrm>
          <a:prstGeom prst="wedgeRoundRectCallout">
            <a:avLst>
              <a:gd name="adj1" fmla="val -62751"/>
              <a:gd name="adj2" fmla="val 367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B8F73D-A57B-53A9-4A25-9E9D8E27B4F2}"/>
              </a:ext>
            </a:extLst>
          </p:cNvPr>
          <p:cNvSpPr txBox="1"/>
          <p:nvPr/>
        </p:nvSpPr>
        <p:spPr>
          <a:xfrm>
            <a:off x="1114020" y="5344426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Liste                       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6BAD22E-1228-5029-5343-6AE2AB0EDFF4}"/>
              </a:ext>
            </a:extLst>
          </p:cNvPr>
          <p:cNvSpPr/>
          <p:nvPr/>
        </p:nvSpPr>
        <p:spPr>
          <a:xfrm>
            <a:off x="3378200" y="5294690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741B5F3-B187-E8B2-353E-5DBC4FC80A73}"/>
              </a:ext>
            </a:extLst>
          </p:cNvPr>
          <p:cNvSpPr/>
          <p:nvPr/>
        </p:nvSpPr>
        <p:spPr>
          <a:xfrm>
            <a:off x="4774036" y="5967829"/>
            <a:ext cx="4754352" cy="643017"/>
          </a:xfrm>
          <a:prstGeom prst="wedgeRoundRectCallout">
            <a:avLst>
              <a:gd name="adj1" fmla="val -60688"/>
              <a:gd name="adj2" fmla="val 358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9D021-9B1C-980D-7CE1-AC2E68F5E702}"/>
              </a:ext>
            </a:extLst>
          </p:cNvPr>
          <p:cNvSpPr txBox="1"/>
          <p:nvPr/>
        </p:nvSpPr>
        <p:spPr>
          <a:xfrm>
            <a:off x="4992746" y="6108056"/>
            <a:ext cx="4669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Blatt                       ?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75BC8F-C497-BEF2-BE61-1E66BB1E3462}"/>
              </a:ext>
            </a:extLst>
          </p:cNvPr>
          <p:cNvSpPr/>
          <p:nvPr/>
        </p:nvSpPr>
        <p:spPr>
          <a:xfrm>
            <a:off x="7208437" y="6048420"/>
            <a:ext cx="1472146" cy="4995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pic>
        <p:nvPicPr>
          <p:cNvPr id="6" name="Picture 5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FAD0DE24-4066-9E04-36B5-1833DEAB3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92" y="1688143"/>
            <a:ext cx="1621309" cy="49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27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E4A9E2-6D97-033E-DF53-CD9367BC6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9263"/>
              </p:ext>
            </p:extLst>
          </p:nvPr>
        </p:nvGraphicFramePr>
        <p:xfrm>
          <a:off x="2738407" y="2868771"/>
          <a:ext cx="6715185" cy="3814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8395">
                  <a:extLst>
                    <a:ext uri="{9D8B030D-6E8A-4147-A177-3AD203B41FA5}">
                      <a16:colId xmlns:a16="http://schemas.microsoft.com/office/drawing/2014/main" val="2878683281"/>
                    </a:ext>
                  </a:extLst>
                </a:gridCol>
                <a:gridCol w="2238395">
                  <a:extLst>
                    <a:ext uri="{9D8B030D-6E8A-4147-A177-3AD203B41FA5}">
                      <a16:colId xmlns:a16="http://schemas.microsoft.com/office/drawing/2014/main" val="1951708126"/>
                    </a:ext>
                  </a:extLst>
                </a:gridCol>
                <a:gridCol w="2238395">
                  <a:extLst>
                    <a:ext uri="{9D8B030D-6E8A-4147-A177-3AD203B41FA5}">
                      <a16:colId xmlns:a16="http://schemas.microsoft.com/office/drawing/2014/main" val="207912351"/>
                    </a:ext>
                  </a:extLst>
                </a:gridCol>
              </a:tblGrid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854618"/>
                  </a:ext>
                </a:extLst>
              </a:tr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144286"/>
                  </a:ext>
                </a:extLst>
              </a:tr>
              <a:tr h="12714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9394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4b: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139815" y="32868"/>
            <a:ext cx="4555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Noughts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and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Crosses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1B6CF781-A48D-E88B-DDDA-8B80F83116DD}"/>
              </a:ext>
            </a:extLst>
          </p:cNvPr>
          <p:cNvSpPr/>
          <p:nvPr/>
        </p:nvSpPr>
        <p:spPr>
          <a:xfrm>
            <a:off x="2391363" y="677189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die Schweiz?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63DFBD-93F9-38CF-4D96-87D1DCECB494}"/>
              </a:ext>
            </a:extLst>
          </p:cNvPr>
          <p:cNvSpPr/>
          <p:nvPr/>
        </p:nvSpPr>
        <p:spPr>
          <a:xfrm>
            <a:off x="6411399" y="931141"/>
            <a:ext cx="2816392" cy="14009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Partner,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0C79DF9-2D32-AB29-D18A-395C8D3FD0E7}"/>
              </a:ext>
            </a:extLst>
          </p:cNvPr>
          <p:cNvSpPr/>
          <p:nvPr/>
        </p:nvSpPr>
        <p:spPr>
          <a:xfrm>
            <a:off x="2517885" y="1712837"/>
            <a:ext cx="3544192" cy="1075808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8" name="Picture 77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6EA41538-7C8B-0F71-360F-F3DE047E2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b="68517"/>
          <a:stretch/>
        </p:blipFill>
        <p:spPr>
          <a:xfrm>
            <a:off x="528497" y="1024626"/>
            <a:ext cx="1719769" cy="1513762"/>
          </a:xfrm>
          <a:prstGeom prst="rect">
            <a:avLst/>
          </a:prstGeom>
        </p:spPr>
      </p:pic>
      <p:pic>
        <p:nvPicPr>
          <p:cNvPr id="79" name="Picture 78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9AAEEB6-E218-D3D9-E938-71A49302E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4"/>
          <a:stretch/>
        </p:blipFill>
        <p:spPr>
          <a:xfrm>
            <a:off x="9501257" y="950359"/>
            <a:ext cx="1216589" cy="1421482"/>
          </a:xfrm>
          <a:prstGeom prst="rect">
            <a:avLst/>
          </a:prstGeom>
        </p:spPr>
      </p:pic>
      <p:pic>
        <p:nvPicPr>
          <p:cNvPr id="4" name="Picture 2" descr="Free homework family learning to write illustration">
            <a:extLst>
              <a:ext uri="{FF2B5EF4-FFF2-40B4-BE49-F238E27FC236}">
                <a16:creationId xmlns:a16="http://schemas.microsoft.com/office/drawing/2014/main" id="{DC82F8F3-3F78-A488-C056-2F23D791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53" y="4334231"/>
            <a:ext cx="1150117" cy="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46AC2269-2F47-B884-E6C9-70818D01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80" y="3035463"/>
            <a:ext cx="1528431" cy="9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ree pile book novel vector">
            <a:extLst>
              <a:ext uri="{FF2B5EF4-FFF2-40B4-BE49-F238E27FC236}">
                <a16:creationId xmlns:a16="http://schemas.microsoft.com/office/drawing/2014/main" id="{98384910-C0AA-6EC1-CE3E-5C56F8BA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90" y="5650821"/>
            <a:ext cx="1048958" cy="80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switzerland country europe vector">
            <a:extLst>
              <a:ext uri="{FF2B5EF4-FFF2-40B4-BE49-F238E27FC236}">
                <a16:creationId xmlns:a16="http://schemas.microsoft.com/office/drawing/2014/main" id="{8FCA4C0D-D322-FD07-6857-A2EF9F24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87" y="5490274"/>
            <a:ext cx="1761003" cy="11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E87BFF-31DB-4EF1-31A2-2EF3A770D28F}"/>
              </a:ext>
            </a:extLst>
          </p:cNvPr>
          <p:cNvGrpSpPr/>
          <p:nvPr/>
        </p:nvGrpSpPr>
        <p:grpSpPr>
          <a:xfrm>
            <a:off x="7819595" y="5420742"/>
            <a:ext cx="896641" cy="1279380"/>
            <a:chOff x="-3257549" y="351247"/>
            <a:chExt cx="2891629" cy="4640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D2609B-94D7-1BD3-A8CD-D6A4CF82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2B2BCF-3ABE-3CB0-E4F3-43289BF97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2C8FAB40-FDA1-3A57-46E5-EF95DF519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5198624" y="4306973"/>
            <a:ext cx="1042555" cy="1111626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CE56D978-AC52-B739-F228-7634366562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7760409" y="2897516"/>
            <a:ext cx="1216590" cy="1131858"/>
          </a:xfrm>
          <a:prstGeom prst="rect">
            <a:avLst/>
          </a:prstGeom>
        </p:spPr>
      </p:pic>
      <p:pic>
        <p:nvPicPr>
          <p:cNvPr id="18" name="Picture 2" descr="Free checklist task to do vector">
            <a:extLst>
              <a:ext uri="{FF2B5EF4-FFF2-40B4-BE49-F238E27FC236}">
                <a16:creationId xmlns:a16="http://schemas.microsoft.com/office/drawing/2014/main" id="{936B0FF6-1CFF-EAAD-E8D4-D2A95912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31" y="4246122"/>
            <a:ext cx="874966" cy="9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A76C4-B78A-07F4-5708-F10611BF84D5}"/>
              </a:ext>
            </a:extLst>
          </p:cNvPr>
          <p:cNvGrpSpPr/>
          <p:nvPr/>
        </p:nvGrpSpPr>
        <p:grpSpPr>
          <a:xfrm>
            <a:off x="2802603" y="3027940"/>
            <a:ext cx="1364068" cy="1061848"/>
            <a:chOff x="2726866" y="3620531"/>
            <a:chExt cx="2900564" cy="2120052"/>
          </a:xfrm>
        </p:grpSpPr>
        <p:pic>
          <p:nvPicPr>
            <p:cNvPr id="21" name="Picture 6" descr="Free christmas card christmas card illustration">
              <a:extLst>
                <a:ext uri="{FF2B5EF4-FFF2-40B4-BE49-F238E27FC236}">
                  <a16:creationId xmlns:a16="http://schemas.microsoft.com/office/drawing/2014/main" id="{3FAFDF09-32AB-5445-84B2-994A4A849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Free card cele celebration vector">
              <a:extLst>
                <a:ext uri="{FF2B5EF4-FFF2-40B4-BE49-F238E27FC236}">
                  <a16:creationId xmlns:a16="http://schemas.microsoft.com/office/drawing/2014/main" id="{E288E7D9-5074-C60E-8FD4-CA6D0C8B4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597E90A5-117E-F7E2-C43B-674603E47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D8E164-1269-7D54-989F-AE24171B9ED5}"/>
              </a:ext>
            </a:extLst>
          </p:cNvPr>
          <p:cNvSpPr txBox="1"/>
          <p:nvPr/>
        </p:nvSpPr>
        <p:spPr>
          <a:xfrm>
            <a:off x="4117171" y="3155385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E2539-09E5-8378-2CD4-0599C2C5FE49}"/>
              </a:ext>
            </a:extLst>
          </p:cNvPr>
          <p:cNvSpPr txBox="1"/>
          <p:nvPr/>
        </p:nvSpPr>
        <p:spPr>
          <a:xfrm>
            <a:off x="3996816" y="5642695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DA1383-B543-A11D-411F-50BD0FD36DFA}"/>
              </a:ext>
            </a:extLst>
          </p:cNvPr>
          <p:cNvSpPr txBox="1"/>
          <p:nvPr/>
        </p:nvSpPr>
        <p:spPr>
          <a:xfrm>
            <a:off x="6178830" y="4439097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E3F4-0604-37C9-5AF8-CC32A547F75A}"/>
              </a:ext>
            </a:extLst>
          </p:cNvPr>
          <p:cNvSpPr txBox="1"/>
          <p:nvPr/>
        </p:nvSpPr>
        <p:spPr>
          <a:xfrm>
            <a:off x="8421348" y="4363482"/>
            <a:ext cx="136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B185E-1B84-5B71-5415-7AC2B1B0D7BC}"/>
              </a:ext>
            </a:extLst>
          </p:cNvPr>
          <p:cNvSpPr txBox="1"/>
          <p:nvPr/>
        </p:nvSpPr>
        <p:spPr>
          <a:xfrm>
            <a:off x="4555120" y="4483945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D281A8-69AA-C175-DD90-AC64EB567CD8}"/>
              </a:ext>
            </a:extLst>
          </p:cNvPr>
          <p:cNvSpPr txBox="1"/>
          <p:nvPr/>
        </p:nvSpPr>
        <p:spPr>
          <a:xfrm>
            <a:off x="6822999" y="5821574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6CAD59-AD14-2F4A-47DC-F3B079EF7281}"/>
              </a:ext>
            </a:extLst>
          </p:cNvPr>
          <p:cNvSpPr txBox="1"/>
          <p:nvPr/>
        </p:nvSpPr>
        <p:spPr>
          <a:xfrm>
            <a:off x="8923121" y="5801367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A2F5CC-7B92-595B-8D95-87BACB085193}"/>
              </a:ext>
            </a:extLst>
          </p:cNvPr>
          <p:cNvSpPr txBox="1"/>
          <p:nvPr/>
        </p:nvSpPr>
        <p:spPr>
          <a:xfrm>
            <a:off x="8958676" y="3336370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BA2A2B-99C0-9E1E-0D29-F8ED25F8E4CA}"/>
              </a:ext>
            </a:extLst>
          </p:cNvPr>
          <p:cNvSpPr txBox="1"/>
          <p:nvPr/>
        </p:nvSpPr>
        <p:spPr>
          <a:xfrm>
            <a:off x="6817277" y="3261666"/>
            <a:ext cx="22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AC8FB0F8-3C68-E1AB-1C24-56F41DB92527}"/>
              </a:ext>
            </a:extLst>
          </p:cNvPr>
          <p:cNvSpPr/>
          <p:nvPr/>
        </p:nvSpPr>
        <p:spPr>
          <a:xfrm>
            <a:off x="3183189" y="5489925"/>
            <a:ext cx="1154917" cy="1061848"/>
          </a:xfrm>
          <a:prstGeom prst="flowChartConnector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5E8CEEC-0CCD-6379-C46B-B461699C710A}"/>
              </a:ext>
            </a:extLst>
          </p:cNvPr>
          <p:cNvSpPr/>
          <p:nvPr/>
        </p:nvSpPr>
        <p:spPr>
          <a:xfrm>
            <a:off x="5572624" y="5489925"/>
            <a:ext cx="1154917" cy="1061848"/>
          </a:xfrm>
          <a:prstGeom prst="flowChartConnector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1C0097E-2A04-5FA9-94C8-D79A74F82DAC}"/>
              </a:ext>
            </a:extLst>
          </p:cNvPr>
          <p:cNvCxnSpPr>
            <a:cxnSpLocks/>
          </p:cNvCxnSpPr>
          <p:nvPr/>
        </p:nvCxnSpPr>
        <p:spPr>
          <a:xfrm flipV="1">
            <a:off x="5669136" y="4286307"/>
            <a:ext cx="1019388" cy="689088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55F2E7-435E-71E9-A053-0FE5138D3956}"/>
              </a:ext>
            </a:extLst>
          </p:cNvPr>
          <p:cNvCxnSpPr>
            <a:cxnSpLocks/>
          </p:cNvCxnSpPr>
          <p:nvPr/>
        </p:nvCxnSpPr>
        <p:spPr>
          <a:xfrm>
            <a:off x="5770666" y="4264534"/>
            <a:ext cx="917858" cy="681076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60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7" grpId="0" animBg="1"/>
      <p:bldP spid="48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65270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geht’s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text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6585" y="5942595"/>
            <a:ext cx="295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homework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56028" y="594259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card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39248" y="5077352"/>
            <a:ext cx="22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clothing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6584" y="5099164"/>
            <a:ext cx="3214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isn’t it/isn’t that right?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02667" y="5078007"/>
            <a:ext cx="362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list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8499" y="4232798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how’s it going?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39246" y="33649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ad, badly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also, too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where?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86999" y="24865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60162" y="249933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Switzerland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wonderful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89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42088"/>
              </p:ext>
            </p:extLst>
          </p:nvPr>
        </p:nvGraphicFramePr>
        <p:xfrm>
          <a:off x="644541" y="1305566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ngland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lso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, too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isn’t it/isn’t that right?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06466" y="60221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Karte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4746585" y="600222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Text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7716272" y="5972412"/>
            <a:ext cx="322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7" y="5165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640235" y="5134526"/>
            <a:ext cx="232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wahr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7730789" y="513082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schlecht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4788499" y="4232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55608" y="34664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4786997" y="34071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geht’s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355608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802733" y="25784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7746783" y="25735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England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400658" y="1692714"/>
            <a:ext cx="220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Schweiz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4786997" y="17224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wunderbar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7756028" y="168223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</a:p>
        </p:txBody>
      </p:sp>
    </p:spTree>
    <p:extLst>
      <p:ext uri="{BB962C8B-B14F-4D97-AF65-F5344CB8AC3E}">
        <p14:creationId xmlns:p14="http://schemas.microsoft.com/office/powerpoint/2010/main" val="12644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1979</Words>
  <Application>Microsoft Office PowerPoint</Application>
  <PresentationFormat>Widescreen</PresentationFormat>
  <Paragraphs>380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Describing me and others </vt:lpstr>
      <vt:lpstr>Follow up 1: Sag die Wörter.</vt:lpstr>
      <vt:lpstr>Follow up 2</vt:lpstr>
      <vt:lpstr>Follow up 3 </vt:lpstr>
      <vt:lpstr>Follow up 4a</vt:lpstr>
      <vt:lpstr>Follow up 4b:</vt:lpstr>
      <vt:lpstr>Follow up 5: </vt:lpstr>
      <vt:lpstr>Follow up 5: </vt:lpstr>
      <vt:lpstr>Presentazione standard di PowerPoint</vt:lpstr>
      <vt:lpstr>Follow up 5: </vt:lpstr>
      <vt:lpstr>Follow up 5: </vt:lpstr>
      <vt:lpstr>Follow up 4 Handout</vt:lpstr>
      <vt:lpstr>Follow up 4 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50</cp:revision>
  <dcterms:created xsi:type="dcterms:W3CDTF">2021-06-12T06:20:35Z</dcterms:created>
  <dcterms:modified xsi:type="dcterms:W3CDTF">2024-01-04T11:05:25Z</dcterms:modified>
</cp:coreProperties>
</file>