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5" r:id="rId2"/>
    <p:sldId id="940" r:id="rId3"/>
    <p:sldId id="941" r:id="rId4"/>
    <p:sldId id="407" r:id="rId5"/>
    <p:sldId id="408" r:id="rId6"/>
    <p:sldId id="422" r:id="rId7"/>
    <p:sldId id="415" r:id="rId8"/>
    <p:sldId id="946" r:id="rId9"/>
    <p:sldId id="947" r:id="rId10"/>
    <p:sldId id="945" r:id="rId11"/>
    <p:sldId id="948" r:id="rId12"/>
    <p:sldId id="406" r:id="rId13"/>
    <p:sldId id="416" r:id="rId14"/>
    <p:sldId id="417" r:id="rId15"/>
    <p:sldId id="418" r:id="rId16"/>
    <p:sldId id="419" r:id="rId17"/>
    <p:sldId id="420" r:id="rId18"/>
    <p:sldId id="405" r:id="rId19"/>
    <p:sldId id="421" r:id="rId20"/>
    <p:sldId id="944" r:id="rId21"/>
    <p:sldId id="949" r:id="rId22"/>
    <p:sldId id="93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685BC-78C0-4168-9E5C-B28CF38FC613}" v="1135" dt="2023-07-18T15:29:22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7" autoAdjust="0"/>
    <p:restoredTop sz="77328" autoAdjust="0"/>
  </p:normalViewPr>
  <p:slideViewPr>
    <p:cSldViewPr snapToGrid="0">
      <p:cViewPr varScale="1">
        <p:scale>
          <a:sx n="51" d="100"/>
          <a:sy n="51" d="100"/>
        </p:scale>
        <p:origin x="114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912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soft 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ich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leicht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hard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Buch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Woche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de-DE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Hausaufgabe [n/a] Kleidung  [2820] Text [473] nicht wahr? [n/a]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schlecht [327] aber [31] auch [18] nicht [11] wie [25] wie geht's? [n/a]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en-GB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[12] wo [94] England [1762] Schweiz [763] wunderbar [1603] und [2]</a:t>
            </a:r>
            <a:endParaRPr lang="de-DE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[4/5]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00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[5/5]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00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picture and word together. Say the German word (or play the recording) and get students to repeat.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repeat an animation of the word, to elicit students’ production of the word without the teacher.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with the other four items.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After the last item, click to bring up callout to explain the use of ‘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wahr</a:t>
            </a:r>
            <a:r>
              <a:rPr lang="en-GB" dirty="0"/>
              <a:t>’.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28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1/5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this week’s new vocabulary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wahr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Herr Lehmann’s speech bubble asking ‘This is a …, isn’t it?’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picture.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Pupils say either </a:t>
            </a:r>
            <a:r>
              <a:rPr lang="en-GB" sz="1200" b="0" strike="noStrike" spc="-1" dirty="0" err="1">
                <a:latin typeface="Arial"/>
              </a:rPr>
              <a:t>ja</a:t>
            </a:r>
            <a:r>
              <a:rPr lang="en-GB" sz="1200" b="0" strike="noStrike" spc="-1" dirty="0">
                <a:latin typeface="Arial"/>
              </a:rPr>
              <a:t> or </a:t>
            </a:r>
            <a:r>
              <a:rPr lang="en-GB" sz="1200" b="0" strike="noStrike" spc="-1" dirty="0" err="1">
                <a:latin typeface="Arial"/>
              </a:rPr>
              <a:t>nein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answer.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Repeat for the next four slides.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7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01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87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5/5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936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already known uses of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uses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24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use of ‘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’ with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1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‘ich’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ich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to </a:t>
            </a:r>
            <a:r>
              <a:rPr lang="fr-FR" baseline="0" dirty="0" err="1"/>
              <a:t>yourself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contrasting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(e)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(e)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Explain the task. Ronja is working out which objects are hers and which are Mariem’s. If she says ‘das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(e)’, then the object is hers, if she says ‘das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nicht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(e)’, then the object is Mariem’s.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1 to 6 and R for Ronja and M for Mariem.</a:t>
            </a:r>
          </a:p>
          <a:p>
            <a:pPr marL="23004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relate them to the gender of nouns. To listen out for negation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pupils need to listen out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dein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deine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decide which thing Leonie is talking about, A or B.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example audio button. Elicit answer. Click for green answer border and picture to appear.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pupils have to now listen out for whether the thing talked about is a yes or a no. Click the picture in the’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oder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column to play the recording.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answer, click to bring up correct answer.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items 1-6.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[Text].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Kleidung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[Ball].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[Karte].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Jacke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deine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],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wahr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[Blatt],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nicht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wahr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r>
              <a:rPr lang="en-GB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Ja</a:t>
            </a:r>
            <a:r>
              <a:rPr lang="en-GB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leicht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[311]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sprechen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Buch’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‘Buch’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Buch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fan out </a:t>
            </a:r>
            <a:r>
              <a:rPr lang="fr-FR" baseline="0" dirty="0" err="1"/>
              <a:t>your</a:t>
            </a:r>
            <a:r>
              <a:rPr lang="fr-FR" baseline="0" dirty="0"/>
              <a:t> hands as if </a:t>
            </a:r>
            <a:r>
              <a:rPr lang="fr-FR" baseline="0" dirty="0" err="1"/>
              <a:t>opening</a:t>
            </a:r>
            <a:r>
              <a:rPr lang="fr-FR" baseline="0" dirty="0"/>
              <a:t> up a book.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Buch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[300]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baseline="0" dirty="0"/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085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soft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‘ich’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[219]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982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distinguish between the SSCs soft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hard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ch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in the listening modality.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Click to bring up instructions.</a:t>
            </a:r>
          </a:p>
          <a:p>
            <a:r>
              <a:rPr lang="en-GB" dirty="0"/>
              <a:t>2. Click for reminder callout bubble about the difference between hard and soft [</a:t>
            </a:r>
            <a:r>
              <a:rPr lang="en-GB" dirty="0" err="1"/>
              <a:t>ch</a:t>
            </a:r>
            <a:r>
              <a:rPr lang="en-GB" dirty="0"/>
              <a:t>]. </a:t>
            </a:r>
          </a:p>
          <a:p>
            <a:r>
              <a:rPr lang="en-GB" dirty="0"/>
              <a:t>3. Click sound button to play recording for item 1. Pupils decide whether it is soft or hard [</a:t>
            </a:r>
            <a:r>
              <a:rPr lang="en-GB" dirty="0" err="1"/>
              <a:t>ch</a:t>
            </a:r>
            <a:r>
              <a:rPr lang="en-GB" dirty="0"/>
              <a:t>].</a:t>
            </a:r>
          </a:p>
          <a:p>
            <a:r>
              <a:rPr lang="en-GB" dirty="0"/>
              <a:t>4. Click for answer tick, then for written version, then for picture.</a:t>
            </a:r>
          </a:p>
          <a:p>
            <a:r>
              <a:rPr lang="en-GB" dirty="0"/>
              <a:t>5. Continue for items 2-6.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b="0" dirty="0" err="1"/>
              <a:t>Macht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Besuch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brechen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China</a:t>
            </a:r>
          </a:p>
          <a:p>
            <a:pPr marL="228600" indent="-228600">
              <a:buAutoNum type="arabicPeriod"/>
            </a:pPr>
            <a:r>
              <a:rPr lang="en-GB" b="0" dirty="0" err="1"/>
              <a:t>Woche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Kirche</a:t>
            </a: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Frequency of unknown words/cognates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/>
              <a:t>Besuch</a:t>
            </a:r>
            <a:r>
              <a:rPr lang="en-GB" sz="1200" dirty="0"/>
              <a:t> [1106] </a:t>
            </a:r>
            <a:r>
              <a:rPr lang="en-GB" sz="1200" b="1" dirty="0" err="1"/>
              <a:t>brechen</a:t>
            </a:r>
            <a:r>
              <a:rPr lang="en-GB" sz="1200" dirty="0"/>
              <a:t> [1143] </a:t>
            </a:r>
            <a:r>
              <a:rPr lang="en-GB" sz="1200" b="1" dirty="0"/>
              <a:t>China</a:t>
            </a:r>
            <a:r>
              <a:rPr lang="en-GB" sz="1200" dirty="0"/>
              <a:t> [846]</a:t>
            </a:r>
            <a:r>
              <a:rPr lang="en-GB" sz="1200" b="1" dirty="0"/>
              <a:t> </a:t>
            </a:r>
            <a:r>
              <a:rPr lang="en-GB" sz="1200" b="1" dirty="0" err="1"/>
              <a:t>Kirche</a:t>
            </a:r>
            <a:r>
              <a:rPr lang="en-GB" sz="1200" b="1" dirty="0"/>
              <a:t> </a:t>
            </a:r>
            <a:r>
              <a:rPr lang="en-GB" sz="1200" dirty="0"/>
              <a:t>[892] </a:t>
            </a:r>
            <a:r>
              <a:rPr lang="en-GB" sz="1200" b="1" dirty="0" err="1"/>
              <a:t>Macht</a:t>
            </a:r>
            <a:r>
              <a:rPr lang="en-GB" sz="1200" dirty="0"/>
              <a:t> [1098] </a:t>
            </a:r>
            <a:r>
              <a:rPr lang="en-GB" sz="1200" b="1" dirty="0" err="1"/>
              <a:t>Woche</a:t>
            </a:r>
            <a:r>
              <a:rPr lang="en-GB" sz="1200" b="1" dirty="0"/>
              <a:t> </a:t>
            </a:r>
            <a:r>
              <a:rPr lang="en-GB" sz="1200" b="0" dirty="0"/>
              <a:t>[219]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1/6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revisit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words and decide which word relates to the picture shown.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asks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Deutsch?’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needed, the teacher can prompt for the English meaning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Englisch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?’ but it is likely that the meaning is transparently given by the pictures on this occasion.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4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[2/5]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[3/5]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4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image" Target="../media/image26.jpeg"/><Relationship Id="rId5" Type="http://schemas.openxmlformats.org/officeDocument/2006/relationships/audio" Target="../media/audio19.wav"/><Relationship Id="rId10" Type="http://schemas.openxmlformats.org/officeDocument/2006/relationships/image" Target="../media/image25.png"/><Relationship Id="rId4" Type="http://schemas.openxmlformats.org/officeDocument/2006/relationships/audio" Target="../media/audio18.wav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10" Type="http://schemas.openxmlformats.org/officeDocument/2006/relationships/image" Target="../media/image30.png"/><Relationship Id="rId4" Type="http://schemas.openxmlformats.org/officeDocument/2006/relationships/audio" Target="../media/audio24.wav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31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1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1.gi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8.jpeg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37.png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image" Target="../media/image35.png"/><Relationship Id="rId5" Type="http://schemas.openxmlformats.org/officeDocument/2006/relationships/audio" Target="../media/audio33.wav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3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7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image" Target="../media/image28.jpeg"/><Relationship Id="rId5" Type="http://schemas.openxmlformats.org/officeDocument/2006/relationships/audio" Target="../media/audio39.wav"/><Relationship Id="rId10" Type="http://schemas.openxmlformats.org/officeDocument/2006/relationships/image" Target="../media/image37.png"/><Relationship Id="rId4" Type="http://schemas.openxmlformats.org/officeDocument/2006/relationships/audio" Target="../media/audio38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30.png"/><Relationship Id="rId18" Type="http://schemas.openxmlformats.org/officeDocument/2006/relationships/image" Target="../media/image42.png"/><Relationship Id="rId3" Type="http://schemas.openxmlformats.org/officeDocument/2006/relationships/audio" Target="../media/audio41.wav"/><Relationship Id="rId7" Type="http://schemas.openxmlformats.org/officeDocument/2006/relationships/audio" Target="../media/audio44.wav"/><Relationship Id="rId12" Type="http://schemas.openxmlformats.org/officeDocument/2006/relationships/image" Target="../media/image29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3.wav"/><Relationship Id="rId11" Type="http://schemas.openxmlformats.org/officeDocument/2006/relationships/image" Target="../media/image28.jpeg"/><Relationship Id="rId5" Type="http://schemas.openxmlformats.org/officeDocument/2006/relationships/audio" Target="../media/audio42.wav"/><Relationship Id="rId15" Type="http://schemas.openxmlformats.org/officeDocument/2006/relationships/image" Target="../media/image25.png"/><Relationship Id="rId10" Type="http://schemas.openxmlformats.org/officeDocument/2006/relationships/audio" Target="../media/audio47.wav"/><Relationship Id="rId4" Type="http://schemas.openxmlformats.org/officeDocument/2006/relationships/image" Target="../media/image41.png"/><Relationship Id="rId9" Type="http://schemas.openxmlformats.org/officeDocument/2006/relationships/audio" Target="../media/audio46.wav"/><Relationship Id="rId1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46.gif"/><Relationship Id="rId26" Type="http://schemas.openxmlformats.org/officeDocument/2006/relationships/audio" Target="../media/audio61.wav"/><Relationship Id="rId3" Type="http://schemas.openxmlformats.org/officeDocument/2006/relationships/audio" Target="../media/audio48.wav"/><Relationship Id="rId21" Type="http://schemas.openxmlformats.org/officeDocument/2006/relationships/image" Target="../media/image29.png"/><Relationship Id="rId7" Type="http://schemas.openxmlformats.org/officeDocument/2006/relationships/audio" Target="../media/audio52.wav"/><Relationship Id="rId12" Type="http://schemas.openxmlformats.org/officeDocument/2006/relationships/image" Target="../media/image13.png"/><Relationship Id="rId17" Type="http://schemas.openxmlformats.org/officeDocument/2006/relationships/image" Target="../media/image45.svg"/><Relationship Id="rId25" Type="http://schemas.openxmlformats.org/officeDocument/2006/relationships/image" Target="../media/image42.png"/><Relationship Id="rId3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4.png"/><Relationship Id="rId20" Type="http://schemas.openxmlformats.org/officeDocument/2006/relationships/audio" Target="../media/audio58.wav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11" Type="http://schemas.openxmlformats.org/officeDocument/2006/relationships/image" Target="../media/image43.png"/><Relationship Id="rId24" Type="http://schemas.openxmlformats.org/officeDocument/2006/relationships/audio" Target="../media/audio60.wav"/><Relationship Id="rId32" Type="http://schemas.openxmlformats.org/officeDocument/2006/relationships/audio" Target="../media/audio64.wav"/><Relationship Id="rId5" Type="http://schemas.openxmlformats.org/officeDocument/2006/relationships/audio" Target="../media/audio50.wav"/><Relationship Id="rId15" Type="http://schemas.openxmlformats.org/officeDocument/2006/relationships/audio" Target="../media/audio57.wav"/><Relationship Id="rId23" Type="http://schemas.openxmlformats.org/officeDocument/2006/relationships/image" Target="../media/image30.png"/><Relationship Id="rId28" Type="http://schemas.openxmlformats.org/officeDocument/2006/relationships/audio" Target="../media/audio62.wav"/><Relationship Id="rId10" Type="http://schemas.openxmlformats.org/officeDocument/2006/relationships/audio" Target="../media/audio55.wav"/><Relationship Id="rId19" Type="http://schemas.openxmlformats.org/officeDocument/2006/relationships/image" Target="../media/image47.gif"/><Relationship Id="rId31" Type="http://schemas.openxmlformats.org/officeDocument/2006/relationships/image" Target="../media/image50.png"/><Relationship Id="rId4" Type="http://schemas.openxmlformats.org/officeDocument/2006/relationships/audio" Target="../media/audio49.wav"/><Relationship Id="rId9" Type="http://schemas.openxmlformats.org/officeDocument/2006/relationships/audio" Target="../media/audio54.wav"/><Relationship Id="rId14" Type="http://schemas.openxmlformats.org/officeDocument/2006/relationships/audio" Target="../media/audio56.wav"/><Relationship Id="rId22" Type="http://schemas.openxmlformats.org/officeDocument/2006/relationships/audio" Target="../media/audio59.wav"/><Relationship Id="rId27" Type="http://schemas.openxmlformats.org/officeDocument/2006/relationships/image" Target="../media/image48.png"/><Relationship Id="rId30" Type="http://schemas.openxmlformats.org/officeDocument/2006/relationships/audio" Target="../media/audio63.wav"/><Relationship Id="rId8" Type="http://schemas.openxmlformats.org/officeDocument/2006/relationships/audio" Target="../media/audio5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6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10" Type="http://schemas.openxmlformats.org/officeDocument/2006/relationships/image" Target="../media/image6.jp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image" Target="../media/image11.png"/><Relationship Id="rId4" Type="http://schemas.openxmlformats.org/officeDocument/2006/relationships/audio" Target="../media/audio8.wav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14.png"/><Relationship Id="rId12" Type="http://schemas.openxmlformats.org/officeDocument/2006/relationships/audio" Target="../media/audio16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audio" Target="../media/audio15.wav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audio" Target="../media/audio14.wav"/><Relationship Id="rId4" Type="http://schemas.openxmlformats.org/officeDocument/2006/relationships/image" Target="../media/image12.png"/><Relationship Id="rId9" Type="http://schemas.openxmlformats.org/officeDocument/2006/relationships/audio" Target="../media/audio13.wav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47" name="CustomShape 3"/>
          <p:cNvSpPr/>
          <p:nvPr/>
        </p:nvSpPr>
        <p:spPr>
          <a:xfrm>
            <a:off x="-48393" y="540461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+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meine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deine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soft and hard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D2AD08-7A77-5CC2-B19C-C44557635FB7}"/>
              </a:ext>
            </a:extLst>
          </p:cNvPr>
          <p:cNvGrpSpPr/>
          <p:nvPr/>
        </p:nvGrpSpPr>
        <p:grpSpPr>
          <a:xfrm>
            <a:off x="1025635" y="1329775"/>
            <a:ext cx="2365958" cy="3582151"/>
            <a:chOff x="380255" y="951296"/>
            <a:chExt cx="3435311" cy="5094397"/>
          </a:xfrm>
        </p:grpSpPr>
        <p:pic>
          <p:nvPicPr>
            <p:cNvPr id="5" name="Picture 4" descr="A cartoon of a person in a blue and white striped shirt&#10;&#10;Description automatically generated">
              <a:extLst>
                <a:ext uri="{FF2B5EF4-FFF2-40B4-BE49-F238E27FC236}">
                  <a16:creationId xmlns:a16="http://schemas.microsoft.com/office/drawing/2014/main" id="{F1F1509D-3EC5-E362-2978-67AB76B1B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089" y="1040074"/>
              <a:ext cx="1720477" cy="4916839"/>
            </a:xfrm>
            <a:prstGeom prst="rect">
              <a:avLst/>
            </a:prstGeom>
          </p:spPr>
        </p:pic>
        <p:pic>
          <p:nvPicPr>
            <p:cNvPr id="6" name="Picture 5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EF2D53EF-89F3-26BC-EA9C-2738BA10E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"/>
            <a:stretch/>
          </p:blipFill>
          <p:spPr>
            <a:xfrm>
              <a:off x="380255" y="951296"/>
              <a:ext cx="1870131" cy="5094397"/>
            </a:xfrm>
            <a:prstGeom prst="rect">
              <a:avLst/>
            </a:prstGeom>
          </p:spPr>
        </p:pic>
        <p:pic>
          <p:nvPicPr>
            <p:cNvPr id="7" name="Picture 2" descr="Free notebook school education vector">
              <a:extLst>
                <a:ext uri="{FF2B5EF4-FFF2-40B4-BE49-F238E27FC236}">
                  <a16:creationId xmlns:a16="http://schemas.microsoft.com/office/drawing/2014/main" id="{1DD3ABC5-2E9E-81ED-D99C-A21353076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7343">
              <a:off x="1001504" y="3003821"/>
              <a:ext cx="973800" cy="118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cartoon of a person with her hands in her pockets&#10;&#10;Description automatically generated">
              <a:extLst>
                <a:ext uri="{FF2B5EF4-FFF2-40B4-BE49-F238E27FC236}">
                  <a16:creationId xmlns:a16="http://schemas.microsoft.com/office/drawing/2014/main" id="{8A4BE420-9074-9596-B688-97E32F40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61" t="52831" r="11718" b="36525"/>
            <a:stretch/>
          </p:blipFill>
          <p:spPr>
            <a:xfrm rot="18639516" flipH="1">
              <a:off x="943811" y="3341600"/>
              <a:ext cx="385248" cy="513816"/>
            </a:xfrm>
            <a:prstGeom prst="rect">
              <a:avLst/>
            </a:prstGeom>
          </p:spPr>
        </p:pic>
        <p:pic>
          <p:nvPicPr>
            <p:cNvPr id="13" name="Picture 2" descr="Free notebook school education vector">
              <a:extLst>
                <a:ext uri="{FF2B5EF4-FFF2-40B4-BE49-F238E27FC236}">
                  <a16:creationId xmlns:a16="http://schemas.microsoft.com/office/drawing/2014/main" id="{8067B815-FC8D-02F8-768E-343B3C970C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38"/>
            <a:stretch/>
          </p:blipFill>
          <p:spPr bwMode="auto">
            <a:xfrm rot="1937343">
              <a:off x="805591" y="3658914"/>
              <a:ext cx="973800" cy="50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Free notebook school education vector">
              <a:extLst>
                <a:ext uri="{FF2B5EF4-FFF2-40B4-BE49-F238E27FC236}">
                  <a16:creationId xmlns:a16="http://schemas.microsoft.com/office/drawing/2014/main" id="{9712E3BB-08F2-39B5-CD41-7E6797152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3" t="54764" r="32863" b="30091"/>
            <a:stretch/>
          </p:blipFill>
          <p:spPr bwMode="auto">
            <a:xfrm rot="1937343">
              <a:off x="1183376" y="3588277"/>
              <a:ext cx="399293" cy="180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hlinkClick r:id="" action="ppaction://noaction">
              <a:snd r:embed="rId7" name="T1_W11_1.1.wav"/>
            </a:hlinkClick>
            <a:extLst>
              <a:ext uri="{FF2B5EF4-FFF2-40B4-BE49-F238E27FC236}">
                <a16:creationId xmlns:a16="http://schemas.microsoft.com/office/drawing/2014/main" id="{343BA070-CA07-B23D-12DB-9CA0A5C70E6B}"/>
              </a:ext>
            </a:extLst>
          </p:cNvPr>
          <p:cNvSpPr txBox="1"/>
          <p:nvPr/>
        </p:nvSpPr>
        <p:spPr>
          <a:xfrm>
            <a:off x="897906" y="4834670"/>
            <a:ext cx="334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Segoe Print" panose="02000600000000000000" pitchFamily="2" charset="0"/>
              </a:rPr>
              <a:t>Hausaufgabe</a:t>
            </a:r>
            <a:endParaRPr lang="en-GB" sz="3200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hlinkClick r:id="" action="ppaction://noaction">
              <a:snd r:embed="rId3" name="T1_W11_7.2.wav"/>
            </a:hlinkClick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hlinkClick r:id="" action="ppaction://noaction">
              <a:snd r:embed="rId4" name="T1_W11_7.4.wav"/>
            </a:hlinkClick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hlinkClick r:id="" action="ppaction://noaction">
              <a:snd r:embed="rId5" name="T1_W11_7.3.wav"/>
            </a:hlinkClick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hlinkClick r:id="" action="ppaction://noaction">
              <a:snd r:embed="rId6" name="T1_W11_7.6.wav"/>
            </a:hlinkClick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hlinkClick r:id="" action="ppaction://noaction">
              <a:snd r:embed="rId7" name="T1_W11_7.5.wav"/>
            </a:hlinkClick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4188938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hlinkClick r:id="" action="ppaction://noaction">
              <a:snd r:embed="rId8" name="T1_W11_7.1.wav"/>
            </a:hlinkClick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07120D47-DC97-30CD-948B-3E0BB718B0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1436374" y="2641985"/>
            <a:ext cx="1476227" cy="1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hlinkClick r:id="" action="ppaction://noaction">
              <a:snd r:embed="rId3" name="T1_W11_7.2.wav"/>
            </a:hlinkClick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hlinkClick r:id="" action="ppaction://noaction">
              <a:snd r:embed="rId4" name="T1_W11_7.4.wav"/>
            </a:hlinkClick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hlinkClick r:id="" action="ppaction://noaction">
              <a:snd r:embed="rId5" name="T1_W11_7.3.wav"/>
            </a:hlinkClick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hlinkClick r:id="" action="ppaction://noaction">
              <a:snd r:embed="rId6" name="T1_W11_7.6.wav"/>
            </a:hlinkClick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hlinkClick r:id="" action="ppaction://noaction">
              <a:snd r:embed="rId7" name="T1_W11_7.5.wav"/>
            </a:hlinkClick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67728" y="2183556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hlinkClick r:id="" action="ppaction://noaction">
              <a:snd r:embed="rId8" name="T1_W11_7.1.wav"/>
            </a:hlinkClick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8B09F-ACC5-2CAA-ADAB-CB03ED7BF0FE}"/>
              </a:ext>
            </a:extLst>
          </p:cNvPr>
          <p:cNvGrpSpPr/>
          <p:nvPr/>
        </p:nvGrpSpPr>
        <p:grpSpPr>
          <a:xfrm>
            <a:off x="1088992" y="2625252"/>
            <a:ext cx="2160459" cy="1607495"/>
            <a:chOff x="2726866" y="3620531"/>
            <a:chExt cx="2900564" cy="2120052"/>
          </a:xfrm>
        </p:grpSpPr>
        <p:pic>
          <p:nvPicPr>
            <p:cNvPr id="7" name="Picture 6" descr="Free christmas card christmas card illustration">
              <a:extLst>
                <a:ext uri="{FF2B5EF4-FFF2-40B4-BE49-F238E27FC236}">
                  <a16:creationId xmlns:a16="http://schemas.microsoft.com/office/drawing/2014/main" id="{285EEAAB-527E-67F0-BC24-086F28625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Free card cele celebration vector">
              <a:extLst>
                <a:ext uri="{FF2B5EF4-FFF2-40B4-BE49-F238E27FC236}">
                  <a16:creationId xmlns:a16="http://schemas.microsoft.com/office/drawing/2014/main" id="{5B871429-2EC7-2F2D-E089-6AFFDAAFA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5F76D260-3FC5-E658-D726-420217964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092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hlinkClick r:id="" action="ppaction://noaction">
              <a:snd r:embed="rId3" name="T1_W11_12.1.wav"/>
            </a:hlinkClick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3083817" y="937234"/>
            <a:ext cx="333527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Hausaufgabe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: Rounded Corners 23">
            <a:hlinkClick r:id="" action="ppaction://noaction">
              <a:snd r:embed="rId4" name="T1_W11_12.3.wav"/>
            </a:hlinkClick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3083817" y="5413537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Text</a:t>
            </a:r>
          </a:p>
        </p:txBody>
      </p:sp>
      <p:sp>
        <p:nvSpPr>
          <p:cNvPr id="25" name="Rectangle: Rounded Corners 24">
            <a:hlinkClick r:id="" action="ppaction://noaction">
              <a:snd r:embed="rId5" name="T1_W11_12.2.wav"/>
            </a:hlinkClick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3083817" y="3258204"/>
            <a:ext cx="2417027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Kleidung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hlinkClick r:id="" action="ppaction://noaction">
              <a:snd r:embed="rId6" name="T1_W11_12.4.wav"/>
            </a:hlinkClick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8314756" y="2809328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pic>
        <p:nvPicPr>
          <p:cNvPr id="1030" name="Picture 6" descr="Free vector graphics of Question">
            <a:extLst>
              <a:ext uri="{FF2B5EF4-FFF2-40B4-BE49-F238E27FC236}">
                <a16:creationId xmlns:a16="http://schemas.microsoft.com/office/drawing/2014/main" id="{8FF69567-B493-F39F-5FA9-7726835E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80" y="2133826"/>
            <a:ext cx="843455" cy="16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68CFF938-2000-39B4-6334-9D8AA539014E}"/>
              </a:ext>
            </a:extLst>
          </p:cNvPr>
          <p:cNvSpPr/>
          <p:nvPr/>
        </p:nvSpPr>
        <p:spPr>
          <a:xfrm>
            <a:off x="6927920" y="4264523"/>
            <a:ext cx="4901555" cy="1576585"/>
          </a:xfrm>
          <a:prstGeom prst="wedgeRoundRectCallout">
            <a:avLst>
              <a:gd name="adj1" fmla="val 5949"/>
              <a:gd name="adj2" fmla="val -90816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literally means ‘not true?’ and is used as a tag question.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Kleidung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schwarz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clothing is black, isn’t it?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(isn’t that true)?</a:t>
            </a:r>
          </a:p>
        </p:txBody>
      </p:sp>
      <p:pic>
        <p:nvPicPr>
          <p:cNvPr id="2050" name="Picture 2" descr="Free homework family learning to write illustration">
            <a:extLst>
              <a:ext uri="{FF2B5EF4-FFF2-40B4-BE49-F238E27FC236}">
                <a16:creationId xmlns:a16="http://schemas.microsoft.com/office/drawing/2014/main" id="{EF3C354B-0E50-2CD0-4401-8338C565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7" y="376943"/>
            <a:ext cx="2580259" cy="17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8F95C-8BE2-52A6-2468-23811E2A4A9A}"/>
              </a:ext>
            </a:extLst>
          </p:cNvPr>
          <p:cNvSpPr txBox="1"/>
          <p:nvPr/>
        </p:nvSpPr>
        <p:spPr>
          <a:xfrm>
            <a:off x="377747" y="2105463"/>
            <a:ext cx="258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homework</a:t>
            </a:r>
          </a:p>
        </p:txBody>
      </p:sp>
      <p:pic>
        <p:nvPicPr>
          <p:cNvPr id="2054" name="Picture 6" descr="Free clothes clothing boots illustration">
            <a:extLst>
              <a:ext uri="{FF2B5EF4-FFF2-40B4-BE49-F238E27FC236}">
                <a16:creationId xmlns:a16="http://schemas.microsoft.com/office/drawing/2014/main" id="{C05641BC-43F8-EEEE-53E4-A89929F7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1" y="2836461"/>
            <a:ext cx="2630925" cy="15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pile book novel vector">
            <a:extLst>
              <a:ext uri="{FF2B5EF4-FFF2-40B4-BE49-F238E27FC236}">
                <a16:creationId xmlns:a16="http://schemas.microsoft.com/office/drawing/2014/main" id="{68186133-033A-F79E-B8F0-A83AB186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1" y="4800467"/>
            <a:ext cx="2353312" cy="18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6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37" grpId="0" animBg="1"/>
      <p:bldP spid="37" grpId="1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hlinkClick r:id="" action="ppaction://noaction">
              <a:snd r:embed="rId3" name="T1_W11_13.1.wav"/>
            </a:hlinkClick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Text,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44FB605-B734-C121-B3C4-43578BA80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26651" y="3612677"/>
            <a:ext cx="3091198" cy="3091192"/>
          </a:xfrm>
          <a:prstGeom prst="rect">
            <a:avLst/>
          </a:prstGeom>
        </p:spPr>
      </p:pic>
      <p:pic>
        <p:nvPicPr>
          <p:cNvPr id="4" name="Picture 10" descr="Free pile book novel vector">
            <a:extLst>
              <a:ext uri="{FF2B5EF4-FFF2-40B4-BE49-F238E27FC236}">
                <a16:creationId xmlns:a16="http://schemas.microsoft.com/office/drawing/2014/main" id="{2B24631E-19ED-8F1E-EE35-940AEBF5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31" y="3928181"/>
            <a:ext cx="3091197" cy="23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person&#10;&#10;Description automatically generated">
            <a:extLst>
              <a:ext uri="{FF2B5EF4-FFF2-40B4-BE49-F238E27FC236}">
                <a16:creationId xmlns:a16="http://schemas.microsoft.com/office/drawing/2014/main" id="{1A2BEAA9-AB63-0AEA-B513-F00D06ED1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hlinkClick r:id="" action="ppaction://noaction">
              <a:snd r:embed="rId3" name="T1_W11_13.2.wav"/>
            </a:hlinkClick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4400" b="1" i="0" u="none" strike="noStrike" kern="120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Kleidung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Free vector graphics of Abort">
            <a:extLst>
              <a:ext uri="{FF2B5EF4-FFF2-40B4-BE49-F238E27FC236}">
                <a16:creationId xmlns:a16="http://schemas.microsoft.com/office/drawing/2014/main" id="{FA46F87E-A5B2-EC8F-0542-56695244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92" y="3745549"/>
            <a:ext cx="2601310" cy="2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169329C4-A730-A09F-E0F2-967807297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2" descr="Free homework family learning to write illustration">
            <a:extLst>
              <a:ext uri="{FF2B5EF4-FFF2-40B4-BE49-F238E27FC236}">
                <a16:creationId xmlns:a16="http://schemas.microsoft.com/office/drawing/2014/main" id="{E306D675-1802-A8E4-43BE-B4B96C42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60" y="3853937"/>
            <a:ext cx="3211224" cy="2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hlinkClick r:id="" action="ppaction://noaction">
              <a:snd r:embed="rId3" name="T1_W11_13.3.wav"/>
            </a:hlinkClick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deine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Hausaufgabe</a:t>
            </a:r>
            <a:r>
              <a:rPr lang="en-GB" sz="4400" b="1" spc="-1" dirty="0">
                <a:solidFill>
                  <a:srgbClr val="FFFFFF"/>
                </a:solidFill>
                <a:latin typeface="Century Gothic"/>
                <a:ea typeface="Century Gothic"/>
              </a:rPr>
              <a:t>, </a:t>
            </a:r>
            <a:r>
              <a:rPr lang="en-GB" sz="4400" b="1" spc="-1" dirty="0" err="1">
                <a:solidFill>
                  <a:srgbClr val="FFFFFF"/>
                </a:solidFill>
                <a:latin typeface="Century Gothic"/>
                <a:ea typeface="Century Gothic"/>
              </a:rPr>
              <a:t>nich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Free vector graphics of Abort">
            <a:extLst>
              <a:ext uri="{FF2B5EF4-FFF2-40B4-BE49-F238E27FC236}">
                <a16:creationId xmlns:a16="http://schemas.microsoft.com/office/drawing/2014/main" id="{FA46F87E-A5B2-EC8F-0542-56695244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54" y="3556363"/>
            <a:ext cx="2601310" cy="260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9C2CDC47-49D7-4833-5379-CBDCBE8D0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6" descr="Free clothes clothing boots illustration">
            <a:extLst>
              <a:ext uri="{FF2B5EF4-FFF2-40B4-BE49-F238E27FC236}">
                <a16:creationId xmlns:a16="http://schemas.microsoft.com/office/drawing/2014/main" id="{5CAFE74A-061B-14F6-3FB9-09F99CDE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51" y="3769469"/>
            <a:ext cx="3629691" cy="21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hlinkClick r:id="" action="ppaction://noaction">
              <a:snd r:embed="rId3" name="T1_W11_13.2.wav"/>
            </a:hlinkClick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Kleidung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C9D3718-9DF3-2188-A9E6-AC0139752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590168" y="3429000"/>
            <a:ext cx="3091198" cy="3091192"/>
          </a:xfrm>
          <a:prstGeom prst="rect">
            <a:avLst/>
          </a:prstGeom>
        </p:spPr>
      </p:pic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5EFE30C0-6D25-3B7F-BC1B-DBA4376DD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6" descr="Free clothes clothing boots illustration">
            <a:extLst>
              <a:ext uri="{FF2B5EF4-FFF2-40B4-BE49-F238E27FC236}">
                <a16:creationId xmlns:a16="http://schemas.microsoft.com/office/drawing/2014/main" id="{00249110-79FA-4939-EE09-284415DD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51" y="3769469"/>
            <a:ext cx="3629691" cy="21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CustomShape 6">
            <a:hlinkClick r:id="" action="ppaction://noaction">
              <a:snd r:embed="rId3" name="T1_W11_13.4.wav"/>
            </a:hlinkClick>
            <a:extLst>
              <a:ext uri="{FF2B5EF4-FFF2-40B4-BE49-F238E27FC236}">
                <a16:creationId xmlns:a16="http://schemas.microsoft.com/office/drawing/2014/main" id="{3ADD26FC-9263-7329-AE79-674BBE3FB485}"/>
              </a:ext>
            </a:extLst>
          </p:cNvPr>
          <p:cNvSpPr/>
          <p:nvPr/>
        </p:nvSpPr>
        <p:spPr>
          <a:xfrm>
            <a:off x="3399496" y="1062778"/>
            <a:ext cx="5602613" cy="2049674"/>
          </a:xfrm>
          <a:prstGeom prst="wedgeRoundRectCallout">
            <a:avLst>
              <a:gd name="adj1" fmla="val -63184"/>
              <a:gd name="adj2" fmla="val -1422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Hausaufgabe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,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wahr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8AFE5E43-6F46-9746-8C7A-58F9F5B82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6" y="408802"/>
            <a:ext cx="1893868" cy="6295067"/>
          </a:xfrm>
          <a:prstGeom prst="rect">
            <a:avLst/>
          </a:prstGeom>
        </p:spPr>
      </p:pic>
      <p:pic>
        <p:nvPicPr>
          <p:cNvPr id="6" name="Picture 2" descr="Free homework family learning to write illustration">
            <a:extLst>
              <a:ext uri="{FF2B5EF4-FFF2-40B4-BE49-F238E27FC236}">
                <a16:creationId xmlns:a16="http://schemas.microsoft.com/office/drawing/2014/main" id="{7BADF5EF-B870-7EDA-4B64-2B677713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60" y="3853937"/>
            <a:ext cx="3211224" cy="2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86C6CDD-2129-F98E-E0E6-264C37CFD4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590168" y="3429000"/>
            <a:ext cx="3091198" cy="309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364260" y="99700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an adjective or adverb 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981382" y="1521554"/>
            <a:ext cx="21906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/>
          <a:stretch/>
        </p:blipFill>
        <p:spPr>
          <a:xfrm>
            <a:off x="263537" y="191014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3" y="78533"/>
            <a:ext cx="2430997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</a:t>
            </a:r>
            <a:endParaRPr lang="en-GB" sz="3600" dirty="0"/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006756" y="200348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here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DD5AF9B-78B1-4919-8592-E33A62DB47E1}"/>
              </a:ext>
            </a:extLst>
          </p:cNvPr>
          <p:cNvSpPr/>
          <p:nvPr/>
        </p:nvSpPr>
        <p:spPr>
          <a:xfrm>
            <a:off x="2640325" y="366961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already know how to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(not):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30783D-82DB-44B8-B2B7-5A9A27E4CA47}"/>
              </a:ext>
            </a:extLst>
          </p:cNvPr>
          <p:cNvGrpSpPr/>
          <p:nvPr/>
        </p:nvGrpSpPr>
        <p:grpSpPr>
          <a:xfrm>
            <a:off x="3042537" y="1485449"/>
            <a:ext cx="918520" cy="945556"/>
            <a:chOff x="3547158" y="2103807"/>
            <a:chExt cx="918520" cy="945556"/>
          </a:xfrm>
        </p:grpSpPr>
        <p:pic>
          <p:nvPicPr>
            <p:cNvPr id="23" name="Google Shape;180;p8">
              <a:extLst>
                <a:ext uri="{FF2B5EF4-FFF2-40B4-BE49-F238E27FC236}">
                  <a16:creationId xmlns:a16="http://schemas.microsoft.com/office/drawing/2014/main" id="{BFD9AFE1-BE06-46D7-A143-FE037D412F47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3547158" y="2103807"/>
              <a:ext cx="436270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BA9CCC30-29EB-48CF-B7A8-8D1425BD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08" y="2240217"/>
              <a:ext cx="436270" cy="69716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AAE3D9-DBE4-4FF8-86A1-5C8781ABCF41}"/>
              </a:ext>
            </a:extLst>
          </p:cNvPr>
          <p:cNvGrpSpPr/>
          <p:nvPr/>
        </p:nvGrpSpPr>
        <p:grpSpPr>
          <a:xfrm>
            <a:off x="9149695" y="1471370"/>
            <a:ext cx="1196959" cy="973713"/>
            <a:chOff x="9907009" y="2114061"/>
            <a:chExt cx="1196959" cy="973713"/>
          </a:xfrm>
        </p:grpSpPr>
        <p:pic>
          <p:nvPicPr>
            <p:cNvPr id="35" name="Google Shape;180;p8">
              <a:extLst>
                <a:ext uri="{FF2B5EF4-FFF2-40B4-BE49-F238E27FC236}">
                  <a16:creationId xmlns:a16="http://schemas.microsoft.com/office/drawing/2014/main" id="{62016AE2-9C3D-4007-B9AA-8703F39454DF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9907009" y="2114061"/>
              <a:ext cx="424309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0732984F-DE2A-445E-8FE8-9949B2C97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577" y="2350975"/>
              <a:ext cx="436270" cy="697160"/>
            </a:xfrm>
            <a:prstGeom prst="rect">
              <a:avLst/>
            </a:prstGeom>
          </p:spPr>
        </p:pic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35C0F18E-7E83-4B4F-A25A-E30BF7AD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726" y="2569734"/>
              <a:ext cx="454242" cy="518040"/>
            </a:xfrm>
            <a:prstGeom prst="rect">
              <a:avLst/>
            </a:prstGeom>
          </p:spPr>
        </p:pic>
      </p:grpSp>
      <p:sp>
        <p:nvSpPr>
          <p:cNvPr id="41" name="CustomShape 8">
            <a:extLst>
              <a:ext uri="{FF2B5EF4-FFF2-40B4-BE49-F238E27FC236}">
                <a16:creationId xmlns:a16="http://schemas.microsoft.com/office/drawing/2014/main" id="{A04952AB-A972-48BA-AC57-56E0FE21D27E}"/>
              </a:ext>
            </a:extLst>
          </p:cNvPr>
          <p:cNvSpPr/>
          <p:nvPr/>
        </p:nvSpPr>
        <p:spPr>
          <a:xfrm>
            <a:off x="5995512" y="154820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2EB85A93-1BBF-421B-8FB1-B4E9AEF63B48}"/>
              </a:ext>
            </a:extLst>
          </p:cNvPr>
          <p:cNvSpPr/>
          <p:nvPr/>
        </p:nvSpPr>
        <p:spPr>
          <a:xfrm>
            <a:off x="5977892" y="1978505"/>
            <a:ext cx="3267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BC9465CC-B44B-4376-AC22-EB11067DC4B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398242" y="175910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4" name="CustomShape 3">
            <a:extLst>
              <a:ext uri="{FF2B5EF4-FFF2-40B4-BE49-F238E27FC236}">
                <a16:creationId xmlns:a16="http://schemas.microsoft.com/office/drawing/2014/main" id="{397D9E65-95CC-4C59-8208-E951CCBF3DD6}"/>
              </a:ext>
            </a:extLst>
          </p:cNvPr>
          <p:cNvSpPr/>
          <p:nvPr/>
        </p:nvSpPr>
        <p:spPr>
          <a:xfrm>
            <a:off x="136764" y="2862756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der, die,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 noun 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8">
            <a:extLst>
              <a:ext uri="{FF2B5EF4-FFF2-40B4-BE49-F238E27FC236}">
                <a16:creationId xmlns:a16="http://schemas.microsoft.com/office/drawing/2014/main" id="{EDA8A787-AB5A-4235-902A-F270CE0A1897}"/>
              </a:ext>
            </a:extLst>
          </p:cNvPr>
          <p:cNvSpPr/>
          <p:nvPr/>
        </p:nvSpPr>
        <p:spPr>
          <a:xfrm>
            <a:off x="305102" y="3618321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der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9">
            <a:extLst>
              <a:ext uri="{FF2B5EF4-FFF2-40B4-BE49-F238E27FC236}">
                <a16:creationId xmlns:a16="http://schemas.microsoft.com/office/drawing/2014/main" id="{237A2983-39C8-4311-BDF8-1032C1949FC8}"/>
              </a:ext>
            </a:extLst>
          </p:cNvPr>
          <p:cNvSpPr/>
          <p:nvPr/>
        </p:nvSpPr>
        <p:spPr>
          <a:xfrm>
            <a:off x="303460" y="4143107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the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CustomShape 8">
            <a:extLst>
              <a:ext uri="{FF2B5EF4-FFF2-40B4-BE49-F238E27FC236}">
                <a16:creationId xmlns:a16="http://schemas.microsoft.com/office/drawing/2014/main" id="{5DE3ACC4-194C-441F-A8F0-CCD9D346EA8A}"/>
              </a:ext>
            </a:extLst>
          </p:cNvPr>
          <p:cNvSpPr/>
          <p:nvPr/>
        </p:nvSpPr>
        <p:spPr>
          <a:xfrm>
            <a:off x="5582411" y="3559009"/>
            <a:ext cx="48146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der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ustomShape 9">
            <a:extLst>
              <a:ext uri="{FF2B5EF4-FFF2-40B4-BE49-F238E27FC236}">
                <a16:creationId xmlns:a16="http://schemas.microsoft.com/office/drawing/2014/main" id="{5B5A280E-7CE0-41FF-9A29-D8806BCEF438}"/>
              </a:ext>
            </a:extLst>
          </p:cNvPr>
          <p:cNvSpPr/>
          <p:nvPr/>
        </p:nvSpPr>
        <p:spPr>
          <a:xfrm>
            <a:off x="5930225" y="4131056"/>
            <a:ext cx="4466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the text.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B058CA18-1E69-421F-8E79-33ED537BB1ED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298257" y="4091850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D4C4FE29-3B99-4387-A97C-346B37C2A5CD}"/>
              </a:ext>
            </a:extLst>
          </p:cNvPr>
          <p:cNvSpPr/>
          <p:nvPr/>
        </p:nvSpPr>
        <p:spPr>
          <a:xfrm>
            <a:off x="263537" y="4923854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proper nouns to mean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8">
            <a:extLst>
              <a:ext uri="{FF2B5EF4-FFF2-40B4-BE49-F238E27FC236}">
                <a16:creationId xmlns:a16="http://schemas.microsoft.com/office/drawing/2014/main" id="{F5AD85BE-0725-4A88-9BAF-3C8024C698C8}"/>
              </a:ext>
            </a:extLst>
          </p:cNvPr>
          <p:cNvSpPr/>
          <p:nvPr/>
        </p:nvSpPr>
        <p:spPr>
          <a:xfrm>
            <a:off x="474552" y="5601973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die Schweiz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Google Shape;183;p8">
            <a:extLst>
              <a:ext uri="{FF2B5EF4-FFF2-40B4-BE49-F238E27FC236}">
                <a16:creationId xmlns:a16="http://schemas.microsoft.com/office/drawing/2014/main" id="{541D08E0-6E73-4547-8674-FDA89B7AF0F1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0" y="4033030"/>
            <a:ext cx="393154" cy="443367"/>
          </a:xfrm>
          <a:prstGeom prst="rect">
            <a:avLst/>
          </a:prstGeom>
          <a:ln>
            <a:noFill/>
          </a:ln>
        </p:spPr>
      </p:pic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93EA7DD-2FD8-4C2A-95B0-19A4B899C14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2048" y="5837940"/>
            <a:ext cx="439398" cy="460611"/>
          </a:xfrm>
          <a:prstGeom prst="rect">
            <a:avLst/>
          </a:prstGeom>
          <a:ln>
            <a:noFill/>
          </a:ln>
        </p:spPr>
      </p:pic>
      <p:sp>
        <p:nvSpPr>
          <p:cNvPr id="62" name="CustomShape 9">
            <a:extLst>
              <a:ext uri="{FF2B5EF4-FFF2-40B4-BE49-F238E27FC236}">
                <a16:creationId xmlns:a16="http://schemas.microsoft.com/office/drawing/2014/main" id="{0A68CEA5-F069-48E1-92ED-B25E8C60B998}"/>
              </a:ext>
            </a:extLst>
          </p:cNvPr>
          <p:cNvSpPr/>
          <p:nvPr/>
        </p:nvSpPr>
        <p:spPr>
          <a:xfrm>
            <a:off x="474552" y="6100647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Switzerland.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8">
            <a:extLst>
              <a:ext uri="{FF2B5EF4-FFF2-40B4-BE49-F238E27FC236}">
                <a16:creationId xmlns:a16="http://schemas.microsoft.com/office/drawing/2014/main" id="{98AA0EDB-E993-4DE0-BA64-976CA6FE7243}"/>
              </a:ext>
            </a:extLst>
          </p:cNvPr>
          <p:cNvSpPr/>
          <p:nvPr/>
        </p:nvSpPr>
        <p:spPr>
          <a:xfrm>
            <a:off x="5572730" y="5512250"/>
            <a:ext cx="50391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Schweiz.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B1861E9-0A80-45AF-9CF0-3E84FFDC7853}"/>
              </a:ext>
            </a:extLst>
          </p:cNvPr>
          <p:cNvGrpSpPr/>
          <p:nvPr/>
        </p:nvGrpSpPr>
        <p:grpSpPr>
          <a:xfrm>
            <a:off x="10288402" y="5106790"/>
            <a:ext cx="771612" cy="1298134"/>
            <a:chOff x="-3257549" y="351247"/>
            <a:chExt cx="2891629" cy="464001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FF7FA9F-B02B-4FBA-8004-0F59A074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D114CDB-6C6D-4AB7-ADF8-0839601CC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sp>
        <p:nvSpPr>
          <p:cNvPr id="67" name="CustomShape 8">
            <a:extLst>
              <a:ext uri="{FF2B5EF4-FFF2-40B4-BE49-F238E27FC236}">
                <a16:creationId xmlns:a16="http://schemas.microsoft.com/office/drawing/2014/main" id="{2FE22810-BDC7-425A-8353-56A884992EEB}"/>
              </a:ext>
            </a:extLst>
          </p:cNvPr>
          <p:cNvSpPr/>
          <p:nvPr/>
        </p:nvSpPr>
        <p:spPr>
          <a:xfrm>
            <a:off x="5556475" y="6039531"/>
            <a:ext cx="50391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Switzerland.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8" name="Google Shape;183;p8">
            <a:extLst>
              <a:ext uri="{FF2B5EF4-FFF2-40B4-BE49-F238E27FC236}">
                <a16:creationId xmlns:a16="http://schemas.microsoft.com/office/drawing/2014/main" id="{3D775E68-FF2D-441B-B242-9E3F95714589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178543" y="5889707"/>
            <a:ext cx="439398" cy="460611"/>
          </a:xfrm>
          <a:prstGeom prst="rect">
            <a:avLst/>
          </a:prstGeom>
          <a:ln>
            <a:noFill/>
          </a:ln>
        </p:spPr>
      </p:pic>
      <p:pic>
        <p:nvPicPr>
          <p:cNvPr id="3" name="Picture 10" descr="Free pile book novel vector">
            <a:extLst>
              <a:ext uri="{FF2B5EF4-FFF2-40B4-BE49-F238E27FC236}">
                <a16:creationId xmlns:a16="http://schemas.microsoft.com/office/drawing/2014/main" id="{1AE55456-99BA-C9F0-8831-0F6E32609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82" y="3436056"/>
            <a:ext cx="1207070" cy="9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ree pile book novel vector">
            <a:extLst>
              <a:ext uri="{FF2B5EF4-FFF2-40B4-BE49-F238E27FC236}">
                <a16:creationId xmlns:a16="http://schemas.microsoft.com/office/drawing/2014/main" id="{672565E1-9A42-F614-2284-EE9AFA60E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49" y="3603571"/>
            <a:ext cx="1207070" cy="9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E4D78CE-BDAD-4DF5-B7BD-6C0818821E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5" y="3662368"/>
            <a:ext cx="764938" cy="677437"/>
          </a:xfrm>
          <a:prstGeom prst="rect">
            <a:avLst/>
          </a:prstGeom>
        </p:spPr>
      </p:pic>
      <p:pic>
        <p:nvPicPr>
          <p:cNvPr id="3074" name="Picture 2" descr="Free switzerland country europe vector">
            <a:extLst>
              <a:ext uri="{FF2B5EF4-FFF2-40B4-BE49-F238E27FC236}">
                <a16:creationId xmlns:a16="http://schemas.microsoft.com/office/drawing/2014/main" id="{BF7975BE-C7BF-3B00-8B32-0B130D14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02" y="5546713"/>
            <a:ext cx="1219280" cy="78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7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1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1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1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1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1_1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1_1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28" grpId="0"/>
      <p:bldP spid="2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51" grpId="0"/>
      <p:bldP spid="56" grpId="0"/>
      <p:bldP spid="62" grpId="0"/>
      <p:bldP spid="63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ree clothes clothing boots illustration">
            <a:extLst>
              <a:ext uri="{FF2B5EF4-FFF2-40B4-BE49-F238E27FC236}">
                <a16:creationId xmlns:a16="http://schemas.microsoft.com/office/drawing/2014/main" id="{7DB1EF90-EF13-111A-CE54-ED3AA46D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270" y="2768272"/>
            <a:ext cx="1693057" cy="10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2" name="CustomShape 5"/>
          <p:cNvSpPr/>
          <p:nvPr/>
        </p:nvSpPr>
        <p:spPr>
          <a:xfrm>
            <a:off x="880424" y="2154762"/>
            <a:ext cx="48277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Kleidung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9"/>
          <a:stretch/>
        </p:blipFill>
        <p:spPr>
          <a:xfrm>
            <a:off x="243670" y="291204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3" y="7853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</a:t>
            </a:r>
            <a:endParaRPr lang="en-GB" sz="3600" dirty="0"/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970991" y="2704450"/>
            <a:ext cx="309858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my clothing.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DD5AF9B-78B1-4919-8592-E33A62DB47E1}"/>
              </a:ext>
            </a:extLst>
          </p:cNvPr>
          <p:cNvSpPr/>
          <p:nvPr/>
        </p:nvSpPr>
        <p:spPr>
          <a:xfrm>
            <a:off x="322316" y="122834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 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‘my’ and ‘your’: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A04952AB-A972-48BA-AC57-56E0FE21D27E}"/>
              </a:ext>
            </a:extLst>
          </p:cNvPr>
          <p:cNvSpPr/>
          <p:nvPr/>
        </p:nvSpPr>
        <p:spPr>
          <a:xfrm>
            <a:off x="6408871" y="2165187"/>
            <a:ext cx="60626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Kleidung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2EB85A93-1BBF-421B-8FB1-B4E9AEF63B48}"/>
              </a:ext>
            </a:extLst>
          </p:cNvPr>
          <p:cNvSpPr/>
          <p:nvPr/>
        </p:nvSpPr>
        <p:spPr>
          <a:xfrm>
            <a:off x="6400646" y="2704450"/>
            <a:ext cx="386321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my clothing.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BC9465CC-B44B-4376-AC22-EB11067DC4B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761689" y="295545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030E16ED-56D7-4429-AE96-9A6002957F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88" y="2955455"/>
            <a:ext cx="844498" cy="747896"/>
          </a:xfrm>
          <a:prstGeom prst="rect">
            <a:avLst/>
          </a:prstGeom>
        </p:spPr>
      </p:pic>
      <p:sp>
        <p:nvSpPr>
          <p:cNvPr id="72" name="CustomShape 5">
            <a:extLst>
              <a:ext uri="{FF2B5EF4-FFF2-40B4-BE49-F238E27FC236}">
                <a16:creationId xmlns:a16="http://schemas.microsoft.com/office/drawing/2014/main" id="{54A96478-E175-4876-96EC-1325E8A0271A}"/>
              </a:ext>
            </a:extLst>
          </p:cNvPr>
          <p:cNvSpPr/>
          <p:nvPr/>
        </p:nvSpPr>
        <p:spPr>
          <a:xfrm>
            <a:off x="715832" y="4132773"/>
            <a:ext cx="43136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Hausaufgabe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4" name="Google Shape;183;p8">
            <a:extLst>
              <a:ext uri="{FF2B5EF4-FFF2-40B4-BE49-F238E27FC236}">
                <a16:creationId xmlns:a16="http://schemas.microsoft.com/office/drawing/2014/main" id="{58347E3E-4D38-47DB-A157-8922D734332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83975" y="5346809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75" name="CustomShape 5">
            <a:extLst>
              <a:ext uri="{FF2B5EF4-FFF2-40B4-BE49-F238E27FC236}">
                <a16:creationId xmlns:a16="http://schemas.microsoft.com/office/drawing/2014/main" id="{2E6C672F-033C-4D11-9D79-958CD3C252CA}"/>
              </a:ext>
            </a:extLst>
          </p:cNvPr>
          <p:cNvSpPr/>
          <p:nvPr/>
        </p:nvSpPr>
        <p:spPr>
          <a:xfrm>
            <a:off x="715832" y="5164289"/>
            <a:ext cx="425133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your homework.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8">
            <a:extLst>
              <a:ext uri="{FF2B5EF4-FFF2-40B4-BE49-F238E27FC236}">
                <a16:creationId xmlns:a16="http://schemas.microsoft.com/office/drawing/2014/main" id="{3F225E7C-A922-4523-A1A7-A514F6234547}"/>
              </a:ext>
            </a:extLst>
          </p:cNvPr>
          <p:cNvSpPr/>
          <p:nvPr/>
        </p:nvSpPr>
        <p:spPr>
          <a:xfrm>
            <a:off x="6259136" y="4195179"/>
            <a:ext cx="60626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Das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nicht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Hausaufgabe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CustomShape 9">
            <a:extLst>
              <a:ext uri="{FF2B5EF4-FFF2-40B4-BE49-F238E27FC236}">
                <a16:creationId xmlns:a16="http://schemas.microsoft.com/office/drawing/2014/main" id="{9721CB67-EC96-4B54-B41C-62E43CAC51D0}"/>
              </a:ext>
            </a:extLst>
          </p:cNvPr>
          <p:cNvSpPr/>
          <p:nvPr/>
        </p:nvSpPr>
        <p:spPr>
          <a:xfrm>
            <a:off x="6255202" y="5244133"/>
            <a:ext cx="504522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your homework.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8" name="Google Shape;183;p8">
            <a:extLst>
              <a:ext uri="{FF2B5EF4-FFF2-40B4-BE49-F238E27FC236}">
                <a16:creationId xmlns:a16="http://schemas.microsoft.com/office/drawing/2014/main" id="{44A26BE8-C415-4F88-8621-DFB63F6E4BE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625176" y="534680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" name="Picture 6" descr="Free clothes clothing boots illustration">
            <a:extLst>
              <a:ext uri="{FF2B5EF4-FFF2-40B4-BE49-F238E27FC236}">
                <a16:creationId xmlns:a16="http://schemas.microsoft.com/office/drawing/2014/main" id="{34690B7A-ABA5-E66C-E409-16B64D3D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24" y="2781529"/>
            <a:ext cx="1693057" cy="10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homework family learning to write illustration">
            <a:extLst>
              <a:ext uri="{FF2B5EF4-FFF2-40B4-BE49-F238E27FC236}">
                <a16:creationId xmlns:a16="http://schemas.microsoft.com/office/drawing/2014/main" id="{D1251494-BA8E-81E6-A72C-90291607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78" y="4132773"/>
            <a:ext cx="1840797" cy="12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family learning to write illustration">
            <a:extLst>
              <a:ext uri="{FF2B5EF4-FFF2-40B4-BE49-F238E27FC236}">
                <a16:creationId xmlns:a16="http://schemas.microsoft.com/office/drawing/2014/main" id="{BC65E93E-B4ED-5EA4-E270-A4607F36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787" y="4120179"/>
            <a:ext cx="1840797" cy="12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0C848FD-2994-DA0E-6B8B-CCC273BCE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021" y="4327567"/>
            <a:ext cx="844498" cy="7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8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1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1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1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1_1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28" grpId="0"/>
      <p:bldP spid="20" grpId="0"/>
      <p:bldP spid="41" grpId="0"/>
      <p:bldP spid="42" grpId="0"/>
      <p:bldP spid="72" grpId="0"/>
      <p:bldP spid="75" grpId="0"/>
      <p:bldP spid="76" grpId="0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07670" y="3705581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11F_2.12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4409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8" name="Picture 7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D291B4CC-E19E-4E25-B1D2-2A8019E8F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9" y="2204483"/>
            <a:ext cx="2385192" cy="1637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11_20.1.wav"/>
            </a:hlinkClick>
          </p:cNvPr>
          <p:cNvSpPr/>
          <p:nvPr/>
        </p:nvSpPr>
        <p:spPr>
          <a:xfrm>
            <a:off x="101159" y="-32040"/>
            <a:ext cx="1262548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 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 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 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59" y="425134"/>
            <a:ext cx="107517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Ronja and Mariem had a sleepover, but their things have got muddled!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Help Ronja work out what is hers and what is Mariem’s.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420" y="1368873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46586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5" name="T1_W11_20.2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20439" y="1629183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751506" y="1628619"/>
            <a:ext cx="3423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Text.</a:t>
            </a:r>
          </a:p>
        </p:txBody>
      </p:sp>
      <p:sp>
        <p:nvSpPr>
          <p:cNvPr id="10" name="Rectangle 9">
            <a:hlinkClick r:id="" action="ppaction://noaction">
              <a:snd r:embed="rId6" name="T1_W11_20.3.wav"/>
            </a:hlinkClick>
            <a:extLst>
              <a:ext uri="{FF2B5EF4-FFF2-40B4-BE49-F238E27FC236}">
                <a16:creationId xmlns:a16="http://schemas.microsoft.com/office/drawing/2014/main" id="{50FBE9E9-D9DA-8DF8-636A-154C52891820}"/>
              </a:ext>
            </a:extLst>
          </p:cNvPr>
          <p:cNvSpPr/>
          <p:nvPr/>
        </p:nvSpPr>
        <p:spPr>
          <a:xfrm>
            <a:off x="220439" y="2484568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C97C4-1E65-CBD0-470F-FF42398F498B}"/>
              </a:ext>
            </a:extLst>
          </p:cNvPr>
          <p:cNvSpPr txBox="1"/>
          <p:nvPr/>
        </p:nvSpPr>
        <p:spPr>
          <a:xfrm>
            <a:off x="751506" y="5057123"/>
            <a:ext cx="406783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2" name="Rectangle 11">
            <a:hlinkClick r:id="" action="ppaction://noaction">
              <a:snd r:embed="rId7" name="T1_W11_20.4.wav"/>
            </a:hlinkClick>
            <a:extLst>
              <a:ext uri="{FF2B5EF4-FFF2-40B4-BE49-F238E27FC236}">
                <a16:creationId xmlns:a16="http://schemas.microsoft.com/office/drawing/2014/main" id="{0C4DC06E-86D4-8D86-787B-43B967E03BC1}"/>
              </a:ext>
            </a:extLst>
          </p:cNvPr>
          <p:cNvSpPr/>
          <p:nvPr/>
        </p:nvSpPr>
        <p:spPr>
          <a:xfrm>
            <a:off x="220439" y="3339953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98011-D5EC-7488-3AEF-B43D636DA79B}"/>
              </a:ext>
            </a:extLst>
          </p:cNvPr>
          <p:cNvSpPr txBox="1"/>
          <p:nvPr/>
        </p:nvSpPr>
        <p:spPr>
          <a:xfrm>
            <a:off x="751506" y="3342871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Hausaufgabe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hlinkClick r:id="" action="ppaction://noaction">
              <a:snd r:embed="rId8" name="T1_W11_20.5.wav"/>
            </a:hlinkClick>
            <a:extLst>
              <a:ext uri="{FF2B5EF4-FFF2-40B4-BE49-F238E27FC236}">
                <a16:creationId xmlns:a16="http://schemas.microsoft.com/office/drawing/2014/main" id="{B74F520A-30CB-11A0-C36E-A25C1744F0A3}"/>
              </a:ext>
            </a:extLst>
          </p:cNvPr>
          <p:cNvSpPr/>
          <p:nvPr/>
        </p:nvSpPr>
        <p:spPr>
          <a:xfrm>
            <a:off x="220439" y="4195338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7" name="Rectangle 16">
            <a:hlinkClick r:id="" action="ppaction://noaction">
              <a:snd r:embed="rId9" name="T1_W11_20.7.wav"/>
            </a:hlinkClick>
            <a:extLst>
              <a:ext uri="{FF2B5EF4-FFF2-40B4-BE49-F238E27FC236}">
                <a16:creationId xmlns:a16="http://schemas.microsoft.com/office/drawing/2014/main" id="{CBF7C91F-D876-7AC0-A30B-948369AEFDBE}"/>
              </a:ext>
            </a:extLst>
          </p:cNvPr>
          <p:cNvSpPr/>
          <p:nvPr/>
        </p:nvSpPr>
        <p:spPr>
          <a:xfrm>
            <a:off x="220439" y="5906108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3E04F5-D625-F3D2-DA4B-0EC17B75DC8F}"/>
              </a:ext>
            </a:extLst>
          </p:cNvPr>
          <p:cNvSpPr txBox="1"/>
          <p:nvPr/>
        </p:nvSpPr>
        <p:spPr>
          <a:xfrm>
            <a:off x="751506" y="4199997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Karte.</a:t>
            </a:r>
          </a:p>
        </p:txBody>
      </p:sp>
      <p:sp>
        <p:nvSpPr>
          <p:cNvPr id="20" name="Rectangle 19">
            <a:hlinkClick r:id="" action="ppaction://noaction">
              <a:snd r:embed="rId10" name="T1_W11_20.6.wav"/>
            </a:hlinkClick>
            <a:extLst>
              <a:ext uri="{FF2B5EF4-FFF2-40B4-BE49-F238E27FC236}">
                <a16:creationId xmlns:a16="http://schemas.microsoft.com/office/drawing/2014/main" id="{325E428C-BA58-13C5-981A-D85C73B69AF9}"/>
              </a:ext>
            </a:extLst>
          </p:cNvPr>
          <p:cNvSpPr/>
          <p:nvPr/>
        </p:nvSpPr>
        <p:spPr>
          <a:xfrm>
            <a:off x="220439" y="5050723"/>
            <a:ext cx="463243" cy="456480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34A9D-DA72-BC99-916C-8F9D88A2B687}"/>
              </a:ext>
            </a:extLst>
          </p:cNvPr>
          <p:cNvSpPr txBox="1"/>
          <p:nvPr/>
        </p:nvSpPr>
        <p:spPr>
          <a:xfrm>
            <a:off x="751506" y="5914249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Blatt.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675D63-1F04-F88F-A8F5-F39B957F6232}"/>
              </a:ext>
            </a:extLst>
          </p:cNvPr>
          <p:cNvSpPr txBox="1"/>
          <p:nvPr/>
        </p:nvSpPr>
        <p:spPr>
          <a:xfrm>
            <a:off x="751506" y="2485745"/>
            <a:ext cx="46607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Kleidung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2" descr="Free homework family learning to write illustration">
            <a:extLst>
              <a:ext uri="{FF2B5EF4-FFF2-40B4-BE49-F238E27FC236}">
                <a16:creationId xmlns:a16="http://schemas.microsoft.com/office/drawing/2014/main" id="{ABA8698E-F763-B568-542C-9BA22D3FE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35" y="2150354"/>
            <a:ext cx="2281929" cy="15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ree clothes clothing boots illustration">
            <a:extLst>
              <a:ext uri="{FF2B5EF4-FFF2-40B4-BE49-F238E27FC236}">
                <a16:creationId xmlns:a16="http://schemas.microsoft.com/office/drawing/2014/main" id="{05FD337C-B371-7DF1-6D76-A54A4751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15" y="4776347"/>
            <a:ext cx="2266163" cy="13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ree pile book novel vector">
            <a:extLst>
              <a:ext uri="{FF2B5EF4-FFF2-40B4-BE49-F238E27FC236}">
                <a16:creationId xmlns:a16="http://schemas.microsoft.com/office/drawing/2014/main" id="{4EADFD60-FCFC-6CAF-E1B5-3635F6BD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64" y="2132388"/>
            <a:ext cx="2170030" cy="166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26EEAA-9B3E-62E1-AC5A-9C30C23808A9}"/>
              </a:ext>
            </a:extLst>
          </p:cNvPr>
          <p:cNvGrpSpPr/>
          <p:nvPr/>
        </p:nvGrpSpPr>
        <p:grpSpPr>
          <a:xfrm>
            <a:off x="5257134" y="4651818"/>
            <a:ext cx="1950080" cy="1479509"/>
            <a:chOff x="2726866" y="3620531"/>
            <a:chExt cx="2900564" cy="2120052"/>
          </a:xfrm>
        </p:grpSpPr>
        <p:pic>
          <p:nvPicPr>
            <p:cNvPr id="13" name="Picture 12" descr="Free christmas card christmas card illustration">
              <a:extLst>
                <a:ext uri="{FF2B5EF4-FFF2-40B4-BE49-F238E27FC236}">
                  <a16:creationId xmlns:a16="http://schemas.microsoft.com/office/drawing/2014/main" id="{AC1F76EE-CB0D-8220-B9F1-725B94EB4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Free card cele celebration vector">
              <a:extLst>
                <a:ext uri="{FF2B5EF4-FFF2-40B4-BE49-F238E27FC236}">
                  <a16:creationId xmlns:a16="http://schemas.microsoft.com/office/drawing/2014/main" id="{69751871-299E-5001-F155-F56874D1A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AE527D4F-2707-73BD-8A83-70C6917DA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" descr="Free checklist task to do vector">
            <a:extLst>
              <a:ext uri="{FF2B5EF4-FFF2-40B4-BE49-F238E27FC236}">
                <a16:creationId xmlns:a16="http://schemas.microsoft.com/office/drawing/2014/main" id="{5F788DEF-AFBF-1D69-F24B-DD2CEEEF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49" y="2026603"/>
            <a:ext cx="1709462" cy="18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Paper Leaf vector and picture">
            <a:extLst>
              <a:ext uri="{FF2B5EF4-FFF2-40B4-BE49-F238E27FC236}">
                <a16:creationId xmlns:a16="http://schemas.microsoft.com/office/drawing/2014/main" id="{14B844E5-7DA3-733F-2F5E-CC86710B8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512" y="4430829"/>
            <a:ext cx="1389704" cy="176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103E80-9B9C-3329-3E63-A4E7DD772033}"/>
              </a:ext>
            </a:extLst>
          </p:cNvPr>
          <p:cNvSpPr/>
          <p:nvPr/>
        </p:nvSpPr>
        <p:spPr>
          <a:xfrm>
            <a:off x="10097122" y="179887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D5A17C-CA7C-3873-5CA0-6B22B6D51E9C}"/>
              </a:ext>
            </a:extLst>
          </p:cNvPr>
          <p:cNvSpPr/>
          <p:nvPr/>
        </p:nvSpPr>
        <p:spPr>
          <a:xfrm>
            <a:off x="7224539" y="183075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3BA6AB-4F30-27AB-8978-FAA76DC313B8}"/>
              </a:ext>
            </a:extLst>
          </p:cNvPr>
          <p:cNvSpPr/>
          <p:nvPr/>
        </p:nvSpPr>
        <p:spPr>
          <a:xfrm>
            <a:off x="7321897" y="442515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822374-B04A-2A43-E87D-2523EE3C435B}"/>
              </a:ext>
            </a:extLst>
          </p:cNvPr>
          <p:cNvSpPr/>
          <p:nvPr/>
        </p:nvSpPr>
        <p:spPr>
          <a:xfrm>
            <a:off x="9866575" y="442515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A5B1C8-1ACA-EA0E-4B27-3EC1A9CE0173}"/>
              </a:ext>
            </a:extLst>
          </p:cNvPr>
          <p:cNvSpPr/>
          <p:nvPr/>
        </p:nvSpPr>
        <p:spPr>
          <a:xfrm>
            <a:off x="5100273" y="4425151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F81B1-EC22-FACF-8056-07116797ADDE}"/>
              </a:ext>
            </a:extLst>
          </p:cNvPr>
          <p:cNvSpPr/>
          <p:nvPr/>
        </p:nvSpPr>
        <p:spPr>
          <a:xfrm>
            <a:off x="5229319" y="1798878"/>
            <a:ext cx="463243" cy="453334"/>
          </a:xfrm>
          <a:prstGeom prst="rect">
            <a:avLst/>
          </a:prstGeom>
          <a:solidFill>
            <a:srgbClr val="2E9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032385" y="2107929"/>
          <a:ext cx="8338209" cy="4344480"/>
        </p:xfrm>
        <a:graphic>
          <a:graphicData uri="http://schemas.openxmlformats.org/drawingml/2006/table">
            <a:tbl>
              <a:tblPr/>
              <a:tblGrid>
                <a:gridCol w="2649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259">
                  <a:extLst>
                    <a:ext uri="{9D8B030D-6E8A-4147-A177-3AD203B41FA5}">
                      <a16:colId xmlns:a16="http://schemas.microsoft.com/office/drawing/2014/main" val="2114280582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Text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Hausaufgabe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Blatt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Kleidung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Ball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Liste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Ding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Karte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Butterbrot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Jacke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Preis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Uhr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Blatt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Aufgabe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20585" y="2122879"/>
          <a:ext cx="695520" cy="4329531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5022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209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55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48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456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11_21.4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6865" y="3102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1_W11_21.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6865" y="3604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1_W11_21.6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6865" y="4084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1_W11_21.7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6865" y="45507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1_W11_21.8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6865" y="5056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1_W11_21.9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41185" y="5548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1_W11_21.10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6865" y="5991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0" name="T1_W11_2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und Leonie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id="{199D1369-82F9-411F-8FF0-08308C97990C}"/>
              </a:ext>
            </a:extLst>
          </p:cNvPr>
          <p:cNvSpPr/>
          <p:nvPr/>
        </p:nvSpPr>
        <p:spPr>
          <a:xfrm>
            <a:off x="114389" y="457518"/>
            <a:ext cx="905978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 has come home but her things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 still muddled! </a:t>
            </a:r>
            <a:b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Her mum helps her.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57933F-59F8-4A66-ADEA-CA854722B3B3}"/>
              </a:ext>
            </a:extLst>
          </p:cNvPr>
          <p:cNvSpPr/>
          <p:nvPr/>
        </p:nvSpPr>
        <p:spPr>
          <a:xfrm>
            <a:off x="1775702" y="3087767"/>
            <a:ext cx="1235071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BB326427-44A0-4052-BDDE-13219F6BFD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59752" y="3034136"/>
            <a:ext cx="528754" cy="528753"/>
          </a:xfrm>
          <a:prstGeom prst="rect">
            <a:avLst/>
          </a:prstGeom>
        </p:spPr>
      </p:pic>
      <p:pic>
        <p:nvPicPr>
          <p:cNvPr id="45" name="Picture 2" descr="Free vector graphics of Abort">
            <a:extLst>
              <a:ext uri="{FF2B5EF4-FFF2-40B4-BE49-F238E27FC236}">
                <a16:creationId xmlns:a16="http://schemas.microsoft.com/office/drawing/2014/main" id="{E3592C18-8A63-4986-AFFD-D2180D2B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3617066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2F8CB93-3637-48FD-9316-E8F87F3D2001}"/>
              </a:ext>
            </a:extLst>
          </p:cNvPr>
          <p:cNvSpPr/>
          <p:nvPr/>
        </p:nvSpPr>
        <p:spPr>
          <a:xfrm>
            <a:off x="4368369" y="3574411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80346D5-E704-4512-83A3-FD6F53F297A3}"/>
              </a:ext>
            </a:extLst>
          </p:cNvPr>
          <p:cNvSpPr/>
          <p:nvPr/>
        </p:nvSpPr>
        <p:spPr>
          <a:xfrm>
            <a:off x="1670176" y="4022983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8" name="Picture 2" descr="Free vector graphics of Abort">
            <a:extLst>
              <a:ext uri="{FF2B5EF4-FFF2-40B4-BE49-F238E27FC236}">
                <a16:creationId xmlns:a16="http://schemas.microsoft.com/office/drawing/2014/main" id="{A8473148-91E1-4CA2-BAC9-4715BD8E7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4069223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BA59273-0BB0-4A47-9D17-7E67F79A78E7}"/>
              </a:ext>
            </a:extLst>
          </p:cNvPr>
          <p:cNvSpPr/>
          <p:nvPr/>
        </p:nvSpPr>
        <p:spPr>
          <a:xfrm>
            <a:off x="4416833" y="4520131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487C2C7-F7D7-4952-826D-509C4A7FBA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59752" y="4491114"/>
            <a:ext cx="528754" cy="528753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4945B36-6C42-4680-8A54-952DF4D6301C}"/>
              </a:ext>
            </a:extLst>
          </p:cNvPr>
          <p:cNvSpPr/>
          <p:nvPr/>
        </p:nvSpPr>
        <p:spPr>
          <a:xfrm>
            <a:off x="4424587" y="5040257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B11A405-58CA-43D8-B70D-ABDF585E47B1}"/>
              </a:ext>
            </a:extLst>
          </p:cNvPr>
          <p:cNvSpPr/>
          <p:nvPr/>
        </p:nvSpPr>
        <p:spPr>
          <a:xfrm>
            <a:off x="4442556" y="5492091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4" name="Picture 2" descr="Free vector graphics of Abort">
            <a:extLst>
              <a:ext uri="{FF2B5EF4-FFF2-40B4-BE49-F238E27FC236}">
                <a16:creationId xmlns:a16="http://schemas.microsoft.com/office/drawing/2014/main" id="{4E69E1AA-32A0-49BF-9133-51913F66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5513695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2235C1F-C917-4215-83DE-16A526C7CC61}"/>
              </a:ext>
            </a:extLst>
          </p:cNvPr>
          <p:cNvSpPr/>
          <p:nvPr/>
        </p:nvSpPr>
        <p:spPr>
          <a:xfrm>
            <a:off x="1646072" y="5994873"/>
            <a:ext cx="1453033" cy="45753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ECDCB236-6448-45DC-BFCC-0946606409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759752" y="5925242"/>
            <a:ext cx="528754" cy="528753"/>
          </a:xfrm>
          <a:prstGeom prst="rect">
            <a:avLst/>
          </a:prstGeom>
        </p:spPr>
      </p:pic>
      <p:pic>
        <p:nvPicPr>
          <p:cNvPr id="41" name="Picture 2" descr="Free vector graphics of Abort">
            <a:extLst>
              <a:ext uri="{FF2B5EF4-FFF2-40B4-BE49-F238E27FC236}">
                <a16:creationId xmlns:a16="http://schemas.microsoft.com/office/drawing/2014/main" id="{758FD131-8F12-4380-94AC-8E8B36E5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84" y="5073981"/>
            <a:ext cx="421891" cy="42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hlinkClick r:id="" action="ppaction://noaction">
              <a:snd r:embed="rId14" name="T1_W11_21.3.wav"/>
            </a:hlinkClick>
            <a:extLst>
              <a:ext uri="{FF2B5EF4-FFF2-40B4-BE49-F238E27FC236}">
                <a16:creationId xmlns:a16="http://schemas.microsoft.com/office/drawing/2014/main" id="{60A37004-08A1-7B37-C1DB-FCF0292169A1}"/>
              </a:ext>
            </a:extLst>
          </p:cNvPr>
          <p:cNvSpPr txBox="1"/>
          <p:nvPr/>
        </p:nvSpPr>
        <p:spPr>
          <a:xfrm>
            <a:off x="6632403" y="2327551"/>
            <a:ext cx="2578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" name="Speech Bubble: Rectangle with Corners Rounded 3">
            <a:hlinkClick r:id="" action="ppaction://noaction">
              <a:snd r:embed="rId15" name="T1_W11_21.2.wav"/>
            </a:hlinkClick>
            <a:extLst>
              <a:ext uri="{FF2B5EF4-FFF2-40B4-BE49-F238E27FC236}">
                <a16:creationId xmlns:a16="http://schemas.microsoft.com/office/drawing/2014/main" id="{47643024-46A4-DAFF-38E5-5ADA7708A167}"/>
              </a:ext>
            </a:extLst>
          </p:cNvPr>
          <p:cNvSpPr/>
          <p:nvPr/>
        </p:nvSpPr>
        <p:spPr>
          <a:xfrm>
            <a:off x="916105" y="1342544"/>
            <a:ext cx="329045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Was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C927CE6-40B0-074B-3D27-E68008D4B7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038" y="1127850"/>
            <a:ext cx="914400" cy="914400"/>
          </a:xfrm>
          <a:prstGeom prst="rect">
            <a:avLst/>
          </a:prstGeom>
        </p:spPr>
      </p:pic>
      <p:pic>
        <p:nvPicPr>
          <p:cNvPr id="14" name="Picture 13" descr="A cartoon of a person&#10;&#10;Description automatically generated">
            <a:extLst>
              <a:ext uri="{FF2B5EF4-FFF2-40B4-BE49-F238E27FC236}">
                <a16:creationId xmlns:a16="http://schemas.microsoft.com/office/drawing/2014/main" id="{8CC86ADB-6C14-8453-829B-9EFB58564D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53" y="287552"/>
            <a:ext cx="1052188" cy="1283268"/>
          </a:xfrm>
          <a:prstGeom prst="rect">
            <a:avLst/>
          </a:prstGeom>
        </p:spPr>
      </p:pic>
      <p:pic>
        <p:nvPicPr>
          <p:cNvPr id="26" name="Picture 25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ACD3FC32-3634-6156-CDC6-C968B28C20C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9"/>
          <a:stretch/>
        </p:blipFill>
        <p:spPr>
          <a:xfrm>
            <a:off x="8267024" y="64306"/>
            <a:ext cx="1472929" cy="1506514"/>
          </a:xfrm>
          <a:prstGeom prst="rect">
            <a:avLst/>
          </a:prstGeom>
        </p:spPr>
      </p:pic>
      <p:pic>
        <p:nvPicPr>
          <p:cNvPr id="34" name="Picture 6" descr="Free clothes clothing boots illustration">
            <a:hlinkClick r:id="" action="ppaction://noaction">
              <a:snd r:embed="rId20" name="T1_W11_21.12.wav"/>
            </a:hlinkClick>
            <a:extLst>
              <a:ext uri="{FF2B5EF4-FFF2-40B4-BE49-F238E27FC236}">
                <a16:creationId xmlns:a16="http://schemas.microsoft.com/office/drawing/2014/main" id="{02BCF245-EA95-635F-4999-14458E73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33" y="3590313"/>
            <a:ext cx="720131" cy="43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Free pile book novel vector">
            <a:hlinkClick r:id="" action="ppaction://noaction">
              <a:snd r:embed="rId22" name="T1_W11_21.11.wav"/>
            </a:hlinkClick>
            <a:extLst>
              <a:ext uri="{FF2B5EF4-FFF2-40B4-BE49-F238E27FC236}">
                <a16:creationId xmlns:a16="http://schemas.microsoft.com/office/drawing/2014/main" id="{2C42DEDD-73DA-833F-308A-564B54D0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19" y="3084337"/>
            <a:ext cx="603985" cy="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Free Paper Leaf vector and picture">
            <a:hlinkClick r:id="" action="ppaction://noaction">
              <a:snd r:embed="rId24" name="T1_W11_21.17.wav"/>
            </a:hlinkClick>
            <a:extLst>
              <a:ext uri="{FF2B5EF4-FFF2-40B4-BE49-F238E27FC236}">
                <a16:creationId xmlns:a16="http://schemas.microsoft.com/office/drawing/2014/main" id="{F0EA0AF2-05AF-BBD4-58B3-18D2A70C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09" y="5979302"/>
            <a:ext cx="359639" cy="45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Free Jacket Clothing vector and picture">
            <a:hlinkClick r:id="" action="ppaction://noaction">
              <a:snd r:embed="rId26" name="T1_W11_21.15.wav"/>
            </a:hlinkClick>
            <a:extLst>
              <a:ext uri="{FF2B5EF4-FFF2-40B4-BE49-F238E27FC236}">
                <a16:creationId xmlns:a16="http://schemas.microsoft.com/office/drawing/2014/main" id="{F7820ABF-3DD1-03E6-B36A-E98794C8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70" y="5013257"/>
            <a:ext cx="573295" cy="4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Free Watch Wristwatch vector and picture">
            <a:hlinkClick r:id="" action="ppaction://noaction">
              <a:snd r:embed="rId28" name="T1_W11_21.16.wav"/>
            </a:hlinkClick>
            <a:extLst>
              <a:ext uri="{FF2B5EF4-FFF2-40B4-BE49-F238E27FC236}">
                <a16:creationId xmlns:a16="http://schemas.microsoft.com/office/drawing/2014/main" id="{E6DED818-C138-BEBB-6BF2-FFD64053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09" y="5509822"/>
            <a:ext cx="296403" cy="4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6" descr="Free Basketball Ball vector and picture">
            <a:hlinkClick r:id="" action="ppaction://noaction">
              <a:snd r:embed="rId30" name="T1_W11_21.13.wav"/>
            </a:hlinkClick>
            <a:extLst>
              <a:ext uri="{FF2B5EF4-FFF2-40B4-BE49-F238E27FC236}">
                <a16:creationId xmlns:a16="http://schemas.microsoft.com/office/drawing/2014/main" id="{9B1209B7-981F-68E7-7E02-D48BD10A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66" y="4084436"/>
            <a:ext cx="391463" cy="39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hlinkClick r:id="" action="ppaction://noaction">
              <a:snd r:embed="rId32" name="T1_W11_21.14.wav"/>
            </a:hlinkClick>
            <a:extLst>
              <a:ext uri="{FF2B5EF4-FFF2-40B4-BE49-F238E27FC236}">
                <a16:creationId xmlns:a16="http://schemas.microsoft.com/office/drawing/2014/main" id="{D49AE6F0-7847-9ECA-73BE-1C2697B3386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84445" y="4483743"/>
            <a:ext cx="652329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  <p:bldP spid="47" grpId="0" animBg="1"/>
      <p:bldP spid="49" grpId="0" animBg="1"/>
      <p:bldP spid="51" grpId="0" animBg="1"/>
      <p:bldP spid="53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11F_2.12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91614"/>
            <a:ext cx="5073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085671" y="1412611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D68101-D645-6A2E-F1B5-C703424BD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8" y="2584796"/>
            <a:ext cx="2572368" cy="67726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5DF0756-3E03-F5D2-DDFB-AEBF433C91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136" y="2440274"/>
            <a:ext cx="1585097" cy="1066892"/>
          </a:xfrm>
          <a:prstGeom prst="rect">
            <a:avLst/>
          </a:prstGeom>
        </p:spPr>
      </p:pic>
      <p:pic>
        <p:nvPicPr>
          <p:cNvPr id="11" name="Picture 10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0CFF70D8-EA68-3CF1-E03A-94522C5D1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65" y="2104210"/>
            <a:ext cx="2385192" cy="1637423"/>
          </a:xfrm>
          <a:prstGeom prst="rect">
            <a:avLst/>
          </a:prstGeom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5FF743AF-C745-FFFF-3925-30D051C50AD4}"/>
              </a:ext>
            </a:extLst>
          </p:cNvPr>
          <p:cNvSpPr/>
          <p:nvPr/>
        </p:nvSpPr>
        <p:spPr>
          <a:xfrm>
            <a:off x="817808" y="3429000"/>
            <a:ext cx="2572368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leicht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CD355B37-F145-08DF-4B54-08F71B33230A}"/>
              </a:ext>
            </a:extLst>
          </p:cNvPr>
          <p:cNvSpPr/>
          <p:nvPr/>
        </p:nvSpPr>
        <p:spPr>
          <a:xfrm>
            <a:off x="8152738" y="3429000"/>
            <a:ext cx="401518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8377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07670" y="3705581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11F_2.14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71611" y="0"/>
            <a:ext cx="5043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5A52904-0C0A-447A-A380-1243C436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04" y="2222960"/>
            <a:ext cx="1596412" cy="12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384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1_W11F_2.14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91614"/>
            <a:ext cx="5073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085671" y="1412611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Buch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5FF743AF-C745-FFFF-3925-30D051C50AD4}"/>
              </a:ext>
            </a:extLst>
          </p:cNvPr>
          <p:cNvSpPr/>
          <p:nvPr/>
        </p:nvSpPr>
        <p:spPr>
          <a:xfrm>
            <a:off x="490282" y="3429000"/>
            <a:ext cx="339158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Woche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CD355B37-F145-08DF-4B54-08F71B33230A}"/>
              </a:ext>
            </a:extLst>
          </p:cNvPr>
          <p:cNvSpPr/>
          <p:nvPr/>
        </p:nvSpPr>
        <p:spPr>
          <a:xfrm>
            <a:off x="8152738" y="3429000"/>
            <a:ext cx="401518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CEC71B16-BF56-3A1B-C2A3-7FF1AE6EC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4" y="2222961"/>
            <a:ext cx="1596412" cy="1206039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AE0B50-939A-8FAC-78E6-CE5DC27E0F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81" y="2111147"/>
            <a:ext cx="1447845" cy="131785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E84692A-CFC9-8280-B6E4-FD5312B98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75" y="2515204"/>
            <a:ext cx="3461166" cy="7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196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1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1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hlinkClick r:id="" action="ppaction://noaction">
              <a:snd r:embed="rId3" name="T1_W11F_3.2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126062" y="6075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104684" y="640944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it soft or hard [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670087"/>
              </p:ext>
            </p:extLst>
          </p:nvPr>
        </p:nvGraphicFramePr>
        <p:xfrm>
          <a:off x="389744" y="1594142"/>
          <a:ext cx="7729499" cy="5035261"/>
        </p:xfrm>
        <a:graphic>
          <a:graphicData uri="http://schemas.openxmlformats.org/drawingml/2006/table">
            <a:tbl>
              <a:tblPr/>
              <a:tblGrid>
                <a:gridCol w="899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045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3456090">
                  <a:extLst>
                    <a:ext uri="{9D8B030D-6E8A-4147-A177-3AD203B41FA5}">
                      <a16:colId xmlns:a16="http://schemas.microsoft.com/office/drawing/2014/main" val="2204097515"/>
                    </a:ext>
                  </a:extLst>
                </a:gridCol>
              </a:tblGrid>
              <a:tr h="71932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soft [</a:t>
                      </a: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</a:t>
                      </a: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hard [</a:t>
                      </a: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</a:t>
                      </a: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]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Macht</a:t>
                      </a: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Besuch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brechen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China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Woche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9323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Kirche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4" name="Rounded Rectangular Callout 24">
            <a:extLst>
              <a:ext uri="{FF2B5EF4-FFF2-40B4-BE49-F238E27FC236}">
                <a16:creationId xmlns:a16="http://schemas.microsoft.com/office/drawing/2014/main" id="{C6A77BEE-5527-1A68-D674-1A43B7885256}"/>
              </a:ext>
            </a:extLst>
          </p:cNvPr>
          <p:cNvSpPr/>
          <p:nvPr/>
        </p:nvSpPr>
        <p:spPr>
          <a:xfrm>
            <a:off x="5054702" y="374596"/>
            <a:ext cx="5130999" cy="1088269"/>
          </a:xfrm>
          <a:prstGeom prst="wedgeRoundRectCallout">
            <a:avLst>
              <a:gd name="adj1" fmla="val -63976"/>
              <a:gd name="adj2" fmla="val -47666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oft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lei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spre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]: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572CAA5-2400-C6EE-C3BC-702A3D69D5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16221" y="2388310"/>
            <a:ext cx="517321" cy="51732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E2AE881-7A75-1A8C-7BF0-79769F84BD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81283" y="3102327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1F71D1D-28FF-0DC0-C212-71B1958C3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92372" y="381634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39A8394A-323F-6B7E-E0CD-772F6F3467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75652" y="4530361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0982EE41-8712-25D6-AD4C-F4D4F9F85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423194" y="5244378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0723B6F3-BE5A-A599-F0CC-C003D06D67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75652" y="5958396"/>
            <a:ext cx="517321" cy="51732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hlinkClick r:id="" action="ppaction://noaction">
              <a:snd r:embed="rId6" name="T1_W11_6.1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8" name="T1_W11_6.2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080008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9" name="T1_W11_6.3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81066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10" name="T1_W11_6.4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541330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11" name="T1_W11_6.5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5271991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2" name="T1_W11_6.6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6002653"/>
            <a:ext cx="609653" cy="627942"/>
          </a:xfrm>
          <a:prstGeom prst="rect">
            <a:avLst/>
          </a:prstGeom>
        </p:spPr>
      </p:pic>
      <p:pic>
        <p:nvPicPr>
          <p:cNvPr id="1026" name="Picture 2" descr="Free arm exercise fist vector">
            <a:extLst>
              <a:ext uri="{FF2B5EF4-FFF2-40B4-BE49-F238E27FC236}">
                <a16:creationId xmlns:a16="http://schemas.microsoft.com/office/drawing/2014/main" id="{DECD2256-607E-0CF1-DD10-898E9BE3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31" y="2367786"/>
            <a:ext cx="517321" cy="5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hand card holding vector">
            <a:extLst>
              <a:ext uri="{FF2B5EF4-FFF2-40B4-BE49-F238E27FC236}">
                <a16:creationId xmlns:a16="http://schemas.microsoft.com/office/drawing/2014/main" id="{EA4D6093-E20E-7CCA-98C0-B3D4EF76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93157"/>
            <a:ext cx="1004810" cy="5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broken cartoon cast vector">
            <a:extLst>
              <a:ext uri="{FF2B5EF4-FFF2-40B4-BE49-F238E27FC236}">
                <a16:creationId xmlns:a16="http://schemas.microsoft.com/office/drawing/2014/main" id="{D6515656-F53C-3707-6F57-931968F0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23" y="3764843"/>
            <a:ext cx="354435" cy="7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ree flag country china vector">
            <a:extLst>
              <a:ext uri="{FF2B5EF4-FFF2-40B4-BE49-F238E27FC236}">
                <a16:creationId xmlns:a16="http://schemas.microsoft.com/office/drawing/2014/main" id="{19C9656C-1810-4511-51E8-F71BB417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764" y="4498883"/>
            <a:ext cx="1004810" cy="67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ime management week calendar illustration">
            <a:extLst>
              <a:ext uri="{FF2B5EF4-FFF2-40B4-BE49-F238E27FC236}">
                <a16:creationId xmlns:a16="http://schemas.microsoft.com/office/drawing/2014/main" id="{CC36FD3F-16C2-53CA-EF0B-207C12259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56" y="5135758"/>
            <a:ext cx="763579" cy="7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hurch religion building illustration">
            <a:extLst>
              <a:ext uri="{FF2B5EF4-FFF2-40B4-BE49-F238E27FC236}">
                <a16:creationId xmlns:a16="http://schemas.microsoft.com/office/drawing/2014/main" id="{511138DB-DFCE-E329-16F9-872473260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07" y="5932267"/>
            <a:ext cx="681889" cy="68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39F0B-44F5-DD1A-1D0A-28653171E098}"/>
              </a:ext>
            </a:extLst>
          </p:cNvPr>
          <p:cNvSpPr txBox="1"/>
          <p:nvPr/>
        </p:nvSpPr>
        <p:spPr>
          <a:xfrm>
            <a:off x="4717309" y="2349347"/>
            <a:ext cx="2074726" cy="651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B5677D-56E3-07A5-9699-EBCC1D9480D8}"/>
              </a:ext>
            </a:extLst>
          </p:cNvPr>
          <p:cNvSpPr txBox="1"/>
          <p:nvPr/>
        </p:nvSpPr>
        <p:spPr>
          <a:xfrm>
            <a:off x="4709439" y="3078370"/>
            <a:ext cx="2930354" cy="651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738416-C0AE-0DED-1B86-1550267A3DE8}"/>
              </a:ext>
            </a:extLst>
          </p:cNvPr>
          <p:cNvSpPr txBox="1"/>
          <p:nvPr/>
        </p:nvSpPr>
        <p:spPr>
          <a:xfrm>
            <a:off x="4717309" y="3768986"/>
            <a:ext cx="2675596" cy="6939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5B32A2-1092-6AAF-FD08-80322CDF5FDD}"/>
              </a:ext>
            </a:extLst>
          </p:cNvPr>
          <p:cNvSpPr txBox="1"/>
          <p:nvPr/>
        </p:nvSpPr>
        <p:spPr>
          <a:xfrm>
            <a:off x="4665541" y="4477434"/>
            <a:ext cx="2872078" cy="699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FEEB43-D2E2-97CA-217D-120F0C3E2ED4}"/>
              </a:ext>
            </a:extLst>
          </p:cNvPr>
          <p:cNvSpPr txBox="1"/>
          <p:nvPr/>
        </p:nvSpPr>
        <p:spPr>
          <a:xfrm>
            <a:off x="4687510" y="5199357"/>
            <a:ext cx="2178224" cy="686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92D05E-BB8C-2AD1-BEF6-471EE1D02833}"/>
              </a:ext>
            </a:extLst>
          </p:cNvPr>
          <p:cNvSpPr txBox="1"/>
          <p:nvPr/>
        </p:nvSpPr>
        <p:spPr>
          <a:xfrm>
            <a:off x="4676683" y="5923334"/>
            <a:ext cx="2178224" cy="681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0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27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hlinkClick r:id="" action="ppaction://noaction">
              <a:snd r:embed="rId3" name="T1_W11_7.2.wav"/>
            </a:hlinkClick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hlinkClick r:id="" action="ppaction://noaction">
              <a:snd r:embed="rId4" name="T1_W11_7.4.wav"/>
            </a:hlinkClick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hlinkClick r:id="" action="ppaction://noaction">
              <a:snd r:embed="rId5" name="T1_W11_7.3.wav"/>
            </a:hlinkClick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hlinkClick r:id="" action="ppaction://noaction">
              <a:snd r:embed="rId6" name="T1_W11_7.6.wav"/>
            </a:hlinkClick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hlinkClick r:id="" action="ppaction://noaction">
              <a:snd r:embed="rId7" name="T1_W11_7.5.wav"/>
            </a:hlinkClick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5219772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hlinkClick r:id="" action="ppaction://noaction">
              <a:snd r:embed="rId8" name="T1_W11_7.1.wav"/>
            </a:hlinkClick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D02C528D-052F-18BA-1178-89E0CABAB5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6" t="-3533" r="-4643" b="9008"/>
          <a:stretch/>
        </p:blipFill>
        <p:spPr>
          <a:xfrm>
            <a:off x="1301315" y="2505880"/>
            <a:ext cx="1823317" cy="16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hlinkClick r:id="" action="ppaction://noaction">
              <a:snd r:embed="rId3" name="T1_W11_7.2.wav"/>
            </a:hlinkClick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hlinkClick r:id="" action="ppaction://noaction">
              <a:snd r:embed="rId4" name="T1_W11_7.4.wav"/>
            </a:hlinkClick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hlinkClick r:id="" action="ppaction://noaction">
              <a:snd r:embed="rId5" name="T1_W11_7.3.wav"/>
            </a:hlinkClick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hlinkClick r:id="" action="ppaction://noaction">
              <a:snd r:embed="rId6" name="T1_W11_7.6.wav"/>
            </a:hlinkClick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hlinkClick r:id="" action="ppaction://noaction">
              <a:snd r:embed="rId7" name="T1_W11_7.5.wav"/>
            </a:hlinkClick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659458" y="1140415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hlinkClick r:id="" action="ppaction://noaction">
              <a:snd r:embed="rId8" name="T1_W11_7.1.wav"/>
            </a:hlinkClick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Free hands holding letters illustration">
            <a:extLst>
              <a:ext uri="{FF2B5EF4-FFF2-40B4-BE49-F238E27FC236}">
                <a16:creationId xmlns:a16="http://schemas.microsoft.com/office/drawing/2014/main" id="{314AE484-4185-0168-EC51-5C8A068C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59" y="2366743"/>
            <a:ext cx="1950926" cy="19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hlinkClick r:id="" action="ppaction://noaction">
              <a:snd r:embed="rId3" name="T1_W11_7.2.wav"/>
            </a:hlinkClick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1382804"/>
            <a:ext cx="254104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Aufgabe</a:t>
            </a:r>
          </a:p>
        </p:txBody>
      </p:sp>
      <p:sp>
        <p:nvSpPr>
          <p:cNvPr id="24" name="Rectangle: Rounded Corners 23">
            <a:hlinkClick r:id="" action="ppaction://noaction">
              <a:snd r:embed="rId4" name="T1_W11_7.4.wav"/>
            </a:hlinkClick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334777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Liste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hlinkClick r:id="" action="ppaction://noaction">
              <a:snd r:embed="rId5" name="T1_W11_7.3.wav"/>
            </a:hlinkClick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238297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Karte</a:t>
            </a:r>
          </a:p>
        </p:txBody>
      </p:sp>
      <p:sp>
        <p:nvSpPr>
          <p:cNvPr id="26" name="Rectangle: Rounded Corners 25">
            <a:hlinkClick r:id="" action="ppaction://noaction">
              <a:snd r:embed="rId6" name="T1_W11_7.6.wav"/>
            </a:hlinkClick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6" y="5463250"/>
            <a:ext cx="244602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hlinkClick r:id="" action="ppaction://noaction">
              <a:snd r:embed="rId7" name="T1_W11_7.5.wav"/>
            </a:hlinkClick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434793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Partner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3087700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7">
            <a:hlinkClick r:id="" action="ppaction://noaction">
              <a:snd r:embed="rId8" name="T1_W11_7.1.wav"/>
            </a:hlinkClick>
            <a:extLst>
              <a:ext uri="{FF2B5EF4-FFF2-40B4-BE49-F238E27FC236}">
                <a16:creationId xmlns:a16="http://schemas.microsoft.com/office/drawing/2014/main" id="{2ECED966-7FDC-4CDF-87DF-622CB18BA2E0}"/>
              </a:ext>
            </a:extLst>
          </p:cNvPr>
          <p:cNvSpPr/>
          <p:nvPr/>
        </p:nvSpPr>
        <p:spPr>
          <a:xfrm>
            <a:off x="131109" y="11619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auf Deutsch?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Free checklist task to do vector">
            <a:extLst>
              <a:ext uri="{FF2B5EF4-FFF2-40B4-BE49-F238E27FC236}">
                <a16:creationId xmlns:a16="http://schemas.microsoft.com/office/drawing/2014/main" id="{13157484-4193-5AE9-6927-E7F29952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47" y="2464739"/>
            <a:ext cx="1790132" cy="192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7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2145</Words>
  <Application>Microsoft Office PowerPoint</Application>
  <PresentationFormat>Widescreen</PresentationFormat>
  <Paragraphs>378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Nicht (not) </vt:lpstr>
      <vt:lpstr>Nicht (not) </vt:lpstr>
      <vt:lpstr>lesen</vt:lpstr>
      <vt:lpstr>hören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43</cp:revision>
  <dcterms:created xsi:type="dcterms:W3CDTF">2021-07-02T19:27:01Z</dcterms:created>
  <dcterms:modified xsi:type="dcterms:W3CDTF">2024-01-04T10:55:20Z</dcterms:modified>
</cp:coreProperties>
</file>