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6"/>
  </p:notesMasterIdLst>
  <p:sldIdLst>
    <p:sldId id="275" r:id="rId3"/>
    <p:sldId id="378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03" r:id="rId12"/>
    <p:sldId id="412" r:id="rId13"/>
    <p:sldId id="401" r:id="rId14"/>
    <p:sldId id="9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37F56-4395-4DD5-97C4-64818F97B6FD}" v="1" dt="2023-09-08T14:58:3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045" autoAdjust="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ena Kasprowicz" userId="d2470786-0e12-46a9-bed8-6c8611d692ab" providerId="ADAL" clId="{AFA37F56-4395-4DD5-97C4-64818F97B6FD}"/>
    <pc:docChg chg="addSld modSld">
      <pc:chgData name="Rowena Kasprowicz" userId="d2470786-0e12-46a9-bed8-6c8611d692ab" providerId="ADAL" clId="{AFA37F56-4395-4DD5-97C4-64818F97B6FD}" dt="2023-09-08T15:25:16.424" v="211" actId="20577"/>
      <pc:docMkLst>
        <pc:docMk/>
      </pc:docMkLst>
      <pc:sldChg chg="modSp mod modNotesTx">
        <pc:chgData name="Rowena Kasprowicz" userId="d2470786-0e12-46a9-bed8-6c8611d692ab" providerId="ADAL" clId="{AFA37F56-4395-4DD5-97C4-64818F97B6FD}" dt="2023-09-08T15:16:25.131" v="34" actId="20577"/>
        <pc:sldMkLst>
          <pc:docMk/>
          <pc:sldMk cId="2961215481" sldId="378"/>
        </pc:sldMkLst>
        <pc:spChg chg="mod">
          <ac:chgData name="Rowena Kasprowicz" userId="d2470786-0e12-46a9-bed8-6c8611d692ab" providerId="ADAL" clId="{AFA37F56-4395-4DD5-97C4-64818F97B6FD}" dt="2023-09-08T11:09:51.092" v="0" actId="1076"/>
          <ac:spMkLst>
            <pc:docMk/>
            <pc:sldMk cId="2961215481" sldId="378"/>
            <ac:spMk id="15" creationId="{E3F3D270-B66E-4AE5-8AE6-11336FC62626}"/>
          </ac:spMkLst>
        </pc:spChg>
      </pc:sldChg>
      <pc:sldChg chg="modNotesTx">
        <pc:chgData name="Rowena Kasprowicz" userId="d2470786-0e12-46a9-bed8-6c8611d692ab" providerId="ADAL" clId="{AFA37F56-4395-4DD5-97C4-64818F97B6FD}" dt="2023-09-08T15:16:58.571" v="53" actId="20577"/>
        <pc:sldMkLst>
          <pc:docMk/>
          <pc:sldMk cId="971432037" sldId="405"/>
        </pc:sldMkLst>
      </pc:sldChg>
      <pc:sldChg chg="modNotesTx">
        <pc:chgData name="Rowena Kasprowicz" userId="d2470786-0e12-46a9-bed8-6c8611d692ab" providerId="ADAL" clId="{AFA37F56-4395-4DD5-97C4-64818F97B6FD}" dt="2023-09-08T15:17:22.631" v="76" actId="20577"/>
        <pc:sldMkLst>
          <pc:docMk/>
          <pc:sldMk cId="3257556007" sldId="406"/>
        </pc:sldMkLst>
      </pc:sldChg>
      <pc:sldChg chg="modNotesTx">
        <pc:chgData name="Rowena Kasprowicz" userId="d2470786-0e12-46a9-bed8-6c8611d692ab" providerId="ADAL" clId="{AFA37F56-4395-4DD5-97C4-64818F97B6FD}" dt="2023-09-08T15:17:59.631" v="108" actId="20577"/>
        <pc:sldMkLst>
          <pc:docMk/>
          <pc:sldMk cId="1449270838" sldId="407"/>
        </pc:sldMkLst>
      </pc:sldChg>
      <pc:sldChg chg="modNotesTx">
        <pc:chgData name="Rowena Kasprowicz" userId="d2470786-0e12-46a9-bed8-6c8611d692ab" providerId="ADAL" clId="{AFA37F56-4395-4DD5-97C4-64818F97B6FD}" dt="2023-09-08T15:23:43.150" v="135" actId="20577"/>
        <pc:sldMkLst>
          <pc:docMk/>
          <pc:sldMk cId="719832671" sldId="408"/>
        </pc:sldMkLst>
      </pc:sldChg>
      <pc:sldChg chg="modNotesTx">
        <pc:chgData name="Rowena Kasprowicz" userId="d2470786-0e12-46a9-bed8-6c8611d692ab" providerId="ADAL" clId="{AFA37F56-4395-4DD5-97C4-64818F97B6FD}" dt="2023-09-08T15:24:10.559" v="150" actId="20577"/>
        <pc:sldMkLst>
          <pc:docMk/>
          <pc:sldMk cId="2205612369" sldId="409"/>
        </pc:sldMkLst>
      </pc:sldChg>
      <pc:sldChg chg="modNotesTx">
        <pc:chgData name="Rowena Kasprowicz" userId="d2470786-0e12-46a9-bed8-6c8611d692ab" providerId="ADAL" clId="{AFA37F56-4395-4DD5-97C4-64818F97B6FD}" dt="2023-09-08T15:24:43.728" v="176" actId="20577"/>
        <pc:sldMkLst>
          <pc:docMk/>
          <pc:sldMk cId="155341961" sldId="410"/>
        </pc:sldMkLst>
      </pc:sldChg>
      <pc:sldChg chg="modNotesTx">
        <pc:chgData name="Rowena Kasprowicz" userId="d2470786-0e12-46a9-bed8-6c8611d692ab" providerId="ADAL" clId="{AFA37F56-4395-4DD5-97C4-64818F97B6FD}" dt="2023-09-08T15:25:16.424" v="211" actId="20577"/>
        <pc:sldMkLst>
          <pc:docMk/>
          <pc:sldMk cId="3193520842" sldId="411"/>
        </pc:sldMkLst>
      </pc:sldChg>
      <pc:sldChg chg="add">
        <pc:chgData name="Rowena Kasprowicz" userId="d2470786-0e12-46a9-bed8-6c8611d692ab" providerId="ADAL" clId="{AFA37F56-4395-4DD5-97C4-64818F97B6FD}" dt="2023-09-08T14:58:37.312" v="1"/>
        <pc:sldMkLst>
          <pc:docMk/>
          <pc:sldMk cId="1791010773" sldId="9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A039-848B-41A9-84D9-E6480E81306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2909-5833-4940-8F9E-3C099DAC2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50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7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Christmas activity for pupils to work on independently while teacher conducts Phonics assessment.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AA6D-8055-400A-BBF5-68275BAEE5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3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1/8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slides 2-9:  Phonics assessment slides.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Pupils pronounce SSCs of unknown words. Assessment sheet is provided on slide 10. Independent work activity is provided on slide 10.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Grund</a:t>
            </a:r>
            <a:r>
              <a:rPr lang="en-GB" b="1" baseline="0" dirty="0"/>
              <a:t> </a:t>
            </a:r>
            <a:r>
              <a:rPr lang="en-GB" baseline="0" dirty="0"/>
              <a:t>[249] </a:t>
            </a:r>
            <a:r>
              <a:rPr lang="en-GB" b="1" baseline="0" dirty="0" err="1"/>
              <a:t>Bruder</a:t>
            </a:r>
            <a:r>
              <a:rPr lang="en-GB" baseline="0" dirty="0"/>
              <a:t> [730]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Montag </a:t>
            </a:r>
            <a:r>
              <a:rPr lang="en-GB" baseline="0" dirty="0"/>
              <a:t>[1044] </a:t>
            </a:r>
            <a:r>
              <a:rPr lang="en-GB" b="1" baseline="0" dirty="0" err="1"/>
              <a:t>kann</a:t>
            </a:r>
            <a:r>
              <a:rPr lang="en-GB" baseline="0" dirty="0"/>
              <a:t> [23]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froh</a:t>
            </a:r>
            <a:r>
              <a:rPr lang="en-GB" b="1" baseline="0" dirty="0"/>
              <a:t> </a:t>
            </a:r>
            <a:r>
              <a:rPr lang="en-GB" baseline="0" dirty="0"/>
              <a:t>[1424] </a:t>
            </a:r>
            <a:r>
              <a:rPr lang="en-GB" b="1" baseline="0" dirty="0" err="1"/>
              <a:t>Sonne</a:t>
            </a:r>
            <a:r>
              <a:rPr lang="en-GB" baseline="0" dirty="0"/>
              <a:t> [864]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1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Eis</a:t>
            </a:r>
            <a:r>
              <a:rPr lang="en-GB" b="0" baseline="0" dirty="0"/>
              <a:t> </a:t>
            </a:r>
            <a:r>
              <a:rPr lang="en-GB" baseline="0" dirty="0"/>
              <a:t>[1874] </a:t>
            </a:r>
            <a:r>
              <a:rPr lang="en-GB" b="1" baseline="0" dirty="0" err="1"/>
              <a:t>Dienstag</a:t>
            </a:r>
            <a:r>
              <a:rPr lang="en-GB" baseline="0" dirty="0"/>
              <a:t> [1356]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0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Fehler</a:t>
            </a:r>
            <a:r>
              <a:rPr lang="en-GB" b="0" baseline="0" dirty="0"/>
              <a:t> </a:t>
            </a:r>
            <a:r>
              <a:rPr lang="en-GB" baseline="0" dirty="0"/>
              <a:t>[861] </a:t>
            </a:r>
            <a:r>
              <a:rPr lang="en-GB" b="1" baseline="0" dirty="0"/>
              <a:t>nett</a:t>
            </a:r>
            <a:r>
              <a:rPr lang="en-GB" baseline="0" dirty="0"/>
              <a:t> [1565]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6/8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ihr</a:t>
            </a:r>
            <a:r>
              <a:rPr lang="en-GB" b="0" baseline="0" dirty="0"/>
              <a:t> </a:t>
            </a:r>
            <a:r>
              <a:rPr lang="en-GB" baseline="0" dirty="0"/>
              <a:t>[27] </a:t>
            </a:r>
            <a:r>
              <a:rPr lang="en-GB" b="1" baseline="0" dirty="0"/>
              <a:t>Bild </a:t>
            </a:r>
            <a:r>
              <a:rPr lang="en-GB" baseline="0" dirty="0"/>
              <a:t>[253]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1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7/8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Wetter </a:t>
            </a:r>
            <a:r>
              <a:rPr lang="en-GB" baseline="0" dirty="0"/>
              <a:t>[1881] </a:t>
            </a:r>
            <a:r>
              <a:rPr lang="en-GB" b="1" baseline="0" dirty="0" err="1"/>
              <a:t>zehn</a:t>
            </a:r>
            <a:r>
              <a:rPr lang="en-GB" baseline="0" dirty="0"/>
              <a:t> [333]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2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8/8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>
              <a:defRPr/>
            </a:pPr>
            <a:r>
              <a:rPr lang="en-GB" b="1" baseline="0" dirty="0" err="1"/>
              <a:t>freundlich</a:t>
            </a:r>
            <a:r>
              <a:rPr lang="en-GB" b="0" baseline="0" dirty="0"/>
              <a:t> </a:t>
            </a:r>
            <a:r>
              <a:rPr lang="en-GB" baseline="0" dirty="0"/>
              <a:t>[1566] </a:t>
            </a:r>
            <a:r>
              <a:rPr lang="en-GB" b="1"/>
              <a:t>Kuchen</a:t>
            </a:r>
            <a:r>
              <a:rPr lang="en-GB"/>
              <a:t> </a:t>
            </a:r>
            <a:r>
              <a:rPr lang="en-GB" baseline="0"/>
              <a:t>[</a:t>
            </a:r>
            <a:r>
              <a:rPr lang="en-GB"/>
              <a:t>4381</a:t>
            </a:r>
            <a:r>
              <a:rPr lang="en-GB" baseline="0"/>
              <a:t>]</a:t>
            </a:r>
            <a:endParaRPr lang="en-GB" baseline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1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2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2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1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9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9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9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930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4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744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audio" Target="../media/audio15.wav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13.wav"/><Relationship Id="rId20" Type="http://schemas.openxmlformats.org/officeDocument/2006/relationships/audio" Target="../media/audio17.wav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image" Target="../media/image21.png"/><Relationship Id="rId15" Type="http://schemas.openxmlformats.org/officeDocument/2006/relationships/audio" Target="../media/audio12.wav"/><Relationship Id="rId10" Type="http://schemas.openxmlformats.org/officeDocument/2006/relationships/audio" Target="../media/audio7.wav"/><Relationship Id="rId19" Type="http://schemas.openxmlformats.org/officeDocument/2006/relationships/audio" Target="../media/audio16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86F7028E-980D-47B5-893C-00CCDC562EE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7" name="CustomShape 3"/>
          <p:cNvSpPr/>
          <p:nvPr/>
        </p:nvSpPr>
        <p:spPr>
          <a:xfrm>
            <a:off x="43047" y="587844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quiz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Christmas </a:t>
            </a:r>
            <a:r>
              <a:rPr lang="fr-FR" sz="2800" b="1" spc="-1" dirty="0" err="1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acitivities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=""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14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="" xmlns:a16="http://schemas.microsoft.com/office/drawing/2014/main" id="{0EE80D53-D699-4834-9252-8A67AA1DD8CC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32F407DF-1D34-FE91-7B9E-1BDBB8F03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39" y="1574461"/>
            <a:ext cx="2469459" cy="3629055"/>
          </a:xfrm>
          <a:prstGeom prst="rect">
            <a:avLst/>
          </a:prstGeom>
        </p:spPr>
      </p:pic>
      <p:sp>
        <p:nvSpPr>
          <p:cNvPr id="14" name="TextBox 13">
            <a:hlinkClick r:id="" action="ppaction://noaction">
              <a:snd r:embed="rId5" name="T1A_phonics_1.17.wav"/>
            </a:hlinkClick>
            <a:extLst>
              <a:ext uri="{FF2B5EF4-FFF2-40B4-BE49-F238E27FC236}">
                <a16:creationId xmlns="" xmlns:a16="http://schemas.microsoft.com/office/drawing/2014/main" id="{853AACCB-2716-3F3F-450A-BA77C4F6C39B}"/>
              </a:ext>
            </a:extLst>
          </p:cNvPr>
          <p:cNvSpPr txBox="1"/>
          <p:nvPr/>
        </p:nvSpPr>
        <p:spPr>
          <a:xfrm rot="20708191">
            <a:off x="-288696" y="2018288"/>
            <a:ext cx="2516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Segoe Print" panose="02000600000000000000" pitchFamily="2" charset="0"/>
              </a:rPr>
              <a:t>Frohe</a:t>
            </a:r>
            <a:r>
              <a:rPr lang="en-GB" sz="2400" b="1" dirty="0">
                <a:latin typeface="Segoe Print" panose="02000600000000000000" pitchFamily="2" charset="0"/>
              </a:rPr>
              <a:t> </a:t>
            </a:r>
            <a:r>
              <a:rPr lang="en-GB" sz="2400" b="1" dirty="0" err="1">
                <a:latin typeface="Segoe Print" panose="02000600000000000000" pitchFamily="2" charset="0"/>
              </a:rPr>
              <a:t>Weihnachten</a:t>
            </a:r>
            <a:endParaRPr lang="en-GB" sz="2400" b="1" dirty="0">
              <a:latin typeface="Segoe Print" panose="02000600000000000000" pitchFamily="2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="" xmlns:a16="http://schemas.microsoft.com/office/drawing/2014/main" id="{B51F379A-8AE4-F9F5-11B0-E10D723CB6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60213" r="62313"/>
          <a:stretch/>
        </p:blipFill>
        <p:spPr>
          <a:xfrm rot="1726590">
            <a:off x="1420221" y="4401623"/>
            <a:ext cx="1016100" cy="101759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="" xmlns:a16="http://schemas.microsoft.com/office/drawing/2014/main" id="{FCE96452-51D5-E02A-540B-574BB51692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7" t="65742" r="30425"/>
          <a:stretch/>
        </p:blipFill>
        <p:spPr>
          <a:xfrm>
            <a:off x="3053895" y="4219885"/>
            <a:ext cx="766443" cy="876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497" y="766865"/>
            <a:ext cx="1705863" cy="40011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5450"/>
              </p:ext>
            </p:extLst>
          </p:nvPr>
        </p:nvGraphicFramePr>
        <p:xfrm>
          <a:off x="284801" y="392473"/>
          <a:ext cx="4422858" cy="6380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=""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1771353896"/>
                    </a:ext>
                  </a:extLst>
                </a:gridCol>
              </a:tblGrid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75824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7648375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</a:t>
                      </a:r>
                      <a:r>
                        <a:rPr lang="en-GB" sz="14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714978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Mont</a:t>
                      </a:r>
                      <a:r>
                        <a:rPr lang="en-GB" sz="1400" b="1" dirty="0">
                          <a:solidFill>
                            <a:srgbClr val="FF0066"/>
                          </a:solidFill>
                          <a:latin typeface="Century Gothic"/>
                        </a:rPr>
                        <a:t>a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0592629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164832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276798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539660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79498232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nstag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002669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eh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60351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407901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43542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ld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109710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etter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342861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ehn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400642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freundli</a:t>
                      </a:r>
                      <a:r>
                        <a:rPr lang="en-US" sz="1400" b="1" kern="1200" dirty="0" err="1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endParaRPr lang="en-GB" sz="1400" b="1" kern="1200" dirty="0">
                        <a:solidFill>
                          <a:srgbClr val="FF0066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056713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1400" b="1" kern="1200" dirty="0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9021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176851" y="0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5823864" y="0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="" xmlns:a16="http://schemas.microsoft.com/office/drawing/2014/main" id="{6558F953-9703-71B5-7A68-E7A00629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28430"/>
              </p:ext>
            </p:extLst>
          </p:nvPr>
        </p:nvGraphicFramePr>
        <p:xfrm>
          <a:off x="5892018" y="392472"/>
          <a:ext cx="4422858" cy="6380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=""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1771353896"/>
                    </a:ext>
                  </a:extLst>
                </a:gridCol>
              </a:tblGrid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75824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7648375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</a:t>
                      </a:r>
                      <a:r>
                        <a:rPr lang="en-GB" sz="14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714978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Mont</a:t>
                      </a:r>
                      <a:r>
                        <a:rPr lang="en-GB" sz="1400" b="1" dirty="0">
                          <a:solidFill>
                            <a:srgbClr val="FF0066"/>
                          </a:solidFill>
                          <a:latin typeface="Century Gothic"/>
                        </a:rPr>
                        <a:t>a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0592629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164832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276798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539660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79498232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nstag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002669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eh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60351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407901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43542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4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ld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109710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etter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342861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ehn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400642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freundli</a:t>
                      </a:r>
                      <a:r>
                        <a:rPr lang="en-US" sz="1400" b="1" kern="1200" dirty="0" err="1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endParaRPr lang="en-GB" sz="1400" b="1" kern="1200" dirty="0">
                        <a:solidFill>
                          <a:srgbClr val="FF0066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056713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1400" b="1" kern="1200" dirty="0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9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497" y="766865"/>
            <a:ext cx="1705863" cy="40011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108679" y="68335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 audio version</a:t>
            </a:r>
          </a:p>
        </p:txBody>
      </p:sp>
      <p:pic>
        <p:nvPicPr>
          <p:cNvPr id="9" name="Google Shape;338;p8">
            <a:hlinkClick r:id="" action="ppaction://noaction">
              <a:snd r:embed="rId4" name="Ph_11.1.wav"/>
            </a:hlinkClick>
            <a:extLst>
              <a:ext uri="{FF2B5EF4-FFF2-40B4-BE49-F238E27FC236}">
                <a16:creationId xmlns=""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076" y="19061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Table 4">
            <a:extLst>
              <a:ext uri="{FF2B5EF4-FFF2-40B4-BE49-F238E27FC236}">
                <a16:creationId xmlns="" xmlns:a16="http://schemas.microsoft.com/office/drawing/2014/main" id="{6558F953-9703-71B5-7A68-E7A00629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8351"/>
              </p:ext>
            </p:extLst>
          </p:nvPr>
        </p:nvGraphicFramePr>
        <p:xfrm>
          <a:off x="831675" y="1252417"/>
          <a:ext cx="4422858" cy="491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=""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1771353896"/>
                    </a:ext>
                  </a:extLst>
                </a:gridCol>
              </a:tblGrid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758247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7648375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20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7149788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Mont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/>
                        </a:rPr>
                        <a:t>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0592629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164832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276798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nne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539660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79498232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nstag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002669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4D09A45-E9E1-4AA6-80DF-6850B93E1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25565"/>
              </p:ext>
            </p:extLst>
          </p:nvPr>
        </p:nvGraphicFramePr>
        <p:xfrm>
          <a:off x="6096000" y="1244070"/>
          <a:ext cx="4422858" cy="491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="" xmlns:a16="http://schemas.microsoft.com/office/drawing/2014/main" val="2239640469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786634523"/>
                    </a:ext>
                  </a:extLst>
                </a:gridCol>
              </a:tblGrid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05528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eh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0702308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553842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183304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ld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330510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etter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348906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ehn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567639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freundli</a:t>
                      </a:r>
                      <a:r>
                        <a:rPr lang="en-US" sz="2000" b="1" kern="1200" dirty="0" err="1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17337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2000" b="1" kern="1200" dirty="0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5750464"/>
                  </a:ext>
                </a:extLst>
              </a:tr>
            </a:tbl>
          </a:graphicData>
        </a:graphic>
      </p:graphicFrame>
      <p:pic>
        <p:nvPicPr>
          <p:cNvPr id="28" name="Google Shape;338;p8">
            <a:hlinkClick r:id="" action="ppaction://noaction">
              <a:snd r:embed="rId6" name="Ph_11.2.wav"/>
            </a:hlinkClick>
            <a:extLst>
              <a:ext uri="{FF2B5EF4-FFF2-40B4-BE49-F238E27FC236}">
                <a16:creationId xmlns="" xmlns:a16="http://schemas.microsoft.com/office/drawing/2014/main" id="{27C04A57-C75B-470E-B8E8-F4A5F5BF14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24769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Google Shape;338;p8">
            <a:hlinkClick r:id="" action="ppaction://noaction">
              <a:snd r:embed="rId7" name="Ph_11.3.wav"/>
            </a:hlinkClick>
            <a:extLst>
              <a:ext uri="{FF2B5EF4-FFF2-40B4-BE49-F238E27FC236}">
                <a16:creationId xmlns="" xmlns:a16="http://schemas.microsoft.com/office/drawing/2014/main" id="{58B81685-8A63-42F7-B43A-5CA3441720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296557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Google Shape;338;p8">
            <a:hlinkClick r:id="" action="ppaction://noaction">
              <a:snd r:embed="rId8" name="Ph_11.4.wav"/>
            </a:hlinkClick>
            <a:extLst>
              <a:ext uri="{FF2B5EF4-FFF2-40B4-BE49-F238E27FC236}">
                <a16:creationId xmlns="" xmlns:a16="http://schemas.microsoft.com/office/drawing/2014/main" id="{ABF912AB-13F3-4C45-90A2-94FBC067CA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3498411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Google Shape;338;p8">
            <a:hlinkClick r:id="" action="ppaction://noaction">
              <a:snd r:embed="rId9" name="Ph_11.5.wav"/>
            </a:hlinkClick>
            <a:extLst>
              <a:ext uri="{FF2B5EF4-FFF2-40B4-BE49-F238E27FC236}">
                <a16:creationId xmlns="" xmlns:a16="http://schemas.microsoft.com/office/drawing/2014/main" id="{9074092E-F9A9-4102-95D9-4D796A6BDC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4034799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338;p8">
            <a:hlinkClick r:id="" action="ppaction://noaction">
              <a:snd r:embed="rId10" name="Ph_11.6.wav"/>
            </a:hlinkClick>
            <a:extLst>
              <a:ext uri="{FF2B5EF4-FFF2-40B4-BE49-F238E27FC236}">
                <a16:creationId xmlns="" xmlns:a16="http://schemas.microsoft.com/office/drawing/2014/main" id="{BBEBD290-7291-4064-8E34-7FDFDF320F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456409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11" name="Ph_11.7.wav"/>
            </a:hlinkClick>
            <a:extLst>
              <a:ext uri="{FF2B5EF4-FFF2-40B4-BE49-F238E27FC236}">
                <a16:creationId xmlns="" xmlns:a16="http://schemas.microsoft.com/office/drawing/2014/main" id="{F252DA54-2B53-41A1-B0DB-7FECF97FE0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5130924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12" name="Ph_11.8.wav"/>
            </a:hlinkClick>
            <a:extLst>
              <a:ext uri="{FF2B5EF4-FFF2-40B4-BE49-F238E27FC236}">
                <a16:creationId xmlns="" xmlns:a16="http://schemas.microsoft.com/office/drawing/2014/main" id="{33B1951C-D388-458B-82F0-9BE27854E6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5655982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338;p8">
            <a:hlinkClick r:id="" action="ppaction://noaction">
              <a:snd r:embed="rId13" name="Ph_11.9.wav"/>
            </a:hlinkClick>
            <a:extLst>
              <a:ext uri="{FF2B5EF4-FFF2-40B4-BE49-F238E27FC236}">
                <a16:creationId xmlns="" xmlns:a16="http://schemas.microsoft.com/office/drawing/2014/main" id="{29E6943B-1DF5-43F8-94A8-52045FFE14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4949" y="19213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Google Shape;338;p8">
            <a:hlinkClick r:id="" action="ppaction://noaction">
              <a:snd r:embed="rId14" name="Ph_11.10.wav"/>
            </a:hlinkClick>
            <a:extLst>
              <a:ext uri="{FF2B5EF4-FFF2-40B4-BE49-F238E27FC236}">
                <a16:creationId xmlns="" xmlns:a16="http://schemas.microsoft.com/office/drawing/2014/main" id="{1D2202C0-C3D5-4EF8-8844-5F7C1A963E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250560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Google Shape;338;p8">
            <a:hlinkClick r:id="" action="ppaction://noaction">
              <a:snd r:embed="rId15" name="Ph_11.11.wav"/>
            </a:hlinkClick>
            <a:extLst>
              <a:ext uri="{FF2B5EF4-FFF2-40B4-BE49-F238E27FC236}">
                <a16:creationId xmlns="" xmlns:a16="http://schemas.microsoft.com/office/drawing/2014/main" id="{8DBF886A-1037-429A-A735-96EAB5F749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2994217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Google Shape;338;p8">
            <a:hlinkClick r:id="" action="ppaction://noaction">
              <a:snd r:embed="rId16" name="Ph_11.12.wav"/>
            </a:hlinkClick>
            <a:extLst>
              <a:ext uri="{FF2B5EF4-FFF2-40B4-BE49-F238E27FC236}">
                <a16:creationId xmlns="" xmlns:a16="http://schemas.microsoft.com/office/drawing/2014/main" id="{D5018938-E2A1-4008-8D8E-4DF4E8C68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3527058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Google Shape;338;p8">
            <a:hlinkClick r:id="" action="ppaction://noaction">
              <a:snd r:embed="rId17" name="Ph_11.13.wav"/>
            </a:hlinkClick>
            <a:extLst>
              <a:ext uri="{FF2B5EF4-FFF2-40B4-BE49-F238E27FC236}">
                <a16:creationId xmlns="" xmlns:a16="http://schemas.microsoft.com/office/drawing/2014/main" id="{8BD35D32-EDD4-4F9D-B322-C5EE7F209C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0999" y="4063015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338;p8">
            <a:hlinkClick r:id="" action="ppaction://noaction">
              <a:snd r:embed="rId18" name="Ph_11.14.wav"/>
            </a:hlinkClick>
            <a:extLst>
              <a:ext uri="{FF2B5EF4-FFF2-40B4-BE49-F238E27FC236}">
                <a16:creationId xmlns="" xmlns:a16="http://schemas.microsoft.com/office/drawing/2014/main" id="{F87707DD-F37F-4AFF-AF2C-BD39234C0D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459274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Google Shape;338;p8">
            <a:hlinkClick r:id="" action="ppaction://noaction">
              <a:snd r:embed="rId19" name="Ph_11.15.wav"/>
            </a:hlinkClick>
            <a:extLst>
              <a:ext uri="{FF2B5EF4-FFF2-40B4-BE49-F238E27FC236}">
                <a16:creationId xmlns="" xmlns:a16="http://schemas.microsoft.com/office/drawing/2014/main" id="{60B3AAB6-8DE0-4F8C-99CA-097BEC9F75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515548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Google Shape;338;p8">
            <a:hlinkClick r:id="" action="ppaction://noaction">
              <a:snd r:embed="rId20" name="Ph_11.16.wav"/>
            </a:hlinkClick>
            <a:extLst>
              <a:ext uri="{FF2B5EF4-FFF2-40B4-BE49-F238E27FC236}">
                <a16:creationId xmlns="" xmlns:a16="http://schemas.microsoft.com/office/drawing/2014/main" id="{5EE7BCEE-A8E1-48E7-BBA9-24AAC2F485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571152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80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2">
            <a:extLst>
              <a:ext uri="{FF2B5EF4-FFF2-40B4-BE49-F238E27FC236}">
                <a16:creationId xmlns="" xmlns:a16="http://schemas.microsoft.com/office/drawing/2014/main" id="{DB57F047-621F-ED1E-62E6-92109B2ADB49}"/>
              </a:ext>
            </a:extLst>
          </p:cNvPr>
          <p:cNvGraphicFramePr>
            <a:graphicFrameLocks noGrp="1"/>
          </p:cNvGraphicFramePr>
          <p:nvPr/>
        </p:nvGraphicFramePr>
        <p:xfrm>
          <a:off x="473780" y="5337053"/>
          <a:ext cx="7140915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435">
                  <a:extLst>
                    <a:ext uri="{9D8B030D-6E8A-4147-A177-3AD203B41FA5}">
                      <a16:colId xmlns="" xmlns:a16="http://schemas.microsoft.com/office/drawing/2014/main" val="4265210430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274532900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271292865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2737703613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2254789619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662156918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4053782762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631574220"/>
                    </a:ext>
                  </a:extLst>
                </a:gridCol>
                <a:gridCol w="793435">
                  <a:extLst>
                    <a:ext uri="{9D8B030D-6E8A-4147-A177-3AD203B41FA5}">
                      <a16:colId xmlns="" xmlns:a16="http://schemas.microsoft.com/office/drawing/2014/main" val="1590544894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373184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92233" y="77315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cookies!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5CB3AD5-C39F-4B36-8C5F-1DF3D8F8D8C0}"/>
              </a:ext>
            </a:extLst>
          </p:cNvPr>
          <p:cNvSpPr txBox="1"/>
          <p:nvPr/>
        </p:nvSpPr>
        <p:spPr>
          <a:xfrm>
            <a:off x="8638609" y="3853842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20B0604020202020204" pitchFamily="66" charset="0"/>
                <a:ea typeface="+mn-ea"/>
                <a:cs typeface="Dreaming Outloud Pro" panose="020B0604020202020204" pitchFamily="66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26834E-7F3B-4EE2-847B-C8C6B59CE29E}"/>
              </a:ext>
            </a:extLst>
          </p:cNvPr>
          <p:cNvSpPr txBox="1"/>
          <p:nvPr/>
        </p:nvSpPr>
        <p:spPr>
          <a:xfrm>
            <a:off x="9851627" y="3853842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20B0604020202020204" pitchFamily="66" charset="0"/>
                <a:ea typeface="+mn-ea"/>
                <a:cs typeface="Dreaming Outloud Pro" panose="020B0604020202020204" pitchFamily="66" charset="0"/>
              </a:rPr>
              <a:t>ä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D84C7DC-7478-488E-9C29-A6B1BC680639}"/>
              </a:ext>
            </a:extLst>
          </p:cNvPr>
          <p:cNvSpPr txBox="1"/>
          <p:nvPr/>
        </p:nvSpPr>
        <p:spPr>
          <a:xfrm>
            <a:off x="8032100" y="3853842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6F6E712-8239-4B6B-83A1-EB11014B2AF2}"/>
              </a:ext>
            </a:extLst>
          </p:cNvPr>
          <p:cNvSpPr txBox="1"/>
          <p:nvPr/>
        </p:nvSpPr>
        <p:spPr>
          <a:xfrm>
            <a:off x="6866166" y="3853842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C24C115-7B7E-4F6C-98F3-E198B2F416B0}"/>
              </a:ext>
            </a:extLst>
          </p:cNvPr>
          <p:cNvSpPr txBox="1"/>
          <p:nvPr/>
        </p:nvSpPr>
        <p:spPr>
          <a:xfrm>
            <a:off x="9245118" y="3853842"/>
            <a:ext cx="374567" cy="461665"/>
          </a:xfrm>
          <a:prstGeom prst="rect">
            <a:avLst/>
          </a:prstGeom>
          <a:solidFill>
            <a:schemeClr val="accent3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52DE03A-14F9-4179-91C1-0F4431A0EF3E}"/>
              </a:ext>
            </a:extLst>
          </p:cNvPr>
          <p:cNvSpPr txBox="1"/>
          <p:nvPr/>
        </p:nvSpPr>
        <p:spPr>
          <a:xfrm>
            <a:off x="10458139" y="385384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89FB764-8E20-421B-9A7F-1F9A34E7B15C}"/>
              </a:ext>
            </a:extLst>
          </p:cNvPr>
          <p:cNvSpPr txBox="1"/>
          <p:nvPr/>
        </p:nvSpPr>
        <p:spPr>
          <a:xfrm>
            <a:off x="6259657" y="3853842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9EAB762-813C-4150-A193-F8651281AAC9}"/>
              </a:ext>
            </a:extLst>
          </p:cNvPr>
          <p:cNvSpPr txBox="1"/>
          <p:nvPr/>
        </p:nvSpPr>
        <p:spPr>
          <a:xfrm>
            <a:off x="7425789" y="3853842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238EF307-0CF9-48D0-B6C9-09F282671EC3}"/>
              </a:ext>
            </a:extLst>
          </p:cNvPr>
          <p:cNvSpPr/>
          <p:nvPr/>
        </p:nvSpPr>
        <p:spPr>
          <a:xfrm>
            <a:off x="4901696" y="3604984"/>
            <a:ext cx="6116393" cy="965902"/>
          </a:xfrm>
          <a:prstGeom prst="roundRect">
            <a:avLst/>
          </a:pr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645750320">
                  <a:custGeom>
                    <a:avLst/>
                    <a:gdLst>
                      <a:gd name="connsiteX0" fmla="*/ 0 w 5908041"/>
                      <a:gd name="connsiteY0" fmla="*/ 251584 h 1509474"/>
                      <a:gd name="connsiteX1" fmla="*/ 251584 w 5908041"/>
                      <a:gd name="connsiteY1" fmla="*/ 0 h 1509474"/>
                      <a:gd name="connsiteX2" fmla="*/ 846120 w 5908041"/>
                      <a:gd name="connsiteY2" fmla="*/ 0 h 1509474"/>
                      <a:gd name="connsiteX3" fmla="*/ 1494705 w 5908041"/>
                      <a:gd name="connsiteY3" fmla="*/ 0 h 1509474"/>
                      <a:gd name="connsiteX4" fmla="*/ 1873046 w 5908041"/>
                      <a:gd name="connsiteY4" fmla="*/ 0 h 1509474"/>
                      <a:gd name="connsiteX5" fmla="*/ 2305436 w 5908041"/>
                      <a:gd name="connsiteY5" fmla="*/ 0 h 1509474"/>
                      <a:gd name="connsiteX6" fmla="*/ 2791874 w 5908041"/>
                      <a:gd name="connsiteY6" fmla="*/ 0 h 1509474"/>
                      <a:gd name="connsiteX7" fmla="*/ 3170215 w 5908041"/>
                      <a:gd name="connsiteY7" fmla="*/ 0 h 1509474"/>
                      <a:gd name="connsiteX8" fmla="*/ 3548557 w 5908041"/>
                      <a:gd name="connsiteY8" fmla="*/ 0 h 1509474"/>
                      <a:gd name="connsiteX9" fmla="*/ 4197141 w 5908041"/>
                      <a:gd name="connsiteY9" fmla="*/ 0 h 1509474"/>
                      <a:gd name="connsiteX10" fmla="*/ 4683580 w 5908041"/>
                      <a:gd name="connsiteY10" fmla="*/ 0 h 1509474"/>
                      <a:gd name="connsiteX11" fmla="*/ 5656457 w 5908041"/>
                      <a:gd name="connsiteY11" fmla="*/ 0 h 1509474"/>
                      <a:gd name="connsiteX12" fmla="*/ 5908041 w 5908041"/>
                      <a:gd name="connsiteY12" fmla="*/ 251584 h 1509474"/>
                      <a:gd name="connsiteX13" fmla="*/ 5908041 w 5908041"/>
                      <a:gd name="connsiteY13" fmla="*/ 774863 h 1509474"/>
                      <a:gd name="connsiteX14" fmla="*/ 5908041 w 5908041"/>
                      <a:gd name="connsiteY14" fmla="*/ 1257890 h 1509474"/>
                      <a:gd name="connsiteX15" fmla="*/ 5656457 w 5908041"/>
                      <a:gd name="connsiteY15" fmla="*/ 1509474 h 1509474"/>
                      <a:gd name="connsiteX16" fmla="*/ 5115970 w 5908041"/>
                      <a:gd name="connsiteY16" fmla="*/ 1509474 h 1509474"/>
                      <a:gd name="connsiteX17" fmla="*/ 4467385 w 5908041"/>
                      <a:gd name="connsiteY17" fmla="*/ 1509474 h 1509474"/>
                      <a:gd name="connsiteX18" fmla="*/ 3818800 w 5908041"/>
                      <a:gd name="connsiteY18" fmla="*/ 1509474 h 1509474"/>
                      <a:gd name="connsiteX19" fmla="*/ 3278313 w 5908041"/>
                      <a:gd name="connsiteY19" fmla="*/ 1509474 h 1509474"/>
                      <a:gd name="connsiteX20" fmla="*/ 2791874 w 5908041"/>
                      <a:gd name="connsiteY20" fmla="*/ 1509474 h 1509474"/>
                      <a:gd name="connsiteX21" fmla="*/ 2143290 w 5908041"/>
                      <a:gd name="connsiteY21" fmla="*/ 1509474 h 1509474"/>
                      <a:gd name="connsiteX22" fmla="*/ 1656851 w 5908041"/>
                      <a:gd name="connsiteY22" fmla="*/ 1509474 h 1509474"/>
                      <a:gd name="connsiteX23" fmla="*/ 1224461 w 5908041"/>
                      <a:gd name="connsiteY23" fmla="*/ 1509474 h 1509474"/>
                      <a:gd name="connsiteX24" fmla="*/ 792071 w 5908041"/>
                      <a:gd name="connsiteY24" fmla="*/ 1509474 h 1509474"/>
                      <a:gd name="connsiteX25" fmla="*/ 251584 w 5908041"/>
                      <a:gd name="connsiteY25" fmla="*/ 1509474 h 1509474"/>
                      <a:gd name="connsiteX26" fmla="*/ 0 w 5908041"/>
                      <a:gd name="connsiteY26" fmla="*/ 1257890 h 1509474"/>
                      <a:gd name="connsiteX27" fmla="*/ 0 w 5908041"/>
                      <a:gd name="connsiteY27" fmla="*/ 744674 h 1509474"/>
                      <a:gd name="connsiteX28" fmla="*/ 0 w 5908041"/>
                      <a:gd name="connsiteY28" fmla="*/ 251584 h 1509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08041" h="1509474" extrusionOk="0">
                        <a:moveTo>
                          <a:pt x="0" y="251584"/>
                        </a:moveTo>
                        <a:cubicBezTo>
                          <a:pt x="-5133" y="79503"/>
                          <a:pt x="128564" y="21286"/>
                          <a:pt x="251584" y="0"/>
                        </a:cubicBezTo>
                        <a:cubicBezTo>
                          <a:pt x="396334" y="-51320"/>
                          <a:pt x="566682" y="20212"/>
                          <a:pt x="846120" y="0"/>
                        </a:cubicBezTo>
                        <a:cubicBezTo>
                          <a:pt x="1125558" y="-20212"/>
                          <a:pt x="1358752" y="53037"/>
                          <a:pt x="1494705" y="0"/>
                        </a:cubicBezTo>
                        <a:cubicBezTo>
                          <a:pt x="1630658" y="-53037"/>
                          <a:pt x="1752403" y="35478"/>
                          <a:pt x="1873046" y="0"/>
                        </a:cubicBezTo>
                        <a:cubicBezTo>
                          <a:pt x="1993689" y="-35478"/>
                          <a:pt x="2217917" y="33642"/>
                          <a:pt x="2305436" y="0"/>
                        </a:cubicBezTo>
                        <a:cubicBezTo>
                          <a:pt x="2392955" y="-33642"/>
                          <a:pt x="2587081" y="58268"/>
                          <a:pt x="2791874" y="0"/>
                        </a:cubicBezTo>
                        <a:cubicBezTo>
                          <a:pt x="2996667" y="-58268"/>
                          <a:pt x="3014611" y="18388"/>
                          <a:pt x="3170215" y="0"/>
                        </a:cubicBezTo>
                        <a:cubicBezTo>
                          <a:pt x="3325819" y="-18388"/>
                          <a:pt x="3434093" y="15713"/>
                          <a:pt x="3548557" y="0"/>
                        </a:cubicBezTo>
                        <a:cubicBezTo>
                          <a:pt x="3663021" y="-15713"/>
                          <a:pt x="4042380" y="8412"/>
                          <a:pt x="4197141" y="0"/>
                        </a:cubicBezTo>
                        <a:cubicBezTo>
                          <a:pt x="4351902" y="-8412"/>
                          <a:pt x="4442965" y="48654"/>
                          <a:pt x="4683580" y="0"/>
                        </a:cubicBezTo>
                        <a:cubicBezTo>
                          <a:pt x="4924195" y="-48654"/>
                          <a:pt x="5423595" y="42076"/>
                          <a:pt x="5656457" y="0"/>
                        </a:cubicBezTo>
                        <a:cubicBezTo>
                          <a:pt x="5783116" y="-14962"/>
                          <a:pt x="5939540" y="97407"/>
                          <a:pt x="5908041" y="251584"/>
                        </a:cubicBezTo>
                        <a:cubicBezTo>
                          <a:pt x="5943049" y="383806"/>
                          <a:pt x="5898941" y="601426"/>
                          <a:pt x="5908041" y="774863"/>
                        </a:cubicBezTo>
                        <a:cubicBezTo>
                          <a:pt x="5917141" y="948300"/>
                          <a:pt x="5862009" y="1105168"/>
                          <a:pt x="5908041" y="1257890"/>
                        </a:cubicBezTo>
                        <a:cubicBezTo>
                          <a:pt x="5907983" y="1422398"/>
                          <a:pt x="5794494" y="1513951"/>
                          <a:pt x="5656457" y="1509474"/>
                        </a:cubicBezTo>
                        <a:cubicBezTo>
                          <a:pt x="5469638" y="1558527"/>
                          <a:pt x="5344691" y="1459679"/>
                          <a:pt x="5115970" y="1509474"/>
                        </a:cubicBezTo>
                        <a:cubicBezTo>
                          <a:pt x="4887249" y="1559269"/>
                          <a:pt x="4669307" y="1480390"/>
                          <a:pt x="4467385" y="1509474"/>
                        </a:cubicBezTo>
                        <a:cubicBezTo>
                          <a:pt x="4265463" y="1538558"/>
                          <a:pt x="4133409" y="1461340"/>
                          <a:pt x="3818800" y="1509474"/>
                        </a:cubicBezTo>
                        <a:cubicBezTo>
                          <a:pt x="3504191" y="1557608"/>
                          <a:pt x="3409141" y="1457486"/>
                          <a:pt x="3278313" y="1509474"/>
                        </a:cubicBezTo>
                        <a:cubicBezTo>
                          <a:pt x="3147485" y="1561462"/>
                          <a:pt x="3030766" y="1483656"/>
                          <a:pt x="2791874" y="1509474"/>
                        </a:cubicBezTo>
                        <a:cubicBezTo>
                          <a:pt x="2552982" y="1535292"/>
                          <a:pt x="2336445" y="1442564"/>
                          <a:pt x="2143290" y="1509474"/>
                        </a:cubicBezTo>
                        <a:cubicBezTo>
                          <a:pt x="1950135" y="1576384"/>
                          <a:pt x="1771024" y="1497644"/>
                          <a:pt x="1656851" y="1509474"/>
                        </a:cubicBezTo>
                        <a:cubicBezTo>
                          <a:pt x="1542678" y="1521304"/>
                          <a:pt x="1333787" y="1503093"/>
                          <a:pt x="1224461" y="1509474"/>
                        </a:cubicBezTo>
                        <a:cubicBezTo>
                          <a:pt x="1115135" y="1515855"/>
                          <a:pt x="905583" y="1489157"/>
                          <a:pt x="792071" y="1509474"/>
                        </a:cubicBezTo>
                        <a:cubicBezTo>
                          <a:pt x="678559" y="1529791"/>
                          <a:pt x="489438" y="1486209"/>
                          <a:pt x="251584" y="1509474"/>
                        </a:cubicBezTo>
                        <a:cubicBezTo>
                          <a:pt x="114776" y="1491596"/>
                          <a:pt x="21461" y="1426074"/>
                          <a:pt x="0" y="1257890"/>
                        </a:cubicBezTo>
                        <a:cubicBezTo>
                          <a:pt x="-53330" y="1128557"/>
                          <a:pt x="56744" y="885040"/>
                          <a:pt x="0" y="744674"/>
                        </a:cubicBezTo>
                        <a:cubicBezTo>
                          <a:pt x="-56744" y="604308"/>
                          <a:pt x="24755" y="474569"/>
                          <a:pt x="0" y="251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9D29A2F-A501-4E86-8FBC-A4482BB9F6DC}"/>
              </a:ext>
            </a:extLst>
          </p:cNvPr>
          <p:cNvGraphicFramePr>
            <a:graphicFrameLocks noGrp="1"/>
          </p:cNvGraphicFramePr>
          <p:nvPr/>
        </p:nvGraphicFramePr>
        <p:xfrm>
          <a:off x="403290" y="3660923"/>
          <a:ext cx="2925567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189">
                  <a:extLst>
                    <a:ext uri="{9D8B030D-6E8A-4147-A177-3AD203B41FA5}">
                      <a16:colId xmlns="" xmlns:a16="http://schemas.microsoft.com/office/drawing/2014/main" val="4265210430"/>
                    </a:ext>
                  </a:extLst>
                </a:gridCol>
                <a:gridCol w="975189">
                  <a:extLst>
                    <a:ext uri="{9D8B030D-6E8A-4147-A177-3AD203B41FA5}">
                      <a16:colId xmlns="" xmlns:a16="http://schemas.microsoft.com/office/drawing/2014/main" val="271292865"/>
                    </a:ext>
                  </a:extLst>
                </a:gridCol>
                <a:gridCol w="975189">
                  <a:extLst>
                    <a:ext uri="{9D8B030D-6E8A-4147-A177-3AD203B41FA5}">
                      <a16:colId xmlns="" xmlns:a16="http://schemas.microsoft.com/office/drawing/2014/main" val="2737703613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37318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3BF8F9-16D4-464A-BEC2-6DA338FC5B47}"/>
              </a:ext>
            </a:extLst>
          </p:cNvPr>
          <p:cNvSpPr txBox="1"/>
          <p:nvPr/>
        </p:nvSpPr>
        <p:spPr>
          <a:xfrm>
            <a:off x="734433" y="434768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FB01499-EBE2-405C-B473-39DA90A51183}"/>
              </a:ext>
            </a:extLst>
          </p:cNvPr>
          <p:cNvSpPr txBox="1"/>
          <p:nvPr/>
        </p:nvSpPr>
        <p:spPr>
          <a:xfrm>
            <a:off x="1692933" y="4356970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D78ECA-D70A-493B-9AD5-E17D5E135BA3}"/>
              </a:ext>
            </a:extLst>
          </p:cNvPr>
          <p:cNvSpPr txBox="1"/>
          <p:nvPr/>
        </p:nvSpPr>
        <p:spPr>
          <a:xfrm>
            <a:off x="2692607" y="433534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3050502040304050704" pitchFamily="66" charset="0"/>
              <a:ea typeface="+mn-ea"/>
              <a:cs typeface="Dreaming Outloud Script Pro" panose="03050502040304050704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9DEA2014-F9ED-4762-A7DD-28B3A49B9764}"/>
              </a:ext>
            </a:extLst>
          </p:cNvPr>
          <p:cNvSpPr txBox="1"/>
          <p:nvPr/>
        </p:nvSpPr>
        <p:spPr>
          <a:xfrm>
            <a:off x="2333552" y="6118578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ä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D73734A-6CEF-45B7-84D6-E1ACEDA0B0EE}"/>
              </a:ext>
            </a:extLst>
          </p:cNvPr>
          <p:cNvSpPr txBox="1"/>
          <p:nvPr/>
        </p:nvSpPr>
        <p:spPr>
          <a:xfrm>
            <a:off x="3129604" y="6092604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E3C102B-F9E4-4EEB-BF57-03995B67F1A0}"/>
              </a:ext>
            </a:extLst>
          </p:cNvPr>
          <p:cNvSpPr txBox="1"/>
          <p:nvPr/>
        </p:nvSpPr>
        <p:spPr>
          <a:xfrm>
            <a:off x="4717071" y="6074441"/>
            <a:ext cx="40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2226B693-F35E-48D0-8373-9B69C39260E6}"/>
              </a:ext>
            </a:extLst>
          </p:cNvPr>
          <p:cNvSpPr txBox="1"/>
          <p:nvPr/>
        </p:nvSpPr>
        <p:spPr>
          <a:xfrm>
            <a:off x="5485482" y="605244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E142915-6EAD-4C58-B18C-E0BD5FB35C9A}"/>
              </a:ext>
            </a:extLst>
          </p:cNvPr>
          <p:cNvSpPr txBox="1"/>
          <p:nvPr/>
        </p:nvSpPr>
        <p:spPr>
          <a:xfrm>
            <a:off x="6318048" y="6038712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FFECC46A-89A6-4816-90CC-C5BC15F813FC}"/>
              </a:ext>
            </a:extLst>
          </p:cNvPr>
          <p:cNvSpPr txBox="1"/>
          <p:nvPr/>
        </p:nvSpPr>
        <p:spPr>
          <a:xfrm>
            <a:off x="6965760" y="6072272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3050502040304050704" pitchFamily="66" charset="0"/>
              <a:ea typeface="+mn-ea"/>
              <a:cs typeface="Dreaming Outloud Script Pro" panose="030505020403040507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41F3B7-57C1-4689-892D-38603D867F5B}"/>
              </a:ext>
            </a:extLst>
          </p:cNvPr>
          <p:cNvSpPr txBox="1"/>
          <p:nvPr/>
        </p:nvSpPr>
        <p:spPr>
          <a:xfrm>
            <a:off x="310921" y="1191439"/>
            <a:ext cx="2949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colours to learn what they are called in German: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="" xmlns:a16="http://schemas.microsoft.com/office/drawing/2014/main" id="{2A2B1D8F-9DCD-439B-B02E-62295DDF30F4}"/>
              </a:ext>
            </a:extLst>
          </p:cNvPr>
          <p:cNvSpPr/>
          <p:nvPr/>
        </p:nvSpPr>
        <p:spPr>
          <a:xfrm flipV="1">
            <a:off x="3570218" y="3588115"/>
            <a:ext cx="1169076" cy="727392"/>
          </a:xfrm>
          <a:prstGeom prst="bentArrow">
            <a:avLst>
              <a:gd name="adj1" fmla="val 25000"/>
              <a:gd name="adj2" fmla="val 27395"/>
              <a:gd name="adj3" fmla="val 33381"/>
              <a:gd name="adj4" fmla="val 28186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0E4A3A0-8C94-4F5B-9143-D371748E5C07}"/>
              </a:ext>
            </a:extLst>
          </p:cNvPr>
          <p:cNvSpPr txBox="1"/>
          <p:nvPr/>
        </p:nvSpPr>
        <p:spPr>
          <a:xfrm>
            <a:off x="3933042" y="6071792"/>
            <a:ext cx="2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z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781B935-D730-29DB-327A-8D930E5F8A89}"/>
              </a:ext>
            </a:extLst>
          </p:cNvPr>
          <p:cNvSpPr txBox="1"/>
          <p:nvPr/>
        </p:nvSpPr>
        <p:spPr>
          <a:xfrm flipH="1">
            <a:off x="662875" y="6059377"/>
            <a:ext cx="3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BB24BE6-C45E-D5DE-E512-0FA5544EDA20}"/>
              </a:ext>
            </a:extLst>
          </p:cNvPr>
          <p:cNvSpPr txBox="1"/>
          <p:nvPr/>
        </p:nvSpPr>
        <p:spPr>
          <a:xfrm flipH="1">
            <a:off x="1515092" y="6081851"/>
            <a:ext cx="3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49CF52C-A802-100E-23E7-9056CF90E314}"/>
              </a:ext>
            </a:extLst>
          </p:cNvPr>
          <p:cNvSpPr txBox="1"/>
          <p:nvPr/>
        </p:nvSpPr>
        <p:spPr>
          <a:xfrm>
            <a:off x="5046639" y="3853842"/>
            <a:ext cx="374567" cy="461665"/>
          </a:xfrm>
          <a:prstGeom prst="rect">
            <a:avLst/>
          </a:prstGeom>
          <a:solidFill>
            <a:schemeClr val="accent2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969AF3C-7667-6E3C-F147-EAC8E02C4D7A}"/>
              </a:ext>
            </a:extLst>
          </p:cNvPr>
          <p:cNvSpPr txBox="1"/>
          <p:nvPr/>
        </p:nvSpPr>
        <p:spPr>
          <a:xfrm>
            <a:off x="5653148" y="3853842"/>
            <a:ext cx="374567" cy="461665"/>
          </a:xfrm>
          <a:prstGeom prst="rect">
            <a:avLst/>
          </a:prstGeom>
          <a:solidFill>
            <a:schemeClr val="accent6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A93A04-83EC-E572-7EE4-D5259F4B349D}"/>
              </a:ext>
            </a:extLst>
          </p:cNvPr>
          <p:cNvSpPr txBox="1"/>
          <p:nvPr/>
        </p:nvSpPr>
        <p:spPr>
          <a:xfrm>
            <a:off x="6952645" y="5448978"/>
            <a:ext cx="374567" cy="461665"/>
          </a:xfrm>
          <a:prstGeom prst="rect">
            <a:avLst/>
          </a:prstGeom>
          <a:solidFill>
            <a:schemeClr val="accent6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F71808E-35BA-BE7D-AAF2-3D8E53C10B47}"/>
              </a:ext>
            </a:extLst>
          </p:cNvPr>
          <p:cNvSpPr txBox="1"/>
          <p:nvPr/>
        </p:nvSpPr>
        <p:spPr>
          <a:xfrm>
            <a:off x="1515092" y="5422532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C7A1D8A8-C096-22FA-EAF8-59D7B6683837}"/>
              </a:ext>
            </a:extLst>
          </p:cNvPr>
          <p:cNvSpPr txBox="1"/>
          <p:nvPr/>
        </p:nvSpPr>
        <p:spPr>
          <a:xfrm>
            <a:off x="5478323" y="5445498"/>
            <a:ext cx="374567" cy="461665"/>
          </a:xfrm>
          <a:prstGeom prst="rect">
            <a:avLst/>
          </a:prstGeom>
          <a:solidFill>
            <a:schemeClr val="accent2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0378464-5655-16BA-9036-7AF47012896C}"/>
              </a:ext>
            </a:extLst>
          </p:cNvPr>
          <p:cNvSpPr txBox="1"/>
          <p:nvPr/>
        </p:nvSpPr>
        <p:spPr>
          <a:xfrm>
            <a:off x="653832" y="3746684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5B44043-FC87-8E5E-5EA1-4CFE46417EBA}"/>
              </a:ext>
            </a:extLst>
          </p:cNvPr>
          <p:cNvSpPr txBox="1"/>
          <p:nvPr/>
        </p:nvSpPr>
        <p:spPr>
          <a:xfrm>
            <a:off x="2601238" y="3755803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BD405A42-197B-EA72-724F-28D2EDA329B0}"/>
              </a:ext>
            </a:extLst>
          </p:cNvPr>
          <p:cNvSpPr txBox="1"/>
          <p:nvPr/>
        </p:nvSpPr>
        <p:spPr>
          <a:xfrm>
            <a:off x="1653509" y="3756544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4FE96CAD-D337-07C2-58AE-D489885AB847}"/>
              </a:ext>
            </a:extLst>
          </p:cNvPr>
          <p:cNvSpPr txBox="1"/>
          <p:nvPr/>
        </p:nvSpPr>
        <p:spPr>
          <a:xfrm>
            <a:off x="673845" y="5472414"/>
            <a:ext cx="374567" cy="461665"/>
          </a:xfrm>
          <a:prstGeom prst="rect">
            <a:avLst/>
          </a:prstGeom>
          <a:solidFill>
            <a:schemeClr val="accent3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CFC753B-3867-8F68-C09F-0AC237ED2009}"/>
              </a:ext>
            </a:extLst>
          </p:cNvPr>
          <p:cNvSpPr txBox="1"/>
          <p:nvPr/>
        </p:nvSpPr>
        <p:spPr>
          <a:xfrm>
            <a:off x="2297861" y="5422531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097BD20-641E-18B6-D56A-46912165790E}"/>
              </a:ext>
            </a:extLst>
          </p:cNvPr>
          <p:cNvSpPr txBox="1"/>
          <p:nvPr/>
        </p:nvSpPr>
        <p:spPr>
          <a:xfrm>
            <a:off x="3096591" y="5443770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9637B95-E75D-B346-561D-D6D5057C1C91}"/>
              </a:ext>
            </a:extLst>
          </p:cNvPr>
          <p:cNvSpPr txBox="1"/>
          <p:nvPr/>
        </p:nvSpPr>
        <p:spPr>
          <a:xfrm>
            <a:off x="3854307" y="5451304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6C22B9AE-C8D4-B4B9-0DCE-68AB6F3A50E7}"/>
              </a:ext>
            </a:extLst>
          </p:cNvPr>
          <p:cNvSpPr txBox="1"/>
          <p:nvPr/>
        </p:nvSpPr>
        <p:spPr>
          <a:xfrm>
            <a:off x="4641166" y="5422531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95294D0-FB85-D709-5715-D3C6D2DC08C6}"/>
              </a:ext>
            </a:extLst>
          </p:cNvPr>
          <p:cNvSpPr txBox="1"/>
          <p:nvPr/>
        </p:nvSpPr>
        <p:spPr>
          <a:xfrm>
            <a:off x="7896088" y="5005028"/>
            <a:ext cx="4210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Make a poster using the German or Swiss word and draw a picture of the cookies.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338831-2C21-A426-9F50-6B5990FEEA16}"/>
              </a:ext>
            </a:extLst>
          </p:cNvPr>
          <p:cNvSpPr txBox="1"/>
          <p:nvPr/>
        </p:nvSpPr>
        <p:spPr>
          <a:xfrm>
            <a:off x="92233" y="580320"/>
            <a:ext cx="897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Christmas cookies are popular in Germany!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6ACC5B-8F0E-2245-3D60-CCA8B1333238}"/>
              </a:ext>
            </a:extLst>
          </p:cNvPr>
          <p:cNvSpPr txBox="1"/>
          <p:nvPr/>
        </p:nvSpPr>
        <p:spPr>
          <a:xfrm>
            <a:off x="6232720" y="5435022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pic>
        <p:nvPicPr>
          <p:cNvPr id="1026" name="Picture 2" descr="Free Cookie Christmas photo and picture">
            <a:extLst>
              <a:ext uri="{FF2B5EF4-FFF2-40B4-BE49-F238E27FC236}">
                <a16:creationId xmlns="" xmlns:a16="http://schemas.microsoft.com/office/drawing/2014/main" id="{534B8633-398A-9997-09AD-F9CDA3E8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1" y="1271467"/>
            <a:ext cx="2812869" cy="2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ookie Christmas photo and picture">
            <a:extLst>
              <a:ext uri="{FF2B5EF4-FFF2-40B4-BE49-F238E27FC236}">
                <a16:creationId xmlns="" xmlns:a16="http://schemas.microsoft.com/office/drawing/2014/main" id="{95B07B65-D00E-2AD9-29C3-552FFEA6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41" y="1265169"/>
            <a:ext cx="2821267" cy="21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1EBEDFA1-2EBD-E72C-E04D-23AF8088E473}"/>
              </a:ext>
            </a:extLst>
          </p:cNvPr>
          <p:cNvSpPr/>
          <p:nvPr/>
        </p:nvSpPr>
        <p:spPr>
          <a:xfrm>
            <a:off x="8763000" y="497050"/>
            <a:ext cx="3336767" cy="3008565"/>
          </a:xfrm>
          <a:prstGeom prst="star5">
            <a:avLst>
              <a:gd name="adj" fmla="val 23529"/>
              <a:gd name="hf" fmla="val 105146"/>
              <a:gd name="vf" fmla="val 110557"/>
            </a:avLst>
          </a:prstGeom>
          <a:solidFill>
            <a:srgbClr val="FADD2E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 Switzerland, the cookies are called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Guetzli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0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4" grpId="0"/>
      <p:bldP spid="85" grpId="0"/>
      <p:bldP spid="86" grpId="0"/>
      <p:bldP spid="87" grpId="0"/>
      <p:bldP spid="88" grpId="0"/>
      <p:bldP spid="89" grpId="0"/>
      <p:bldP spid="68" grpId="0"/>
      <p:bldP spid="59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=""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1" name="CustomShape 2">
            <a:extLst>
              <a:ext uri="{FF2B5EF4-FFF2-40B4-BE49-F238E27FC236}">
                <a16:creationId xmlns=""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=""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010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nd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2694" y="59558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5911F0-594C-4103-88DF-0546B56E0AA4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[reason]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F3D270-B66E-4AE5-8AE6-11336FC62626}"/>
              </a:ext>
            </a:extLst>
          </p:cNvPr>
          <p:cNvSpPr txBox="1"/>
          <p:nvPr/>
        </p:nvSpPr>
        <p:spPr>
          <a:xfrm>
            <a:off x="7996382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[brother]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AC8E9F-428C-9076-703B-96757E421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9" y="3429000"/>
            <a:ext cx="1751382" cy="1696652"/>
          </a:xfrm>
          <a:prstGeom prst="rect">
            <a:avLst/>
          </a:prstGeom>
        </p:spPr>
      </p:pic>
      <p:pic>
        <p:nvPicPr>
          <p:cNvPr id="2050" name="Picture 2" descr="Free thinker thinking person vector">
            <a:extLst>
              <a:ext uri="{FF2B5EF4-FFF2-40B4-BE49-F238E27FC236}">
                <a16:creationId xmlns="" xmlns:a16="http://schemas.microsoft.com/office/drawing/2014/main" id="{73DC95EC-8B78-E33E-D10B-D98D5D91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75" y="3450311"/>
            <a:ext cx="1325526" cy="17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Mont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2694" y="59558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98B911-D63D-4679-DF30-1A413B133B44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[Monday]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F2D271-EEF0-208F-32BD-E886E82A918A}"/>
              </a:ext>
            </a:extLst>
          </p:cNvPr>
          <p:cNvSpPr txBox="1"/>
          <p:nvPr/>
        </p:nvSpPr>
        <p:spPr>
          <a:xfrm>
            <a:off x="7797800" y="6061685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 able to, can]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868486-03B3-B57E-CE90-9F97E198D8C1}"/>
              </a:ext>
            </a:extLst>
          </p:cNvPr>
          <p:cNvSpPr txBox="1"/>
          <p:nvPr/>
        </p:nvSpPr>
        <p:spPr>
          <a:xfrm>
            <a:off x="1607166" y="3852314"/>
            <a:ext cx="299696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Monday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69305236-49FF-8E8C-C627-9E4F0A02B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3612133"/>
            <a:ext cx="2057400" cy="16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nne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9ED698-78C4-DFFE-901E-EA1CC8116846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[glad, happy]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F7144A-0483-94A5-F9A8-BFE411240265}"/>
              </a:ext>
            </a:extLst>
          </p:cNvPr>
          <p:cNvSpPr txBox="1"/>
          <p:nvPr/>
        </p:nvSpPr>
        <p:spPr>
          <a:xfrm>
            <a:off x="7945596" y="6076300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[sun]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DFEA77-98DE-5C0E-A2AD-A6CA55762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10" y="3573079"/>
            <a:ext cx="1490677" cy="1489222"/>
          </a:xfrm>
          <a:prstGeom prst="rect">
            <a:avLst/>
          </a:prstGeom>
        </p:spPr>
      </p:pic>
      <p:pic>
        <p:nvPicPr>
          <p:cNvPr id="1026" name="Picture 2" descr="Free sun nature sunny vector">
            <a:extLst>
              <a:ext uri="{FF2B5EF4-FFF2-40B4-BE49-F238E27FC236}">
                <a16:creationId xmlns="" xmlns:a16="http://schemas.microsoft.com/office/drawing/2014/main" id="{F401DFCC-C531-B90F-0A93-F4A067D9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7" y="3079942"/>
            <a:ext cx="2328415" cy="234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890892" y="522865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nstag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18E063-7D90-19B8-A33D-86DC1A373609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[ice cream]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81D28E-7673-FC55-9EB8-321C4C10438A}"/>
              </a:ext>
            </a:extLst>
          </p:cNvPr>
          <p:cNvSpPr txBox="1"/>
          <p:nvPr/>
        </p:nvSpPr>
        <p:spPr>
          <a:xfrm>
            <a:off x="7996382" y="6158703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[Tuesday]</a:t>
            </a:r>
          </a:p>
        </p:txBody>
      </p:sp>
      <p:pic>
        <p:nvPicPr>
          <p:cNvPr id="4" name="Picture 4" descr="Free vector graphics of Ice cream">
            <a:extLst>
              <a:ext uri="{FF2B5EF4-FFF2-40B4-BE49-F238E27FC236}">
                <a16:creationId xmlns="" xmlns:a16="http://schemas.microsoft.com/office/drawing/2014/main" id="{8DE8642F-FA21-071A-B739-EF3BB6C8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35" y="2504352"/>
            <a:ext cx="1253414" cy="25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DA14F0-49D4-935E-B0C9-8BA0E5C78DF2}"/>
              </a:ext>
            </a:extLst>
          </p:cNvPr>
          <p:cNvSpPr txBox="1"/>
          <p:nvPr/>
        </p:nvSpPr>
        <p:spPr>
          <a:xfrm>
            <a:off x="7615037" y="2965855"/>
            <a:ext cx="299696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14492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tt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eh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ler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 [e]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BE9114-85DC-8C91-D31A-E3889E84D372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[mistake]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E58C44-482C-4D2E-A2F8-3269BC1E0433}"/>
              </a:ext>
            </a:extLst>
          </p:cNvPr>
          <p:cNvSpPr txBox="1"/>
          <p:nvPr/>
        </p:nvSpPr>
        <p:spPr>
          <a:xfrm>
            <a:off x="7976825" y="5984193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[nice]</a:t>
            </a:r>
          </a:p>
        </p:txBody>
      </p:sp>
      <p:pic>
        <p:nvPicPr>
          <p:cNvPr id="4" name="Picture 4" descr="Free Smiley Happy vector and picture">
            <a:extLst>
              <a:ext uri="{FF2B5EF4-FFF2-40B4-BE49-F238E27FC236}">
                <a16:creationId xmlns="" xmlns:a16="http://schemas.microsoft.com/office/drawing/2014/main" id="{38684A93-A1BB-86E9-756F-9116FE6C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81" y="3429000"/>
            <a:ext cx="1613477" cy="16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ree mistake error mathematics illustration">
            <a:extLst>
              <a:ext uri="{FF2B5EF4-FFF2-40B4-BE49-F238E27FC236}">
                <a16:creationId xmlns="" xmlns:a16="http://schemas.microsoft.com/office/drawing/2014/main" id="{F21F81AE-6CD9-BF9A-8308-EE29031F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35" y="3788802"/>
            <a:ext cx="2483052" cy="15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ree oops speech bubble comics illustration">
            <a:extLst>
              <a:ext uri="{FF2B5EF4-FFF2-40B4-BE49-F238E27FC236}">
                <a16:creationId xmlns="" xmlns:a16="http://schemas.microsoft.com/office/drawing/2014/main" id="{39482909-A464-EBB5-002A-97FC3B29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27" y="2950114"/>
            <a:ext cx="1798423" cy="11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1003399" y="5130172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3A788B-2D1F-526D-9B83-0AD4BCC34E60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[her]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FF066AA-176F-CF53-28B1-CC60F9487CDE}"/>
              </a:ext>
            </a:extLst>
          </p:cNvPr>
          <p:cNvSpPr txBox="1"/>
          <p:nvPr/>
        </p:nvSpPr>
        <p:spPr>
          <a:xfrm>
            <a:off x="7996382" y="6027717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[picture]</a:t>
            </a:r>
          </a:p>
        </p:txBody>
      </p:sp>
      <p:pic>
        <p:nvPicPr>
          <p:cNvPr id="4" name="Picture 3" descr="A picture containing text, stationary&#10;&#10;Description automatically generated">
            <a:extLst>
              <a:ext uri="{FF2B5EF4-FFF2-40B4-BE49-F238E27FC236}">
                <a16:creationId xmlns="" xmlns:a16="http://schemas.microsoft.com/office/drawing/2014/main" id="{DC2452A0-EA22-759D-4EAD-AA9E91218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86" y="3043991"/>
            <a:ext cx="2206872" cy="17871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AutoShape 2" descr="blob:https://livereadingac-my.sharepoint.com/b08e949a-05ad-4173-8634-c8f619a4a6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813" y="2992045"/>
            <a:ext cx="1711672" cy="20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ehn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etter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7DA957-8380-C92C-38FE-581AD38320D5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[weather]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5C124ED-776F-5F8F-3A41-3E04156D1559}"/>
              </a:ext>
            </a:extLst>
          </p:cNvPr>
          <p:cNvSpPr txBox="1"/>
          <p:nvPr/>
        </p:nvSpPr>
        <p:spPr>
          <a:xfrm>
            <a:off x="8119681" y="604626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[ten]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44692C1-1A0A-0DF4-56EB-51927F160E0F}"/>
              </a:ext>
            </a:extLst>
          </p:cNvPr>
          <p:cNvGrpSpPr/>
          <p:nvPr/>
        </p:nvGrpSpPr>
        <p:grpSpPr>
          <a:xfrm>
            <a:off x="1505816" y="3137542"/>
            <a:ext cx="3199665" cy="1693045"/>
            <a:chOff x="1969125" y="5206738"/>
            <a:chExt cx="1652192" cy="830997"/>
          </a:xfrm>
        </p:grpSpPr>
        <p:pic>
          <p:nvPicPr>
            <p:cNvPr id="5" name="Picture 4" descr="A sun and clouds with rain&#10;&#10;Description automatically generated">
              <a:extLst>
                <a:ext uri="{FF2B5EF4-FFF2-40B4-BE49-F238E27FC236}">
                  <a16:creationId xmlns="" xmlns:a16="http://schemas.microsoft.com/office/drawing/2014/main" id="{660A8B21-DE35-C73A-EDB6-ABC75B71C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" r="52868" b="65407"/>
            <a:stretch/>
          </p:blipFill>
          <p:spPr>
            <a:xfrm>
              <a:off x="1969125" y="5206738"/>
              <a:ext cx="819323" cy="830997"/>
            </a:xfrm>
            <a:prstGeom prst="rect">
              <a:avLst/>
            </a:prstGeom>
          </p:spPr>
        </p:pic>
        <p:pic>
          <p:nvPicPr>
            <p:cNvPr id="6" name="Picture 5" descr="A sun and clouds with rain&#10;&#10;Description automatically generated">
              <a:extLst>
                <a:ext uri="{FF2B5EF4-FFF2-40B4-BE49-F238E27FC236}">
                  <a16:creationId xmlns="" xmlns:a16="http://schemas.microsoft.com/office/drawing/2014/main" id="{C55C5946-7F85-936E-1F77-307A45581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6" t="36609" b="33008"/>
            <a:stretch/>
          </p:blipFill>
          <p:spPr>
            <a:xfrm>
              <a:off x="2742608" y="5217370"/>
              <a:ext cx="878709" cy="729854"/>
            </a:xfrm>
            <a:prstGeom prst="rect">
              <a:avLst/>
            </a:prstGeom>
          </p:spPr>
        </p:pic>
      </p:grpSp>
      <p:pic>
        <p:nvPicPr>
          <p:cNvPr id="11" name="Picture 6" descr="Contando, Matemáticas, Números">
            <a:extLst>
              <a:ext uri="{FF2B5EF4-FFF2-40B4-BE49-F238E27FC236}">
                <a16:creationId xmlns="" xmlns:a16="http://schemas.microsoft.com/office/drawing/2014/main" id="{2F494E41-F432-B2CA-5B69-026DC9E4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46" y="2991663"/>
            <a:ext cx="1025593" cy="15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úmero, Caligrafía, Rojo, Fuente">
            <a:extLst>
              <a:ext uri="{FF2B5EF4-FFF2-40B4-BE49-F238E27FC236}">
                <a16:creationId xmlns="" xmlns:a16="http://schemas.microsoft.com/office/drawing/2014/main" id="{F964C1D1-236B-505A-75C8-A9DCC18D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0" y="3117540"/>
            <a:ext cx="1082524" cy="14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soft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=""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154860" y="5168585"/>
            <a:ext cx="4204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/>
              </a:rPr>
              <a:t>Ku</a:t>
            </a:r>
            <a:r>
              <a:rPr lang="en-GB" sz="6000" dirty="0">
                <a:solidFill>
                  <a:srgbClr val="FF0066"/>
                </a:solidFill>
                <a:latin typeface="Century Gothic"/>
              </a:rPr>
              <a:t>ch</a:t>
            </a:r>
            <a:r>
              <a:rPr lang="en-GB" sz="6000" dirty="0">
                <a:solidFill>
                  <a:srgbClr val="002060"/>
                </a:solidFill>
                <a:latin typeface="Century Gothic"/>
              </a:rPr>
              <a:t>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freundli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hard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44D972-9F45-66B0-42DF-A85E786A8768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[friendly]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4387E1-BB9C-262E-EDE9-EEA6E6A34925}"/>
              </a:ext>
            </a:extLst>
          </p:cNvPr>
          <p:cNvSpPr txBox="1"/>
          <p:nvPr/>
        </p:nvSpPr>
        <p:spPr>
          <a:xfrm>
            <a:off x="8139972" y="604626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[cake]</a:t>
            </a:r>
          </a:p>
        </p:txBody>
      </p:sp>
      <p:pic>
        <p:nvPicPr>
          <p:cNvPr id="5" name="Picture 2" descr="Free Friend Friendship vector and picture">
            <a:extLst>
              <a:ext uri="{FF2B5EF4-FFF2-40B4-BE49-F238E27FC236}">
                <a16:creationId xmlns="" xmlns:a16="http://schemas.microsoft.com/office/drawing/2014/main" id="{7248680B-16F1-0E6F-B721-C7E07D08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02" y="3333215"/>
            <a:ext cx="1939494" cy="16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7BAE2E-A131-6352-E4FE-32B23ECA0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693" y="3333215"/>
            <a:ext cx="183283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603</Words>
  <Application>Microsoft Office PowerPoint</Application>
  <PresentationFormat>Widescreen</PresentationFormat>
  <Paragraphs>232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Bookshelf Symbol 7</vt:lpstr>
      <vt:lpstr>Calibri</vt:lpstr>
      <vt:lpstr>Calibri Light</vt:lpstr>
      <vt:lpstr>Century Gothic</vt:lpstr>
      <vt:lpstr>Dreaming Outloud Pro</vt:lpstr>
      <vt:lpstr>Dreaming Outloud Script Pro</vt:lpstr>
      <vt:lpstr>Modern Love</vt:lpstr>
      <vt:lpstr>Segoe Print</vt:lpstr>
      <vt:lpstr>Wingdings</vt:lpstr>
      <vt:lpstr>1_Office Theme</vt:lpstr>
      <vt:lpstr>Office Theme</vt:lpstr>
      <vt:lpstr>Describing me and others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do</dc:title>
  <dc:creator>Rachel Hawkes</dc:creator>
  <cp:lastModifiedBy>hp</cp:lastModifiedBy>
  <cp:revision>47</cp:revision>
  <dcterms:created xsi:type="dcterms:W3CDTF">2022-02-16T09:56:41Z</dcterms:created>
  <dcterms:modified xsi:type="dcterms:W3CDTF">2023-10-23T10:01:31Z</dcterms:modified>
</cp:coreProperties>
</file>