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Lst>
  <p:notesMasterIdLst>
    <p:notesMasterId r:id="rId23"/>
  </p:notesMasterIdLst>
  <p:sldIdLst>
    <p:sldId id="257" r:id="rId5"/>
    <p:sldId id="974" r:id="rId6"/>
    <p:sldId id="945" r:id="rId7"/>
    <p:sldId id="936" r:id="rId8"/>
    <p:sldId id="973" r:id="rId9"/>
    <p:sldId id="977" r:id="rId10"/>
    <p:sldId id="988" r:id="rId11"/>
    <p:sldId id="538" r:id="rId12"/>
    <p:sldId id="983" r:id="rId13"/>
    <p:sldId id="984" r:id="rId14"/>
    <p:sldId id="985" r:id="rId15"/>
    <p:sldId id="986" r:id="rId16"/>
    <p:sldId id="987" r:id="rId17"/>
    <p:sldId id="979" r:id="rId18"/>
    <p:sldId id="970" r:id="rId19"/>
    <p:sldId id="953" r:id="rId20"/>
    <p:sldId id="980" r:id="rId21"/>
    <p:sldId id="9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67673" autoAdjust="0"/>
  </p:normalViewPr>
  <p:slideViewPr>
    <p:cSldViewPr snapToGrid="0">
      <p:cViewPr varScale="1">
        <p:scale>
          <a:sx n="69" d="100"/>
          <a:sy n="69" d="100"/>
        </p:scale>
        <p:origin x="1000" y="4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9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7D56ACB8-8F99-4771-A900-82F9E3191DB2}"/>
    <pc:docChg chg="modSld">
      <pc:chgData name="Charlotte Moss" userId="17b589c9-cb67-41ed-a894-f82ca12b573d" providerId="ADAL" clId="{7D56ACB8-8F99-4771-A900-82F9E3191DB2}" dt="2023-11-24T11:27:50.582" v="10" actId="20577"/>
      <pc:docMkLst>
        <pc:docMk/>
      </pc:docMkLst>
      <pc:sldChg chg="modNotesTx">
        <pc:chgData name="Charlotte Moss" userId="17b589c9-cb67-41ed-a894-f82ca12b573d" providerId="ADAL" clId="{7D56ACB8-8F99-4771-A900-82F9E3191DB2}" dt="2023-11-24T11:15:31.568" v="0" actId="20577"/>
        <pc:sldMkLst>
          <pc:docMk/>
          <pc:sldMk cId="3789541417" sldId="973"/>
        </pc:sldMkLst>
      </pc:sldChg>
      <pc:sldChg chg="modSp mod">
        <pc:chgData name="Charlotte Moss" userId="17b589c9-cb67-41ed-a894-f82ca12b573d" providerId="ADAL" clId="{7D56ACB8-8F99-4771-A900-82F9E3191DB2}" dt="2023-11-24T11:27:50.582" v="10" actId="20577"/>
        <pc:sldMkLst>
          <pc:docMk/>
          <pc:sldMk cId="1032888671" sldId="988"/>
        </pc:sldMkLst>
        <pc:spChg chg="mod">
          <ac:chgData name="Charlotte Moss" userId="17b589c9-cb67-41ed-a894-f82ca12b573d" providerId="ADAL" clId="{7D56ACB8-8F99-4771-A900-82F9E3191DB2}" dt="2023-11-24T11:27:50.582" v="10" actId="20577"/>
          <ac:spMkLst>
            <pc:docMk/>
            <pc:sldMk cId="1032888671" sldId="988"/>
            <ac:spMk id="10" creationId="{94B4CB56-EF9F-4AEF-B7BF-2923058BCD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5900" indent="-215900"/>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r>
              <a:rPr lang="en-GB" sz="1800" spc="-1" dirty="0">
                <a:solidFill>
                  <a:srgbClr val="000000"/>
                </a:solidFill>
                <a:latin typeface="Calibri"/>
                <a:ea typeface="Calibri"/>
              </a:rPr>
              <a:t> </a:t>
            </a:r>
            <a:r>
              <a:rPr lang="en-GB" sz="1800" b="0" strike="noStrike" spc="-1" dirty="0">
                <a:solidFill>
                  <a:srgbClr val="000000"/>
                </a:solidFill>
                <a:latin typeface="Calibri"/>
                <a:ea typeface="Calibri"/>
              </a:rPr>
              <a:t>attribution required.</a:t>
            </a:r>
            <a:endParaRPr lang="en-GB" sz="1800" b="0" strike="noStrike" spc="-1" dirty="0">
              <a:latin typeface="Arial"/>
              <a:cs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en-GB" sz="1800" b="1" i="0" strike="noStrike" spc="-1" dirty="0">
                <a:solidFill>
                  <a:srgbClr val="002060"/>
                </a:solidFill>
                <a:latin typeface="Century Gothic"/>
                <a:ea typeface="Century Gothic"/>
              </a:rPr>
              <a:t>[s-] [-s-] </a:t>
            </a:r>
            <a:r>
              <a:rPr lang="de-DE" sz="1800" b="1" i="0" strike="noStrike" spc="-1" dirty="0">
                <a:solidFill>
                  <a:srgbClr val="002060"/>
                </a:solidFill>
                <a:latin typeface="Century Gothic"/>
                <a:ea typeface="Century Gothic"/>
              </a:rPr>
              <a:t>singen </a:t>
            </a:r>
            <a:r>
              <a:rPr lang="de-DE" sz="1800" b="0" i="0" strike="noStrike" spc="-1" dirty="0">
                <a:solidFill>
                  <a:srgbClr val="002060"/>
                </a:solidFill>
                <a:latin typeface="Century Gothic"/>
                <a:ea typeface="Century Gothic"/>
              </a:rPr>
              <a:t>[1063] </a:t>
            </a:r>
            <a:r>
              <a:rPr lang="de-DE" sz="1800" b="1" i="0" strike="noStrike" spc="-1" dirty="0">
                <a:solidFill>
                  <a:srgbClr val="002060"/>
                </a:solidFill>
                <a:latin typeface="Century Gothic"/>
                <a:ea typeface="Century Gothic"/>
              </a:rPr>
              <a:t>Person </a:t>
            </a:r>
            <a:r>
              <a:rPr lang="de-DE" sz="1800" b="0" i="0" strike="noStrike" spc="-1" dirty="0">
                <a:solidFill>
                  <a:srgbClr val="002060"/>
                </a:solidFill>
                <a:latin typeface="Century Gothic"/>
                <a:ea typeface="Century Gothic"/>
              </a:rPr>
              <a:t>[357] </a:t>
            </a:r>
            <a:r>
              <a:rPr lang="de-DE" sz="1800" b="1" i="0" strike="noStrike" spc="-1" dirty="0">
                <a:solidFill>
                  <a:srgbClr val="002060"/>
                </a:solidFill>
                <a:latin typeface="Century Gothic"/>
                <a:ea typeface="Century Gothic"/>
              </a:rPr>
              <a:t>langsam </a:t>
            </a:r>
            <a:r>
              <a:rPr lang="de-DE" sz="1800" b="0" i="0" strike="noStrike" spc="-1" dirty="0">
                <a:solidFill>
                  <a:srgbClr val="002060"/>
                </a:solidFill>
                <a:latin typeface="Century Gothic"/>
                <a:ea typeface="Century Gothic"/>
              </a:rPr>
              <a:t>[526] </a:t>
            </a:r>
            <a:r>
              <a:rPr lang="de-DE" sz="1800" b="1" i="0" strike="noStrike" spc="-1" dirty="0">
                <a:solidFill>
                  <a:srgbClr val="002060"/>
                </a:solidFill>
                <a:latin typeface="Century Gothic"/>
                <a:ea typeface="Century Gothic"/>
              </a:rPr>
              <a:t>sehr </a:t>
            </a:r>
            <a:r>
              <a:rPr lang="de-DE" sz="1800" b="0" i="0" strike="noStrike" spc="-1" dirty="0">
                <a:solidFill>
                  <a:srgbClr val="002060"/>
                </a:solidFill>
                <a:latin typeface="Century Gothic"/>
                <a:ea typeface="Century Gothic"/>
              </a:rPr>
              <a:t>[81] </a:t>
            </a:r>
            <a:r>
              <a:rPr lang="de-DE" sz="1800" b="1" i="0" strike="noStrike" spc="-1" dirty="0">
                <a:solidFill>
                  <a:srgbClr val="002060"/>
                </a:solidFill>
                <a:latin typeface="Century Gothic"/>
                <a:ea typeface="Century Gothic"/>
              </a:rPr>
              <a:t>besuchen </a:t>
            </a:r>
            <a:r>
              <a:rPr lang="de-DE" sz="1800" b="0" i="0" strike="noStrike" spc="-1" dirty="0">
                <a:solidFill>
                  <a:srgbClr val="002060"/>
                </a:solidFill>
                <a:latin typeface="Century Gothic"/>
                <a:ea typeface="Century Gothic"/>
              </a:rPr>
              <a:t>[820]</a:t>
            </a:r>
            <a:endParaRPr lang="en-GB" sz="1800" b="0" i="0" strike="noStrike" spc="-1" dirty="0">
              <a:solidFill>
                <a:srgbClr val="002060"/>
              </a:solidFill>
              <a:latin typeface="Century Gothic"/>
              <a:ea typeface="Century Gothic"/>
            </a:endParaRPr>
          </a:p>
          <a:p>
            <a:pPr marL="216000" indent="-216000">
              <a:lnSpc>
                <a:spcPct val="100000"/>
              </a:lnSpc>
            </a:pPr>
            <a:r>
              <a:rPr lang="en-GB" sz="1800" b="0" i="0" strike="noStrike" spc="-1" dirty="0">
                <a:solidFill>
                  <a:srgbClr val="002060"/>
                </a:solidFill>
                <a:latin typeface="Century Gothic"/>
                <a:ea typeface="Century Gothic"/>
              </a:rPr>
              <a:t>vs. [z] </a:t>
            </a:r>
            <a:r>
              <a:rPr lang="de-DE" sz="1800" b="0" i="0" strike="noStrike" spc="-1" dirty="0">
                <a:solidFill>
                  <a:srgbClr val="002060"/>
                </a:solidFill>
                <a:latin typeface="Century Gothic"/>
                <a:ea typeface="Century Gothic"/>
              </a:rPr>
              <a:t>Zug [675] sitzen [231] Platz [326] Zimmer [665] zehn [333]</a:t>
            </a:r>
            <a:endParaRPr lang="en-GB" sz="1800" b="0" i="0" strike="noStrike" spc="-1" dirty="0">
              <a:solidFill>
                <a:srgbClr val="002060"/>
              </a:solidFill>
              <a:latin typeface="Century Gothic"/>
              <a:ea typeface="Century Gothic"/>
            </a:endParaRPr>
          </a:p>
          <a:p>
            <a:pPr marL="216000" indent="-216000">
              <a:lnSpc>
                <a:spcPct val="100000"/>
              </a:lnSpc>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benutzen </a:t>
            </a:r>
            <a:r>
              <a:rPr lang="de-DE" sz="1800" b="0" i="0" strike="noStrike" spc="-1" dirty="0">
                <a:solidFill>
                  <a:srgbClr val="002060"/>
                </a:solidFill>
                <a:latin typeface="Century Gothic"/>
                <a:ea typeface="Century Gothic"/>
              </a:rPr>
              <a:t>[1119] </a:t>
            </a:r>
            <a:r>
              <a:rPr lang="de-DE" sz="1800" b="1" i="0" strike="noStrike" spc="-1" dirty="0">
                <a:solidFill>
                  <a:srgbClr val="002060"/>
                </a:solidFill>
                <a:latin typeface="Century Gothic"/>
                <a:ea typeface="Century Gothic"/>
              </a:rPr>
              <a:t>spielen </a:t>
            </a:r>
            <a:r>
              <a:rPr lang="de-DE" sz="1800" b="0" i="0" strike="noStrike" spc="-1" dirty="0">
                <a:solidFill>
                  <a:srgbClr val="002060"/>
                </a:solidFill>
                <a:latin typeface="Century Gothic"/>
                <a:ea typeface="Century Gothic"/>
              </a:rPr>
              <a:t>[205] </a:t>
            </a:r>
            <a:r>
              <a:rPr lang="de-DE" sz="1800" b="1" i="0" strike="noStrike" spc="-1" dirty="0">
                <a:solidFill>
                  <a:srgbClr val="002060"/>
                </a:solidFill>
                <a:latin typeface="Century Gothic"/>
                <a:ea typeface="Century Gothic"/>
              </a:rPr>
              <a:t>Sport </a:t>
            </a:r>
            <a:r>
              <a:rPr lang="de-DE" sz="1800" b="0" i="0" strike="noStrike" spc="-1" dirty="0">
                <a:solidFill>
                  <a:srgbClr val="002060"/>
                </a:solidFill>
                <a:latin typeface="Century Gothic"/>
                <a:ea typeface="Century Gothic"/>
              </a:rPr>
              <a:t>[945]  </a:t>
            </a:r>
            <a:r>
              <a:rPr lang="de-DE" sz="1800" b="1" i="0" strike="noStrike" spc="-1" dirty="0">
                <a:solidFill>
                  <a:srgbClr val="002060"/>
                </a:solidFill>
                <a:latin typeface="Century Gothic"/>
                <a:ea typeface="Century Gothic"/>
              </a:rPr>
              <a:t>zu Hause </a:t>
            </a:r>
            <a:r>
              <a:rPr lang="de-DE" sz="1800" b="0" i="0" strike="noStrike" spc="-1" dirty="0">
                <a:solidFill>
                  <a:srgbClr val="002060"/>
                </a:solidFill>
                <a:latin typeface="Century Gothic"/>
                <a:ea typeface="Century Gothic"/>
              </a:rPr>
              <a:t>[n/a]</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1: du hast [7] </a:t>
            </a:r>
          </a:p>
          <a:p>
            <a:pPr marL="216000" indent="-216000">
              <a:lnSpc>
                <a:spcPct val="100000"/>
              </a:lnSpc>
            </a:pPr>
            <a:r>
              <a:rPr lang="de-DE" sz="1800" b="0" i="0" strike="noStrike" spc="-1" dirty="0" err="1">
                <a:solidFill>
                  <a:srgbClr val="002060"/>
                </a:solidFill>
                <a:latin typeface="Century Gothic"/>
                <a:ea typeface="Century Gothic"/>
              </a:rPr>
              <a:t>Revisit</a:t>
            </a:r>
            <a:r>
              <a:rPr lang="de-DE" sz="1800" b="0" i="0" strike="noStrike" spc="-1" dirty="0">
                <a:solidFill>
                  <a:srgbClr val="002060"/>
                </a:solidFill>
                <a:latin typeface="Century Gothic"/>
                <a:ea typeface="Century Gothic"/>
              </a:rPr>
              <a:t> 2: </a:t>
            </a:r>
            <a:r>
              <a:rPr lang="de-DE" sz="2800" b="0" i="0" u="none" strike="noStrike" dirty="0">
                <a:solidFill>
                  <a:srgbClr val="002060"/>
                </a:solidFill>
                <a:effectLst/>
                <a:latin typeface="Century Gothic" panose="020B0502020202020204" pitchFamily="34" charset="0"/>
              </a:rPr>
              <a:t>Hausaufgabe [n/a] Kleidung  [2820] Text [473] nicht wahr? [n/a] </a:t>
            </a: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cs typeface="Calibri"/>
            </a:endParaRP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a:t>
            </a:r>
            <a:r>
              <a:rPr lang="en-GB" sz="1600" b="0" strike="noStrike" spc="-1">
                <a:solidFill>
                  <a:srgbClr val="000000"/>
                </a:solidFill>
                <a:latin typeface="Calibri"/>
                <a:ea typeface="Calibri"/>
              </a:rPr>
              <a:t>that first introduced </a:t>
            </a:r>
            <a:r>
              <a:rPr lang="en-GB" sz="1600" b="0" strike="noStrike" spc="-1" dirty="0">
                <a:solidFill>
                  <a:srgbClr val="000000"/>
                </a:solidFill>
                <a:latin typeface="Calibri"/>
                <a:ea typeface="Calibri"/>
              </a:rPr>
              <a:t>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4436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6547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0001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[6/6]</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5509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503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 and revisited words are green.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59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lang="en-GB" b="1" dirty="0"/>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endParaRPr lang="en-GB" sz="1200" b="0" i="0" strike="noStrike" spc="-1" dirty="0">
              <a:solidFill>
                <a:srgbClr val="002060"/>
              </a:solidFill>
              <a:latin typeface="Century Gothic"/>
              <a:ea typeface="Century Gothic"/>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Zug</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[675]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 pronounced like an English ‘z’, and [z], pronounced like English ‘</a:t>
            </a:r>
            <a:r>
              <a:rPr lang="en-GB" b="0" baseline="0" dirty="0" err="1"/>
              <a:t>ts</a:t>
            </a:r>
            <a:r>
              <a:rPr lang="en-GB" b="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Pupils are going to play a speaking game like I spy with the words. Explain that </a:t>
            </a:r>
            <a:r>
              <a:rPr lang="en-GB" b="0" i="1" dirty="0"/>
              <a:t>Ich </a:t>
            </a:r>
            <a:r>
              <a:rPr lang="en-GB" b="0" i="1" dirty="0" err="1"/>
              <a:t>sehe</a:t>
            </a:r>
            <a:r>
              <a:rPr lang="en-GB" b="0" i="1" dirty="0"/>
              <a:t> </a:t>
            </a:r>
            <a:r>
              <a:rPr lang="en-GB" b="0" i="0" dirty="0"/>
              <a:t>means ‘I see’ or here, ‘I spy’. </a:t>
            </a:r>
            <a:br>
              <a:rPr lang="en-GB" dirty="0"/>
            </a:br>
            <a:r>
              <a:rPr lang="en-GB" dirty="0"/>
              <a:t>2. Click to bring up the example conversation between Herr Lehmann and </a:t>
            </a:r>
            <a:r>
              <a:rPr lang="en-GB" dirty="0" err="1"/>
              <a:t>Lias</a:t>
            </a:r>
            <a:r>
              <a:rPr lang="en-GB" dirty="0"/>
              <a:t>. Explain that the pupils will take on </a:t>
            </a:r>
            <a:r>
              <a:rPr lang="en-GB" dirty="0" err="1"/>
              <a:t>Lias</a:t>
            </a:r>
            <a:r>
              <a:rPr lang="en-GB" dirty="0"/>
              <a:t>’ role first of all, and you will be the teacher. </a:t>
            </a:r>
            <a:br>
              <a:rPr lang="en-GB" baseline="0" dirty="0"/>
            </a:br>
            <a:r>
              <a:rPr lang="en-GB" baseline="0" dirty="0"/>
              <a:t>3. Play the game as a class, with you saying the teacher role and the pupils guessing the word, based on whether you say Ronja/Leon/Olivia. Check that pupils are applying the pronunciation rules for [s] and [z] in each word. Repeat a few times with different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Pupils can then play in pairs, with one pupil taking on the teacher role and choosing a word and the other guessing the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baseline="0" dirty="0" err="1"/>
              <a:t>grinsen</a:t>
            </a:r>
            <a:r>
              <a:rPr lang="en-GB" baseline="0" dirty="0"/>
              <a:t> [2386] </a:t>
            </a:r>
            <a:r>
              <a:rPr lang="en-GB" sz="1200" b="0" baseline="0" dirty="0" err="1"/>
              <a:t>reisen</a:t>
            </a:r>
            <a:r>
              <a:rPr lang="en-GB" sz="1200" b="0" baseline="0" dirty="0"/>
              <a:t> [933] </a:t>
            </a:r>
            <a:r>
              <a:rPr lang="en-GB" sz="1200" b="0" baseline="0" dirty="0" err="1"/>
              <a:t>sehen</a:t>
            </a:r>
            <a:r>
              <a:rPr lang="en-GB" sz="1200" b="0" baseline="0" dirty="0"/>
              <a:t> [79] </a:t>
            </a:r>
            <a:r>
              <a:rPr lang="en-GB" sz="1200" b="0" baseline="0" dirty="0" err="1"/>
              <a:t>singen</a:t>
            </a:r>
            <a:r>
              <a:rPr lang="en-GB" sz="1200" b="0" baseline="0" dirty="0"/>
              <a:t> [1063] </a:t>
            </a:r>
            <a:r>
              <a:rPr lang="en-GB" sz="1200" b="0" baseline="0" dirty="0" err="1"/>
              <a:t>sitzen</a:t>
            </a:r>
            <a:r>
              <a:rPr lang="en-GB" sz="1200" b="0" baseline="0" dirty="0"/>
              <a:t> [231] </a:t>
            </a:r>
            <a:r>
              <a:rPr lang="en-GB" sz="1200" b="0" baseline="0" dirty="0" err="1"/>
              <a:t>tanzen</a:t>
            </a:r>
            <a:r>
              <a:rPr lang="en-GB" sz="1200" b="0" baseline="0" dirty="0"/>
              <a:t> [1497] </a:t>
            </a:r>
            <a:r>
              <a:rPr lang="en-GB" sz="1200" b="0" baseline="0" dirty="0" err="1"/>
              <a:t>zahlen</a:t>
            </a:r>
            <a:r>
              <a:rPr lang="en-GB" sz="1200" b="0" baseline="0" dirty="0"/>
              <a:t> [832] </a:t>
            </a:r>
            <a:r>
              <a:rPr lang="en-GB" sz="1200" b="0" baseline="0" dirty="0" err="1"/>
              <a:t>zeichnen</a:t>
            </a:r>
            <a:r>
              <a:rPr lang="en-GB" sz="1200" b="0" baseline="0" dirty="0"/>
              <a:t> [1259] </a:t>
            </a:r>
            <a:r>
              <a:rPr lang="en-GB" sz="1200" b="0" baseline="0" dirty="0" err="1"/>
              <a:t>zeigen</a:t>
            </a:r>
            <a:r>
              <a:rPr lang="en-GB" sz="1200" b="0" baseline="0" dirty="0"/>
              <a:t> [136]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78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recognition of verbs and vocabulary from this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to pupils that they need to decide which verbs could be correct starters to each of the 5 sentences, based on their meaning. Sometimes all verbs might make sense.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discuss in pairs and write down 1-5 and the verbs they think work for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answers and click for ticks to appear next to correct verbs. Discuss meanings of each question/statement as you correct.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dirty="0"/>
              <a:t>Ensure pupils know the meanings of the 5 words in red boxes, as without this knowledge they will struggle to access the task. Also point out the questions and statements. </a:t>
            </a:r>
            <a:br>
              <a:rPr lang="en-GB" dirty="0"/>
            </a:br>
            <a:br>
              <a:rPr lang="en-GB" dirty="0"/>
            </a:br>
            <a:r>
              <a:rPr lang="en-GB" b="1" dirty="0"/>
              <a:t>Additional task suggestions:</a:t>
            </a:r>
            <a:br>
              <a:rPr lang="en-GB" dirty="0"/>
            </a:br>
            <a:r>
              <a:rPr lang="en-GB" dirty="0"/>
              <a:t>1.  Pupils make up their own sense and nonsense sentences and questions, and their partner or the class must decide whether or not they make sense.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understanding of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verb endings.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that pupils will hear 10 verb forms and need to decide if they belong in the ich, du or er/</a:t>
            </a:r>
            <a:r>
              <a:rPr lang="en-GB" b="0" dirty="0" err="1"/>
              <a:t>sie</a:t>
            </a:r>
            <a:r>
              <a:rPr lang="en-GB" b="0" dirty="0"/>
              <a:t>/</a:t>
            </a:r>
            <a:r>
              <a:rPr lang="en-GB" b="0" dirty="0" err="1"/>
              <a:t>xier</a:t>
            </a:r>
            <a:r>
              <a:rPr lang="en-GB" b="0" dirty="0"/>
              <a:t> category, based on the endings.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1-10.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Play the first audio and discuss as a class why the verb belongs in the ‘you’ circle.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Repeat for items 2-10.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for answers to appear in the correct circle.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Ensure pupils know what each verb is in the infinitive and how they have been changed for the different persons of the verb.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a:t>
            </a:r>
            <a:r>
              <a:rPr lang="en-GB" sz="1200" b="0" i="1" dirty="0" err="1"/>
              <a:t>haben</a:t>
            </a:r>
            <a:r>
              <a:rPr lang="en-GB" sz="1200" b="0" i="1" dirty="0"/>
              <a:t> is included here in the ‘ich’ form as it follows the regular pattern, but not in the ‘du’ and ‘er/</a:t>
            </a:r>
            <a:r>
              <a:rPr lang="en-GB" sz="1200" b="0" i="1" dirty="0" err="1"/>
              <a:t>sie</a:t>
            </a:r>
            <a:r>
              <a:rPr lang="en-GB" sz="1200" b="0" i="1" dirty="0"/>
              <a:t>/</a:t>
            </a:r>
            <a:r>
              <a:rPr lang="en-GB" sz="1200" b="0" i="1" dirty="0" err="1"/>
              <a:t>xier</a:t>
            </a:r>
            <a:r>
              <a:rPr lang="en-GB" sz="1200" b="0" i="1" dirty="0"/>
              <a:t>’ forms. </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spielst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[er] </a:t>
            </a:r>
            <a:r>
              <a:rPr lang="en-GB" sz="1200" b="0" dirty="0" err="1">
                <a:latin typeface="Century Gothic" panose="020B0502020202020204" pitchFamily="34" charset="0"/>
              </a:rPr>
              <a:t>macht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schreibe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a:t>
            </a:r>
            <a:r>
              <a:rPr lang="en-GB" sz="1200" b="0" dirty="0" err="1">
                <a:latin typeface="Century Gothic" panose="020B0502020202020204" pitchFamily="34" charset="0"/>
              </a:rPr>
              <a:t>sie</a:t>
            </a:r>
            <a:r>
              <a:rPr lang="en-GB" sz="1200" b="0" dirty="0">
                <a:latin typeface="Century Gothic" panose="020B0502020202020204" pitchFamily="34" charset="0"/>
              </a:rPr>
              <a:t>] </a:t>
            </a:r>
            <a:r>
              <a:rPr lang="en-GB" sz="1200" b="0" dirty="0" err="1">
                <a:latin typeface="Century Gothic" panose="020B0502020202020204" pitchFamily="34" charset="0"/>
              </a:rPr>
              <a:t>benutzt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brauche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bekommst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[du] </a:t>
            </a:r>
            <a:r>
              <a:rPr lang="en-GB" sz="1200" b="0" dirty="0" err="1">
                <a:latin typeface="Century Gothic" panose="020B0502020202020204" pitchFamily="34" charset="0"/>
              </a:rPr>
              <a:t>machst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a:t>
            </a:r>
            <a:r>
              <a:rPr lang="en-GB" sz="1200" b="0" dirty="0" err="1">
                <a:latin typeface="Century Gothic" panose="020B0502020202020204" pitchFamily="34" charset="0"/>
              </a:rPr>
              <a:t>xier</a:t>
            </a:r>
            <a:r>
              <a:rPr lang="en-GB" sz="1200" b="0" dirty="0">
                <a:latin typeface="Century Gothic" panose="020B0502020202020204" pitchFamily="34" charset="0"/>
              </a:rPr>
              <a:t>] </a:t>
            </a:r>
            <a:r>
              <a:rPr lang="en-GB" sz="1200" b="0" dirty="0" err="1">
                <a:latin typeface="Century Gothic" panose="020B0502020202020204" pitchFamily="34" charset="0"/>
              </a:rPr>
              <a:t>spielt</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benutze</a:t>
            </a:r>
            <a:endParaRPr lang="en-GB" sz="1200" b="0" dirty="0">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0" dirty="0">
                <a:latin typeface="Century Gothic" panose="020B0502020202020204" pitchFamily="34" charset="0"/>
              </a:rPr>
              <a:t>[ich] </a:t>
            </a:r>
            <a:r>
              <a:rPr lang="en-GB" sz="1200" b="0" dirty="0" err="1">
                <a:latin typeface="Century Gothic" panose="020B0502020202020204" pitchFamily="34" charset="0"/>
              </a:rPr>
              <a:t>habe</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written production of singular person forms of a regular verb in statements and questions.</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Explain the task. Ronja is sending photos and texting Olivia.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Pupils will need to write the correct pronoun (based on who is in the picture that Ronja has sent) and verb for each text. Remind pupils how verbs change their ending depending who is ‘doing’ the verb and how the syntax changes for a question.  </a:t>
            </a:r>
          </a:p>
          <a:p>
            <a:pPr marL="0" marR="0" lvl="0" indent="0" algn="l" rtl="0">
              <a:lnSpc>
                <a:spcPct val="100000"/>
              </a:lnSpc>
              <a:spcBef>
                <a:spcPts val="0"/>
              </a:spcBef>
              <a:spcAft>
                <a:spcPts val="0"/>
              </a:spcAft>
              <a:buClr>
                <a:schemeClr val="dk1"/>
              </a:buClr>
              <a:buSzPts val="1200"/>
              <a:buFont typeface="Calibri"/>
              <a:buNone/>
            </a:pPr>
            <a:r>
              <a:rPr lang="en-GB" dirty="0"/>
              <a:t>3. Click to reveal answers.</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1112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5872B-A637-4205-B51C-76BF531539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D05653-0B9A-4EE7-8716-242EED9EA0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81047B-92F5-421D-82BE-0CDC8FE4F245}"/>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C6779D8B-4BEF-4FE0-B717-E93EA6FAE1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7F3BB7-6708-4D0E-B791-DF1C983CD370}"/>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953016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9AE97-FDE2-4FCE-9C4F-EA92CBD93A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B74CDC2-8B77-48F3-80EC-7A2743E05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1BAF43-2231-4E5A-B6EE-85EB88E41C29}"/>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3D96F12E-6B7A-456F-AC93-19ED55A9D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60B91B-5C32-40C9-A539-BF3F85920ECD}"/>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3722677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EF1-10E1-4A99-90A5-6D3001B22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E22C7-F760-4EDC-A35E-5575DBD9C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3B1854-494A-4353-982E-B78A34AEC2B8}"/>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B7ED7B71-730D-4AAC-9B2C-4195B2D5E2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972D72-61A5-4A73-A25F-FE8B40C6B447}"/>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9351678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BEE7-15A5-412A-805F-3D8C3B0DD4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922A37-8E8A-4EBE-AC25-A115030F1F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B3C126-E20E-4935-A9E3-89D31DE97B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311E8E0-6AC3-4ECF-B5EF-77C8AD2107EE}"/>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6" name="Footer Placeholder 5">
            <a:extLst>
              <a:ext uri="{FF2B5EF4-FFF2-40B4-BE49-F238E27FC236}">
                <a16:creationId xmlns:a16="http://schemas.microsoft.com/office/drawing/2014/main" id="{8D373D52-C3B4-436F-A457-712EE655B2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CA34A1-02DB-491F-AAA9-7DAB4D801E42}"/>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444080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B342-5117-4672-A196-040A424458C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004C96-5672-4ECE-8C05-D9825362B5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D02E67-6B01-4B84-9EC0-E82A42A01E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2A210D-5FB1-48FD-9CBA-7247776F0C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65F0D-ABF8-490D-80C0-E363988BCF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E305A-99FE-4621-8216-A18AC9637E12}"/>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8" name="Footer Placeholder 7">
            <a:extLst>
              <a:ext uri="{FF2B5EF4-FFF2-40B4-BE49-F238E27FC236}">
                <a16:creationId xmlns:a16="http://schemas.microsoft.com/office/drawing/2014/main" id="{91C121B2-8461-4765-AAED-255015F0D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7B8201-021B-4225-92C9-9CD337C20948}"/>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50295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5139-4FCC-4BFC-9659-5AF5D4C6D5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86B0015-0BF7-4914-A0D5-2F94FECF40C0}"/>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4" name="Footer Placeholder 3">
            <a:extLst>
              <a:ext uri="{FF2B5EF4-FFF2-40B4-BE49-F238E27FC236}">
                <a16:creationId xmlns:a16="http://schemas.microsoft.com/office/drawing/2014/main" id="{4130304B-D1D9-4E6C-9846-80173F5C88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A652F9-15F3-4C22-AB07-7C5699E71E63}"/>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120821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4A50-097A-412B-80D6-7735AA367E7F}"/>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3" name="Footer Placeholder 2">
            <a:extLst>
              <a:ext uri="{FF2B5EF4-FFF2-40B4-BE49-F238E27FC236}">
                <a16:creationId xmlns:a16="http://schemas.microsoft.com/office/drawing/2014/main" id="{2D74BB8B-09BC-45E3-B13E-1765CF750A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231AEB1-F6B8-42F1-8D1C-C0C4B3C49D1A}"/>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9324254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81F60-EDD0-4804-B396-8330844166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608754E-0FB1-4279-9E23-5B9A240521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E24B1DA-A446-4107-A05A-21FE84E05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705534-7BE1-4A8B-94ED-B4666E2FA415}"/>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6" name="Footer Placeholder 5">
            <a:extLst>
              <a:ext uri="{FF2B5EF4-FFF2-40B4-BE49-F238E27FC236}">
                <a16:creationId xmlns:a16="http://schemas.microsoft.com/office/drawing/2014/main" id="{97440A61-A971-48A3-99D6-E21C0231F4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5D141-AE4F-48E3-8247-9D1106427B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21289552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FE853-5CFD-4BB9-A861-587E36D3E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1714EB9-F2B0-4212-BFA3-8E830CCAA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A7CEA4-4C49-4880-BBCE-D45B2DD5D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ADB4EA-97C5-4731-A0B4-9DAB1C2E748A}"/>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6" name="Footer Placeholder 5">
            <a:extLst>
              <a:ext uri="{FF2B5EF4-FFF2-40B4-BE49-F238E27FC236}">
                <a16:creationId xmlns:a16="http://schemas.microsoft.com/office/drawing/2014/main" id="{1E6B22EF-6D7F-431A-BFFC-0B2003320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3AA941-15EB-4249-8C64-746AC080CA55}"/>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702219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A083-C56B-43C4-BA7C-90A70F7B2E3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A991E3-77F7-4256-8BC9-19F64E7C9C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37859-3F60-4E83-A877-EEC8FC8965EC}"/>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409E48B1-C02C-4431-8031-299C39B50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54872-F556-4520-BAD9-8CDB8F00B32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5925882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D19D16-5F62-4DCD-A19F-06EB7B5D48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1975301-30D1-4A0F-8397-B45B476A6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C8BD9-75DB-451E-97EF-077072017DA7}"/>
              </a:ext>
            </a:extLst>
          </p:cNvPr>
          <p:cNvSpPr>
            <a:spLocks noGrp="1"/>
          </p:cNvSpPr>
          <p:nvPr>
            <p:ph type="dt" sz="half" idx="10"/>
          </p:nvPr>
        </p:nvSpPr>
        <p:spPr/>
        <p:txBody>
          <a:body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D175FA64-264C-4520-8091-390EE9F50F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43B5A-6F14-4977-A603-BA6577BD263C}"/>
              </a:ext>
            </a:extLst>
          </p:cNvPr>
          <p:cNvSpPr>
            <a:spLocks noGrp="1"/>
          </p:cNvSpPr>
          <p:nvPr>
            <p:ph type="sldNum" sz="quarter" idx="12"/>
          </p:nvPr>
        </p:nvSpPr>
        <p:spPr/>
        <p:txBody>
          <a:bodyPr/>
          <a:lstStyle/>
          <a:p>
            <a:fld id="{61599100-0101-4928-A9F0-D81020461900}" type="slidenum">
              <a:rPr lang="en-GB" smtClean="0"/>
              <a:t>‹#›</a:t>
            </a:fld>
            <a:endParaRPr lang="en-GB"/>
          </a:p>
        </p:txBody>
      </p:sp>
    </p:spTree>
    <p:extLst>
      <p:ext uri="{BB962C8B-B14F-4D97-AF65-F5344CB8AC3E}">
        <p14:creationId xmlns:p14="http://schemas.microsoft.com/office/powerpoint/2010/main" val="1676452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2843C-0444-4985-A590-53E5DF0C6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7EF407-33EC-4A38-B239-BD55672F68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3C0DA1-CBF8-4AB5-A21B-79936D6FB4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9ED8A3-106E-4B06-8CD1-A3278DB6FB8E}" type="datetimeFigureOut">
              <a:rPr lang="en-GB" smtClean="0"/>
              <a:t>24/11/2023</a:t>
            </a:fld>
            <a:endParaRPr lang="en-GB"/>
          </a:p>
        </p:txBody>
      </p:sp>
      <p:sp>
        <p:nvSpPr>
          <p:cNvPr id="5" name="Footer Placeholder 4">
            <a:extLst>
              <a:ext uri="{FF2B5EF4-FFF2-40B4-BE49-F238E27FC236}">
                <a16:creationId xmlns:a16="http://schemas.microsoft.com/office/drawing/2014/main" id="{8619BFAB-D39A-443D-AC46-F6F579D0F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1B87B03-82D9-4C9E-B24D-5F24BA978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599100-0101-4928-A9F0-D81020461900}" type="slidenum">
              <a:rPr lang="en-GB" smtClean="0"/>
              <a:t>‹#›</a:t>
            </a:fld>
            <a:endParaRPr lang="en-GB"/>
          </a:p>
        </p:txBody>
      </p:sp>
    </p:spTree>
    <p:extLst>
      <p:ext uri="{BB962C8B-B14F-4D97-AF65-F5344CB8AC3E}">
        <p14:creationId xmlns:p14="http://schemas.microsoft.com/office/powerpoint/2010/main" val="92844046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6.png"/><Relationship Id="rId4" Type="http://schemas.openxmlformats.org/officeDocument/2006/relationships/image" Target="../media/image18.svg"/><Relationship Id="rId9" Type="http://schemas.openxmlformats.org/officeDocument/2006/relationships/image" Target="../media/image23.gif"/></Relationships>
</file>

<file path=ppt/slides/_rels/slide11.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8.png"/><Relationship Id="rId4" Type="http://schemas.openxmlformats.org/officeDocument/2006/relationships/image" Target="../media/image18.sv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7.png"/><Relationship Id="rId7" Type="http://schemas.openxmlformats.org/officeDocument/2006/relationships/image" Target="../media/image39.png"/><Relationship Id="rId12"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40.xml"/><Relationship Id="rId6" Type="http://schemas.openxmlformats.org/officeDocument/2006/relationships/image" Target="../media/image38.svg"/><Relationship Id="rId11" Type="http://schemas.openxmlformats.org/officeDocument/2006/relationships/image" Target="../media/image51.png"/><Relationship Id="rId5" Type="http://schemas.openxmlformats.org/officeDocument/2006/relationships/image" Target="../media/image37.png"/><Relationship Id="rId10" Type="http://schemas.openxmlformats.org/officeDocument/2006/relationships/image" Target="../media/image50.png"/><Relationship Id="rId4" Type="http://schemas.openxmlformats.org/officeDocument/2006/relationships/image" Target="../media/image18.sv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38.svg"/><Relationship Id="rId11" Type="http://schemas.openxmlformats.org/officeDocument/2006/relationships/image" Target="../media/image54.png"/><Relationship Id="rId5" Type="http://schemas.openxmlformats.org/officeDocument/2006/relationships/image" Target="../media/image37.png"/><Relationship Id="rId10" Type="http://schemas.openxmlformats.org/officeDocument/2006/relationships/image" Target="../media/image53.png"/><Relationship Id="rId4" Type="http://schemas.openxmlformats.org/officeDocument/2006/relationships/image" Target="../media/image18.sv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audio" Target="../media/audio23.wav"/></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gif"/><Relationship Id="rId21" Type="http://schemas.openxmlformats.org/officeDocument/2006/relationships/image" Target="../media/image33.gif"/><Relationship Id="rId7" Type="http://schemas.openxmlformats.org/officeDocument/2006/relationships/image" Target="../media/image19.png"/><Relationship Id="rId12" Type="http://schemas.openxmlformats.org/officeDocument/2006/relationships/image" Target="../media/image24.gif"/><Relationship Id="rId17"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8.svg"/><Relationship Id="rId11" Type="http://schemas.openxmlformats.org/officeDocument/2006/relationships/image" Target="../media/image23.gif"/><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gif"/><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34.png"/><Relationship Id="rId7"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4.gif"/></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audio" Target="../media/audio13.wav"/><Relationship Id="rId26" Type="http://schemas.openxmlformats.org/officeDocument/2006/relationships/audio" Target="../media/audio21.wav"/><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18.svg"/><Relationship Id="rId25" Type="http://schemas.openxmlformats.org/officeDocument/2006/relationships/audio" Target="../media/audio20.wav"/><Relationship Id="rId2" Type="http://schemas.openxmlformats.org/officeDocument/2006/relationships/notesSlide" Target="../notesSlides/notesSlide7.xml"/><Relationship Id="rId16" Type="http://schemas.openxmlformats.org/officeDocument/2006/relationships/image" Target="../media/image17.png"/><Relationship Id="rId20" Type="http://schemas.openxmlformats.org/officeDocument/2006/relationships/audio" Target="../media/audio15.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19.wav"/><Relationship Id="rId5" Type="http://schemas.openxmlformats.org/officeDocument/2006/relationships/audio" Target="../media/audio3.wav"/><Relationship Id="rId15" Type="http://schemas.openxmlformats.org/officeDocument/2006/relationships/audio" Target="../media/audio12.wav"/><Relationship Id="rId23" Type="http://schemas.openxmlformats.org/officeDocument/2006/relationships/audio" Target="../media/audio18.wav"/><Relationship Id="rId10" Type="http://schemas.openxmlformats.org/officeDocument/2006/relationships/audio" Target="../media/audio8.wav"/><Relationship Id="rId19" Type="http://schemas.openxmlformats.org/officeDocument/2006/relationships/audio" Target="../media/audio14.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36.png"/><Relationship Id="rId22" Type="http://schemas.openxmlformats.org/officeDocument/2006/relationships/audio" Target="../media/audio17.wav"/><Relationship Id="rId27" Type="http://schemas.openxmlformats.org/officeDocument/2006/relationships/audio" Target="../media/audio22.wav"/></Relationships>
</file>

<file path=ppt/slides/_rels/slide8.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18.sv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8.svg"/><Relationship Id="rId11" Type="http://schemas.openxmlformats.org/officeDocument/2006/relationships/image" Target="../media/image44.png"/><Relationship Id="rId5" Type="http://schemas.openxmlformats.org/officeDocument/2006/relationships/image" Target="../media/image37.png"/><Relationship Id="rId10" Type="http://schemas.openxmlformats.org/officeDocument/2006/relationships/image" Target="../media/image43.png"/><Relationship Id="rId4" Type="http://schemas.openxmlformats.org/officeDocument/2006/relationships/image" Target="../media/image18.svg"/><Relationship Id="rId9" Type="http://schemas.openxmlformats.org/officeDocument/2006/relationships/image" Target="../media/image2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 name="TextBox 3">
            <a:extLst>
              <a:ext uri="{FF2B5EF4-FFF2-40B4-BE49-F238E27FC236}">
                <a16:creationId xmlns:a16="http://schemas.microsoft.com/office/drawing/2014/main" id="{681E1C69-5C0F-1977-F292-FF1C65BB8E1A}"/>
              </a:ext>
            </a:extLst>
          </p:cNvPr>
          <p:cNvSpPr txBox="1"/>
          <p:nvPr/>
        </p:nvSpPr>
        <p:spPr>
          <a:xfrm>
            <a:off x="319493" y="2307471"/>
            <a:ext cx="3811412" cy="769441"/>
          </a:xfrm>
          <a:prstGeom prst="rect">
            <a:avLst/>
          </a:prstGeom>
          <a:noFill/>
        </p:spPr>
        <p:txBody>
          <a:bodyPr wrap="square" rtlCol="0">
            <a:spAutoFit/>
          </a:bodyPr>
          <a:lstStyle/>
          <a:p>
            <a:pPr algn="ctr"/>
            <a:r>
              <a:rPr lang="en-GB" sz="4400" b="1" dirty="0" err="1">
                <a:solidFill>
                  <a:srgbClr val="3B3838"/>
                </a:solidFill>
                <a:latin typeface="Segoe Print" panose="02000600000000000000" pitchFamily="2" charset="0"/>
              </a:rPr>
              <a:t>zu</a:t>
            </a:r>
            <a:r>
              <a:rPr lang="en-GB" sz="4400" b="1" dirty="0">
                <a:solidFill>
                  <a:srgbClr val="3B3838"/>
                </a:solidFill>
                <a:latin typeface="Segoe Print" panose="02000600000000000000" pitchFamily="2" charset="0"/>
              </a:rPr>
              <a:t> </a:t>
            </a:r>
            <a:r>
              <a:rPr lang="en-GB" sz="4400" b="1" dirty="0" err="1">
                <a:solidFill>
                  <a:srgbClr val="3B3838"/>
                </a:solidFill>
                <a:latin typeface="Segoe Print" panose="02000600000000000000" pitchFamily="2" charset="0"/>
              </a:rPr>
              <a:t>Hause</a:t>
            </a:r>
            <a:endParaRPr lang="en-GB" sz="4400" b="1" dirty="0">
              <a:solidFill>
                <a:srgbClr val="3B3838"/>
              </a:solidFill>
              <a:latin typeface="Segoe Print" panose="02000600000000000000" pitchFamily="2" charset="0"/>
            </a:endParaRPr>
          </a:p>
        </p:txBody>
      </p:sp>
      <p:pic>
        <p:nvPicPr>
          <p:cNvPr id="5" name="Picture 4">
            <a:extLst>
              <a:ext uri="{FF2B5EF4-FFF2-40B4-BE49-F238E27FC236}">
                <a16:creationId xmlns:a16="http://schemas.microsoft.com/office/drawing/2014/main" id="{C8CECBE2-663A-82F7-7632-5EA9B530EA8B}"/>
              </a:ext>
            </a:extLst>
          </p:cNvPr>
          <p:cNvPicPr>
            <a:picLocks noChangeAspect="1"/>
          </p:cNvPicPr>
          <p:nvPr/>
        </p:nvPicPr>
        <p:blipFill>
          <a:blip r:embed="rId4">
            <a:grayscl/>
          </a:blip>
          <a:stretch>
            <a:fillRect/>
          </a:stretch>
        </p:blipFill>
        <p:spPr>
          <a:xfrm>
            <a:off x="990559" y="2969465"/>
            <a:ext cx="2371218" cy="237121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Xier</a:t>
            </a:r>
            <a:r>
              <a:rPr lang="en-GB" sz="2400" dirty="0">
                <a:latin typeface="Century Gothic" panose="020B0502020202020204" pitchFamily="34" charset="0"/>
              </a:rPr>
              <a:t> </a:t>
            </a:r>
            <a:r>
              <a:rPr lang="en-GB" sz="2400" dirty="0" err="1">
                <a:latin typeface="Century Gothic" panose="020B0502020202020204" pitchFamily="34" charset="0"/>
              </a:rPr>
              <a:t>benutzt</a:t>
            </a:r>
            <a:r>
              <a:rPr lang="en-GB" sz="2400" dirty="0">
                <a:latin typeface="Century Gothic" panose="020B0502020202020204" pitchFamily="34" charset="0"/>
              </a:rPr>
              <a:t> den Computer.</a:t>
            </a:r>
          </a:p>
        </p:txBody>
      </p:sp>
      <p:sp>
        <p:nvSpPr>
          <p:cNvPr id="4" name="Rectangle 3">
            <a:extLst>
              <a:ext uri="{FF2B5EF4-FFF2-40B4-BE49-F238E27FC236}">
                <a16:creationId xmlns:a16="http://schemas.microsoft.com/office/drawing/2014/main" id="{A1005F20-0D59-C690-FEDC-6C0EAD10C5C6}"/>
              </a:ext>
            </a:extLst>
          </p:cNvPr>
          <p:cNvSpPr/>
          <p:nvPr/>
        </p:nvSpPr>
        <p:spPr>
          <a:xfrm>
            <a:off x="3658981" y="5296854"/>
            <a:ext cx="1864832"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8" name="Picture 8" descr="Free computer desktop modern vector">
            <a:extLst>
              <a:ext uri="{FF2B5EF4-FFF2-40B4-BE49-F238E27FC236}">
                <a16:creationId xmlns:a16="http://schemas.microsoft.com/office/drawing/2014/main" id="{A3ED2522-2D5C-55D4-B81C-279E4DAAAE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3813" y="2759139"/>
            <a:ext cx="2515831" cy="18927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a blue dress&#10;&#10;Description automatically generated">
            <a:extLst>
              <a:ext uri="{FF2B5EF4-FFF2-40B4-BE49-F238E27FC236}">
                <a16:creationId xmlns:a16="http://schemas.microsoft.com/office/drawing/2014/main" id="{3BC57A5B-6474-67E1-0B02-7D2199E89C30}"/>
              </a:ext>
            </a:extLst>
          </p:cNvPr>
          <p:cNvPicPr>
            <a:picLocks noChangeAspect="1"/>
          </p:cNvPicPr>
          <p:nvPr/>
        </p:nvPicPr>
        <p:blipFill rotWithShape="1">
          <a:blip r:embed="rId9">
            <a:extLst>
              <a:ext uri="{28A0092B-C50C-407E-A947-70E740481C1C}">
                <a14:useLocalDpi xmlns:a14="http://schemas.microsoft.com/office/drawing/2010/main" val="0"/>
              </a:ext>
            </a:extLst>
          </a:blip>
          <a:srcRect b="69420"/>
          <a:stretch/>
        </p:blipFill>
        <p:spPr>
          <a:xfrm>
            <a:off x="2992268" y="2384977"/>
            <a:ext cx="2596241" cy="2199740"/>
          </a:xfrm>
          <a:prstGeom prst="rect">
            <a:avLst/>
          </a:prstGeom>
        </p:spPr>
      </p:pic>
      <p:pic>
        <p:nvPicPr>
          <p:cNvPr id="11" name="Picture 2" descr="A blue and black sign with hands in a circle&#10;&#10;Description automatically generated">
            <a:extLst>
              <a:ext uri="{FF2B5EF4-FFF2-40B4-BE49-F238E27FC236}">
                <a16:creationId xmlns:a16="http://schemas.microsoft.com/office/drawing/2014/main" id="{DC9090B3-BDD6-2AAF-66CB-58CD1603E9D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3107" b="39102"/>
          <a:stretch/>
        </p:blipFill>
        <p:spPr bwMode="auto">
          <a:xfrm>
            <a:off x="2519923" y="5090566"/>
            <a:ext cx="944690" cy="794738"/>
          </a:xfrm>
          <a:prstGeom prst="rect">
            <a:avLst/>
          </a:prstGeom>
          <a:solidFill>
            <a:schemeClr val="bg1"/>
          </a:solidFill>
        </p:spPr>
      </p:pic>
    </p:spTree>
    <p:extLst>
      <p:ext uri="{BB962C8B-B14F-4D97-AF65-F5344CB8AC3E}">
        <p14:creationId xmlns:p14="http://schemas.microsoft.com/office/powerpoint/2010/main" val="20039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Bekomme</a:t>
            </a:r>
            <a:r>
              <a:rPr lang="en-GB" sz="2400" dirty="0">
                <a:latin typeface="Century Gothic" panose="020B0502020202020204" pitchFamily="34" charset="0"/>
              </a:rPr>
              <a:t> ich </a:t>
            </a:r>
            <a:r>
              <a:rPr lang="en-GB" sz="2400" dirty="0" err="1">
                <a:latin typeface="Century Gothic" panose="020B0502020202020204" pitchFamily="34" charset="0"/>
              </a:rPr>
              <a:t>einen</a:t>
            </a:r>
            <a:r>
              <a:rPr lang="en-GB" sz="2400" dirty="0">
                <a:latin typeface="Century Gothic" panose="020B0502020202020204" pitchFamily="34" charset="0"/>
              </a:rPr>
              <a:t> Brief?</a:t>
            </a:r>
          </a:p>
        </p:txBody>
      </p:sp>
      <p:pic>
        <p:nvPicPr>
          <p:cNvPr id="19" name="Picture 18" descr="A cartoon of a child in a yellow dress&#10;&#10;Description automatically generated">
            <a:extLst>
              <a:ext uri="{FF2B5EF4-FFF2-40B4-BE49-F238E27FC236}">
                <a16:creationId xmlns:a16="http://schemas.microsoft.com/office/drawing/2014/main" id="{0435C51A-DAD4-CC0C-CC2D-40A0F9C45992}"/>
              </a:ext>
            </a:extLst>
          </p:cNvPr>
          <p:cNvPicPr>
            <a:picLocks noChangeAspect="1"/>
          </p:cNvPicPr>
          <p:nvPr/>
        </p:nvPicPr>
        <p:blipFill rotWithShape="1">
          <a:blip r:embed="rId8">
            <a:extLst>
              <a:ext uri="{28A0092B-C50C-407E-A947-70E740481C1C}">
                <a14:useLocalDpi xmlns:a14="http://schemas.microsoft.com/office/drawing/2010/main" val="0"/>
              </a:ext>
            </a:extLst>
          </a:blip>
          <a:srcRect b="58533"/>
          <a:stretch/>
        </p:blipFill>
        <p:spPr>
          <a:xfrm>
            <a:off x="2553437" y="1985271"/>
            <a:ext cx="3118425" cy="2843784"/>
          </a:xfrm>
          <a:prstGeom prst="rect">
            <a:avLst/>
          </a:prstGeom>
        </p:spPr>
      </p:pic>
      <p:sp>
        <p:nvSpPr>
          <p:cNvPr id="24" name="Rectangle 23">
            <a:extLst>
              <a:ext uri="{FF2B5EF4-FFF2-40B4-BE49-F238E27FC236}">
                <a16:creationId xmlns:a16="http://schemas.microsoft.com/office/drawing/2014/main" id="{6EF7E167-B1B2-E440-DD27-EB6A35E894CC}"/>
              </a:ext>
            </a:extLst>
          </p:cNvPr>
          <p:cNvSpPr/>
          <p:nvPr/>
        </p:nvSpPr>
        <p:spPr>
          <a:xfrm>
            <a:off x="3822192" y="5285992"/>
            <a:ext cx="2144878"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4" name="Picture 12" descr="Free brief envelope letter vector">
            <a:extLst>
              <a:ext uri="{FF2B5EF4-FFF2-40B4-BE49-F238E27FC236}">
                <a16:creationId xmlns:a16="http://schemas.microsoft.com/office/drawing/2014/main" id="{013893CC-8300-C0E4-7329-29694F6229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55665" y="2443889"/>
            <a:ext cx="2282525" cy="22931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969BEC4-5DAB-C349-8D9A-B62644BFB5E7}"/>
              </a:ext>
            </a:extLst>
          </p:cNvPr>
          <p:cNvPicPr>
            <a:picLocks noChangeAspect="1"/>
          </p:cNvPicPr>
          <p:nvPr/>
        </p:nvPicPr>
        <p:blipFill>
          <a:blip r:embed="rId10"/>
          <a:stretch>
            <a:fillRect/>
          </a:stretch>
        </p:blipFill>
        <p:spPr>
          <a:xfrm>
            <a:off x="2665013" y="5128669"/>
            <a:ext cx="725842" cy="696808"/>
          </a:xfrm>
          <a:prstGeom prst="rect">
            <a:avLst/>
          </a:prstGeom>
        </p:spPr>
      </p:pic>
    </p:spTree>
    <p:extLst>
      <p:ext uri="{BB962C8B-B14F-4D97-AF65-F5344CB8AC3E}">
        <p14:creationId xmlns:p14="http://schemas.microsoft.com/office/powerpoint/2010/main" val="1447112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Brauchst</a:t>
            </a:r>
            <a:r>
              <a:rPr lang="en-GB" sz="2400" dirty="0">
                <a:latin typeface="Century Gothic" panose="020B0502020202020204" pitchFamily="34" charset="0"/>
              </a:rPr>
              <a:t> du </a:t>
            </a:r>
            <a:r>
              <a:rPr lang="en-GB" sz="2400" dirty="0" err="1">
                <a:latin typeface="Century Gothic" panose="020B0502020202020204" pitchFamily="34" charset="0"/>
              </a:rPr>
              <a:t>Hilfe</a:t>
            </a:r>
            <a:r>
              <a:rPr lang="en-GB" sz="2400" dirty="0">
                <a:latin typeface="Century Gothic" panose="020B0502020202020204" pitchFamily="34" charset="0"/>
              </a:rPr>
              <a:t>?</a:t>
            </a:r>
          </a:p>
        </p:txBody>
      </p:sp>
      <p:sp>
        <p:nvSpPr>
          <p:cNvPr id="24" name="Rectangle 23">
            <a:extLst>
              <a:ext uri="{FF2B5EF4-FFF2-40B4-BE49-F238E27FC236}">
                <a16:creationId xmlns:a16="http://schemas.microsoft.com/office/drawing/2014/main" id="{6EF7E167-B1B2-E440-DD27-EB6A35E894CC}"/>
              </a:ext>
            </a:extLst>
          </p:cNvPr>
          <p:cNvSpPr/>
          <p:nvPr/>
        </p:nvSpPr>
        <p:spPr>
          <a:xfrm>
            <a:off x="4035786" y="5273554"/>
            <a:ext cx="2144878"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6" name="Picture 5" descr="A cartoon of a person in a black outfit&#10;&#10;Description automatically generated">
            <a:extLst>
              <a:ext uri="{FF2B5EF4-FFF2-40B4-BE49-F238E27FC236}">
                <a16:creationId xmlns:a16="http://schemas.microsoft.com/office/drawing/2014/main" id="{5D979DC8-CC91-2EF3-B716-23D5C6147A42}"/>
              </a:ext>
            </a:extLst>
          </p:cNvPr>
          <p:cNvPicPr>
            <a:picLocks noChangeAspect="1"/>
          </p:cNvPicPr>
          <p:nvPr/>
        </p:nvPicPr>
        <p:blipFill rotWithShape="1">
          <a:blip r:embed="rId8">
            <a:extLst>
              <a:ext uri="{28A0092B-C50C-407E-A947-70E740481C1C}">
                <a14:useLocalDpi xmlns:a14="http://schemas.microsoft.com/office/drawing/2010/main" val="0"/>
              </a:ext>
            </a:extLst>
          </a:blip>
          <a:srcRect t="-1" b="63877"/>
          <a:stretch/>
        </p:blipFill>
        <p:spPr>
          <a:xfrm>
            <a:off x="3176266" y="2335684"/>
            <a:ext cx="2334451" cy="2470201"/>
          </a:xfrm>
          <a:prstGeom prst="rect">
            <a:avLst/>
          </a:prstGeom>
        </p:spPr>
      </p:pic>
      <p:pic>
        <p:nvPicPr>
          <p:cNvPr id="7" name="Picture 16" descr="Free reaching out helping vector">
            <a:extLst>
              <a:ext uri="{FF2B5EF4-FFF2-40B4-BE49-F238E27FC236}">
                <a16:creationId xmlns:a16="http://schemas.microsoft.com/office/drawing/2014/main" id="{4BCFC3F6-24B8-A688-F08F-CB3F1802CF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18418" y="2542175"/>
            <a:ext cx="2263710" cy="22637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962A058-DD2C-309F-F74D-2E0DB51C708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504" y="5103905"/>
            <a:ext cx="735166" cy="75803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emojis emoji hipster vector">
            <a:extLst>
              <a:ext uri="{FF2B5EF4-FFF2-40B4-BE49-F238E27FC236}">
                <a16:creationId xmlns:a16="http://schemas.microsoft.com/office/drawing/2014/main" id="{28B5593F-8983-B408-B33C-E3786768117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591" b="64323" l="51724" r="65520"/>
                    </a14:imgEffect>
                  </a14:imgLayer>
                </a14:imgProps>
              </a:ext>
              <a:ext uri="{28A0092B-C50C-407E-A947-70E740481C1C}">
                <a14:useLocalDpi xmlns:a14="http://schemas.microsoft.com/office/drawing/2010/main" val="0"/>
              </a:ext>
            </a:extLst>
          </a:blip>
          <a:srcRect l="50000" t="50000" r="32756" b="34085"/>
          <a:stretch/>
        </p:blipFill>
        <p:spPr bwMode="auto">
          <a:xfrm>
            <a:off x="7046976" y="5017399"/>
            <a:ext cx="1001979" cy="924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0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entury Gothic" panose="020B0502020202020204" pitchFamily="34" charset="0"/>
              </a:rPr>
              <a:t>Schreibt</a:t>
            </a:r>
            <a:r>
              <a:rPr lang="en-GB" sz="2400" dirty="0">
                <a:latin typeface="Century Gothic" panose="020B0502020202020204" pitchFamily="34" charset="0"/>
              </a:rPr>
              <a:t> </a:t>
            </a:r>
            <a:r>
              <a:rPr lang="en-GB" sz="2400" dirty="0" err="1">
                <a:latin typeface="Century Gothic" panose="020B0502020202020204" pitchFamily="34" charset="0"/>
              </a:rPr>
              <a:t>xier</a:t>
            </a:r>
            <a:r>
              <a:rPr lang="en-GB" sz="2400" dirty="0">
                <a:latin typeface="Century Gothic" panose="020B0502020202020204" pitchFamily="34" charset="0"/>
              </a:rPr>
              <a:t> </a:t>
            </a:r>
            <a:r>
              <a:rPr lang="en-GB" sz="2400" dirty="0" err="1">
                <a:latin typeface="Century Gothic" panose="020B0502020202020204" pitchFamily="34" charset="0"/>
              </a:rPr>
              <a:t>eine</a:t>
            </a:r>
            <a:r>
              <a:rPr lang="en-GB" sz="2400" dirty="0">
                <a:latin typeface="Century Gothic" panose="020B0502020202020204" pitchFamily="34" charset="0"/>
              </a:rPr>
              <a:t> </a:t>
            </a:r>
            <a:r>
              <a:rPr lang="en-GB" sz="2400" dirty="0" err="1">
                <a:latin typeface="Century Gothic" panose="020B0502020202020204" pitchFamily="34" charset="0"/>
              </a:rPr>
              <a:t>Geschichte</a:t>
            </a:r>
            <a:r>
              <a:rPr lang="en-GB" sz="2400" dirty="0">
                <a:latin typeface="Century Gothic" panose="020B0502020202020204" pitchFamily="34" charset="0"/>
              </a:rPr>
              <a:t>?</a:t>
            </a:r>
          </a:p>
        </p:txBody>
      </p:sp>
      <p:sp>
        <p:nvSpPr>
          <p:cNvPr id="4" name="Rectangle 3">
            <a:extLst>
              <a:ext uri="{FF2B5EF4-FFF2-40B4-BE49-F238E27FC236}">
                <a16:creationId xmlns:a16="http://schemas.microsoft.com/office/drawing/2014/main" id="{A1005F20-0D59-C690-FEDC-6C0EAD10C5C6}"/>
              </a:ext>
            </a:extLst>
          </p:cNvPr>
          <p:cNvSpPr/>
          <p:nvPr/>
        </p:nvSpPr>
        <p:spPr>
          <a:xfrm>
            <a:off x="3466957" y="5311049"/>
            <a:ext cx="1864832"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9" name="Picture 8" descr="A cartoon of a person wearing a blue dress&#10;&#10;Description automatically generated">
            <a:extLst>
              <a:ext uri="{FF2B5EF4-FFF2-40B4-BE49-F238E27FC236}">
                <a16:creationId xmlns:a16="http://schemas.microsoft.com/office/drawing/2014/main" id="{3BC57A5B-6474-67E1-0B02-7D2199E89C30}"/>
              </a:ext>
            </a:extLst>
          </p:cNvPr>
          <p:cNvPicPr>
            <a:picLocks noChangeAspect="1"/>
          </p:cNvPicPr>
          <p:nvPr/>
        </p:nvPicPr>
        <p:blipFill rotWithShape="1">
          <a:blip r:embed="rId8">
            <a:extLst>
              <a:ext uri="{28A0092B-C50C-407E-A947-70E740481C1C}">
                <a14:useLocalDpi xmlns:a14="http://schemas.microsoft.com/office/drawing/2010/main" val="0"/>
              </a:ext>
            </a:extLst>
          </a:blip>
          <a:srcRect b="69420"/>
          <a:stretch/>
        </p:blipFill>
        <p:spPr>
          <a:xfrm>
            <a:off x="2189721" y="2329130"/>
            <a:ext cx="2596241" cy="2199740"/>
          </a:xfrm>
          <a:prstGeom prst="rect">
            <a:avLst/>
          </a:prstGeom>
        </p:spPr>
      </p:pic>
      <p:pic>
        <p:nvPicPr>
          <p:cNvPr id="6" name="Picture 2" descr="Free storytelling fantasy imagination illustration">
            <a:extLst>
              <a:ext uri="{FF2B5EF4-FFF2-40B4-BE49-F238E27FC236}">
                <a16:creationId xmlns:a16="http://schemas.microsoft.com/office/drawing/2014/main" id="{7B2B8BF6-6B21-181B-0FDD-308B958C59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0737" y="2821787"/>
            <a:ext cx="2832376" cy="15932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ree pen write ballpen vector">
            <a:extLst>
              <a:ext uri="{FF2B5EF4-FFF2-40B4-BE49-F238E27FC236}">
                <a16:creationId xmlns:a16="http://schemas.microsoft.com/office/drawing/2014/main" id="{AC22B42E-C6DD-C197-D37F-0FBB0A9AED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47533" y="3618393"/>
            <a:ext cx="1186061" cy="647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ed and white circle with blue text&#10;&#10;Description automatically generated">
            <a:extLst>
              <a:ext uri="{FF2B5EF4-FFF2-40B4-BE49-F238E27FC236}">
                <a16:creationId xmlns:a16="http://schemas.microsoft.com/office/drawing/2014/main" id="{A68A5DE4-F2D0-18FC-9ABB-1418E406E65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9467"/>
          <a:stretch/>
        </p:blipFill>
        <p:spPr bwMode="auto">
          <a:xfrm>
            <a:off x="2355278" y="5115627"/>
            <a:ext cx="990077" cy="744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09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1838653711"/>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a:t>
                      </a:r>
                      <a:r>
                        <a:rPr lang="en-GB" sz="2400" b="1" dirty="0" err="1">
                          <a:solidFill>
                            <a:srgbClr val="92D050"/>
                          </a:solidFill>
                          <a:latin typeface="Century Gothic" panose="020B0502020202020204" pitchFamily="34" charset="0"/>
                        </a:rPr>
                        <a:t>Kleidung</a:t>
                      </a:r>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die </a:t>
                      </a:r>
                      <a:r>
                        <a:rPr lang="en-GB" sz="2200" b="1" dirty="0" err="1">
                          <a:solidFill>
                            <a:srgbClr val="92D050"/>
                          </a:solidFill>
                          <a:latin typeface="Century Gothic" panose="020B0502020202020204" pitchFamily="34" charset="0"/>
                        </a:rPr>
                        <a:t>Hausaufgabe</a:t>
                      </a:r>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wahr</a:t>
                      </a:r>
                      <a:r>
                        <a:rPr lang="en-GB" sz="2400" b="1" dirty="0">
                          <a:solidFill>
                            <a:srgbClr val="92D05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Text</a:t>
                      </a: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err="1">
                          <a:solidFill>
                            <a:srgbClr val="92D050"/>
                          </a:solidFill>
                          <a:latin typeface="Century Gothic" panose="020B0502020202020204" pitchFamily="34" charset="0"/>
                        </a:rPr>
                        <a:t>brauchen</a:t>
                      </a:r>
                      <a:endParaRPr lang="en-GB" sz="23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nicht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zu</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Hause</a:t>
                      </a:r>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benutzen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0066"/>
                          </a:solidFill>
                          <a:latin typeface="Century Gothic" panose="020B0502020202020204" pitchFamily="34" charset="0"/>
                        </a:rPr>
                        <a:t>spielen</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77" name="TextBox 76">
            <a:extLst>
              <a:ext uri="{FF2B5EF4-FFF2-40B4-BE49-F238E27FC236}">
                <a16:creationId xmlns:a16="http://schemas.microsoft.com/office/drawing/2014/main" id="{D10C8FFE-926A-46AD-9AF0-3BE0E320AAD5}"/>
              </a:ext>
            </a:extLst>
          </p:cNvPr>
          <p:cNvSpPr txBox="1"/>
          <p:nvPr/>
        </p:nvSpPr>
        <p:spPr>
          <a:xfrm>
            <a:off x="2116432" y="2155607"/>
            <a:ext cx="25247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clothing</a:t>
            </a:r>
          </a:p>
        </p:txBody>
      </p:sp>
      <p:sp>
        <p:nvSpPr>
          <p:cNvPr id="78" name="TextBox 77">
            <a:extLst>
              <a:ext uri="{FF2B5EF4-FFF2-40B4-BE49-F238E27FC236}">
                <a16:creationId xmlns:a16="http://schemas.microsoft.com/office/drawing/2014/main" id="{033E08F7-34B5-42E9-9CDE-78DBC7D276EA}"/>
              </a:ext>
            </a:extLst>
          </p:cNvPr>
          <p:cNvSpPr txBox="1"/>
          <p:nvPr/>
        </p:nvSpPr>
        <p:spPr>
          <a:xfrm>
            <a:off x="4466368" y="2176181"/>
            <a:ext cx="3568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homework</a:t>
            </a:r>
          </a:p>
        </p:txBody>
      </p:sp>
      <p:sp>
        <p:nvSpPr>
          <p:cNvPr id="79" name="TextBox 78">
            <a:extLst>
              <a:ext uri="{FF2B5EF4-FFF2-40B4-BE49-F238E27FC236}">
                <a16:creationId xmlns:a16="http://schemas.microsoft.com/office/drawing/2014/main" id="{89A16C88-B5EA-400B-BAA5-8F106D1ACE48}"/>
              </a:ext>
            </a:extLst>
          </p:cNvPr>
          <p:cNvSpPr txBox="1"/>
          <p:nvPr/>
        </p:nvSpPr>
        <p:spPr>
          <a:xfrm>
            <a:off x="7524131" y="1851254"/>
            <a:ext cx="189957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Isn’t it? Isn’t that right?</a:t>
            </a:r>
          </a:p>
        </p:txBody>
      </p:sp>
      <p:sp>
        <p:nvSpPr>
          <p:cNvPr id="83" name="TextBox 82">
            <a:extLst>
              <a:ext uri="{FF2B5EF4-FFF2-40B4-BE49-F238E27FC236}">
                <a16:creationId xmlns:a16="http://schemas.microsoft.com/office/drawing/2014/main" id="{7754736B-258A-4504-A78D-763CD71BAB1E}"/>
              </a:ext>
            </a:extLst>
          </p:cNvPr>
          <p:cNvSpPr txBox="1"/>
          <p:nvPr/>
        </p:nvSpPr>
        <p:spPr>
          <a:xfrm>
            <a:off x="2157906" y="5727610"/>
            <a:ext cx="231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a:t>
            </a:r>
          </a:p>
        </p:txBody>
      </p:sp>
      <p:sp>
        <p:nvSpPr>
          <p:cNvPr id="84" name="TextBox 83">
            <a:extLst>
              <a:ext uri="{FF2B5EF4-FFF2-40B4-BE49-F238E27FC236}">
                <a16:creationId xmlns:a16="http://schemas.microsoft.com/office/drawing/2014/main" id="{EF62ED1D-0163-4BA5-942A-DE8D58E0E8B6}"/>
              </a:ext>
            </a:extLst>
          </p:cNvPr>
          <p:cNvSpPr txBox="1"/>
          <p:nvPr/>
        </p:nvSpPr>
        <p:spPr>
          <a:xfrm>
            <a:off x="4726684" y="572760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have</a:t>
            </a:r>
          </a:p>
        </p:txBody>
      </p:sp>
      <p:sp>
        <p:nvSpPr>
          <p:cNvPr id="85" name="TextBox 84">
            <a:extLst>
              <a:ext uri="{FF2B5EF4-FFF2-40B4-BE49-F238E27FC236}">
                <a16:creationId xmlns:a16="http://schemas.microsoft.com/office/drawing/2014/main" id="{3C28C89F-C3E2-4831-9371-511E5621E8EE}"/>
              </a:ext>
            </a:extLst>
          </p:cNvPr>
          <p:cNvSpPr txBox="1"/>
          <p:nvPr/>
        </p:nvSpPr>
        <p:spPr>
          <a:xfrm>
            <a:off x="7462936" y="5715992"/>
            <a:ext cx="29861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sport</a:t>
            </a:r>
          </a:p>
        </p:txBody>
      </p:sp>
      <p:sp>
        <p:nvSpPr>
          <p:cNvPr id="89" name="TextBox 88">
            <a:extLst>
              <a:ext uri="{FF2B5EF4-FFF2-40B4-BE49-F238E27FC236}">
                <a16:creationId xmlns:a16="http://schemas.microsoft.com/office/drawing/2014/main" id="{F9BB1338-4467-4AA5-AB38-1FA295E1B2B8}"/>
              </a:ext>
            </a:extLst>
          </p:cNvPr>
          <p:cNvSpPr txBox="1"/>
          <p:nvPr/>
        </p:nvSpPr>
        <p:spPr>
          <a:xfrm>
            <a:off x="2049256" y="4523429"/>
            <a:ext cx="238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home</a:t>
            </a:r>
          </a:p>
        </p:txBody>
      </p:sp>
      <p:sp>
        <p:nvSpPr>
          <p:cNvPr id="90" name="TextBox 89">
            <a:extLst>
              <a:ext uri="{FF2B5EF4-FFF2-40B4-BE49-F238E27FC236}">
                <a16:creationId xmlns:a16="http://schemas.microsoft.com/office/drawing/2014/main" id="{BD548CCD-04BA-4465-99E9-2B827BA2636E}"/>
              </a:ext>
            </a:extLst>
          </p:cNvPr>
          <p:cNvSpPr txBox="1"/>
          <p:nvPr/>
        </p:nvSpPr>
        <p:spPr>
          <a:xfrm>
            <a:off x="4411138" y="4532725"/>
            <a:ext cx="2837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use, using</a:t>
            </a:r>
          </a:p>
        </p:txBody>
      </p:sp>
      <p:sp>
        <p:nvSpPr>
          <p:cNvPr id="91" name="TextBox 90">
            <a:extLst>
              <a:ext uri="{FF2B5EF4-FFF2-40B4-BE49-F238E27FC236}">
                <a16:creationId xmlns:a16="http://schemas.microsoft.com/office/drawing/2014/main" id="{CD71D6CD-0165-4D94-9998-E48924CF2365}"/>
              </a:ext>
            </a:extLst>
          </p:cNvPr>
          <p:cNvSpPr txBox="1"/>
          <p:nvPr/>
        </p:nvSpPr>
        <p:spPr>
          <a:xfrm>
            <a:off x="7462936" y="4532724"/>
            <a:ext cx="30479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to play, playing</a:t>
            </a:r>
          </a:p>
        </p:txBody>
      </p:sp>
      <p:sp>
        <p:nvSpPr>
          <p:cNvPr id="95" name="TextBox 94">
            <a:extLst>
              <a:ext uri="{FF2B5EF4-FFF2-40B4-BE49-F238E27FC236}">
                <a16:creationId xmlns:a16="http://schemas.microsoft.com/office/drawing/2014/main" id="{38DDB75E-3CC5-45E4-830A-4E0DBCDA82F0}"/>
              </a:ext>
            </a:extLst>
          </p:cNvPr>
          <p:cNvSpPr txBox="1"/>
          <p:nvPr/>
        </p:nvSpPr>
        <p:spPr>
          <a:xfrm>
            <a:off x="2017266" y="3338483"/>
            <a:ext cx="26008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(the) text</a:t>
            </a:r>
          </a:p>
        </p:txBody>
      </p:sp>
      <p:sp>
        <p:nvSpPr>
          <p:cNvPr id="96" name="TextBox 95">
            <a:extLst>
              <a:ext uri="{FF2B5EF4-FFF2-40B4-BE49-F238E27FC236}">
                <a16:creationId xmlns:a16="http://schemas.microsoft.com/office/drawing/2014/main" id="{80BA3DE0-8595-462B-AB01-3647102C278F}"/>
              </a:ext>
            </a:extLst>
          </p:cNvPr>
          <p:cNvSpPr txBox="1"/>
          <p:nvPr/>
        </p:nvSpPr>
        <p:spPr>
          <a:xfrm>
            <a:off x="4674797" y="3333575"/>
            <a:ext cx="31514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 need, needing</a:t>
            </a:r>
          </a:p>
        </p:txBody>
      </p:sp>
      <p:sp>
        <p:nvSpPr>
          <p:cNvPr id="97" name="TextBox 96">
            <a:extLst>
              <a:ext uri="{FF2B5EF4-FFF2-40B4-BE49-F238E27FC236}">
                <a16:creationId xmlns:a16="http://schemas.microsoft.com/office/drawing/2014/main" id="{44362693-FC70-469E-BFF7-A71D025BE88D}"/>
              </a:ext>
            </a:extLst>
          </p:cNvPr>
          <p:cNvSpPr txBox="1"/>
          <p:nvPr/>
        </p:nvSpPr>
        <p:spPr>
          <a:xfrm>
            <a:off x="7566086" y="332924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not</a:t>
            </a:r>
          </a:p>
        </p:txBody>
      </p:sp>
    </p:spTree>
    <p:extLst>
      <p:ext uri="{BB962C8B-B14F-4D97-AF65-F5344CB8AC3E}">
        <p14:creationId xmlns:p14="http://schemas.microsoft.com/office/powerpoint/2010/main" val="46648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P spid="83" grpId="0"/>
      <p:bldP spid="84" grpId="0"/>
      <p:bldP spid="85" grpId="0"/>
      <p:bldP spid="89" grpId="0"/>
      <p:bldP spid="90" grpId="0"/>
      <p:bldP spid="91" grpId="0"/>
      <p:bldP spid="95" grpId="0"/>
      <p:bldP spid="96" grpId="0"/>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623376330"/>
              </p:ext>
            </p:extLst>
          </p:nvPr>
        </p:nvGraphicFramePr>
        <p:xfrm>
          <a:off x="627695" y="1313648"/>
          <a:ext cx="9962638" cy="466344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Isn’t it? Isn’t that right?</a:t>
                      </a:r>
                    </a:p>
                    <a:p>
                      <a:endParaRPr lang="en-GB" sz="22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92D05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 write, writing</a:t>
                      </a:r>
                    </a:p>
                    <a:p>
                      <a:endParaRPr lang="en-GB" sz="2400" b="1" dirty="0">
                        <a:solidFill>
                          <a:srgbClr val="92D050"/>
                        </a:solidFill>
                        <a:latin typeface="Century Gothic" panose="020B0502020202020204" pitchFamily="34" charset="0"/>
                      </a:endParaRP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you have</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0066"/>
                          </a:solidFill>
                          <a:latin typeface="Century Gothic" panose="020B0502020202020204" pitchFamily="34" charset="0"/>
                        </a:rPr>
                        <a:t>to use, using</a:t>
                      </a:r>
                    </a:p>
                    <a:p>
                      <a:endParaRPr lang="en-GB" sz="2400" b="1" dirty="0">
                        <a:solidFill>
                          <a:srgbClr val="FF0066"/>
                        </a:solidFill>
                        <a:latin typeface="Century Gothic" panose="020B0502020202020204" pitchFamily="34" charset="0"/>
                      </a:endParaRPr>
                    </a:p>
                    <a:p>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402255" y="5458645"/>
            <a:ext cx="231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Sport</a:t>
            </a:r>
          </a:p>
        </p:txBody>
      </p:sp>
      <p:sp>
        <p:nvSpPr>
          <p:cNvPr id="56" name="TextBox 55">
            <a:extLst>
              <a:ext uri="{FF2B5EF4-FFF2-40B4-BE49-F238E27FC236}">
                <a16:creationId xmlns:a16="http://schemas.microsoft.com/office/drawing/2014/main" id="{862CFA1C-E682-4099-8294-19B044354D55}"/>
              </a:ext>
            </a:extLst>
          </p:cNvPr>
          <p:cNvSpPr txBox="1"/>
          <p:nvPr/>
        </p:nvSpPr>
        <p:spPr>
          <a:xfrm>
            <a:off x="4951397" y="546759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spielen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extLst>
              <a:ext uri="{FF2B5EF4-FFF2-40B4-BE49-F238E27FC236}">
                <a16:creationId xmlns:a16="http://schemas.microsoft.com/office/drawing/2014/main" id="{DF64A05B-A2E8-4E6A-AE16-0B9A2F39F702}"/>
              </a:ext>
            </a:extLst>
          </p:cNvPr>
          <p:cNvSpPr txBox="1"/>
          <p:nvPr/>
        </p:nvSpPr>
        <p:spPr>
          <a:xfrm>
            <a:off x="7711359" y="545864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benutzen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68892" y="4248094"/>
            <a:ext cx="189957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zu</a:t>
            </a: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93854" y="4217316"/>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	</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704754" y="42480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du hast</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10499" y="3066269"/>
            <a:ext cx="2386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Kleidung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542849" y="3074604"/>
            <a:ext cx="32991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Hausaufgabe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819741" y="307460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schreiben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43007" y="1940406"/>
            <a:ext cx="21217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Text</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750015" y="1940407"/>
            <a:ext cx="27958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wahr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694077" y="194040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nicht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5360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4">
            <a:extLst>
              <a:ext uri="{FF2B5EF4-FFF2-40B4-BE49-F238E27FC236}">
                <a16:creationId xmlns:a16="http://schemas.microsoft.com/office/drawing/2014/main" id="{FF7DA767-B821-404C-86CE-B1CF956A728F}"/>
              </a:ext>
            </a:extLst>
          </p:cNvPr>
          <p:cNvGraphicFramePr>
            <a:graphicFrameLocks noGrp="1"/>
          </p:cNvGraphicFramePr>
          <p:nvPr>
            <p:extLst>
              <p:ext uri="{D42A27DB-BD31-4B8C-83A1-F6EECF244321}">
                <p14:modId xmlns:p14="http://schemas.microsoft.com/office/powerpoint/2010/main" val="4203614835"/>
              </p:ext>
            </p:extLst>
          </p:nvPr>
        </p:nvGraphicFramePr>
        <p:xfrm>
          <a:off x="383856" y="1434395"/>
          <a:ext cx="9962638" cy="475488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Kleidung</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die </a:t>
                      </a:r>
                      <a:r>
                        <a:rPr lang="en-GB" sz="2200" b="1" dirty="0" err="1">
                          <a:solidFill>
                            <a:srgbClr val="002060"/>
                          </a:solidFill>
                          <a:latin typeface="Century Gothic" panose="020B0502020202020204" pitchFamily="34" charset="0"/>
                        </a:rPr>
                        <a:t>Hausaufgabe</a:t>
                      </a:r>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wahr</a:t>
                      </a:r>
                      <a:r>
                        <a:rPr lang="en-GB" sz="2400" b="1"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Text</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err="1">
                          <a:solidFill>
                            <a:srgbClr val="002060"/>
                          </a:solidFill>
                          <a:latin typeface="Century Gothic" panose="020B0502020202020204" pitchFamily="34" charset="0"/>
                        </a:rPr>
                        <a:t>brauchen</a:t>
                      </a:r>
                      <a:endParaRPr lang="en-GB" sz="23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nicht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benutzen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spielen</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du hast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572191" y="1855836"/>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557973" y="446921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494254" y="51312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453530" y="269476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Tree>
    <p:extLst>
      <p:ext uri="{BB962C8B-B14F-4D97-AF65-F5344CB8AC3E}">
        <p14:creationId xmlns:p14="http://schemas.microsoft.com/office/powerpoint/2010/main" val="2578985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36336286"/>
              </p:ext>
            </p:extLst>
          </p:nvPr>
        </p:nvGraphicFramePr>
        <p:xfrm>
          <a:off x="627695" y="1313648"/>
          <a:ext cx="9962638" cy="4663440"/>
        </p:xfrm>
        <a:graphic>
          <a:graphicData uri="http://schemas.openxmlformats.org/drawingml/2006/table">
            <a:tbl>
              <a:tblPr firstRow="1" bandRow="1"/>
              <a:tblGrid>
                <a:gridCol w="1757233">
                  <a:extLst>
                    <a:ext uri="{9D8B030D-6E8A-4147-A177-3AD203B41FA5}">
                      <a16:colId xmlns:a16="http://schemas.microsoft.com/office/drawing/2014/main" val="1203737284"/>
                    </a:ext>
                  </a:extLst>
                </a:gridCol>
                <a:gridCol w="2527911">
                  <a:extLst>
                    <a:ext uri="{9D8B030D-6E8A-4147-A177-3AD203B41FA5}">
                      <a16:colId xmlns:a16="http://schemas.microsoft.com/office/drawing/2014/main" val="1810222861"/>
                    </a:ext>
                  </a:extLst>
                </a:gridCol>
                <a:gridCol w="2846760">
                  <a:extLst>
                    <a:ext uri="{9D8B030D-6E8A-4147-A177-3AD203B41FA5}">
                      <a16:colId xmlns:a16="http://schemas.microsoft.com/office/drawing/2014/main" val="274413866"/>
                    </a:ext>
                  </a:extLst>
                </a:gridCol>
                <a:gridCol w="2830734">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text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002060"/>
                          </a:solidFill>
                          <a:latin typeface="Century Gothic" panose="020B0502020202020204" pitchFamily="34" charset="0"/>
                        </a:rPr>
                        <a:t>Isn’t it? Isn’t that right?</a:t>
                      </a:r>
                    </a:p>
                    <a:p>
                      <a:endParaRPr lang="en-GB" sz="22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clothing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300" b="1" dirty="0">
                          <a:solidFill>
                            <a:srgbClr val="002060"/>
                          </a:solidFill>
                          <a:latin typeface="Century Gothic" panose="020B0502020202020204" pitchFamily="34" charset="0"/>
                        </a:rPr>
                        <a:t>(the) homework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write, writing</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at home</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have</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sport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play, playing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 use, using</a:t>
                      </a:r>
                    </a:p>
                    <a:p>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785566" y="2093689"/>
            <a:ext cx="1186070" cy="108036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4"/>
          <a:stretch>
            <a:fillRect/>
          </a:stretch>
        </p:blipFill>
        <p:spPr>
          <a:xfrm>
            <a:off x="737565" y="3900390"/>
            <a:ext cx="1351445" cy="1280316"/>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13469" y="524289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13469" y="161510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Tree>
    <p:extLst>
      <p:ext uri="{BB962C8B-B14F-4D97-AF65-F5344CB8AC3E}">
        <p14:creationId xmlns:p14="http://schemas.microsoft.com/office/powerpoint/2010/main" val="261353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20348049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a:ln>
                  <a:noFill/>
                </a:ln>
                <a:solidFill>
                  <a:srgbClr val="FF0066"/>
                </a:solidFill>
                <a:effectLst/>
                <a:uLnTx/>
                <a:uFillTx/>
                <a:latin typeface="Century Gothic"/>
                <a:ea typeface="+mn-ea"/>
                <a:cs typeface="+mn-cs"/>
              </a:rPr>
              <a:t>s</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072981" y="1866505"/>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5"/>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6"/>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7"/>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be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9"/>
          <a:stretch>
            <a:fillRect/>
          </a:stretch>
        </p:blipFill>
        <p:spPr>
          <a:xfrm>
            <a:off x="9890123" y="2400925"/>
            <a:ext cx="2107378" cy="604163"/>
          </a:xfrm>
          <a:prstGeom prst="rect">
            <a:avLst/>
          </a:prstGeom>
        </p:spPr>
      </p:pic>
      <p:sp>
        <p:nvSpPr>
          <p:cNvPr id="6" name="TextBox 5">
            <a:extLst>
              <a:ext uri="{FF2B5EF4-FFF2-40B4-BE49-F238E27FC236}">
                <a16:creationId xmlns:a16="http://schemas.microsoft.com/office/drawing/2014/main" id="{F8FE3828-ECC1-4B76-9860-FB4ACF012FCE}"/>
              </a:ext>
            </a:extLst>
          </p:cNvPr>
          <p:cNvSpPr txBox="1"/>
          <p:nvPr/>
        </p:nvSpPr>
        <p:spPr>
          <a:xfrm>
            <a:off x="1533365" y="2543423"/>
            <a:ext cx="1045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slow</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15853557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FF0066"/>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7616863" y="5252644"/>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4105" y="3968982"/>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z</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like at the end of boo</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8" name="TextBox 17">
            <a:extLst>
              <a:ext uri="{FF2B5EF4-FFF2-40B4-BE49-F238E27FC236}">
                <a16:creationId xmlns:a16="http://schemas.microsoft.com/office/drawing/2014/main" id="{A2BA0B24-94BA-47B5-AFE1-20493ED23F1B}"/>
              </a:ext>
            </a:extLst>
          </p:cNvPr>
          <p:cNvSpPr txBox="1"/>
          <p:nvPr/>
        </p:nvSpPr>
        <p:spPr>
          <a:xfrm>
            <a:off x="10243655" y="2850418"/>
            <a:ext cx="13339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a:ea typeface="+mn-ea"/>
                <a:cs typeface="+mn-cs"/>
              </a:rPr>
              <a:t>place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A cartoon of a person&#10;&#10;Description automatically generated">
            <a:extLst>
              <a:ext uri="{FF2B5EF4-FFF2-40B4-BE49-F238E27FC236}">
                <a16:creationId xmlns:a16="http://schemas.microsoft.com/office/drawing/2014/main" id="{BFABB384-042F-215D-F492-E7845E44FD4F}"/>
              </a:ext>
            </a:extLst>
          </p:cNvPr>
          <p:cNvPicPr>
            <a:picLocks noChangeAspect="1"/>
          </p:cNvPicPr>
          <p:nvPr/>
        </p:nvPicPr>
        <p:blipFill rotWithShape="1">
          <a:blip r:embed="rId3">
            <a:extLst>
              <a:ext uri="{28A0092B-C50C-407E-A947-70E740481C1C}">
                <a14:useLocalDpi xmlns:a14="http://schemas.microsoft.com/office/drawing/2010/main" val="0"/>
              </a:ext>
            </a:extLst>
          </a:blip>
          <a:srcRect b="72928"/>
          <a:stretch/>
        </p:blipFill>
        <p:spPr>
          <a:xfrm>
            <a:off x="47316" y="824052"/>
            <a:ext cx="1965433" cy="1768597"/>
          </a:xfrm>
          <a:prstGeom prst="rect">
            <a:avLst/>
          </a:prstGeom>
        </p:spPr>
      </p:pic>
      <p:sp>
        <p:nvSpPr>
          <p:cNvPr id="2" name="TextBox 1">
            <a:extLst>
              <a:ext uri="{FF2B5EF4-FFF2-40B4-BE49-F238E27FC236}">
                <a16:creationId xmlns:a16="http://schemas.microsoft.com/office/drawing/2014/main" id="{CE6C8A0B-EA54-4922-9B31-2DD690C4886C}"/>
              </a:ext>
            </a:extLst>
          </p:cNvPr>
          <p:cNvSpPr txBox="1"/>
          <p:nvPr/>
        </p:nvSpPr>
        <p:spPr>
          <a:xfrm>
            <a:off x="89290" y="2885069"/>
            <a:ext cx="1622016" cy="646331"/>
          </a:xfrm>
          <a:prstGeom prst="rect">
            <a:avLst/>
          </a:prstGeom>
          <a:solidFill>
            <a:schemeClr val="accent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was – what?, something</a:t>
            </a:r>
          </a:p>
        </p:txBody>
      </p:sp>
      <p:sp>
        <p:nvSpPr>
          <p:cNvPr id="9" name="TextBox 8">
            <a:extLst>
              <a:ext uri="{FF2B5EF4-FFF2-40B4-BE49-F238E27FC236}">
                <a16:creationId xmlns:a16="http://schemas.microsoft.com/office/drawing/2014/main" id="{B0ECCA57-79E0-4575-A2E2-2BE261B948ED}"/>
              </a:ext>
            </a:extLst>
          </p:cNvPr>
          <p:cNvSpPr txBox="1"/>
          <p:nvPr/>
        </p:nvSpPr>
        <p:spPr>
          <a:xfrm>
            <a:off x="-23" y="3675367"/>
            <a:ext cx="4082321" cy="3177293"/>
          </a:xfrm>
          <a:prstGeom prst="rect">
            <a:avLst/>
          </a:prstGeom>
          <a:solidFill>
            <a:srgbClr val="00206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FAE5D11-1745-47D9-B2AF-9B3AF4436481}"/>
              </a:ext>
            </a:extLst>
          </p:cNvPr>
          <p:cNvSpPr/>
          <p:nvPr/>
        </p:nvSpPr>
        <p:spPr>
          <a:xfrm>
            <a:off x="103622" y="6288643"/>
            <a:ext cx="1326004"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singen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Google Shape;167;p2">
            <a:extLst>
              <a:ext uri="{FF2B5EF4-FFF2-40B4-BE49-F238E27FC236}">
                <a16:creationId xmlns:a16="http://schemas.microsoft.com/office/drawing/2014/main" id="{7F6E2BDB-7AE0-4271-A819-3CFCE32F601D}"/>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Title 1">
            <a:extLst>
              <a:ext uri="{FF2B5EF4-FFF2-40B4-BE49-F238E27FC236}">
                <a16:creationId xmlns:a16="http://schemas.microsoft.com/office/drawing/2014/main" id="{22BFBAD7-BE4A-46B9-A956-4451C747C51F}"/>
              </a:ext>
            </a:extLst>
          </p:cNvPr>
          <p:cNvSpPr txBox="1">
            <a:spLocks/>
          </p:cNvSpPr>
          <p:nvPr/>
        </p:nvSpPr>
        <p:spPr>
          <a:xfrm>
            <a:off x="618935" y="46137"/>
            <a:ext cx="2810719" cy="67576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n-GB" sz="3200" b="0" i="0" u="none" strike="noStrike" kern="1200" cap="none" spc="0" normalizeH="0" baseline="0" noProof="0" dirty="0">
              <a:ln>
                <a:noFill/>
              </a:ln>
              <a:solidFill>
                <a:srgbClr val="000000"/>
              </a:solidFill>
              <a:effectLst/>
              <a:uLnTx/>
              <a:uFillTx/>
              <a:latin typeface="Arial"/>
              <a:ea typeface="+mj-ea"/>
              <a:cs typeface="+mj-cs"/>
            </a:endParaRPr>
          </a:p>
        </p:txBody>
      </p:sp>
      <p:pic>
        <p:nvPicPr>
          <p:cNvPr id="25" name="Picture 24" descr="Icon&#10;&#10;Description automatically generated">
            <a:extLst>
              <a:ext uri="{FF2B5EF4-FFF2-40B4-BE49-F238E27FC236}">
                <a16:creationId xmlns:a16="http://schemas.microsoft.com/office/drawing/2014/main" id="{FCDE3D12-2DBB-4793-846A-5EA41D88C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6154" y="19747"/>
            <a:ext cx="1579001" cy="963251"/>
          </a:xfrm>
          <a:prstGeom prst="rect">
            <a:avLst/>
          </a:prstGeom>
        </p:spPr>
      </p:pic>
      <p:pic>
        <p:nvPicPr>
          <p:cNvPr id="28" name="Graphic 27" descr="Teacher">
            <a:extLst>
              <a:ext uri="{FF2B5EF4-FFF2-40B4-BE49-F238E27FC236}">
                <a16:creationId xmlns:a16="http://schemas.microsoft.com/office/drawing/2014/main" id="{9A3B6716-62D4-4ED2-AE67-1B440DA02D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53353" y="-15724"/>
            <a:ext cx="914400" cy="914400"/>
          </a:xfrm>
          <a:prstGeom prst="rect">
            <a:avLst/>
          </a:prstGeom>
        </p:spPr>
      </p:pic>
      <p:sp>
        <p:nvSpPr>
          <p:cNvPr id="29" name="Speech Bubble: Rectangle with Corners Rounded 28">
            <a:extLst>
              <a:ext uri="{FF2B5EF4-FFF2-40B4-BE49-F238E27FC236}">
                <a16:creationId xmlns:a16="http://schemas.microsoft.com/office/drawing/2014/main" id="{1BB8C7F6-B375-4708-98C2-C20971052A5A}"/>
              </a:ext>
            </a:extLst>
          </p:cNvPr>
          <p:cNvSpPr/>
          <p:nvPr/>
        </p:nvSpPr>
        <p:spPr>
          <a:xfrm>
            <a:off x="5191451" y="144681"/>
            <a:ext cx="34922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TextBox 23">
            <a:extLst>
              <a:ext uri="{FF2B5EF4-FFF2-40B4-BE49-F238E27FC236}">
                <a16:creationId xmlns:a16="http://schemas.microsoft.com/office/drawing/2014/main" id="{8FEFE758-1C77-42FE-AE31-908A4CFBFACA}"/>
              </a:ext>
            </a:extLst>
          </p:cNvPr>
          <p:cNvSpPr txBox="1"/>
          <p:nvPr/>
        </p:nvSpPr>
        <p:spPr>
          <a:xfrm>
            <a:off x="5161949" y="66413"/>
            <a:ext cx="36242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Wer</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a:t>
            </a:r>
            <a:r>
              <a:rPr kumimoji="0" lang="es-AR" sz="3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Arial"/>
                <a:sym typeface="Arial"/>
              </a:rPr>
              <a:t>macht</a:t>
            </a:r>
            <a:r>
              <a:rPr kumimoji="0" lang="es-AR"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Arial"/>
                <a:sym typeface="Arial"/>
              </a:rPr>
              <a:t> das?</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7" name="Rounded Rectangular Callout 21">
            <a:extLst>
              <a:ext uri="{FF2B5EF4-FFF2-40B4-BE49-F238E27FC236}">
                <a16:creationId xmlns:a16="http://schemas.microsoft.com/office/drawing/2014/main" id="{29666EBD-0934-4061-8D04-83EC26B44888}"/>
              </a:ext>
            </a:extLst>
          </p:cNvPr>
          <p:cNvSpPr>
            <a:spLocks noChangeAspect="1"/>
          </p:cNvSpPr>
          <p:nvPr/>
        </p:nvSpPr>
        <p:spPr>
          <a:xfrm>
            <a:off x="2077331" y="873361"/>
            <a:ext cx="2690422" cy="831773"/>
          </a:xfrm>
          <a:prstGeom prst="wedgeRoundRectCallout">
            <a:avLst>
              <a:gd name="adj1" fmla="val -75350"/>
              <a:gd name="adj2" fmla="val 39613"/>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sehe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30" name="Rounded Rectangular Callout 21">
            <a:extLst>
              <a:ext uri="{FF2B5EF4-FFF2-40B4-BE49-F238E27FC236}">
                <a16:creationId xmlns:a16="http://schemas.microsoft.com/office/drawing/2014/main" id="{A2EF6D58-CBD9-4660-80C7-8FE7EE539CFA}"/>
              </a:ext>
            </a:extLst>
          </p:cNvPr>
          <p:cNvSpPr>
            <a:spLocks noChangeAspect="1"/>
          </p:cNvSpPr>
          <p:nvPr/>
        </p:nvSpPr>
        <p:spPr>
          <a:xfrm>
            <a:off x="7856067" y="864572"/>
            <a:ext cx="2690422" cy="770453"/>
          </a:xfrm>
          <a:prstGeom prst="wedgeRoundRectCallout">
            <a:avLst>
              <a:gd name="adj1" fmla="val 62386"/>
              <a:gd name="adj2" fmla="val 4477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1" name="Rounded Rectangular Callout 21">
            <a:extLst>
              <a:ext uri="{FF2B5EF4-FFF2-40B4-BE49-F238E27FC236}">
                <a16:creationId xmlns:a16="http://schemas.microsoft.com/office/drawing/2014/main" id="{25EE5432-E85A-4F78-A7F2-4DD2432109F7}"/>
              </a:ext>
            </a:extLst>
          </p:cNvPr>
          <p:cNvSpPr>
            <a:spLocks noChangeAspect="1"/>
          </p:cNvSpPr>
          <p:nvPr/>
        </p:nvSpPr>
        <p:spPr>
          <a:xfrm>
            <a:off x="1994977" y="1856596"/>
            <a:ext cx="3292639" cy="831773"/>
          </a:xfrm>
          <a:prstGeom prst="wedgeRoundRectCallout">
            <a:avLst>
              <a:gd name="adj1" fmla="val -78119"/>
              <a:gd name="adj2" fmla="val -3882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Ronja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32" name="Rounded Rectangular Callout 21">
            <a:extLst>
              <a:ext uri="{FF2B5EF4-FFF2-40B4-BE49-F238E27FC236}">
                <a16:creationId xmlns:a16="http://schemas.microsoft.com/office/drawing/2014/main" id="{BAD5EFC2-BA9E-4899-BDF9-3BAB95D05F02}"/>
              </a:ext>
            </a:extLst>
          </p:cNvPr>
          <p:cNvSpPr>
            <a:spLocks noChangeAspect="1"/>
          </p:cNvSpPr>
          <p:nvPr/>
        </p:nvSpPr>
        <p:spPr>
          <a:xfrm>
            <a:off x="8683674" y="1744898"/>
            <a:ext cx="1816884" cy="680155"/>
          </a:xfrm>
          <a:prstGeom prst="wedgeRoundRectCallout">
            <a:avLst>
              <a:gd name="adj1" fmla="val 61193"/>
              <a:gd name="adj2" fmla="val -25212"/>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singen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42" name="Rounded Rectangular Callout 21">
            <a:extLst>
              <a:ext uri="{FF2B5EF4-FFF2-40B4-BE49-F238E27FC236}">
                <a16:creationId xmlns:a16="http://schemas.microsoft.com/office/drawing/2014/main" id="{64F2927F-F05B-4BFF-9CE5-479659BA8CB4}"/>
              </a:ext>
            </a:extLst>
          </p:cNvPr>
          <p:cNvSpPr>
            <a:spLocks noChangeAspect="1"/>
          </p:cNvSpPr>
          <p:nvPr/>
        </p:nvSpPr>
        <p:spPr>
          <a:xfrm>
            <a:off x="1791181" y="2741087"/>
            <a:ext cx="1638473" cy="756675"/>
          </a:xfrm>
          <a:prstGeom prst="wedgeRoundRectCallout">
            <a:avLst>
              <a:gd name="adj1" fmla="val -82273"/>
              <a:gd name="adj2" fmla="val -75174"/>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Falsch</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50" name="Rounded Rectangular Callout 21">
            <a:extLst>
              <a:ext uri="{FF2B5EF4-FFF2-40B4-BE49-F238E27FC236}">
                <a16:creationId xmlns:a16="http://schemas.microsoft.com/office/drawing/2014/main" id="{3AAED9C2-459C-4AE3-A57E-4B99AE5ABC52}"/>
              </a:ext>
            </a:extLst>
          </p:cNvPr>
          <p:cNvSpPr>
            <a:spLocks noChangeAspect="1"/>
          </p:cNvSpPr>
          <p:nvPr/>
        </p:nvSpPr>
        <p:spPr>
          <a:xfrm>
            <a:off x="8683674" y="2571497"/>
            <a:ext cx="1513348" cy="593213"/>
          </a:xfrm>
          <a:prstGeom prst="wedgeRoundRectCallout">
            <a:avLst>
              <a:gd name="adj1" fmla="val 71088"/>
              <a:gd name="adj2" fmla="val -66675"/>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r</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eisen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p>
        </p:txBody>
      </p:sp>
      <p:sp>
        <p:nvSpPr>
          <p:cNvPr id="51" name="Rounded Rectangular Callout 21">
            <a:extLst>
              <a:ext uri="{FF2B5EF4-FFF2-40B4-BE49-F238E27FC236}">
                <a16:creationId xmlns:a16="http://schemas.microsoft.com/office/drawing/2014/main" id="{82EDF363-4DE2-4EA9-9332-62D16F39484C}"/>
              </a:ext>
            </a:extLst>
          </p:cNvPr>
          <p:cNvSpPr>
            <a:spLocks noChangeAspect="1"/>
          </p:cNvSpPr>
          <p:nvPr/>
        </p:nvSpPr>
        <p:spPr>
          <a:xfrm>
            <a:off x="3632619" y="2730778"/>
            <a:ext cx="1816884" cy="756675"/>
          </a:xfrm>
          <a:prstGeom prst="wedgeRoundRectCallout">
            <a:avLst>
              <a:gd name="adj1" fmla="val -60387"/>
              <a:gd name="adj2" fmla="val -42001"/>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Richtig</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61" name="Picture 60">
            <a:extLst>
              <a:ext uri="{FF2B5EF4-FFF2-40B4-BE49-F238E27FC236}">
                <a16:creationId xmlns:a16="http://schemas.microsoft.com/office/drawing/2014/main" id="{5EFB01EE-3980-48FF-B656-80E15050DEFE}"/>
              </a:ext>
            </a:extLst>
          </p:cNvPr>
          <p:cNvPicPr>
            <a:picLocks noChangeAspect="1"/>
          </p:cNvPicPr>
          <p:nvPr/>
        </p:nvPicPr>
        <p:blipFill>
          <a:blip r:embed="rId7"/>
          <a:stretch>
            <a:fillRect/>
          </a:stretch>
        </p:blipFill>
        <p:spPr>
          <a:xfrm>
            <a:off x="312437" y="5141226"/>
            <a:ext cx="997149" cy="1118913"/>
          </a:xfrm>
          <a:prstGeom prst="rect">
            <a:avLst/>
          </a:prstGeom>
        </p:spPr>
      </p:pic>
      <p:pic>
        <p:nvPicPr>
          <p:cNvPr id="65" name="Picture 64">
            <a:extLst>
              <a:ext uri="{FF2B5EF4-FFF2-40B4-BE49-F238E27FC236}">
                <a16:creationId xmlns:a16="http://schemas.microsoft.com/office/drawing/2014/main" id="{489444EB-DB0A-4737-99A2-3A601481D130}"/>
              </a:ext>
            </a:extLst>
          </p:cNvPr>
          <p:cNvPicPr>
            <a:picLocks noChangeAspect="1"/>
          </p:cNvPicPr>
          <p:nvPr/>
        </p:nvPicPr>
        <p:blipFill>
          <a:blip r:embed="rId8"/>
          <a:stretch>
            <a:fillRect/>
          </a:stretch>
        </p:blipFill>
        <p:spPr>
          <a:xfrm>
            <a:off x="4906285" y="2887140"/>
            <a:ext cx="534133" cy="526610"/>
          </a:xfrm>
          <a:prstGeom prst="rect">
            <a:avLst/>
          </a:prstGeom>
        </p:spPr>
      </p:pic>
      <p:pic>
        <p:nvPicPr>
          <p:cNvPr id="69" name="Picture 12" descr="X, Mark, Multiply, Times, Symbol, Red, Incorrect, Wrong">
            <a:extLst>
              <a:ext uri="{FF2B5EF4-FFF2-40B4-BE49-F238E27FC236}">
                <a16:creationId xmlns:a16="http://schemas.microsoft.com/office/drawing/2014/main" id="{88968DDA-EB96-421E-9C34-1D2DC2135EA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3803" y="3052861"/>
            <a:ext cx="392678" cy="3926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artoon of a child in a yellow dress&#10;&#10;Description automatically generated">
            <a:extLst>
              <a:ext uri="{FF2B5EF4-FFF2-40B4-BE49-F238E27FC236}">
                <a16:creationId xmlns:a16="http://schemas.microsoft.com/office/drawing/2014/main" id="{5A24502E-4504-4097-54A3-29710139CC30}"/>
              </a:ext>
            </a:extLst>
          </p:cNvPr>
          <p:cNvPicPr>
            <a:picLocks noChangeAspect="1"/>
          </p:cNvPicPr>
          <p:nvPr/>
        </p:nvPicPr>
        <p:blipFill rotWithShape="1">
          <a:blip r:embed="rId10">
            <a:extLst>
              <a:ext uri="{28A0092B-C50C-407E-A947-70E740481C1C}">
                <a14:useLocalDpi xmlns:a14="http://schemas.microsoft.com/office/drawing/2010/main" val="0"/>
              </a:ext>
            </a:extLst>
          </a:blip>
          <a:srcRect b="67177"/>
          <a:stretch/>
        </p:blipFill>
        <p:spPr>
          <a:xfrm>
            <a:off x="-266658" y="3614338"/>
            <a:ext cx="1909606" cy="1378450"/>
          </a:xfrm>
          <a:prstGeom prst="rect">
            <a:avLst/>
          </a:prstGeom>
        </p:spPr>
      </p:pic>
      <p:sp>
        <p:nvSpPr>
          <p:cNvPr id="16" name="TextBox 15">
            <a:extLst>
              <a:ext uri="{FF2B5EF4-FFF2-40B4-BE49-F238E27FC236}">
                <a16:creationId xmlns:a16="http://schemas.microsoft.com/office/drawing/2014/main" id="{7CE890E7-3030-B128-4C95-6A2AE68A82D3}"/>
              </a:ext>
            </a:extLst>
          </p:cNvPr>
          <p:cNvSpPr txBox="1"/>
          <p:nvPr/>
        </p:nvSpPr>
        <p:spPr>
          <a:xfrm>
            <a:off x="4053559" y="3680707"/>
            <a:ext cx="4082321" cy="3177293"/>
          </a:xfrm>
          <a:prstGeom prst="rect">
            <a:avLst/>
          </a:prstGeom>
          <a:solidFill>
            <a:srgbClr val="FFD319"/>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738C6A41-6C49-59C6-2760-3E2FB2391052}"/>
              </a:ext>
            </a:extLst>
          </p:cNvPr>
          <p:cNvSpPr txBox="1"/>
          <p:nvPr/>
        </p:nvSpPr>
        <p:spPr>
          <a:xfrm>
            <a:off x="8109704" y="3678021"/>
            <a:ext cx="4082321" cy="3177293"/>
          </a:xfrm>
          <a:prstGeom prst="rect">
            <a:avLst/>
          </a:prstGeom>
          <a:solidFill>
            <a:srgbClr val="92D05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11" descr="A cartoon of a person wearing a blue dress&#10;&#10;Description automatically generated">
            <a:extLst>
              <a:ext uri="{FF2B5EF4-FFF2-40B4-BE49-F238E27FC236}">
                <a16:creationId xmlns:a16="http://schemas.microsoft.com/office/drawing/2014/main" id="{B5586D13-16EC-8E4E-B962-97CD0E104753}"/>
              </a:ext>
            </a:extLst>
          </p:cNvPr>
          <p:cNvPicPr>
            <a:picLocks noChangeAspect="1"/>
          </p:cNvPicPr>
          <p:nvPr/>
        </p:nvPicPr>
        <p:blipFill rotWithShape="1">
          <a:blip r:embed="rId11">
            <a:extLst>
              <a:ext uri="{28A0092B-C50C-407E-A947-70E740481C1C}">
                <a14:useLocalDpi xmlns:a14="http://schemas.microsoft.com/office/drawing/2010/main" val="0"/>
              </a:ext>
            </a:extLst>
          </a:blip>
          <a:srcRect b="69420"/>
          <a:stretch/>
        </p:blipFill>
        <p:spPr>
          <a:xfrm>
            <a:off x="3836457" y="3665058"/>
            <a:ext cx="1664168" cy="1410015"/>
          </a:xfrm>
          <a:prstGeom prst="rect">
            <a:avLst/>
          </a:prstGeom>
        </p:spPr>
      </p:pic>
      <p:pic>
        <p:nvPicPr>
          <p:cNvPr id="15" name="Picture 14" descr="A cartoon of a person in a black outfit&#10;&#10;Description automatically generated">
            <a:extLst>
              <a:ext uri="{FF2B5EF4-FFF2-40B4-BE49-F238E27FC236}">
                <a16:creationId xmlns:a16="http://schemas.microsoft.com/office/drawing/2014/main" id="{701F8B98-C895-39DC-DAC0-82D9645B2A51}"/>
              </a:ext>
            </a:extLst>
          </p:cNvPr>
          <p:cNvPicPr>
            <a:picLocks noChangeAspect="1"/>
          </p:cNvPicPr>
          <p:nvPr/>
        </p:nvPicPr>
        <p:blipFill rotWithShape="1">
          <a:blip r:embed="rId12">
            <a:extLst>
              <a:ext uri="{28A0092B-C50C-407E-A947-70E740481C1C}">
                <a14:useLocalDpi xmlns:a14="http://schemas.microsoft.com/office/drawing/2010/main" val="0"/>
              </a:ext>
            </a:extLst>
          </a:blip>
          <a:srcRect t="-1" b="63877"/>
          <a:stretch/>
        </p:blipFill>
        <p:spPr>
          <a:xfrm>
            <a:off x="8202328" y="3680181"/>
            <a:ext cx="1269645" cy="1343476"/>
          </a:xfrm>
          <a:prstGeom prst="rect">
            <a:avLst/>
          </a:prstGeom>
        </p:spPr>
      </p:pic>
      <p:pic>
        <p:nvPicPr>
          <p:cNvPr id="1026" name="Picture 2" descr="Free high-speed train train high-speed rail vector">
            <a:extLst>
              <a:ext uri="{FF2B5EF4-FFF2-40B4-BE49-F238E27FC236}">
                <a16:creationId xmlns:a16="http://schemas.microsoft.com/office/drawing/2014/main" id="{EDA713C0-321C-743B-2766-C6EABE5ACE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3263" y="3860053"/>
            <a:ext cx="1664168" cy="83208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66C130C-489F-A677-2AAD-6F7998230A38}"/>
              </a:ext>
            </a:extLst>
          </p:cNvPr>
          <p:cNvSpPr/>
          <p:nvPr/>
        </p:nvSpPr>
        <p:spPr>
          <a:xfrm>
            <a:off x="2438047" y="4597397"/>
            <a:ext cx="1218603"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reisen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8" name="Picture 4" descr="Free pencil sketch bird vector">
            <a:extLst>
              <a:ext uri="{FF2B5EF4-FFF2-40B4-BE49-F238E27FC236}">
                <a16:creationId xmlns:a16="http://schemas.microsoft.com/office/drawing/2014/main" id="{3267AACE-6524-82A8-B04F-DC33A38E7F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1431052">
            <a:off x="2524339" y="5123857"/>
            <a:ext cx="914938" cy="121616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2817ADE-27E6-EDE8-9782-8FCA0D7048BC}"/>
              </a:ext>
            </a:extLst>
          </p:cNvPr>
          <p:cNvSpPr/>
          <p:nvPr/>
        </p:nvSpPr>
        <p:spPr>
          <a:xfrm>
            <a:off x="2226768" y="6287415"/>
            <a:ext cx="1768433"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zeichnen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0" name="Picture 6" descr="Free money buy pay vector">
            <a:extLst>
              <a:ext uri="{FF2B5EF4-FFF2-40B4-BE49-F238E27FC236}">
                <a16:creationId xmlns:a16="http://schemas.microsoft.com/office/drawing/2014/main" id="{B6A7648A-D2B3-FB78-F2A7-496F21151A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90783" y="5389922"/>
            <a:ext cx="1272175" cy="84485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CDF4A493-8DA6-BDD7-975B-B73D5266CD9B}"/>
              </a:ext>
            </a:extLst>
          </p:cNvPr>
          <p:cNvSpPr/>
          <p:nvPr/>
        </p:nvSpPr>
        <p:spPr>
          <a:xfrm>
            <a:off x="4319291" y="6250022"/>
            <a:ext cx="1332416"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zahlen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2" name="Picture 8" descr="Free ballerina ballet dance vector">
            <a:extLst>
              <a:ext uri="{FF2B5EF4-FFF2-40B4-BE49-F238E27FC236}">
                <a16:creationId xmlns:a16="http://schemas.microsoft.com/office/drawing/2014/main" id="{94081C6A-24C9-7D97-F14D-A8800AB146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70415" y="3794131"/>
            <a:ext cx="930536" cy="107312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8505FDE2-29E4-B39C-AD3C-40834C97F456}"/>
              </a:ext>
            </a:extLst>
          </p:cNvPr>
          <p:cNvSpPr/>
          <p:nvPr/>
        </p:nvSpPr>
        <p:spPr>
          <a:xfrm>
            <a:off x="6331731" y="4757430"/>
            <a:ext cx="1353256"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tanzen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4" name="Picture 10" descr="Free cinema theater playhouse vector">
            <a:extLst>
              <a:ext uri="{FF2B5EF4-FFF2-40B4-BE49-F238E27FC236}">
                <a16:creationId xmlns:a16="http://schemas.microsoft.com/office/drawing/2014/main" id="{6E138F19-623C-8216-2E75-4A1B95401D2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656" t="33904" r="63499" b="25331"/>
          <a:stretch/>
        </p:blipFill>
        <p:spPr bwMode="auto">
          <a:xfrm>
            <a:off x="8416245" y="5120617"/>
            <a:ext cx="812121" cy="1188933"/>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0E818078-26A1-FAD4-31A4-61EA49565867}"/>
              </a:ext>
            </a:extLst>
          </p:cNvPr>
          <p:cNvSpPr/>
          <p:nvPr/>
        </p:nvSpPr>
        <p:spPr>
          <a:xfrm>
            <a:off x="8232800" y="6262388"/>
            <a:ext cx="1146468"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sitzen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6" name="Picture 12" descr="Free face grin icon vector">
            <a:extLst>
              <a:ext uri="{FF2B5EF4-FFF2-40B4-BE49-F238E27FC236}">
                <a16:creationId xmlns:a16="http://schemas.microsoft.com/office/drawing/2014/main" id="{B9341AF5-2D29-8CCF-8EEF-1D66F65D712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56470" y="3773349"/>
            <a:ext cx="1093905" cy="109390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2E05C356-DEE8-BF84-0F15-01F1975D924F}"/>
              </a:ext>
            </a:extLst>
          </p:cNvPr>
          <p:cNvSpPr/>
          <p:nvPr/>
        </p:nvSpPr>
        <p:spPr>
          <a:xfrm>
            <a:off x="10424942" y="4746392"/>
            <a:ext cx="1441421"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grinsen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38" name="Picture 14" descr="Free man guy binoculars vector">
            <a:extLst>
              <a:ext uri="{FF2B5EF4-FFF2-40B4-BE49-F238E27FC236}">
                <a16:creationId xmlns:a16="http://schemas.microsoft.com/office/drawing/2014/main" id="{B501098B-F9A2-8098-9CF4-63186EA516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561719" y="5390253"/>
            <a:ext cx="860530" cy="1011562"/>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F98B6A11-CFBA-DA34-1FFE-091F8F71F307}"/>
              </a:ext>
            </a:extLst>
          </p:cNvPr>
          <p:cNvSpPr/>
          <p:nvPr/>
        </p:nvSpPr>
        <p:spPr>
          <a:xfrm>
            <a:off x="6461368" y="6368298"/>
            <a:ext cx="1231427"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sehen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40" name="Picture 16" descr="Free education presentation teacher vector">
            <a:extLst>
              <a:ext uri="{FF2B5EF4-FFF2-40B4-BE49-F238E27FC236}">
                <a16:creationId xmlns:a16="http://schemas.microsoft.com/office/drawing/2014/main" id="{29432A06-C5F7-87D2-111D-F902342115F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496293" y="5329014"/>
            <a:ext cx="1049458" cy="107280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28D84183-31BC-63C4-60C1-2E489AD1499A}"/>
              </a:ext>
            </a:extLst>
          </p:cNvPr>
          <p:cNvSpPr/>
          <p:nvPr/>
        </p:nvSpPr>
        <p:spPr>
          <a:xfrm>
            <a:off x="10543689" y="6245622"/>
            <a:ext cx="1346844"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zeigen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0" name="Picture 59" descr="A cartoon of a child&#10;&#10;Description automatically generated">
            <a:extLst>
              <a:ext uri="{FF2B5EF4-FFF2-40B4-BE49-F238E27FC236}">
                <a16:creationId xmlns:a16="http://schemas.microsoft.com/office/drawing/2014/main" id="{7BC416F4-FA78-8C33-186F-2E07CAF9B859}"/>
              </a:ext>
            </a:extLst>
          </p:cNvPr>
          <p:cNvPicPr>
            <a:picLocks noChangeAspect="1"/>
          </p:cNvPicPr>
          <p:nvPr/>
        </p:nvPicPr>
        <p:blipFill rotWithShape="1">
          <a:blip r:embed="rId21">
            <a:extLst>
              <a:ext uri="{28A0092B-C50C-407E-A947-70E740481C1C}">
                <a14:useLocalDpi xmlns:a14="http://schemas.microsoft.com/office/drawing/2010/main" val="0"/>
              </a:ext>
            </a:extLst>
          </a:blip>
          <a:srcRect b="39200"/>
          <a:stretch/>
        </p:blipFill>
        <p:spPr>
          <a:xfrm>
            <a:off x="10587309" y="938566"/>
            <a:ext cx="1557375" cy="1719013"/>
          </a:xfrm>
          <a:prstGeom prst="rect">
            <a:avLst/>
          </a:prstGeom>
        </p:spPr>
      </p:pic>
    </p:spTree>
    <p:extLst>
      <p:ext uri="{BB962C8B-B14F-4D97-AF65-F5344CB8AC3E}">
        <p14:creationId xmlns:p14="http://schemas.microsoft.com/office/powerpoint/2010/main" val="3789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P spid="31" grpId="0" animBg="1"/>
      <p:bldP spid="32" grpId="0" animBg="1"/>
      <p:bldP spid="42" grpId="0" animBg="1"/>
      <p:bldP spid="50" grpId="0" animBg="1"/>
      <p:bldP spid="5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80D81A86-3976-4E38-A6B8-9FD87B70CA4B}"/>
              </a:ext>
            </a:extLst>
          </p:cNvPr>
          <p:cNvSpPr/>
          <p:nvPr/>
        </p:nvSpPr>
        <p:spPr>
          <a:xfrm>
            <a:off x="4620843" y="2314985"/>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49" name="Rectangle: Rounded Corners 48">
            <a:extLst>
              <a:ext uri="{FF2B5EF4-FFF2-40B4-BE49-F238E27FC236}">
                <a16:creationId xmlns:a16="http://schemas.microsoft.com/office/drawing/2014/main" id="{75E5E0C4-7E77-4C7D-AC65-9A4B85EC58AC}"/>
              </a:ext>
            </a:extLst>
          </p:cNvPr>
          <p:cNvSpPr/>
          <p:nvPr/>
        </p:nvSpPr>
        <p:spPr>
          <a:xfrm>
            <a:off x="4620843" y="174321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Bekommst</a:t>
            </a:r>
            <a:r>
              <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8" name="Speech Bubble: Rectangle with Corners Rounded 7">
            <a:extLst>
              <a:ext uri="{FF2B5EF4-FFF2-40B4-BE49-F238E27FC236}">
                <a16:creationId xmlns:a16="http://schemas.microsoft.com/office/drawing/2014/main" id="{02E42610-FE93-4B80-830E-A06E023B531F}"/>
              </a:ext>
            </a:extLst>
          </p:cNvPr>
          <p:cNvSpPr/>
          <p:nvPr/>
        </p:nvSpPr>
        <p:spPr>
          <a:xfrm>
            <a:off x="4217198" y="144150"/>
            <a:ext cx="5929325" cy="533693"/>
          </a:xfrm>
          <a:prstGeom prst="wedgeRoundRectCallout">
            <a:avLst>
              <a:gd name="adj1" fmla="val -54882"/>
              <a:gd name="adj2" fmla="val 1401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Teacher">
            <a:extLst>
              <a:ext uri="{FF2B5EF4-FFF2-40B4-BE49-F238E27FC236}">
                <a16:creationId xmlns:a16="http://schemas.microsoft.com/office/drawing/2014/main" id="{95EB4B8D-8497-4B69-9343-098AACDEAD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73162" y="-26897"/>
            <a:ext cx="914400" cy="914400"/>
          </a:xfrm>
          <a:prstGeom prst="rect">
            <a:avLst/>
          </a:prstGeom>
        </p:spPr>
      </p:pic>
      <p:sp>
        <p:nvSpPr>
          <p:cNvPr id="10" name="Google Shape;108;p3">
            <a:extLst>
              <a:ext uri="{FF2B5EF4-FFF2-40B4-BE49-F238E27FC236}">
                <a16:creationId xmlns:a16="http://schemas.microsoft.com/office/drawing/2014/main" id="{CC45BB5B-9825-4C69-A85B-49A9112436A3}"/>
              </a:ext>
            </a:extLst>
          </p:cNvPr>
          <p:cNvSpPr txBox="1"/>
          <p:nvPr/>
        </p:nvSpPr>
        <p:spPr>
          <a:xfrm>
            <a:off x="4282492" y="128500"/>
            <a:ext cx="552434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Was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richtig</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 Was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ist</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 </a:t>
            </a:r>
            <a:r>
              <a:rPr kumimoji="0" lang="en-GB" sz="2800" b="1" i="0" u="none" strike="noStrike" kern="1200" cap="none" spc="-1" normalizeH="0" baseline="0" noProof="0" dirty="0" err="1">
                <a:ln>
                  <a:noFill/>
                </a:ln>
                <a:solidFill>
                  <a:srgbClr val="FFFFFF"/>
                </a:solidFill>
                <a:effectLst/>
                <a:uLnTx/>
                <a:uFillTx/>
                <a:latin typeface="Century Gothic"/>
                <a:ea typeface="Century Gothic"/>
                <a:cs typeface="+mn-cs"/>
              </a:rPr>
              <a:t>falsch</a:t>
            </a:r>
            <a:r>
              <a:rPr kumimoji="0" lang="en-GB" sz="2800" b="1" i="0" u="none" strike="noStrike" kern="1200" cap="none" spc="-1" normalizeH="0" baseline="0" noProof="0" dirty="0">
                <a:ln>
                  <a:noFill/>
                </a:ln>
                <a:solidFill>
                  <a:srgbClr val="FFFFFF"/>
                </a:solidFill>
                <a:effectLst/>
                <a:uLnTx/>
                <a:uFillTx/>
                <a:latin typeface="Century Gothic"/>
                <a:ea typeface="Century Gothic"/>
                <a:cs typeface="+mn-cs"/>
              </a:rPr>
              <a:t>?</a:t>
            </a:r>
            <a:endParaRPr kumimoji="0" sz="2800" b="1" i="0" u="none" strike="noStrike" kern="1200" cap="none" spc="0" normalizeH="0" baseline="0" noProof="0" dirty="0">
              <a:ln>
                <a:noFill/>
              </a:ln>
              <a:solidFill>
                <a:srgbClr val="FFFFFF"/>
              </a:solidFill>
              <a:effectLst/>
              <a:uLnTx/>
              <a:uFillTx/>
              <a:latin typeface="Century Gothic"/>
              <a:ea typeface="Calibri"/>
              <a:cs typeface="Calibri"/>
              <a:sym typeface="Calibri"/>
            </a:endParaRPr>
          </a:p>
        </p:txBody>
      </p:sp>
      <p:sp>
        <p:nvSpPr>
          <p:cNvPr id="14" name="Rectangle: Rounded Corners 13">
            <a:extLst>
              <a:ext uri="{FF2B5EF4-FFF2-40B4-BE49-F238E27FC236}">
                <a16:creationId xmlns:a16="http://schemas.microsoft.com/office/drawing/2014/main" id="{D1B82AE4-E58C-48A7-93F0-E9C5572073F8}"/>
              </a:ext>
            </a:extLst>
          </p:cNvPr>
          <p:cNvSpPr/>
          <p:nvPr/>
        </p:nvSpPr>
        <p:spPr>
          <a:xfrm>
            <a:off x="543343" y="1720955"/>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 du</a:t>
            </a:r>
          </a:p>
        </p:txBody>
      </p:sp>
      <p:sp>
        <p:nvSpPr>
          <p:cNvPr id="15" name="Rectangle: Rounded Corners 14">
            <a:extLst>
              <a:ext uri="{FF2B5EF4-FFF2-40B4-BE49-F238E27FC236}">
                <a16:creationId xmlns:a16="http://schemas.microsoft.com/office/drawing/2014/main" id="{846DB5F0-80E4-4513-B6D0-8EEAEDE7247A}"/>
              </a:ext>
            </a:extLst>
          </p:cNvPr>
          <p:cNvSpPr/>
          <p:nvPr/>
        </p:nvSpPr>
        <p:spPr>
          <a:xfrm>
            <a:off x="543343" y="2328402"/>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16" name="Rectangle: Rounded Corners 15">
            <a:extLst>
              <a:ext uri="{FF2B5EF4-FFF2-40B4-BE49-F238E27FC236}">
                <a16:creationId xmlns:a16="http://schemas.microsoft.com/office/drawing/2014/main" id="{578BE7AD-2DCF-4532-AF68-A943109F20FA}"/>
              </a:ext>
            </a:extLst>
          </p:cNvPr>
          <p:cNvSpPr/>
          <p:nvPr/>
        </p:nvSpPr>
        <p:spPr>
          <a:xfrm>
            <a:off x="529623" y="2935849"/>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17" name="Rectangle: Rounded Corners 16">
            <a:extLst>
              <a:ext uri="{FF2B5EF4-FFF2-40B4-BE49-F238E27FC236}">
                <a16:creationId xmlns:a16="http://schemas.microsoft.com/office/drawing/2014/main" id="{E8F4EA12-9328-4D3B-A1D6-D6EB220A4903}"/>
              </a:ext>
            </a:extLst>
          </p:cNvPr>
          <p:cNvSpPr/>
          <p:nvPr/>
        </p:nvSpPr>
        <p:spPr>
          <a:xfrm>
            <a:off x="529623" y="3543296"/>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Bekommst</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18" name="Rectangle: Rounded Corners 17">
            <a:extLst>
              <a:ext uri="{FF2B5EF4-FFF2-40B4-BE49-F238E27FC236}">
                <a16:creationId xmlns:a16="http://schemas.microsoft.com/office/drawing/2014/main" id="{3D18180C-C3B9-44EC-AD3D-806537F78B69}"/>
              </a:ext>
            </a:extLst>
          </p:cNvPr>
          <p:cNvSpPr/>
          <p:nvPr/>
        </p:nvSpPr>
        <p:spPr>
          <a:xfrm>
            <a:off x="2652881" y="2541902"/>
            <a:ext cx="1345403"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zu</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Hause</a:t>
            </a: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20" name="Picture 19">
            <a:extLst>
              <a:ext uri="{FF2B5EF4-FFF2-40B4-BE49-F238E27FC236}">
                <a16:creationId xmlns:a16="http://schemas.microsoft.com/office/drawing/2014/main" id="{624ADCCF-8F73-407F-B6CF-F39B2D7CFD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840" y="2316551"/>
            <a:ext cx="449001" cy="467709"/>
          </a:xfrm>
          <a:prstGeom prst="rect">
            <a:avLst/>
          </a:prstGeom>
        </p:spPr>
      </p:pic>
      <p:sp>
        <p:nvSpPr>
          <p:cNvPr id="23" name="Rectangle: Rounded Corners 22">
            <a:extLst>
              <a:ext uri="{FF2B5EF4-FFF2-40B4-BE49-F238E27FC236}">
                <a16:creationId xmlns:a16="http://schemas.microsoft.com/office/drawing/2014/main" id="{887D0A40-2DE8-4556-B62A-98DF868B3464}"/>
              </a:ext>
            </a:extLst>
          </p:cNvPr>
          <p:cNvSpPr/>
          <p:nvPr/>
        </p:nvSpPr>
        <p:spPr>
          <a:xfrm>
            <a:off x="572375" y="4422820"/>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3234991C-D630-47E5-BF43-A7057AB882ED}"/>
              </a:ext>
            </a:extLst>
          </p:cNvPr>
          <p:cNvSpPr/>
          <p:nvPr/>
        </p:nvSpPr>
        <p:spPr>
          <a:xfrm>
            <a:off x="550203" y="4958362"/>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6041BB38-F599-4CB3-9C30-606B354A09AC}"/>
              </a:ext>
            </a:extLst>
          </p:cNvPr>
          <p:cNvSpPr/>
          <p:nvPr/>
        </p:nvSpPr>
        <p:spPr>
          <a:xfrm>
            <a:off x="527560" y="5543430"/>
            <a:ext cx="207028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benutze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Rounded Corners 25">
            <a:extLst>
              <a:ext uri="{FF2B5EF4-FFF2-40B4-BE49-F238E27FC236}">
                <a16:creationId xmlns:a16="http://schemas.microsoft.com/office/drawing/2014/main" id="{F8D79D8A-4BB3-4FE7-9F98-F25F899E6896}"/>
              </a:ext>
            </a:extLst>
          </p:cNvPr>
          <p:cNvSpPr/>
          <p:nvPr/>
        </p:nvSpPr>
        <p:spPr>
          <a:xfrm>
            <a:off x="513840" y="6115294"/>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Rectangle: Rounded Corners 26">
            <a:extLst>
              <a:ext uri="{FF2B5EF4-FFF2-40B4-BE49-F238E27FC236}">
                <a16:creationId xmlns:a16="http://schemas.microsoft.com/office/drawing/2014/main" id="{FB67E777-BC6E-4DA2-815A-40580A12B5EE}"/>
              </a:ext>
            </a:extLst>
          </p:cNvPr>
          <p:cNvSpPr/>
          <p:nvPr/>
        </p:nvSpPr>
        <p:spPr>
          <a:xfrm>
            <a:off x="2652881" y="4894779"/>
            <a:ext cx="1290168" cy="1042823"/>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Sport</a:t>
            </a:r>
          </a:p>
        </p:txBody>
      </p:sp>
      <p:pic>
        <p:nvPicPr>
          <p:cNvPr id="28" name="Picture 27">
            <a:extLst>
              <a:ext uri="{FF2B5EF4-FFF2-40B4-BE49-F238E27FC236}">
                <a16:creationId xmlns:a16="http://schemas.microsoft.com/office/drawing/2014/main" id="{5E5DA1F2-A438-491E-9D54-7E43165B95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136" y="4381906"/>
            <a:ext cx="449001" cy="467709"/>
          </a:xfrm>
          <a:prstGeom prst="rect">
            <a:avLst/>
          </a:prstGeom>
        </p:spPr>
      </p:pic>
      <p:sp>
        <p:nvSpPr>
          <p:cNvPr id="33" name="Rectangle: Rounded Corners 32">
            <a:extLst>
              <a:ext uri="{FF2B5EF4-FFF2-40B4-BE49-F238E27FC236}">
                <a16:creationId xmlns:a16="http://schemas.microsoft.com/office/drawing/2014/main" id="{14ED8F8D-F8BE-40FB-AED1-26BE9F938DE9}"/>
              </a:ext>
            </a:extLst>
          </p:cNvPr>
          <p:cNvSpPr/>
          <p:nvPr/>
        </p:nvSpPr>
        <p:spPr>
          <a:xfrm>
            <a:off x="4604188" y="285668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34" name="Rectangle: Rounded Corners 33">
            <a:extLst>
              <a:ext uri="{FF2B5EF4-FFF2-40B4-BE49-F238E27FC236}">
                <a16:creationId xmlns:a16="http://schemas.microsoft.com/office/drawing/2014/main" id="{4A2C460B-FA71-4E58-8081-F3717C591C66}"/>
              </a:ext>
            </a:extLst>
          </p:cNvPr>
          <p:cNvSpPr/>
          <p:nvPr/>
        </p:nvSpPr>
        <p:spPr>
          <a:xfrm>
            <a:off x="4596195" y="3382892"/>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du</a:t>
            </a:r>
          </a:p>
        </p:txBody>
      </p:sp>
      <p:sp>
        <p:nvSpPr>
          <p:cNvPr id="35" name="Rectangle: Rounded Corners 34">
            <a:extLst>
              <a:ext uri="{FF2B5EF4-FFF2-40B4-BE49-F238E27FC236}">
                <a16:creationId xmlns:a16="http://schemas.microsoft.com/office/drawing/2014/main" id="{C8427555-F456-4B72-9D14-A9D276F2B2D8}"/>
              </a:ext>
            </a:extLst>
          </p:cNvPr>
          <p:cNvSpPr/>
          <p:nvPr/>
        </p:nvSpPr>
        <p:spPr>
          <a:xfrm>
            <a:off x="6729614" y="2411748"/>
            <a:ext cx="1179631"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Text?</a:t>
            </a:r>
          </a:p>
        </p:txBody>
      </p:sp>
      <p:pic>
        <p:nvPicPr>
          <p:cNvPr id="36" name="Picture 35">
            <a:extLst>
              <a:ext uri="{FF2B5EF4-FFF2-40B4-BE49-F238E27FC236}">
                <a16:creationId xmlns:a16="http://schemas.microsoft.com/office/drawing/2014/main" id="{E87E1A64-7CD1-4232-9A90-B3F3FACEB4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4534" y="1683642"/>
            <a:ext cx="449001" cy="467709"/>
          </a:xfrm>
          <a:prstGeom prst="rect">
            <a:avLst/>
          </a:prstGeom>
        </p:spPr>
      </p:pic>
      <p:pic>
        <p:nvPicPr>
          <p:cNvPr id="37" name="Picture 36">
            <a:extLst>
              <a:ext uri="{FF2B5EF4-FFF2-40B4-BE49-F238E27FC236}">
                <a16:creationId xmlns:a16="http://schemas.microsoft.com/office/drawing/2014/main" id="{2ABAE2E2-7A5A-4A5E-8B20-8E05848E79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3371" y="2308048"/>
            <a:ext cx="449001" cy="467709"/>
          </a:xfrm>
          <a:prstGeom prst="rect">
            <a:avLst/>
          </a:prstGeom>
        </p:spPr>
      </p:pic>
      <p:pic>
        <p:nvPicPr>
          <p:cNvPr id="38" name="Picture 37">
            <a:extLst>
              <a:ext uri="{FF2B5EF4-FFF2-40B4-BE49-F238E27FC236}">
                <a16:creationId xmlns:a16="http://schemas.microsoft.com/office/drawing/2014/main" id="{AADD201A-F798-4F47-8E2C-D5C91F7C1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8790" y="2885117"/>
            <a:ext cx="449001" cy="467709"/>
          </a:xfrm>
          <a:prstGeom prst="rect">
            <a:avLst/>
          </a:prstGeom>
        </p:spPr>
      </p:pic>
      <p:sp>
        <p:nvSpPr>
          <p:cNvPr id="40" name="Rectangle: Rounded Corners 39">
            <a:extLst>
              <a:ext uri="{FF2B5EF4-FFF2-40B4-BE49-F238E27FC236}">
                <a16:creationId xmlns:a16="http://schemas.microsoft.com/office/drawing/2014/main" id="{B4A9F1BF-463F-4FD6-B809-E310BACE8794}"/>
              </a:ext>
            </a:extLst>
          </p:cNvPr>
          <p:cNvSpPr/>
          <p:nvPr/>
        </p:nvSpPr>
        <p:spPr>
          <a:xfrm>
            <a:off x="4575869" y="4371144"/>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lang="en-GB" sz="2400" b="1" dirty="0" err="1">
                <a:solidFill>
                  <a:prstClr val="white"/>
                </a:solidFill>
                <a:latin typeface="Century Gothic" panose="020B0502020202020204" pitchFamily="34" charset="0"/>
              </a:rPr>
              <a:t>spiele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4CE936FB-5C31-495B-B924-2C138F57E35F}"/>
              </a:ext>
            </a:extLst>
          </p:cNvPr>
          <p:cNvSpPr/>
          <p:nvPr/>
        </p:nvSpPr>
        <p:spPr>
          <a:xfrm>
            <a:off x="4568399" y="4937719"/>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1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bekomme</a:t>
            </a:r>
            <a:endParaRPr kumimoji="0" lang="en-GB" sz="21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B53E974A-BBBF-406D-9F13-9AABC7E690BB}"/>
              </a:ext>
            </a:extLst>
          </p:cNvPr>
          <p:cNvSpPr/>
          <p:nvPr/>
        </p:nvSpPr>
        <p:spPr>
          <a:xfrm>
            <a:off x="4554371" y="547771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Rectangle: Rounded Corners 42">
            <a:extLst>
              <a:ext uri="{FF2B5EF4-FFF2-40B4-BE49-F238E27FC236}">
                <a16:creationId xmlns:a16="http://schemas.microsoft.com/office/drawing/2014/main" id="{962533B8-C6E0-48DE-BAE2-7817B8C9D1E2}"/>
              </a:ext>
            </a:extLst>
          </p:cNvPr>
          <p:cNvSpPr/>
          <p:nvPr/>
        </p:nvSpPr>
        <p:spPr>
          <a:xfrm>
            <a:off x="4596195" y="6054867"/>
            <a:ext cx="208400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brauche</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DC46AC9B-A63A-4375-95EA-C054BEDD537C}"/>
              </a:ext>
            </a:extLst>
          </p:cNvPr>
          <p:cNvSpPr/>
          <p:nvPr/>
        </p:nvSpPr>
        <p:spPr>
          <a:xfrm>
            <a:off x="6692146" y="5053272"/>
            <a:ext cx="1217099"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Hilfe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45" name="Picture 44">
            <a:extLst>
              <a:ext uri="{FF2B5EF4-FFF2-40B4-BE49-F238E27FC236}">
                <a16:creationId xmlns:a16="http://schemas.microsoft.com/office/drawing/2014/main" id="{7A93B4AF-F0ED-430E-B935-3D701CE8C6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3726" y="4901291"/>
            <a:ext cx="449001" cy="467709"/>
          </a:xfrm>
          <a:prstGeom prst="rect">
            <a:avLst/>
          </a:prstGeom>
        </p:spPr>
      </p:pic>
      <p:pic>
        <p:nvPicPr>
          <p:cNvPr id="46" name="Picture 45">
            <a:extLst>
              <a:ext uri="{FF2B5EF4-FFF2-40B4-BE49-F238E27FC236}">
                <a16:creationId xmlns:a16="http://schemas.microsoft.com/office/drawing/2014/main" id="{C8500E47-3474-4B19-8CE1-485DF55E87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3726" y="6047163"/>
            <a:ext cx="449001" cy="467709"/>
          </a:xfrm>
          <a:prstGeom prst="rect">
            <a:avLst/>
          </a:prstGeom>
        </p:spPr>
      </p:pic>
      <p:sp>
        <p:nvSpPr>
          <p:cNvPr id="50" name="Rectangle: Rounded Corners 49">
            <a:extLst>
              <a:ext uri="{FF2B5EF4-FFF2-40B4-BE49-F238E27FC236}">
                <a16:creationId xmlns:a16="http://schemas.microsoft.com/office/drawing/2014/main" id="{C3B8AB91-718F-4834-BAC3-560AC25C9573}"/>
              </a:ext>
            </a:extLst>
          </p:cNvPr>
          <p:cNvSpPr/>
          <p:nvPr/>
        </p:nvSpPr>
        <p:spPr>
          <a:xfrm>
            <a:off x="8599006" y="3460294"/>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1" name="Rectangle: Rounded Corners 50">
            <a:extLst>
              <a:ext uri="{FF2B5EF4-FFF2-40B4-BE49-F238E27FC236}">
                <a16:creationId xmlns:a16="http://schemas.microsoft.com/office/drawing/2014/main" id="{C892FC05-D45F-452F-BC90-F34BED676C74}"/>
              </a:ext>
            </a:extLst>
          </p:cNvPr>
          <p:cNvSpPr/>
          <p:nvPr/>
        </p:nvSpPr>
        <p:spPr>
          <a:xfrm>
            <a:off x="8599006" y="4014018"/>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Spielt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6F4996CE-EA01-42A1-B2AB-733D09609AE6}"/>
              </a:ext>
            </a:extLst>
          </p:cNvPr>
          <p:cNvSpPr/>
          <p:nvPr/>
        </p:nvSpPr>
        <p:spPr>
          <a:xfrm>
            <a:off x="8599006" y="4589566"/>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5989E95C-D09E-4477-98C4-F82EF2E4F094}"/>
              </a:ext>
            </a:extLst>
          </p:cNvPr>
          <p:cNvSpPr/>
          <p:nvPr/>
        </p:nvSpPr>
        <p:spPr>
          <a:xfrm>
            <a:off x="8596756" y="5165114"/>
            <a:ext cx="2374440" cy="478471"/>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Bekommt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xier</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32C4FF-22A4-43B7-AEC2-7C7A8B87E295}"/>
              </a:ext>
            </a:extLst>
          </p:cNvPr>
          <p:cNvSpPr/>
          <p:nvPr/>
        </p:nvSpPr>
        <p:spPr>
          <a:xfrm>
            <a:off x="11005024" y="4185934"/>
            <a:ext cx="1131286" cy="84888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Brief?</a:t>
            </a:r>
          </a:p>
        </p:txBody>
      </p:sp>
      <p:sp>
        <p:nvSpPr>
          <p:cNvPr id="55" name="CustomShape 23">
            <a:extLst>
              <a:ext uri="{FF2B5EF4-FFF2-40B4-BE49-F238E27FC236}">
                <a16:creationId xmlns:a16="http://schemas.microsoft.com/office/drawing/2014/main" id="{BBEE65DF-89EC-4388-A6FB-21E0FC9F417D}"/>
              </a:ext>
            </a:extLst>
          </p:cNvPr>
          <p:cNvSpPr/>
          <p:nvPr/>
        </p:nvSpPr>
        <p:spPr>
          <a:xfrm>
            <a:off x="39547" y="1737495"/>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CustomShape 23">
            <a:extLst>
              <a:ext uri="{FF2B5EF4-FFF2-40B4-BE49-F238E27FC236}">
                <a16:creationId xmlns:a16="http://schemas.microsoft.com/office/drawing/2014/main" id="{0AD4123B-600B-48E7-9D02-AF262D419834}"/>
              </a:ext>
            </a:extLst>
          </p:cNvPr>
          <p:cNvSpPr/>
          <p:nvPr/>
        </p:nvSpPr>
        <p:spPr>
          <a:xfrm>
            <a:off x="32510" y="4417581"/>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CustomShape 23">
            <a:extLst>
              <a:ext uri="{FF2B5EF4-FFF2-40B4-BE49-F238E27FC236}">
                <a16:creationId xmlns:a16="http://schemas.microsoft.com/office/drawing/2014/main" id="{4CD9733E-D38D-46D1-B9BF-4AD23EE68E4A}"/>
              </a:ext>
            </a:extLst>
          </p:cNvPr>
          <p:cNvSpPr/>
          <p:nvPr/>
        </p:nvSpPr>
        <p:spPr>
          <a:xfrm>
            <a:off x="4094605" y="1737495"/>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CustomShape 23">
            <a:extLst>
              <a:ext uri="{FF2B5EF4-FFF2-40B4-BE49-F238E27FC236}">
                <a16:creationId xmlns:a16="http://schemas.microsoft.com/office/drawing/2014/main" id="{D91AE3A9-B02C-4930-8D29-1CABE384F53B}"/>
              </a:ext>
            </a:extLst>
          </p:cNvPr>
          <p:cNvSpPr/>
          <p:nvPr/>
        </p:nvSpPr>
        <p:spPr>
          <a:xfrm>
            <a:off x="4044910" y="4381906"/>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CustomShape 23">
            <a:extLst>
              <a:ext uri="{FF2B5EF4-FFF2-40B4-BE49-F238E27FC236}">
                <a16:creationId xmlns:a16="http://schemas.microsoft.com/office/drawing/2014/main" id="{F2C4EE49-BA69-4F8C-AF68-1CD3F37A749C}"/>
              </a:ext>
            </a:extLst>
          </p:cNvPr>
          <p:cNvSpPr/>
          <p:nvPr/>
        </p:nvSpPr>
        <p:spPr>
          <a:xfrm>
            <a:off x="8028512" y="3465003"/>
            <a:ext cx="464040" cy="396360"/>
          </a:xfrm>
          <a:prstGeom prst="actionButtonBlank">
            <a:avLst/>
          </a:prstGeom>
          <a:solidFill>
            <a:srgbClr val="FFD10D"/>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0" name="Picture 59">
            <a:extLst>
              <a:ext uri="{FF2B5EF4-FFF2-40B4-BE49-F238E27FC236}">
                <a16:creationId xmlns:a16="http://schemas.microsoft.com/office/drawing/2014/main" id="{48A9CFFB-2B3A-4121-82B3-12FDB434C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0658" y="3458836"/>
            <a:ext cx="449001" cy="467709"/>
          </a:xfrm>
          <a:prstGeom prst="rect">
            <a:avLst/>
          </a:prstGeom>
        </p:spPr>
      </p:pic>
      <p:pic>
        <p:nvPicPr>
          <p:cNvPr id="61" name="Picture 60">
            <a:extLst>
              <a:ext uri="{FF2B5EF4-FFF2-40B4-BE49-F238E27FC236}">
                <a16:creationId xmlns:a16="http://schemas.microsoft.com/office/drawing/2014/main" id="{AA60F330-476D-4306-A7AD-1BAE2E293B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0658" y="5135145"/>
            <a:ext cx="449001" cy="467709"/>
          </a:xfrm>
          <a:prstGeom prst="rect">
            <a:avLst/>
          </a:prstGeom>
        </p:spPr>
      </p:pic>
      <p:sp>
        <p:nvSpPr>
          <p:cNvPr id="3" name="TextBox 2">
            <a:extLst>
              <a:ext uri="{FF2B5EF4-FFF2-40B4-BE49-F238E27FC236}">
                <a16:creationId xmlns:a16="http://schemas.microsoft.com/office/drawing/2014/main" id="{55DF262C-28CA-424C-EED0-F11E1B7B3D8C}"/>
              </a:ext>
            </a:extLst>
          </p:cNvPr>
          <p:cNvSpPr txBox="1"/>
          <p:nvPr/>
        </p:nvSpPr>
        <p:spPr>
          <a:xfrm>
            <a:off x="39547" y="737417"/>
            <a:ext cx="1070530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Olivia is writing an email to Ronja. Help her decide which sentences work and which don’t.</a:t>
            </a:r>
          </a:p>
        </p:txBody>
      </p:sp>
      <p:pic>
        <p:nvPicPr>
          <p:cNvPr id="4" name="Picture 3" descr="A cartoon of a child in a yellow dress&#10;&#10;Description automatically generated">
            <a:extLst>
              <a:ext uri="{FF2B5EF4-FFF2-40B4-BE49-F238E27FC236}">
                <a16:creationId xmlns:a16="http://schemas.microsoft.com/office/drawing/2014/main" id="{D16EEFD9-BBED-61A5-A7A5-98A0CECCC5C8}"/>
              </a:ext>
            </a:extLst>
          </p:cNvPr>
          <p:cNvPicPr>
            <a:picLocks noChangeAspect="1"/>
          </p:cNvPicPr>
          <p:nvPr/>
        </p:nvPicPr>
        <p:blipFill rotWithShape="1">
          <a:blip r:embed="rId7">
            <a:extLst>
              <a:ext uri="{28A0092B-C50C-407E-A947-70E740481C1C}">
                <a14:useLocalDpi xmlns:a14="http://schemas.microsoft.com/office/drawing/2010/main" val="0"/>
              </a:ext>
            </a:extLst>
          </a:blip>
          <a:srcRect b="67177"/>
          <a:stretch/>
        </p:blipFill>
        <p:spPr>
          <a:xfrm>
            <a:off x="-192955" y="2118983"/>
            <a:ext cx="748858" cy="540564"/>
          </a:xfrm>
          <a:prstGeom prst="rect">
            <a:avLst/>
          </a:prstGeom>
        </p:spPr>
      </p:pic>
      <p:pic>
        <p:nvPicPr>
          <p:cNvPr id="6" name="Picture 5" descr="A cartoon of a person wearing a blue dress&#10;&#10;Description automatically generated">
            <a:extLst>
              <a:ext uri="{FF2B5EF4-FFF2-40B4-BE49-F238E27FC236}">
                <a16:creationId xmlns:a16="http://schemas.microsoft.com/office/drawing/2014/main" id="{CA7249ED-B8CC-8BBD-5B0F-0F4592A699F0}"/>
              </a:ext>
            </a:extLst>
          </p:cNvPr>
          <p:cNvPicPr>
            <a:picLocks noChangeAspect="1"/>
          </p:cNvPicPr>
          <p:nvPr/>
        </p:nvPicPr>
        <p:blipFill rotWithShape="1">
          <a:blip r:embed="rId8">
            <a:extLst>
              <a:ext uri="{28A0092B-C50C-407E-A947-70E740481C1C}">
                <a14:useLocalDpi xmlns:a14="http://schemas.microsoft.com/office/drawing/2010/main" val="0"/>
              </a:ext>
            </a:extLst>
          </a:blip>
          <a:srcRect b="69420"/>
          <a:stretch/>
        </p:blipFill>
        <p:spPr>
          <a:xfrm>
            <a:off x="7768385" y="3810231"/>
            <a:ext cx="756660" cy="641102"/>
          </a:xfrm>
          <a:prstGeom prst="rect">
            <a:avLst/>
          </a:prstGeom>
        </p:spPr>
      </p:pic>
      <p:pic>
        <p:nvPicPr>
          <p:cNvPr id="7" name="Picture 6" descr="A cartoon of a person in a black outfit&#10;&#10;Description automatically generated">
            <a:extLst>
              <a:ext uri="{FF2B5EF4-FFF2-40B4-BE49-F238E27FC236}">
                <a16:creationId xmlns:a16="http://schemas.microsoft.com/office/drawing/2014/main" id="{6928664D-A4B2-4308-1262-DB4A07E8CF5C}"/>
              </a:ext>
            </a:extLst>
          </p:cNvPr>
          <p:cNvPicPr>
            <a:picLocks noChangeAspect="1"/>
          </p:cNvPicPr>
          <p:nvPr/>
        </p:nvPicPr>
        <p:blipFill rotWithShape="1">
          <a:blip r:embed="rId9">
            <a:extLst>
              <a:ext uri="{28A0092B-C50C-407E-A947-70E740481C1C}">
                <a14:useLocalDpi xmlns:a14="http://schemas.microsoft.com/office/drawing/2010/main" val="0"/>
              </a:ext>
            </a:extLst>
          </a:blip>
          <a:srcRect t="-1" b="63877"/>
          <a:stretch/>
        </p:blipFill>
        <p:spPr>
          <a:xfrm>
            <a:off x="-22307" y="4827145"/>
            <a:ext cx="525894" cy="556475"/>
          </a:xfrm>
          <a:prstGeom prst="rect">
            <a:avLst/>
          </a:prstGeom>
        </p:spPr>
      </p:pic>
      <p:pic>
        <p:nvPicPr>
          <p:cNvPr id="11" name="Picture 10" descr="A cartoon of a person in a black outfit&#10;&#10;Description automatically generated">
            <a:extLst>
              <a:ext uri="{FF2B5EF4-FFF2-40B4-BE49-F238E27FC236}">
                <a16:creationId xmlns:a16="http://schemas.microsoft.com/office/drawing/2014/main" id="{060D9F0F-C7A4-AB70-9C6F-78A4C6705991}"/>
              </a:ext>
            </a:extLst>
          </p:cNvPr>
          <p:cNvPicPr>
            <a:picLocks noChangeAspect="1"/>
          </p:cNvPicPr>
          <p:nvPr/>
        </p:nvPicPr>
        <p:blipFill rotWithShape="1">
          <a:blip r:embed="rId9">
            <a:extLst>
              <a:ext uri="{28A0092B-C50C-407E-A947-70E740481C1C}">
                <a14:useLocalDpi xmlns:a14="http://schemas.microsoft.com/office/drawing/2010/main" val="0"/>
              </a:ext>
            </a:extLst>
          </a:blip>
          <a:srcRect t="-1" b="63877"/>
          <a:stretch/>
        </p:blipFill>
        <p:spPr>
          <a:xfrm>
            <a:off x="4046712" y="4811888"/>
            <a:ext cx="525894" cy="556475"/>
          </a:xfrm>
          <a:prstGeom prst="rect">
            <a:avLst/>
          </a:prstGeom>
        </p:spPr>
      </p:pic>
      <p:pic>
        <p:nvPicPr>
          <p:cNvPr id="31" name="Picture 30" descr="A cartoon of a child in a yellow dress&#10;&#10;Description automatically generated">
            <a:extLst>
              <a:ext uri="{FF2B5EF4-FFF2-40B4-BE49-F238E27FC236}">
                <a16:creationId xmlns:a16="http://schemas.microsoft.com/office/drawing/2014/main" id="{300CF3FD-5843-E046-62BC-8EA5CF859D0D}"/>
              </a:ext>
            </a:extLst>
          </p:cNvPr>
          <p:cNvPicPr>
            <a:picLocks noChangeAspect="1"/>
          </p:cNvPicPr>
          <p:nvPr/>
        </p:nvPicPr>
        <p:blipFill rotWithShape="1">
          <a:blip r:embed="rId7">
            <a:extLst>
              <a:ext uri="{28A0092B-C50C-407E-A947-70E740481C1C}">
                <a14:useLocalDpi xmlns:a14="http://schemas.microsoft.com/office/drawing/2010/main" val="0"/>
              </a:ext>
            </a:extLst>
          </a:blip>
          <a:srcRect b="67177"/>
          <a:stretch/>
        </p:blipFill>
        <p:spPr>
          <a:xfrm>
            <a:off x="3885025" y="2120665"/>
            <a:ext cx="748858" cy="540564"/>
          </a:xfrm>
          <a:prstGeom prst="rect">
            <a:avLst/>
          </a:prstGeom>
        </p:spPr>
      </p:pic>
      <p:pic>
        <p:nvPicPr>
          <p:cNvPr id="64" name="Picture 63" descr="A cartoon of a person in a black outfit&#10;&#10;Description automatically generated">
            <a:extLst>
              <a:ext uri="{FF2B5EF4-FFF2-40B4-BE49-F238E27FC236}">
                <a16:creationId xmlns:a16="http://schemas.microsoft.com/office/drawing/2014/main" id="{6C69F75E-F316-1109-9D64-9AE1570E171A}"/>
              </a:ext>
            </a:extLst>
          </p:cNvPr>
          <p:cNvPicPr>
            <a:picLocks noChangeAspect="1"/>
          </p:cNvPicPr>
          <p:nvPr/>
        </p:nvPicPr>
        <p:blipFill rotWithShape="1">
          <a:blip r:embed="rId9">
            <a:extLst>
              <a:ext uri="{28A0092B-C50C-407E-A947-70E740481C1C}">
                <a14:useLocalDpi xmlns:a14="http://schemas.microsoft.com/office/drawing/2010/main" val="0"/>
              </a:ext>
            </a:extLst>
          </a:blip>
          <a:srcRect t="-1" b="63877"/>
          <a:stretch/>
        </p:blipFill>
        <p:spPr>
          <a:xfrm>
            <a:off x="9350327" y="1422752"/>
            <a:ext cx="1439811" cy="1523537"/>
          </a:xfrm>
          <a:prstGeom prst="rect">
            <a:avLst/>
          </a:prstGeom>
        </p:spPr>
      </p:pic>
      <p:pic>
        <p:nvPicPr>
          <p:cNvPr id="65" name="Picture 64" descr="A cartoon of a child in a yellow dress&#10;&#10;Description automatically generated">
            <a:extLst>
              <a:ext uri="{FF2B5EF4-FFF2-40B4-BE49-F238E27FC236}">
                <a16:creationId xmlns:a16="http://schemas.microsoft.com/office/drawing/2014/main" id="{0AFC93B8-91A5-3878-2C7D-46ABBDDB5F46}"/>
              </a:ext>
            </a:extLst>
          </p:cNvPr>
          <p:cNvPicPr>
            <a:picLocks noChangeAspect="1"/>
          </p:cNvPicPr>
          <p:nvPr/>
        </p:nvPicPr>
        <p:blipFill rotWithShape="1">
          <a:blip r:embed="rId7">
            <a:extLst>
              <a:ext uri="{28A0092B-C50C-407E-A947-70E740481C1C}">
                <a14:useLocalDpi xmlns:a14="http://schemas.microsoft.com/office/drawing/2010/main" val="0"/>
              </a:ext>
            </a:extLst>
          </a:blip>
          <a:srcRect b="67177"/>
          <a:stretch/>
        </p:blipFill>
        <p:spPr>
          <a:xfrm>
            <a:off x="7656191" y="1367677"/>
            <a:ext cx="2086752" cy="1506324"/>
          </a:xfrm>
          <a:prstGeom prst="rect">
            <a:avLst/>
          </a:prstGeom>
        </p:spPr>
      </p:pic>
      <p:pic>
        <p:nvPicPr>
          <p:cNvPr id="66" name="Picture 65" descr="A cartoon of a person wearing a blue dress&#10;&#10;Description automatically generated">
            <a:extLst>
              <a:ext uri="{FF2B5EF4-FFF2-40B4-BE49-F238E27FC236}">
                <a16:creationId xmlns:a16="http://schemas.microsoft.com/office/drawing/2014/main" id="{F573C53D-AB01-920C-7CD5-E0C97ACBCBAA}"/>
              </a:ext>
            </a:extLst>
          </p:cNvPr>
          <p:cNvPicPr>
            <a:picLocks noChangeAspect="1"/>
          </p:cNvPicPr>
          <p:nvPr/>
        </p:nvPicPr>
        <p:blipFill rotWithShape="1">
          <a:blip r:embed="rId8">
            <a:extLst>
              <a:ext uri="{28A0092B-C50C-407E-A947-70E740481C1C}">
                <a14:useLocalDpi xmlns:a14="http://schemas.microsoft.com/office/drawing/2010/main" val="0"/>
              </a:ext>
            </a:extLst>
          </a:blip>
          <a:srcRect b="69420"/>
          <a:stretch/>
        </p:blipFill>
        <p:spPr>
          <a:xfrm>
            <a:off x="10170065" y="1393819"/>
            <a:ext cx="1788153" cy="1515064"/>
          </a:xfrm>
          <a:prstGeom prst="rect">
            <a:avLst/>
          </a:prstGeom>
        </p:spPr>
      </p:pic>
      <p:pic>
        <p:nvPicPr>
          <p:cNvPr id="62" name="Picture 61">
            <a:extLst>
              <a:ext uri="{FF2B5EF4-FFF2-40B4-BE49-F238E27FC236}">
                <a16:creationId xmlns:a16="http://schemas.microsoft.com/office/drawing/2014/main" id="{F65E52C5-27E8-4BED-A444-BA74A8DD26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040" y="6104265"/>
            <a:ext cx="449001" cy="467709"/>
          </a:xfrm>
          <a:prstGeom prst="rect">
            <a:avLst/>
          </a:prstGeom>
        </p:spPr>
      </p:pic>
      <p:pic>
        <p:nvPicPr>
          <p:cNvPr id="63" name="Picture 62">
            <a:extLst>
              <a:ext uri="{FF2B5EF4-FFF2-40B4-BE49-F238E27FC236}">
                <a16:creationId xmlns:a16="http://schemas.microsoft.com/office/drawing/2014/main" id="{06E0087A-112F-414F-954E-F0AF199530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5066" y="4548485"/>
            <a:ext cx="449001" cy="467709"/>
          </a:xfrm>
          <a:prstGeom prst="rect">
            <a:avLst/>
          </a:prstGeom>
        </p:spPr>
      </p:pic>
    </p:spTree>
    <p:extLst>
      <p:ext uri="{BB962C8B-B14F-4D97-AF65-F5344CB8AC3E}">
        <p14:creationId xmlns:p14="http://schemas.microsoft.com/office/powerpoint/2010/main" val="282911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0" name="Speech Bubble: Rectangle with Corners Rounded 9">
            <a:hlinkClick r:id="" action="ppaction://noaction">
              <a:snd r:embed="rId15" name="T2_W7F_7.1.wav"/>
            </a:hlinkClick>
            <a:extLst>
              <a:ext uri="{FF2B5EF4-FFF2-40B4-BE49-F238E27FC236}">
                <a16:creationId xmlns:a16="http://schemas.microsoft.com/office/drawing/2014/main" id="{94B4CB56-EF9F-4AEF-B7BF-2923058BCD20}"/>
              </a:ext>
            </a:extLst>
          </p:cNvPr>
          <p:cNvSpPr/>
          <p:nvPr/>
        </p:nvSpPr>
        <p:spPr>
          <a:xfrm>
            <a:off x="3992186" y="122921"/>
            <a:ext cx="6764376" cy="533693"/>
          </a:xfrm>
          <a:prstGeom prst="wedgeRoundRectCallout">
            <a:avLst>
              <a:gd name="adj1" fmla="val -54687"/>
              <a:gd name="adj2" fmla="val -675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Hör zu. Wer ist das? </a:t>
            </a:r>
            <a:r>
              <a:rPr kumimoji="0" lang="de-DE"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I, </a:t>
            </a:r>
            <a:r>
              <a:rPr kumimoji="0" lang="de-DE" sz="2400" b="1" i="1"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you</a:t>
            </a:r>
            <a:r>
              <a:rPr kumimoji="0" lang="de-DE"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de-DE"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oder </a:t>
            </a:r>
            <a:r>
              <a:rPr kumimoji="0" lang="de-DE" sz="2400" b="1" i="1"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he/</a:t>
            </a:r>
            <a:r>
              <a:rPr kumimoji="0" lang="de-DE" sz="2400" b="1" i="1"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she</a:t>
            </a:r>
            <a:r>
              <a:rPr kumimoji="0" lang="de-DE"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lang="de-DE"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020647" y="7721"/>
            <a:ext cx="732222" cy="732222"/>
          </a:xfrm>
          <a:prstGeom prst="rect">
            <a:avLst/>
          </a:prstGeom>
        </p:spPr>
      </p:pic>
      <p:sp>
        <p:nvSpPr>
          <p:cNvPr id="12" name="Oval 11">
            <a:extLst>
              <a:ext uri="{FF2B5EF4-FFF2-40B4-BE49-F238E27FC236}">
                <a16:creationId xmlns:a16="http://schemas.microsoft.com/office/drawing/2014/main" id="{1187C216-8DD0-435A-B823-5B64805AB306}"/>
              </a:ext>
            </a:extLst>
          </p:cNvPr>
          <p:cNvSpPr/>
          <p:nvPr/>
        </p:nvSpPr>
        <p:spPr>
          <a:xfrm>
            <a:off x="263569" y="2232212"/>
            <a:ext cx="3588217" cy="340658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Oval 13">
            <a:extLst>
              <a:ext uri="{FF2B5EF4-FFF2-40B4-BE49-F238E27FC236}">
                <a16:creationId xmlns:a16="http://schemas.microsoft.com/office/drawing/2014/main" id="{0CE664D0-C128-4419-8C8C-F55C3CA974F8}"/>
              </a:ext>
            </a:extLst>
          </p:cNvPr>
          <p:cNvSpPr/>
          <p:nvPr/>
        </p:nvSpPr>
        <p:spPr>
          <a:xfrm>
            <a:off x="8325877" y="2232212"/>
            <a:ext cx="3588217" cy="3406588"/>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Oval 14">
            <a:extLst>
              <a:ext uri="{FF2B5EF4-FFF2-40B4-BE49-F238E27FC236}">
                <a16:creationId xmlns:a16="http://schemas.microsoft.com/office/drawing/2014/main" id="{45144CD4-241A-488B-821F-63D0F5518822}"/>
              </a:ext>
            </a:extLst>
          </p:cNvPr>
          <p:cNvSpPr/>
          <p:nvPr/>
        </p:nvSpPr>
        <p:spPr>
          <a:xfrm>
            <a:off x="4300724" y="2232212"/>
            <a:ext cx="3588217" cy="3406588"/>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D0544643-E82D-450B-B687-F78D3661F4C2}"/>
              </a:ext>
            </a:extLst>
          </p:cNvPr>
          <p:cNvSpPr txBox="1"/>
          <p:nvPr/>
        </p:nvSpPr>
        <p:spPr>
          <a:xfrm>
            <a:off x="1577728" y="3511768"/>
            <a:ext cx="921412" cy="646331"/>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sp>
        <p:nvSpPr>
          <p:cNvPr id="16" name="TextBox 15">
            <a:extLst>
              <a:ext uri="{FF2B5EF4-FFF2-40B4-BE49-F238E27FC236}">
                <a16:creationId xmlns:a16="http://schemas.microsoft.com/office/drawing/2014/main" id="{CBF0899A-D8F7-4FCC-94D9-89EBF41C589D}"/>
              </a:ext>
            </a:extLst>
          </p:cNvPr>
          <p:cNvSpPr txBox="1"/>
          <p:nvPr/>
        </p:nvSpPr>
        <p:spPr>
          <a:xfrm>
            <a:off x="5681078" y="3483349"/>
            <a:ext cx="828106" cy="646331"/>
          </a:xfrm>
          <a:prstGeom prst="rect">
            <a:avLst/>
          </a:prstGeom>
          <a:noFill/>
          <a:ln>
            <a:solidFill>
              <a:srgbClr val="00B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du</a:t>
            </a:r>
          </a:p>
        </p:txBody>
      </p:sp>
      <p:sp>
        <p:nvSpPr>
          <p:cNvPr id="17" name="TextBox 16">
            <a:extLst>
              <a:ext uri="{FF2B5EF4-FFF2-40B4-BE49-F238E27FC236}">
                <a16:creationId xmlns:a16="http://schemas.microsoft.com/office/drawing/2014/main" id="{5429BABA-840A-4889-903A-09CEA55BE801}"/>
              </a:ext>
            </a:extLst>
          </p:cNvPr>
          <p:cNvSpPr txBox="1"/>
          <p:nvPr/>
        </p:nvSpPr>
        <p:spPr>
          <a:xfrm>
            <a:off x="9286828" y="3286997"/>
            <a:ext cx="1803006" cy="1200329"/>
          </a:xfrm>
          <a:prstGeom prst="rect">
            <a:avLst/>
          </a:prstGeom>
          <a:no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er/</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sie</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xier</a:t>
            </a:r>
            <a:endPar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72646EA7-58C0-4048-A144-ADEE9D30E800}"/>
              </a:ext>
            </a:extLst>
          </p:cNvPr>
          <p:cNvSpPr txBox="1"/>
          <p:nvPr/>
        </p:nvSpPr>
        <p:spPr>
          <a:xfrm>
            <a:off x="4906194" y="4681607"/>
            <a:ext cx="1642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1.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spielst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AC46D2E-DA6F-4F22-8648-B4971FE06700}"/>
              </a:ext>
            </a:extLst>
          </p:cNvPr>
          <p:cNvSpPr txBox="1"/>
          <p:nvPr/>
        </p:nvSpPr>
        <p:spPr>
          <a:xfrm>
            <a:off x="9368020" y="4915519"/>
            <a:ext cx="1846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2.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macht</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C760E1D1-AFC6-4B0D-A861-7D09E934CD47}"/>
              </a:ext>
            </a:extLst>
          </p:cNvPr>
          <p:cNvSpPr txBox="1"/>
          <p:nvPr/>
        </p:nvSpPr>
        <p:spPr>
          <a:xfrm>
            <a:off x="840051" y="2944837"/>
            <a:ext cx="23967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393F921-CF3E-4D28-A3FA-DCF989C3FB83}"/>
              </a:ext>
            </a:extLst>
          </p:cNvPr>
          <p:cNvSpPr txBox="1"/>
          <p:nvPr/>
        </p:nvSpPr>
        <p:spPr>
          <a:xfrm>
            <a:off x="9291619" y="2624666"/>
            <a:ext cx="20567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4.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benutzt</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58E0BCDE-E906-42BD-9A70-2B1AF365B83F}"/>
              </a:ext>
            </a:extLst>
          </p:cNvPr>
          <p:cNvSpPr txBox="1"/>
          <p:nvPr/>
        </p:nvSpPr>
        <p:spPr>
          <a:xfrm>
            <a:off x="1152450" y="2447486"/>
            <a:ext cx="20567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brauche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C1BE8D07-71CD-4BFE-9347-662CD0151FFB}"/>
              </a:ext>
            </a:extLst>
          </p:cNvPr>
          <p:cNvSpPr txBox="1"/>
          <p:nvPr/>
        </p:nvSpPr>
        <p:spPr>
          <a:xfrm>
            <a:off x="4544293" y="2944837"/>
            <a:ext cx="24627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6.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bekommst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D41A90E-39B6-4510-949E-61B02577636D}"/>
              </a:ext>
            </a:extLst>
          </p:cNvPr>
          <p:cNvSpPr txBox="1"/>
          <p:nvPr/>
        </p:nvSpPr>
        <p:spPr>
          <a:xfrm>
            <a:off x="5849472" y="4178389"/>
            <a:ext cx="20775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7.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machst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83C0CC9B-03DE-4D3B-8F9A-FF91AC7E95DE}"/>
              </a:ext>
            </a:extLst>
          </p:cNvPr>
          <p:cNvSpPr txBox="1"/>
          <p:nvPr/>
        </p:nvSpPr>
        <p:spPr>
          <a:xfrm>
            <a:off x="9504234" y="4506169"/>
            <a:ext cx="18463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8. </a:t>
            </a:r>
            <a:r>
              <a:rPr kumimoji="0" lang="en-GB" sz="2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spielt</a:t>
            </a:r>
            <a:endPar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E98E018-31BF-45AD-BB4A-2866985C0E3E}"/>
              </a:ext>
            </a:extLst>
          </p:cNvPr>
          <p:cNvSpPr txBox="1"/>
          <p:nvPr/>
        </p:nvSpPr>
        <p:spPr>
          <a:xfrm>
            <a:off x="1376996" y="4267531"/>
            <a:ext cx="25464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benutze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23C01ADC-4EEB-49C8-A72B-E59D8A4864AA}"/>
              </a:ext>
            </a:extLst>
          </p:cNvPr>
          <p:cNvSpPr txBox="1"/>
          <p:nvPr/>
        </p:nvSpPr>
        <p:spPr>
          <a:xfrm>
            <a:off x="1152450" y="4792133"/>
            <a:ext cx="18655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CustomShape 23">
            <a:hlinkClick r:id="" action="ppaction://noaction">
              <a:snd r:embed="rId18" name="T2_W7F_7.2B.wav"/>
            </a:hlinkClick>
            <a:extLst>
              <a:ext uri="{FF2B5EF4-FFF2-40B4-BE49-F238E27FC236}">
                <a16:creationId xmlns:a16="http://schemas.microsoft.com/office/drawing/2014/main" id="{E7D1A879-4BE9-47AC-82DB-1EDED4372FC0}"/>
              </a:ext>
            </a:extLst>
          </p:cNvPr>
          <p:cNvSpPr/>
          <p:nvPr/>
        </p:nvSpPr>
        <p:spPr>
          <a:xfrm>
            <a:off x="281295" y="1193007"/>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CustomShape 23">
            <a:hlinkClick r:id="" action="ppaction://noaction">
              <a:snd r:embed="rId19" name="T2_W7F_7.3B.wav"/>
            </a:hlinkClick>
            <a:extLst>
              <a:ext uri="{FF2B5EF4-FFF2-40B4-BE49-F238E27FC236}">
                <a16:creationId xmlns:a16="http://schemas.microsoft.com/office/drawing/2014/main" id="{A51B6CDC-0BCF-4D30-9559-2638B89860EB}"/>
              </a:ext>
            </a:extLst>
          </p:cNvPr>
          <p:cNvSpPr/>
          <p:nvPr/>
        </p:nvSpPr>
        <p:spPr>
          <a:xfrm>
            <a:off x="1241327"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CustomShape 23">
            <a:hlinkClick r:id="" action="ppaction://noaction">
              <a:snd r:embed="rId20" name="T2_W7F_7.4B.wav"/>
            </a:hlinkClick>
            <a:extLst>
              <a:ext uri="{FF2B5EF4-FFF2-40B4-BE49-F238E27FC236}">
                <a16:creationId xmlns:a16="http://schemas.microsoft.com/office/drawing/2014/main" id="{A097EF42-8387-473B-BBC5-70C9FA82D353}"/>
              </a:ext>
            </a:extLst>
          </p:cNvPr>
          <p:cNvSpPr/>
          <p:nvPr/>
        </p:nvSpPr>
        <p:spPr>
          <a:xfrm>
            <a:off x="2278016"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CustomShape 23">
            <a:hlinkClick r:id="" action="ppaction://noaction">
              <a:snd r:embed="rId21" name="T2_W7F_7.5B.wav"/>
            </a:hlinkClick>
            <a:extLst>
              <a:ext uri="{FF2B5EF4-FFF2-40B4-BE49-F238E27FC236}">
                <a16:creationId xmlns:a16="http://schemas.microsoft.com/office/drawing/2014/main" id="{C1AD6FAC-FB03-42D2-92DB-280A8602C7D6}"/>
              </a:ext>
            </a:extLst>
          </p:cNvPr>
          <p:cNvSpPr/>
          <p:nvPr/>
        </p:nvSpPr>
        <p:spPr>
          <a:xfrm>
            <a:off x="3292539"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CustomShape 23">
            <a:hlinkClick r:id="" action="ppaction://noaction">
              <a:snd r:embed="rId22" name="T2_W7F_7.7B.wav"/>
            </a:hlinkClick>
            <a:extLst>
              <a:ext uri="{FF2B5EF4-FFF2-40B4-BE49-F238E27FC236}">
                <a16:creationId xmlns:a16="http://schemas.microsoft.com/office/drawing/2014/main" id="{4652827B-4BA6-4E66-8DF7-7A94A7475081}"/>
              </a:ext>
            </a:extLst>
          </p:cNvPr>
          <p:cNvSpPr/>
          <p:nvPr/>
        </p:nvSpPr>
        <p:spPr>
          <a:xfrm>
            <a:off x="4312274"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CustomShape 23">
            <a:hlinkClick r:id="" action="ppaction://noaction">
              <a:snd r:embed="rId23" name="T2_W7F_7.8B.wav"/>
            </a:hlinkClick>
            <a:extLst>
              <a:ext uri="{FF2B5EF4-FFF2-40B4-BE49-F238E27FC236}">
                <a16:creationId xmlns:a16="http://schemas.microsoft.com/office/drawing/2014/main" id="{AB8720C3-3D63-43B3-933B-04C10BEC4233}"/>
              </a:ext>
            </a:extLst>
          </p:cNvPr>
          <p:cNvSpPr/>
          <p:nvPr/>
        </p:nvSpPr>
        <p:spPr>
          <a:xfrm>
            <a:off x="5495441"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CustomShape 23">
            <a:hlinkClick r:id="" action="ppaction://noaction">
              <a:snd r:embed="rId24" name="T2_W7F_7.9B.wav"/>
            </a:hlinkClick>
            <a:extLst>
              <a:ext uri="{FF2B5EF4-FFF2-40B4-BE49-F238E27FC236}">
                <a16:creationId xmlns:a16="http://schemas.microsoft.com/office/drawing/2014/main" id="{220640FE-38D7-4FC2-8221-0481AA06C4A9}"/>
              </a:ext>
            </a:extLst>
          </p:cNvPr>
          <p:cNvSpPr/>
          <p:nvPr/>
        </p:nvSpPr>
        <p:spPr>
          <a:xfrm>
            <a:off x="6677821"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CustomShape 23">
            <a:hlinkClick r:id="" action="ppaction://noaction">
              <a:snd r:embed="rId25" name="T2_W7F_7.10B.wav"/>
            </a:hlinkClick>
            <a:extLst>
              <a:ext uri="{FF2B5EF4-FFF2-40B4-BE49-F238E27FC236}">
                <a16:creationId xmlns:a16="http://schemas.microsoft.com/office/drawing/2014/main" id="{E893AEBA-2847-461C-9427-EBBDB8DF3802}"/>
              </a:ext>
            </a:extLst>
          </p:cNvPr>
          <p:cNvSpPr/>
          <p:nvPr/>
        </p:nvSpPr>
        <p:spPr>
          <a:xfrm>
            <a:off x="7752505" y="119335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CustomShape 23">
            <a:hlinkClick r:id="" action="ppaction://noaction">
              <a:snd r:embed="rId26" name="T2_W7F_7.11B.wav"/>
            </a:hlinkClick>
            <a:extLst>
              <a:ext uri="{FF2B5EF4-FFF2-40B4-BE49-F238E27FC236}">
                <a16:creationId xmlns:a16="http://schemas.microsoft.com/office/drawing/2014/main" id="{DEB4ABCE-FB76-4435-A87A-4C199510A986}"/>
              </a:ext>
            </a:extLst>
          </p:cNvPr>
          <p:cNvSpPr/>
          <p:nvPr/>
        </p:nvSpPr>
        <p:spPr>
          <a:xfrm>
            <a:off x="8839917" y="1189903"/>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stomShape 23">
            <a:hlinkClick r:id="" action="ppaction://noaction">
              <a:snd r:embed="rId27" name="T2_W7F_7.12B.wav"/>
            </a:hlinkClick>
            <a:extLst>
              <a:ext uri="{FF2B5EF4-FFF2-40B4-BE49-F238E27FC236}">
                <a16:creationId xmlns:a16="http://schemas.microsoft.com/office/drawing/2014/main" id="{C1C2BC01-1893-4E87-9BE1-928246DE271A}"/>
              </a:ext>
            </a:extLst>
          </p:cNvPr>
          <p:cNvSpPr/>
          <p:nvPr/>
        </p:nvSpPr>
        <p:spPr>
          <a:xfrm>
            <a:off x="9895246" y="1186452"/>
            <a:ext cx="464040" cy="519776"/>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10</a:t>
            </a: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1C1058D-5FA0-37E6-2C9B-EA1EBA00CEA5}"/>
              </a:ext>
            </a:extLst>
          </p:cNvPr>
          <p:cNvSpPr txBox="1"/>
          <p:nvPr/>
        </p:nvSpPr>
        <p:spPr>
          <a:xfrm>
            <a:off x="5099911" y="2407068"/>
            <a:ext cx="19596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4. </a:t>
            </a:r>
            <a:r>
              <a:rPr kumimoji="0" lang="en-GB" sz="2800" b="1" i="0" u="none" strike="noStrike" kern="1200" cap="none" spc="0" normalizeH="0" baseline="0" noProof="0" dirty="0" err="1">
                <a:ln>
                  <a:noFill/>
                </a:ln>
                <a:solidFill>
                  <a:srgbClr val="00B050"/>
                </a:solidFill>
                <a:effectLst/>
                <a:uLnTx/>
                <a:uFillTx/>
                <a:latin typeface="Century Gothic" panose="020B0502020202020204" pitchFamily="34" charset="0"/>
                <a:ea typeface="+mn-ea"/>
                <a:cs typeface="+mn-cs"/>
              </a:rPr>
              <a:t>benutzt</a:t>
            </a:r>
            <a:endParaRPr kumimoji="0" lang="en-GB" sz="2800" b="1"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p:txBody>
      </p:sp>
      <p:sp>
        <p:nvSpPr>
          <p:cNvPr id="39" name="Speech Bubble: Rectangle with Corners Rounded 38">
            <a:extLst>
              <a:ext uri="{FF2B5EF4-FFF2-40B4-BE49-F238E27FC236}">
                <a16:creationId xmlns:a16="http://schemas.microsoft.com/office/drawing/2014/main" id="{60FDECB6-842F-0E06-D7BB-C77097FBC70E}"/>
              </a:ext>
            </a:extLst>
          </p:cNvPr>
          <p:cNvSpPr/>
          <p:nvPr/>
        </p:nvSpPr>
        <p:spPr>
          <a:xfrm>
            <a:off x="5897308" y="4750318"/>
            <a:ext cx="3760817" cy="1689086"/>
          </a:xfrm>
          <a:prstGeom prst="wedgeRoundRectCallout">
            <a:avLst>
              <a:gd name="adj1" fmla="val -32461"/>
              <a:gd name="adj2" fmla="val -148159"/>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latin typeface="Century Gothic" panose="020B0502020202020204" pitchFamily="34" charset="0"/>
            </a:endParaRPr>
          </a:p>
        </p:txBody>
      </p:sp>
      <p:sp>
        <p:nvSpPr>
          <p:cNvPr id="38" name="Speech Bubble: Rectangle with Corners Rounded 37">
            <a:extLst>
              <a:ext uri="{FF2B5EF4-FFF2-40B4-BE49-F238E27FC236}">
                <a16:creationId xmlns:a16="http://schemas.microsoft.com/office/drawing/2014/main" id="{A859B884-2870-A9EF-5C86-FCE2D64410AF}"/>
              </a:ext>
            </a:extLst>
          </p:cNvPr>
          <p:cNvSpPr/>
          <p:nvPr/>
        </p:nvSpPr>
        <p:spPr>
          <a:xfrm>
            <a:off x="5897307" y="4681607"/>
            <a:ext cx="3760817" cy="1689086"/>
          </a:xfrm>
          <a:prstGeom prst="wedgeRoundRectCallout">
            <a:avLst>
              <a:gd name="adj1" fmla="val 31759"/>
              <a:gd name="adj2" fmla="val -142863"/>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We can’t tell if </a:t>
            </a:r>
            <a:r>
              <a:rPr lang="en-GB" sz="2400" dirty="0" err="1">
                <a:latin typeface="Century Gothic" panose="020B0502020202020204" pitchFamily="34" charset="0"/>
              </a:rPr>
              <a:t>benutzt</a:t>
            </a:r>
            <a:r>
              <a:rPr lang="en-GB" sz="2400" dirty="0">
                <a:latin typeface="Century Gothic" panose="020B0502020202020204" pitchFamily="34" charset="0"/>
              </a:rPr>
              <a:t> is du or er/</a:t>
            </a:r>
            <a:r>
              <a:rPr lang="en-GB" sz="2400" dirty="0" err="1">
                <a:latin typeface="Century Gothic" panose="020B0502020202020204" pitchFamily="34" charset="0"/>
              </a:rPr>
              <a:t>sie</a:t>
            </a:r>
            <a:r>
              <a:rPr lang="en-GB" sz="2400" dirty="0">
                <a:latin typeface="Century Gothic" panose="020B0502020202020204" pitchFamily="34" charset="0"/>
              </a:rPr>
              <a:t>/es because it is the same word for both!</a:t>
            </a:r>
          </a:p>
        </p:txBody>
      </p:sp>
    </p:spTree>
    <p:extLst>
      <p:ext uri="{BB962C8B-B14F-4D97-AF65-F5344CB8AC3E}">
        <p14:creationId xmlns:p14="http://schemas.microsoft.com/office/powerpoint/2010/main" val="103288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2_W7F_7.2.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T2_W7F_7.3.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 calcmode="lin" valueType="num">
                                      <p:cBhvr additive="base">
                                        <p:cTn id="1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T2_W7F_7.4.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 calcmode="lin" valueType="num">
                                      <p:cBhvr additive="base">
                                        <p:cTn id="25"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6" name="T2_W7F_7.6.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T2_W7F_7.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anim calcmode="lin" valueType="num">
                                      <p:cBhvr additive="base">
                                        <p:cTn id="4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8" name="T2_W7F_7.7.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xEl>
                                              <p:pRg st="0" end="0"/>
                                            </p:txEl>
                                          </p:spTgt>
                                        </p:tgtEl>
                                        <p:attrNameLst>
                                          <p:attrName>style.visibility</p:attrName>
                                        </p:attrNameLst>
                                      </p:cBhvr>
                                      <p:to>
                                        <p:strVal val="visible"/>
                                      </p:to>
                                    </p:set>
                                    <p:anim calcmode="lin" valueType="num">
                                      <p:cBhvr additive="base">
                                        <p:cTn id="55"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9" name="T2_W7F_7.8.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xEl>
                                              <p:pRg st="0" end="0"/>
                                            </p:txEl>
                                          </p:spTgt>
                                        </p:tgtEl>
                                        <p:attrNameLst>
                                          <p:attrName>style.visibility</p:attrName>
                                        </p:attrNameLst>
                                      </p:cBhvr>
                                      <p:to>
                                        <p:strVal val="visible"/>
                                      </p:to>
                                    </p:set>
                                    <p:anim calcmode="lin" valueType="num">
                                      <p:cBhvr additive="base">
                                        <p:cTn id="6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10" name="T2_W7F_7.9.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 calcmode="lin" valueType="num">
                                      <p:cBhvr additive="base">
                                        <p:cTn id="6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11" name="T2_W7F_7.10.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5">
                                            <p:txEl>
                                              <p:pRg st="0" end="0"/>
                                            </p:txEl>
                                          </p:spTgt>
                                        </p:tgtEl>
                                        <p:attrNameLst>
                                          <p:attrName>style.visibility</p:attrName>
                                        </p:attrNameLst>
                                      </p:cBhvr>
                                      <p:to>
                                        <p:strVal val="visible"/>
                                      </p:to>
                                    </p:set>
                                    <p:anim calcmode="lin" valueType="num">
                                      <p:cBhvr additive="base">
                                        <p:cTn id="7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12" name="T2_W7F_7.11.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6">
                                            <p:txEl>
                                              <p:pRg st="0" end="0"/>
                                            </p:txEl>
                                          </p:spTgt>
                                        </p:tgtEl>
                                        <p:attrNameLst>
                                          <p:attrName>style.visibility</p:attrName>
                                        </p:attrNameLst>
                                      </p:cBhvr>
                                      <p:to>
                                        <p:strVal val="visible"/>
                                      </p:to>
                                    </p:set>
                                    <p:anim calcmode="lin" valueType="num">
                                      <p:cBhvr additive="base">
                                        <p:cTn id="79"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6">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13" name="T2_W7F_7.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38" grpId="0" animBg="1"/>
      <p:bldP spid="3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Ich </a:t>
            </a:r>
            <a:r>
              <a:rPr lang="en-GB" sz="2400" dirty="0" err="1">
                <a:latin typeface="Century Gothic" panose="020B0502020202020204" pitchFamily="34" charset="0"/>
              </a:rPr>
              <a:t>spiele</a:t>
            </a:r>
            <a:r>
              <a:rPr lang="en-GB" sz="2400" dirty="0">
                <a:latin typeface="Century Gothic" panose="020B0502020202020204" pitchFamily="34" charset="0"/>
              </a:rPr>
              <a:t> </a:t>
            </a:r>
            <a:r>
              <a:rPr lang="en-GB" sz="2400" dirty="0" err="1">
                <a:latin typeface="Century Gothic" panose="020B0502020202020204" pitchFamily="34" charset="0"/>
              </a:rPr>
              <a:t>ein</a:t>
            </a:r>
            <a:r>
              <a:rPr lang="en-GB" sz="2400" dirty="0">
                <a:latin typeface="Century Gothic" panose="020B0502020202020204" pitchFamily="34" charset="0"/>
              </a:rPr>
              <a:t> Spiel.</a:t>
            </a:r>
          </a:p>
        </p:txBody>
      </p:sp>
      <p:pic>
        <p:nvPicPr>
          <p:cNvPr id="19" name="Picture 18" descr="A cartoon of a child in a yellow dress&#10;&#10;Description automatically generated">
            <a:extLst>
              <a:ext uri="{FF2B5EF4-FFF2-40B4-BE49-F238E27FC236}">
                <a16:creationId xmlns:a16="http://schemas.microsoft.com/office/drawing/2014/main" id="{0435C51A-DAD4-CC0C-CC2D-40A0F9C45992}"/>
              </a:ext>
            </a:extLst>
          </p:cNvPr>
          <p:cNvPicPr>
            <a:picLocks noChangeAspect="1"/>
          </p:cNvPicPr>
          <p:nvPr/>
        </p:nvPicPr>
        <p:blipFill rotWithShape="1">
          <a:blip r:embed="rId8">
            <a:extLst>
              <a:ext uri="{28A0092B-C50C-407E-A947-70E740481C1C}">
                <a14:useLocalDpi xmlns:a14="http://schemas.microsoft.com/office/drawing/2010/main" val="0"/>
              </a:ext>
            </a:extLst>
          </a:blip>
          <a:srcRect b="58533"/>
          <a:stretch/>
        </p:blipFill>
        <p:spPr>
          <a:xfrm>
            <a:off x="2233676" y="1989474"/>
            <a:ext cx="3118425" cy="2843784"/>
          </a:xfrm>
          <a:prstGeom prst="rect">
            <a:avLst/>
          </a:prstGeom>
        </p:spPr>
      </p:pic>
      <p:pic>
        <p:nvPicPr>
          <p:cNvPr id="20" name="Picture 19">
            <a:extLst>
              <a:ext uri="{FF2B5EF4-FFF2-40B4-BE49-F238E27FC236}">
                <a16:creationId xmlns:a16="http://schemas.microsoft.com/office/drawing/2014/main" id="{EE61007B-052C-9A2E-0C03-2311BB57EE2B}"/>
              </a:ext>
            </a:extLst>
          </p:cNvPr>
          <p:cNvPicPr>
            <a:picLocks noChangeAspect="1"/>
          </p:cNvPicPr>
          <p:nvPr/>
        </p:nvPicPr>
        <p:blipFill>
          <a:blip r:embed="rId9"/>
          <a:stretch>
            <a:fillRect/>
          </a:stretch>
        </p:blipFill>
        <p:spPr>
          <a:xfrm>
            <a:off x="5352101" y="2642120"/>
            <a:ext cx="3128190" cy="2069232"/>
          </a:xfrm>
          <a:prstGeom prst="rect">
            <a:avLst/>
          </a:prstGeom>
        </p:spPr>
      </p:pic>
      <p:sp>
        <p:nvSpPr>
          <p:cNvPr id="24" name="Rectangle 23">
            <a:extLst>
              <a:ext uri="{FF2B5EF4-FFF2-40B4-BE49-F238E27FC236}">
                <a16:creationId xmlns:a16="http://schemas.microsoft.com/office/drawing/2014/main" id="{6EF7E167-B1B2-E440-DD27-EB6A35E894CC}"/>
              </a:ext>
            </a:extLst>
          </p:cNvPr>
          <p:cNvSpPr/>
          <p:nvPr/>
        </p:nvSpPr>
        <p:spPr>
          <a:xfrm>
            <a:off x="4116182" y="5305255"/>
            <a:ext cx="1717690"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34" name="Picture 33" descr="Icon&#10;&#10;Description automatically generated">
            <a:extLst>
              <a:ext uri="{FF2B5EF4-FFF2-40B4-BE49-F238E27FC236}">
                <a16:creationId xmlns:a16="http://schemas.microsoft.com/office/drawing/2014/main" id="{8EF65C3D-1FD8-5F47-95A9-C6BF286546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2537" y="5115529"/>
            <a:ext cx="767130" cy="744813"/>
          </a:xfrm>
          <a:prstGeom prst="rect">
            <a:avLst/>
          </a:prstGeom>
        </p:spPr>
      </p:pic>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pic>
        <p:nvPicPr>
          <p:cNvPr id="13" name="Graphic 12" descr="Teacher">
            <a:extLst>
              <a:ext uri="{FF2B5EF4-FFF2-40B4-BE49-F238E27FC236}">
                <a16:creationId xmlns:a16="http://schemas.microsoft.com/office/drawing/2014/main" id="{444212F0-736A-40B8-AF84-B3BDF51DB1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14" name="Speech Bubble: Rectangle with Corners Rounded 13">
            <a:extLst>
              <a:ext uri="{FF2B5EF4-FFF2-40B4-BE49-F238E27FC236}">
                <a16:creationId xmlns:a16="http://schemas.microsoft.com/office/drawing/2014/main" id="{89F235AD-4C63-E5A6-EDA3-224823928E09}"/>
              </a:ext>
            </a:extLst>
          </p:cNvPr>
          <p:cNvSpPr/>
          <p:nvPr/>
        </p:nvSpPr>
        <p:spPr>
          <a:xfrm>
            <a:off x="4290389" y="109992"/>
            <a:ext cx="390356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Wer</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macht</a:t>
            </a:r>
            <a:r>
              <a:rPr kumimoji="0" lang="en-GB"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a:t>
            </a:r>
          </a:p>
        </p:txBody>
      </p:sp>
      <p:sp>
        <p:nvSpPr>
          <p:cNvPr id="40" name="Google Shape;119;p1">
            <a:extLst>
              <a:ext uri="{FF2B5EF4-FFF2-40B4-BE49-F238E27FC236}">
                <a16:creationId xmlns:a16="http://schemas.microsoft.com/office/drawing/2014/main" id="{ADA51063-AC3F-46EF-AA63-DCC15BF98786}"/>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B8D86CA3-BED9-34B8-37DF-A68C3BE14740}"/>
              </a:ext>
            </a:extLst>
          </p:cNvPr>
          <p:cNvSpPr txBox="1"/>
          <p:nvPr/>
        </p:nvSpPr>
        <p:spPr>
          <a:xfrm>
            <a:off x="58659" y="717310"/>
            <a:ext cx="10099132"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Ronja (ich) is sending photos and texting Olivia (du) about her day with Leon (</a:t>
            </a:r>
            <a:r>
              <a:rPr lang="en-GB" sz="2400" dirty="0" err="1">
                <a:solidFill>
                  <a:srgbClr val="002060"/>
                </a:solidFill>
                <a:latin typeface="Century Gothic" panose="020B0502020202020204" pitchFamily="34" charset="0"/>
              </a:rPr>
              <a:t>xier</a:t>
            </a:r>
            <a:r>
              <a:rPr lang="en-GB" sz="2400" dirty="0">
                <a:solidFill>
                  <a:srgbClr val="002060"/>
                </a:solidFill>
                <a:latin typeface="Century Gothic" panose="020B0502020202020204" pitchFamily="34" charset="0"/>
              </a:rPr>
              <a:t>).</a:t>
            </a:r>
          </a:p>
        </p:txBody>
      </p:sp>
      <p:sp>
        <p:nvSpPr>
          <p:cNvPr id="5" name="Title 2">
            <a:extLst>
              <a:ext uri="{FF2B5EF4-FFF2-40B4-BE49-F238E27FC236}">
                <a16:creationId xmlns:a16="http://schemas.microsoft.com/office/drawing/2014/main" id="{F3632AB0-79BA-2077-33BF-9B92F9C2337E}"/>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dirty="0" err="1">
                <a:solidFill>
                  <a:schemeClr val="bg1"/>
                </a:solidFill>
                <a:latin typeface="Century Gothic" panose="020B0502020202020204" pitchFamily="34" charset="0"/>
              </a:rPr>
              <a:t>schreiben</a:t>
            </a:r>
            <a:endParaRPr lang="en-GB" sz="2000" b="1" kern="0" dirty="0">
              <a:solidFill>
                <a:schemeClr val="bg1"/>
              </a:solidFill>
              <a:latin typeface="Century Gothic" panose="020B0502020202020204" pitchFamily="34" charset="0"/>
            </a:endParaRPr>
          </a:p>
        </p:txBody>
      </p:sp>
      <p:pic>
        <p:nvPicPr>
          <p:cNvPr id="10" name="Graphic 9" descr="Blackboard">
            <a:extLst>
              <a:ext uri="{FF2B5EF4-FFF2-40B4-BE49-F238E27FC236}">
                <a16:creationId xmlns:a16="http://schemas.microsoft.com/office/drawing/2014/main" id="{0E8DC48E-FFF6-4CA9-0629-5D10703D94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19121" y="-110706"/>
            <a:ext cx="1256675" cy="1256675"/>
          </a:xfrm>
          <a:prstGeom prst="rect">
            <a:avLst/>
          </a:prstGeom>
        </p:spPr>
      </p:pic>
      <p:pic>
        <p:nvPicPr>
          <p:cNvPr id="4098" name="Picture 2" descr="Free smartphone portable telephone vector">
            <a:extLst>
              <a:ext uri="{FF2B5EF4-FFF2-40B4-BE49-F238E27FC236}">
                <a16:creationId xmlns:a16="http://schemas.microsoft.com/office/drawing/2014/main" id="{A5F89E57-24FD-7F97-721A-A0025605B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3411620" y="-733529"/>
            <a:ext cx="4520485" cy="9304835"/>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4418520C-D64B-E3BC-CBDD-CDBF6252B175}"/>
              </a:ext>
            </a:extLst>
          </p:cNvPr>
          <p:cNvSpPr/>
          <p:nvPr/>
        </p:nvSpPr>
        <p:spPr>
          <a:xfrm>
            <a:off x="2233676" y="5164086"/>
            <a:ext cx="7048500" cy="647700"/>
          </a:xfrm>
          <a:prstGeom prst="wedgeRoundRectCallout">
            <a:avLst>
              <a:gd name="adj1" fmla="val 53401"/>
              <a:gd name="adj2" fmla="val -21814"/>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Du </a:t>
            </a:r>
            <a:r>
              <a:rPr lang="en-GB" sz="2400" dirty="0" err="1">
                <a:latin typeface="Century Gothic" panose="020B0502020202020204" pitchFamily="34" charset="0"/>
              </a:rPr>
              <a:t>machst</a:t>
            </a:r>
            <a:r>
              <a:rPr lang="en-GB" sz="2400" dirty="0">
                <a:latin typeface="Century Gothic" panose="020B0502020202020204" pitchFamily="34" charset="0"/>
              </a:rPr>
              <a:t> </a:t>
            </a:r>
            <a:r>
              <a:rPr lang="en-GB" sz="2400" dirty="0" err="1">
                <a:latin typeface="Century Gothic" panose="020B0502020202020204" pitchFamily="34" charset="0"/>
              </a:rPr>
              <a:t>deine</a:t>
            </a:r>
            <a:r>
              <a:rPr lang="en-GB" sz="2400" dirty="0">
                <a:latin typeface="Century Gothic" panose="020B0502020202020204" pitchFamily="34" charset="0"/>
              </a:rPr>
              <a:t> </a:t>
            </a:r>
            <a:r>
              <a:rPr lang="en-GB" sz="2400" dirty="0" err="1">
                <a:latin typeface="Century Gothic" panose="020B0502020202020204" pitchFamily="34" charset="0"/>
              </a:rPr>
              <a:t>Hausaufgabe</a:t>
            </a:r>
            <a:r>
              <a:rPr lang="en-GB" sz="2400" dirty="0">
                <a:latin typeface="Century Gothic" panose="020B0502020202020204" pitchFamily="34" charset="0"/>
              </a:rPr>
              <a:t>.</a:t>
            </a:r>
          </a:p>
        </p:txBody>
      </p:sp>
      <p:sp>
        <p:nvSpPr>
          <p:cNvPr id="4" name="Rectangle 3">
            <a:extLst>
              <a:ext uri="{FF2B5EF4-FFF2-40B4-BE49-F238E27FC236}">
                <a16:creationId xmlns:a16="http://schemas.microsoft.com/office/drawing/2014/main" id="{A1005F20-0D59-C690-FEDC-6C0EAD10C5C6}"/>
              </a:ext>
            </a:extLst>
          </p:cNvPr>
          <p:cNvSpPr/>
          <p:nvPr/>
        </p:nvSpPr>
        <p:spPr>
          <a:xfrm>
            <a:off x="3317383" y="5296854"/>
            <a:ext cx="1717690" cy="38216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______ ______</a:t>
            </a:r>
          </a:p>
        </p:txBody>
      </p:sp>
      <p:pic>
        <p:nvPicPr>
          <p:cNvPr id="5122" name="Picture 2" descr="Free emoji face crying vector">
            <a:extLst>
              <a:ext uri="{FF2B5EF4-FFF2-40B4-BE49-F238E27FC236}">
                <a16:creationId xmlns:a16="http://schemas.microsoft.com/office/drawing/2014/main" id="{071F200A-F263-9E68-7464-C1E703041E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3956" y="5269835"/>
            <a:ext cx="409182" cy="4091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artoon of a person in a black outfit&#10;&#10;Description automatically generated">
            <a:extLst>
              <a:ext uri="{FF2B5EF4-FFF2-40B4-BE49-F238E27FC236}">
                <a16:creationId xmlns:a16="http://schemas.microsoft.com/office/drawing/2014/main" id="{C013E504-9DCB-9FA9-2E72-C317BEE7DCE2}"/>
              </a:ext>
            </a:extLst>
          </p:cNvPr>
          <p:cNvPicPr>
            <a:picLocks noChangeAspect="1"/>
          </p:cNvPicPr>
          <p:nvPr/>
        </p:nvPicPr>
        <p:blipFill rotWithShape="1">
          <a:blip r:embed="rId9">
            <a:extLst>
              <a:ext uri="{28A0092B-C50C-407E-A947-70E740481C1C}">
                <a14:useLocalDpi xmlns:a14="http://schemas.microsoft.com/office/drawing/2010/main" val="0"/>
              </a:ext>
            </a:extLst>
          </a:blip>
          <a:srcRect t="-1" b="63877"/>
          <a:stretch/>
        </p:blipFill>
        <p:spPr>
          <a:xfrm>
            <a:off x="3023933" y="2326540"/>
            <a:ext cx="2334451" cy="2470201"/>
          </a:xfrm>
          <a:prstGeom prst="rect">
            <a:avLst/>
          </a:prstGeom>
        </p:spPr>
      </p:pic>
      <p:pic>
        <p:nvPicPr>
          <p:cNvPr id="5124" name="Picture 4" descr="Free blank color draw vector">
            <a:extLst>
              <a:ext uri="{FF2B5EF4-FFF2-40B4-BE49-F238E27FC236}">
                <a16:creationId xmlns:a16="http://schemas.microsoft.com/office/drawing/2014/main" id="{1D8932F7-DA68-AD1E-5B77-56FF3AB6F7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090" y="2485216"/>
            <a:ext cx="1970174" cy="23524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 company name&#10;&#10;Description automatically generated">
            <a:extLst>
              <a:ext uri="{FF2B5EF4-FFF2-40B4-BE49-F238E27FC236}">
                <a16:creationId xmlns:a16="http://schemas.microsoft.com/office/drawing/2014/main" id="{168BDE83-A775-BBD9-1263-76E0E502E2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90212" y="5088610"/>
            <a:ext cx="839224" cy="830997"/>
          </a:xfrm>
          <a:prstGeom prst="rect">
            <a:avLst/>
          </a:prstGeom>
        </p:spPr>
      </p:pic>
    </p:spTree>
    <p:extLst>
      <p:ext uri="{BB962C8B-B14F-4D97-AF65-F5344CB8AC3E}">
        <p14:creationId xmlns:p14="http://schemas.microsoft.com/office/powerpoint/2010/main" val="173559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2551</Words>
  <Application>Microsoft Office PowerPoint</Application>
  <PresentationFormat>Widescreen</PresentationFormat>
  <Paragraphs>407</Paragraphs>
  <Slides>18</Slides>
  <Notes>18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18</vt:i4>
      </vt:variant>
    </vt:vector>
  </HeadingPairs>
  <TitlesOfParts>
    <vt:vector size="30" baseType="lpstr">
      <vt:lpstr>Arial</vt:lpstr>
      <vt:lpstr>Calibri</vt:lpstr>
      <vt:lpstr>Calibri Light</vt:lpstr>
      <vt:lpstr>Century Gothic</vt:lpstr>
      <vt:lpstr>Modern Love</vt:lpstr>
      <vt:lpstr>Segoe Print</vt:lpstr>
      <vt:lpstr>Symbol</vt:lpstr>
      <vt:lpstr>Wingdings</vt:lpstr>
      <vt:lpstr>1_Office Theme</vt:lpstr>
      <vt:lpstr>Office Theme</vt:lpstr>
      <vt:lpstr>2_Office Theme</vt:lpstr>
      <vt:lpstr>3_Office Theme</vt:lpstr>
      <vt:lpstr>Talking about things and things to do</vt:lpstr>
      <vt:lpstr>aussprechen</vt:lpstr>
      <vt:lpstr>aussprechen</vt:lpstr>
      <vt:lpstr>aussprechen</vt:lpstr>
      <vt:lpstr>PowerPoint Presentation</vt:lpstr>
      <vt:lpstr>Follow up 2</vt:lpstr>
      <vt:lpstr>Follow up 3</vt:lpstr>
      <vt:lpstr>Follow up 4: </vt:lpstr>
      <vt:lpstr>Follow up 4: </vt:lpstr>
      <vt:lpstr>Follow up 4: </vt:lpstr>
      <vt:lpstr>Follow up 4: </vt:lpstr>
      <vt:lpstr>Follow up 4: </vt:lpstr>
      <vt:lpstr>Follow up 4: </vt:lpstr>
      <vt:lpstr>Follow up 5: </vt:lpstr>
      <vt:lpstr>Follow up 5: </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50</cp:revision>
  <dcterms:created xsi:type="dcterms:W3CDTF">2021-06-12T06:20:35Z</dcterms:created>
  <dcterms:modified xsi:type="dcterms:W3CDTF">2023-11-24T11:41:21Z</dcterms:modified>
</cp:coreProperties>
</file>