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22"/>
  </p:notesMasterIdLst>
  <p:sldIdLst>
    <p:sldId id="257" r:id="rId4"/>
    <p:sldId id="925" r:id="rId5"/>
    <p:sldId id="958" r:id="rId6"/>
    <p:sldId id="959" r:id="rId7"/>
    <p:sldId id="973" r:id="rId8"/>
    <p:sldId id="977" r:id="rId9"/>
    <p:sldId id="978" r:id="rId10"/>
    <p:sldId id="538" r:id="rId11"/>
    <p:sldId id="983" r:id="rId12"/>
    <p:sldId id="984" r:id="rId13"/>
    <p:sldId id="985" r:id="rId14"/>
    <p:sldId id="986" r:id="rId15"/>
    <p:sldId id="987" r:id="rId16"/>
    <p:sldId id="979" r:id="rId17"/>
    <p:sldId id="970" r:id="rId18"/>
    <p:sldId id="953" r:id="rId19"/>
    <p:sldId id="980" r:id="rId20"/>
    <p:sldId id="9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71581" autoAdjust="0"/>
  </p:normalViewPr>
  <p:slideViewPr>
    <p:cSldViewPr snapToGrid="0">
      <p:cViewPr varScale="1">
        <p:scale>
          <a:sx n="73" d="100"/>
          <a:sy n="73" d="100"/>
        </p:scale>
        <p:origin x="688"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A6D917B-01C2-459F-8E0A-5E7ECDC0F790}"/>
    <pc:docChg chg="modSld">
      <pc:chgData name="Charlotte Moss" userId="17b589c9-cb67-41ed-a894-f82ca12b573d" providerId="ADAL" clId="{9A6D917B-01C2-459F-8E0A-5E7ECDC0F790}" dt="2023-11-24T11:27:19.720" v="14" actId="20577"/>
      <pc:docMkLst>
        <pc:docMk/>
      </pc:docMkLst>
      <pc:sldChg chg="modNotesTx">
        <pc:chgData name="Charlotte Moss" userId="17b589c9-cb67-41ed-a894-f82ca12b573d" providerId="ADAL" clId="{9A6D917B-01C2-459F-8E0A-5E7ECDC0F790}" dt="2023-11-24T11:15:12.698" v="0" actId="20577"/>
        <pc:sldMkLst>
          <pc:docMk/>
          <pc:sldMk cId="3789541417" sldId="973"/>
        </pc:sldMkLst>
      </pc:sldChg>
      <pc:sldChg chg="modSp mod">
        <pc:chgData name="Charlotte Moss" userId="17b589c9-cb67-41ed-a894-f82ca12b573d" providerId="ADAL" clId="{9A6D917B-01C2-459F-8E0A-5E7ECDC0F790}" dt="2023-11-24T11:27:19.720" v="14" actId="20577"/>
        <pc:sldMkLst>
          <pc:docMk/>
          <pc:sldMk cId="2661322239" sldId="978"/>
        </pc:sldMkLst>
        <pc:spChg chg="mod">
          <ac:chgData name="Charlotte Moss" userId="17b589c9-cb67-41ed-a894-f82ca12b573d" providerId="ADAL" clId="{9A6D917B-01C2-459F-8E0A-5E7ECDC0F790}" dt="2023-11-24T11:27:19.720" v="14" actId="20577"/>
          <ac:spMkLst>
            <pc:docMk/>
            <pc:sldMk cId="2661322239" sldId="978"/>
            <ac:spMk id="10" creationId="{94B4CB56-EF9F-4AEF-B7BF-2923058BCD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r>
              <a:rPr lang="en-GB" sz="1800" spc="-1" dirty="0">
                <a:solidFill>
                  <a:srgbClr val="000000"/>
                </a:solidFill>
                <a:latin typeface="Calibri"/>
                <a:ea typeface="Calibri"/>
              </a:rPr>
              <a:t> </a:t>
            </a:r>
            <a:r>
              <a:rPr lang="en-GB" sz="1800" b="0" strike="noStrike" spc="-1" dirty="0">
                <a:solidFill>
                  <a:srgbClr val="000000"/>
                </a:solidFill>
                <a:latin typeface="Calibri"/>
                <a:ea typeface="Calibri"/>
              </a:rPr>
              <a:t>attribution required.</a:t>
            </a:r>
            <a:endParaRPr lang="en-GB" sz="1800" b="0" strike="noStrike" spc="-1" dirty="0">
              <a:latin typeface="Arial"/>
              <a:cs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[s-] [-s-] </a:t>
            </a:r>
            <a:r>
              <a:rPr lang="de-DE" sz="1800" b="1" i="0" strike="noStrike" spc="-1" dirty="0">
                <a:solidFill>
                  <a:srgbClr val="002060"/>
                </a:solidFill>
                <a:latin typeface="Century Gothic"/>
                <a:ea typeface="Century Gothic"/>
              </a:rPr>
              <a:t>singen </a:t>
            </a:r>
            <a:r>
              <a:rPr lang="de-DE" sz="1800" b="0" i="0" strike="noStrike" spc="-1" dirty="0">
                <a:solidFill>
                  <a:srgbClr val="002060"/>
                </a:solidFill>
                <a:latin typeface="Century Gothic"/>
                <a:ea typeface="Century Gothic"/>
              </a:rPr>
              <a:t>[1063] </a:t>
            </a:r>
            <a:r>
              <a:rPr lang="de-DE" sz="1800" b="1" i="0" strike="noStrike" spc="-1" dirty="0">
                <a:solidFill>
                  <a:srgbClr val="002060"/>
                </a:solidFill>
                <a:latin typeface="Century Gothic"/>
                <a:ea typeface="Century Gothic"/>
              </a:rPr>
              <a:t>Person </a:t>
            </a:r>
            <a:r>
              <a:rPr lang="de-DE" sz="1800" b="0" i="0" strike="noStrike" spc="-1" dirty="0">
                <a:solidFill>
                  <a:srgbClr val="002060"/>
                </a:solidFill>
                <a:latin typeface="Century Gothic"/>
                <a:ea typeface="Century Gothic"/>
              </a:rPr>
              <a:t>[357] </a:t>
            </a:r>
            <a:r>
              <a:rPr lang="de-DE" sz="1800" b="1" i="0" strike="noStrike" spc="-1" dirty="0">
                <a:solidFill>
                  <a:srgbClr val="002060"/>
                </a:solidFill>
                <a:latin typeface="Century Gothic"/>
                <a:ea typeface="Century Gothic"/>
              </a:rPr>
              <a:t>langsam </a:t>
            </a:r>
            <a:r>
              <a:rPr lang="de-DE" sz="1800" b="0" i="0" strike="noStrike" spc="-1" dirty="0">
                <a:solidFill>
                  <a:srgbClr val="002060"/>
                </a:solidFill>
                <a:latin typeface="Century Gothic"/>
                <a:ea typeface="Century Gothic"/>
              </a:rPr>
              <a:t>[526] </a:t>
            </a:r>
            <a:r>
              <a:rPr lang="de-DE" sz="1800" b="1" i="0" strike="noStrike" spc="-1" dirty="0">
                <a:solidFill>
                  <a:srgbClr val="002060"/>
                </a:solidFill>
                <a:latin typeface="Century Gothic"/>
                <a:ea typeface="Century Gothic"/>
              </a:rPr>
              <a:t>sehr </a:t>
            </a:r>
            <a:r>
              <a:rPr lang="de-DE" sz="1800" b="0" i="0" strike="noStrike" spc="-1" dirty="0">
                <a:solidFill>
                  <a:srgbClr val="002060"/>
                </a:solidFill>
                <a:latin typeface="Century Gothic"/>
                <a:ea typeface="Century Gothic"/>
              </a:rPr>
              <a:t>[81] </a:t>
            </a:r>
            <a:r>
              <a:rPr lang="de-DE" sz="1800" b="1" i="0" strike="noStrike" spc="-1" dirty="0">
                <a:solidFill>
                  <a:srgbClr val="002060"/>
                </a:solidFill>
                <a:latin typeface="Century Gothic"/>
                <a:ea typeface="Century Gothic"/>
              </a:rPr>
              <a:t>besuchen </a:t>
            </a:r>
            <a:r>
              <a:rPr lang="de-DE" sz="1800" b="0" i="0" strike="noStrike" spc="-1" dirty="0">
                <a:solidFill>
                  <a:srgbClr val="002060"/>
                </a:solidFill>
                <a:latin typeface="Century Gothic"/>
                <a:ea typeface="Century Gothic"/>
              </a:rPr>
              <a:t>[820]</a:t>
            </a:r>
            <a:endParaRPr lang="en-GB" sz="1800" b="0" i="0" strike="noStrike" spc="-1" dirty="0">
              <a:solidFill>
                <a:srgbClr val="002060"/>
              </a:solidFill>
              <a:latin typeface="Century Gothic"/>
              <a:ea typeface="Century Gothic"/>
            </a:endParaRPr>
          </a:p>
          <a:p>
            <a:pPr marL="216000" indent="-216000">
              <a:lnSpc>
                <a:spcPct val="100000"/>
              </a:lnSpc>
            </a:pPr>
            <a:r>
              <a:rPr lang="en-GB" sz="1800" b="0" i="0" strike="noStrike" spc="-1" dirty="0">
                <a:solidFill>
                  <a:srgbClr val="002060"/>
                </a:solidFill>
                <a:latin typeface="Century Gothic"/>
                <a:ea typeface="Century Gothic"/>
              </a:rPr>
              <a:t>vs. [z] </a:t>
            </a:r>
            <a:r>
              <a:rPr lang="de-DE" sz="1800" b="0" i="0" strike="noStrike" spc="-1" dirty="0">
                <a:solidFill>
                  <a:srgbClr val="002060"/>
                </a:solidFill>
                <a:latin typeface="Century Gothic"/>
                <a:ea typeface="Century Gothic"/>
              </a:rPr>
              <a:t>Zug [675] sitzen [231] Platz [326] Zimmer [665] zehn [333]</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benutzen </a:t>
            </a:r>
            <a:r>
              <a:rPr lang="de-DE" sz="1800" b="0" i="0" strike="noStrike" spc="-1" dirty="0">
                <a:solidFill>
                  <a:srgbClr val="002060"/>
                </a:solidFill>
                <a:latin typeface="Century Gothic"/>
                <a:ea typeface="Century Gothic"/>
              </a:rPr>
              <a:t>[1119] </a:t>
            </a:r>
            <a:r>
              <a:rPr lang="de-DE" sz="1800" b="1" i="0" strike="noStrike" spc="-1" dirty="0">
                <a:solidFill>
                  <a:srgbClr val="002060"/>
                </a:solidFill>
                <a:latin typeface="Century Gothic"/>
                <a:ea typeface="Century Gothic"/>
              </a:rPr>
              <a:t>spielen </a:t>
            </a:r>
            <a:r>
              <a:rPr lang="de-DE" sz="1800" b="0" i="0" strike="noStrike" spc="-1" dirty="0">
                <a:solidFill>
                  <a:srgbClr val="002060"/>
                </a:solidFill>
                <a:latin typeface="Century Gothic"/>
                <a:ea typeface="Century Gothic"/>
              </a:rPr>
              <a:t>[205] </a:t>
            </a:r>
            <a:r>
              <a:rPr lang="de-DE" sz="1800" b="1" i="0" strike="noStrike" spc="-1" dirty="0">
                <a:solidFill>
                  <a:srgbClr val="002060"/>
                </a:solidFill>
                <a:latin typeface="Century Gothic"/>
                <a:ea typeface="Century Gothic"/>
              </a:rPr>
              <a:t>Sport </a:t>
            </a:r>
            <a:r>
              <a:rPr lang="de-DE" sz="1800" b="0" i="0" strike="noStrike" spc="-1" dirty="0">
                <a:solidFill>
                  <a:srgbClr val="002060"/>
                </a:solidFill>
                <a:latin typeface="Century Gothic"/>
                <a:ea typeface="Century Gothic"/>
              </a:rPr>
              <a:t>[945]  </a:t>
            </a:r>
            <a:r>
              <a:rPr lang="de-DE" sz="1800" b="1" i="0" strike="noStrike" spc="-1" dirty="0">
                <a:solidFill>
                  <a:srgbClr val="002060"/>
                </a:solidFill>
                <a:latin typeface="Century Gothic"/>
                <a:ea typeface="Century Gothic"/>
              </a:rPr>
              <a:t>zu Hause </a:t>
            </a:r>
            <a:r>
              <a:rPr lang="de-DE" sz="1800" b="0" i="0" strike="noStrike" spc="-1" dirty="0">
                <a:solidFill>
                  <a:srgbClr val="002060"/>
                </a:solidFill>
                <a:latin typeface="Century Gothic"/>
                <a:ea typeface="Century Gothic"/>
              </a:rPr>
              <a:t>[n/a]</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1: du hast [7] </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2: </a:t>
            </a:r>
            <a:r>
              <a:rPr lang="de-DE" sz="2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a:t>
            </a:r>
            <a:r>
              <a:rPr lang="en-GB" sz="1600" b="0" strike="noStrike" spc="-1">
                <a:solidFill>
                  <a:srgbClr val="000000"/>
                </a:solidFill>
                <a:latin typeface="Calibri"/>
                <a:ea typeface="Calibri"/>
              </a:rPr>
              <a:t>that first introduced </a:t>
            </a:r>
            <a:r>
              <a:rPr lang="en-GB" sz="1600" b="0" strike="noStrike" spc="-1" dirty="0">
                <a:solidFill>
                  <a:srgbClr val="000000"/>
                </a:solidFill>
                <a:latin typeface="Calibri"/>
                <a:ea typeface="Calibri"/>
              </a:rPr>
              <a:t>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443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547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001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[6/6]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550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503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59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pronounced like an English ‘z’, and [z], pronounced like English ‘</a:t>
            </a:r>
            <a:r>
              <a:rPr lang="en-GB" b="0" baseline="0" dirty="0" err="1"/>
              <a:t>ts</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are going to play a speaking game like I spy with the words. Explain that </a:t>
            </a:r>
            <a:r>
              <a:rPr lang="en-GB" b="0" i="1" dirty="0"/>
              <a:t>Ich </a:t>
            </a:r>
            <a:r>
              <a:rPr lang="en-GB" b="0" i="1" dirty="0" err="1"/>
              <a:t>sehe</a:t>
            </a:r>
            <a:r>
              <a:rPr lang="en-GB" b="0" i="1" dirty="0"/>
              <a:t> </a:t>
            </a:r>
            <a:r>
              <a:rPr lang="en-GB" b="0" i="0" dirty="0"/>
              <a:t>means ‘I see’ or here, ‘I spy’. </a:t>
            </a:r>
            <a:br>
              <a:rPr lang="en-GB" dirty="0"/>
            </a:br>
            <a:r>
              <a:rPr lang="en-GB" dirty="0"/>
              <a:t>2. Click to bring up the example conversation between Herr Lehmann and </a:t>
            </a:r>
            <a:r>
              <a:rPr lang="en-GB" dirty="0" err="1"/>
              <a:t>Lias</a:t>
            </a:r>
            <a:r>
              <a:rPr lang="en-GB" dirty="0"/>
              <a:t>. Explain that the pupils will take on </a:t>
            </a:r>
            <a:r>
              <a:rPr lang="en-GB" dirty="0" err="1"/>
              <a:t>Lias</a:t>
            </a:r>
            <a:r>
              <a:rPr lang="en-GB" dirty="0"/>
              <a:t>’ role first of all, and you will be the teacher. </a:t>
            </a:r>
            <a:br>
              <a:rPr lang="en-GB" baseline="0" dirty="0"/>
            </a:br>
            <a:r>
              <a:rPr lang="en-GB" baseline="0" dirty="0"/>
              <a:t>3. Play the game as a class, with you saying the teacher role and the pupils guessing the word, based on whether you say Ronja/Leon/Olivia. Check that pupils are applying the pronunciation rules for [s] and [z]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baseline="0" dirty="0" err="1"/>
              <a:t>grinsen</a:t>
            </a:r>
            <a:r>
              <a:rPr lang="en-GB" baseline="0" dirty="0"/>
              <a:t> [2386] </a:t>
            </a:r>
            <a:r>
              <a:rPr lang="en-GB" sz="1200" b="0" baseline="0" dirty="0" err="1"/>
              <a:t>reisen</a:t>
            </a:r>
            <a:r>
              <a:rPr lang="en-GB" sz="1200" b="0" baseline="0" dirty="0"/>
              <a:t> [933] </a:t>
            </a:r>
            <a:r>
              <a:rPr lang="en-GB" sz="1200" b="0" baseline="0" dirty="0" err="1"/>
              <a:t>sehen</a:t>
            </a:r>
            <a:r>
              <a:rPr lang="en-GB" sz="1200" b="0" baseline="0" dirty="0"/>
              <a:t> [79] </a:t>
            </a:r>
            <a:r>
              <a:rPr lang="en-GB" sz="1200" b="0" baseline="0" dirty="0" err="1"/>
              <a:t>singen</a:t>
            </a:r>
            <a:r>
              <a:rPr lang="en-GB" sz="1200" b="0" baseline="0" dirty="0"/>
              <a:t> [1063] </a:t>
            </a:r>
            <a:r>
              <a:rPr lang="en-GB" sz="1200" b="0" baseline="0" dirty="0" err="1"/>
              <a:t>sitzen</a:t>
            </a:r>
            <a:r>
              <a:rPr lang="en-GB" sz="1200" b="0" baseline="0" dirty="0"/>
              <a:t> [231] </a:t>
            </a:r>
            <a:r>
              <a:rPr lang="en-GB" sz="1200" b="0" baseline="0" dirty="0" err="1"/>
              <a:t>tanzen</a:t>
            </a:r>
            <a:r>
              <a:rPr lang="en-GB" sz="1200" b="0" baseline="0" dirty="0"/>
              <a:t> [1497] </a:t>
            </a:r>
            <a:r>
              <a:rPr lang="en-GB" sz="1200" b="0" baseline="0" dirty="0" err="1"/>
              <a:t>zahlen</a:t>
            </a:r>
            <a:r>
              <a:rPr lang="en-GB" sz="1200" b="0" baseline="0" dirty="0"/>
              <a:t> [832] </a:t>
            </a:r>
            <a:r>
              <a:rPr lang="en-GB" sz="1200" b="0" baseline="0" dirty="0" err="1"/>
              <a:t>zeichnen</a:t>
            </a:r>
            <a:r>
              <a:rPr lang="en-GB" sz="1200" b="0" baseline="0" dirty="0"/>
              <a:t> [1259] </a:t>
            </a:r>
            <a:r>
              <a:rPr lang="en-GB" sz="1200" b="0" baseline="0" dirty="0" err="1"/>
              <a:t>zeigen</a:t>
            </a:r>
            <a:r>
              <a:rPr lang="en-GB" sz="1200" b="0" baseline="0" dirty="0"/>
              <a:t> [136]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to pupils that they need to decide which verbs could be correct starters to each of the 5 sentences, based on their meaning. Sometimes all verbs might make sense.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discuss in pairs and write down 1-5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for ticks to appear next to correct verbs. Discuss meanings of each question/statement as you correct.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Ensure pupils know the meanings of the 5 words in red boxes, as without this knowledge they will struggle to access the task. Also point out the questions and statements. </a:t>
            </a:r>
            <a:br>
              <a:rPr lang="en-GB" dirty="0"/>
            </a:br>
            <a:br>
              <a:rPr lang="en-GB" dirty="0"/>
            </a:br>
            <a:r>
              <a:rPr lang="en-GB" b="1" dirty="0"/>
              <a:t>Additional task suggestions:</a:t>
            </a:r>
            <a:br>
              <a:rPr lang="en-GB" dirty="0"/>
            </a:br>
            <a:r>
              <a:rPr lang="en-GB" dirty="0"/>
              <a:t>1.  Pupils make up their own sense and nonsense sentences and questions, and their partner or the class must decide whether or not they make sense.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understanding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verb endings.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10 verb forms and need to decide if they belong in the ich, du or er/</a:t>
            </a:r>
            <a:r>
              <a:rPr lang="en-GB" b="0" dirty="0" err="1"/>
              <a:t>sie</a:t>
            </a:r>
            <a:r>
              <a:rPr lang="en-GB" b="0" dirty="0"/>
              <a:t>/</a:t>
            </a:r>
            <a:r>
              <a:rPr lang="en-GB" b="0" dirty="0" err="1"/>
              <a:t>xier</a:t>
            </a:r>
            <a:r>
              <a:rPr lang="en-GB" b="0" dirty="0"/>
              <a:t> category, based on the endings.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1-10.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the first audio and discuss as a class why the verb belongs in the ‘you’ circle.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for items 2-10.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in the correct circle.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pupils know what each verb is in the infinitive and how they have been changed for the different persons of the verb.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i="1" dirty="0" err="1"/>
              <a:t>haben</a:t>
            </a:r>
            <a:r>
              <a:rPr lang="en-GB" sz="1200" b="0" i="1" dirty="0"/>
              <a:t> is included here in the ‘ich’ form as it follows the regular pattern, but not in the ‘du’ and ‘er/</a:t>
            </a:r>
            <a:r>
              <a:rPr lang="en-GB" sz="1200" b="0" i="1" dirty="0" err="1"/>
              <a:t>sie</a:t>
            </a:r>
            <a:r>
              <a:rPr lang="en-GB" sz="1200" b="0" i="1" dirty="0"/>
              <a:t>/</a:t>
            </a:r>
            <a:r>
              <a:rPr lang="en-GB" sz="1200" b="0" i="1" dirty="0" err="1"/>
              <a:t>xier</a:t>
            </a:r>
            <a:r>
              <a:rPr lang="en-GB" sz="1200" b="0" i="1" dirty="0"/>
              <a:t>’ forms.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spielst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[er] </a:t>
            </a:r>
            <a:r>
              <a:rPr lang="en-GB" sz="1200" b="0" dirty="0" err="1">
                <a:latin typeface="Century Gothic" panose="020B0502020202020204" pitchFamily="34" charset="0"/>
              </a:rPr>
              <a:t>macht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schreibe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a:t>
            </a:r>
            <a:r>
              <a:rPr lang="en-GB" sz="1200" b="0" dirty="0" err="1">
                <a:latin typeface="Century Gothic" panose="020B0502020202020204" pitchFamily="34" charset="0"/>
              </a:rPr>
              <a:t>sie</a:t>
            </a:r>
            <a:r>
              <a:rPr lang="en-GB" sz="1200" b="0" dirty="0">
                <a:latin typeface="Century Gothic" panose="020B0502020202020204" pitchFamily="34" charset="0"/>
              </a:rPr>
              <a:t>] </a:t>
            </a:r>
            <a:r>
              <a:rPr lang="en-GB" sz="1200" b="0" dirty="0" err="1">
                <a:latin typeface="Century Gothic" panose="020B0502020202020204" pitchFamily="34" charset="0"/>
              </a:rPr>
              <a:t>benutzt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brauche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bekommst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machst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a:t>
            </a:r>
            <a:r>
              <a:rPr lang="en-GB" sz="1200" b="0" dirty="0" err="1">
                <a:latin typeface="Century Gothic" panose="020B0502020202020204" pitchFamily="34" charset="0"/>
              </a:rPr>
              <a:t>xier</a:t>
            </a:r>
            <a:r>
              <a:rPr lang="en-GB" sz="1200" b="0" dirty="0">
                <a:latin typeface="Century Gothic" panose="020B0502020202020204" pitchFamily="34" charset="0"/>
              </a:rPr>
              <a:t>] </a:t>
            </a:r>
            <a:r>
              <a:rPr lang="en-GB" sz="1200" b="0" dirty="0" err="1">
                <a:latin typeface="Century Gothic" panose="020B0502020202020204" pitchFamily="34" charset="0"/>
              </a:rPr>
              <a:t>spielt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benutze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habe</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production of singular person forms of a regular verb in statements and questions.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Explain the task. Ronja is sending photos and texting Olivia.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Pupils will need to write the correct pronoun (based on who is in the picture that Ronja has sent) and verb for each text. Remind pupils how verbs change their ending depending who is ‘doing’ the verb and how the syntax changes for a question.  </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111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15331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953016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722677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935167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444080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502952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12082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932425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128955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02219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592588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67645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9284404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audio" Target="../media/audio66.wav"/><Relationship Id="rId7" Type="http://schemas.openxmlformats.org/officeDocument/2006/relationships/image" Target="../media/image37.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image" Target="../media/image23.gif"/><Relationship Id="rId5" Type="http://schemas.openxmlformats.org/officeDocument/2006/relationships/image" Target="../media/image18.svg"/><Relationship Id="rId10"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audio" Target="../media/audio67.wav"/><Relationship Id="rId7" Type="http://schemas.openxmlformats.org/officeDocument/2006/relationships/image" Target="../media/image37.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image" Target="../media/image47.png"/><Relationship Id="rId5" Type="http://schemas.openxmlformats.org/officeDocument/2006/relationships/image" Target="../media/image18.svg"/><Relationship Id="rId10"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51.png"/><Relationship Id="rId3" Type="http://schemas.openxmlformats.org/officeDocument/2006/relationships/audio" Target="../media/audio68.wav"/><Relationship Id="rId7" Type="http://schemas.openxmlformats.org/officeDocument/2006/relationships/image" Target="../media/image37.png"/><Relationship Id="rId12"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image" Target="../media/image49.png"/><Relationship Id="rId5" Type="http://schemas.openxmlformats.org/officeDocument/2006/relationships/image" Target="../media/image18.svg"/><Relationship Id="rId10" Type="http://schemas.openxmlformats.org/officeDocument/2006/relationships/image" Target="../media/image24.gif"/><Relationship Id="rId4" Type="http://schemas.openxmlformats.org/officeDocument/2006/relationships/image" Target="../media/image17.png"/><Relationship Id="rId9" Type="http://schemas.openxmlformats.org/officeDocument/2006/relationships/image" Target="../media/image39.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54.png"/><Relationship Id="rId3" Type="http://schemas.openxmlformats.org/officeDocument/2006/relationships/audio" Target="../media/audio69.wav"/><Relationship Id="rId7" Type="http://schemas.openxmlformats.org/officeDocument/2006/relationships/image" Target="../media/image37.pn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image" Target="../media/image52.jpeg"/><Relationship Id="rId5" Type="http://schemas.openxmlformats.org/officeDocument/2006/relationships/image" Target="../media/image18.sv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9.wav"/><Relationship Id="rId3" Type="http://schemas.openxmlformats.org/officeDocument/2006/relationships/audio" Target="../media/audio71.wav"/><Relationship Id="rId7" Type="http://schemas.openxmlformats.org/officeDocument/2006/relationships/audio" Target="../media/audio73.wav"/><Relationship Id="rId12" Type="http://schemas.openxmlformats.org/officeDocument/2006/relationships/audio" Target="../media/audio78.wav"/><Relationship Id="rId17" Type="http://schemas.openxmlformats.org/officeDocument/2006/relationships/audio" Target="../media/audio83.wav"/><Relationship Id="rId2" Type="http://schemas.openxmlformats.org/officeDocument/2006/relationships/notesSlide" Target="../notesSlides/notesSlide15.xml"/><Relationship Id="rId16" Type="http://schemas.openxmlformats.org/officeDocument/2006/relationships/audio" Target="../media/audio82.wav"/><Relationship Id="rId1" Type="http://schemas.openxmlformats.org/officeDocument/2006/relationships/slideLayout" Target="../slideLayouts/slideLayout18.xml"/><Relationship Id="rId6" Type="http://schemas.openxmlformats.org/officeDocument/2006/relationships/audio" Target="../media/audio72.wav"/><Relationship Id="rId11" Type="http://schemas.openxmlformats.org/officeDocument/2006/relationships/audio" Target="../media/audio77.wav"/><Relationship Id="rId5" Type="http://schemas.openxmlformats.org/officeDocument/2006/relationships/image" Target="../media/image56.png"/><Relationship Id="rId15" Type="http://schemas.openxmlformats.org/officeDocument/2006/relationships/audio" Target="../media/audio81.wav"/><Relationship Id="rId10" Type="http://schemas.openxmlformats.org/officeDocument/2006/relationships/audio" Target="../media/audio76.wav"/><Relationship Id="rId4" Type="http://schemas.openxmlformats.org/officeDocument/2006/relationships/image" Target="../media/image55.png"/><Relationship Id="rId9" Type="http://schemas.openxmlformats.org/officeDocument/2006/relationships/audio" Target="../media/audio75.wav"/><Relationship Id="rId14" Type="http://schemas.openxmlformats.org/officeDocument/2006/relationships/audio" Target="../media/audio80.wav"/></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audio" Target="../media/audio84.wav"/></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3.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gif"/><Relationship Id="rId26" Type="http://schemas.openxmlformats.org/officeDocument/2006/relationships/audio" Target="../media/audio23.wav"/><Relationship Id="rId21" Type="http://schemas.openxmlformats.org/officeDocument/2006/relationships/image" Target="../media/image25.png"/><Relationship Id="rId34" Type="http://schemas.openxmlformats.org/officeDocument/2006/relationships/audio" Target="../media/audio27.wav"/><Relationship Id="rId7" Type="http://schemas.openxmlformats.org/officeDocument/2006/relationships/audio" Target="../media/audio17.wav"/><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7.png"/><Relationship Id="rId33"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image" Target="../media/image24.gif"/><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audio" Target="../media/audio16.wav"/><Relationship Id="rId11" Type="http://schemas.openxmlformats.org/officeDocument/2006/relationships/audio" Target="../media/audio20.wav"/><Relationship Id="rId24" Type="http://schemas.openxmlformats.org/officeDocument/2006/relationships/audio" Target="../media/audio22.wav"/><Relationship Id="rId32" Type="http://schemas.openxmlformats.org/officeDocument/2006/relationships/audio" Target="../media/audio26.wav"/><Relationship Id="rId37" Type="http://schemas.openxmlformats.org/officeDocument/2006/relationships/image" Target="../media/image33.gif"/><Relationship Id="rId5" Type="http://schemas.openxmlformats.org/officeDocument/2006/relationships/audio" Target="../media/audio15.wav"/><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audio" Target="../media/audio24.wav"/><Relationship Id="rId36" Type="http://schemas.openxmlformats.org/officeDocument/2006/relationships/audio" Target="../media/audio28.wav"/><Relationship Id="rId10" Type="http://schemas.openxmlformats.org/officeDocument/2006/relationships/image" Target="../media/image15.gif"/><Relationship Id="rId19" Type="http://schemas.openxmlformats.org/officeDocument/2006/relationships/image" Target="../media/image23.gif"/><Relationship Id="rId31" Type="http://schemas.openxmlformats.org/officeDocument/2006/relationships/image" Target="../media/image30.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18.svg"/><Relationship Id="rId22" Type="http://schemas.openxmlformats.org/officeDocument/2006/relationships/audio" Target="../media/audio21.wav"/><Relationship Id="rId27" Type="http://schemas.openxmlformats.org/officeDocument/2006/relationships/image" Target="../media/image28.png"/><Relationship Id="rId30" Type="http://schemas.openxmlformats.org/officeDocument/2006/relationships/audio" Target="../media/audio25.wav"/><Relationship Id="rId35" Type="http://schemas.openxmlformats.org/officeDocument/2006/relationships/image" Target="../media/image32.png"/><Relationship Id="rId8" Type="http://schemas.openxmlformats.org/officeDocument/2006/relationships/audio" Target="../media/audio18.wav"/><Relationship Id="rId3" Type="http://schemas.openxmlformats.org/officeDocument/2006/relationships/audio" Target="../media/audio13.wav"/></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image" Target="../media/image35.png"/><Relationship Id="rId3" Type="http://schemas.openxmlformats.org/officeDocument/2006/relationships/audio" Target="../media/audio29.wav"/><Relationship Id="rId21" Type="http://schemas.openxmlformats.org/officeDocument/2006/relationships/image" Target="../media/image24.gif"/><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image" Target="../media/image18.svg"/><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image" Target="../media/image23.gif"/><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5" Type="http://schemas.openxmlformats.org/officeDocument/2006/relationships/audio" Target="../media/audio40.wav"/><Relationship Id="rId10" Type="http://schemas.openxmlformats.org/officeDocument/2006/relationships/audio" Target="../media/audio36.wav"/><Relationship Id="rId19" Type="http://schemas.openxmlformats.org/officeDocument/2006/relationships/image" Target="../media/image22.gif"/><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3.wav"/><Relationship Id="rId26" Type="http://schemas.openxmlformats.org/officeDocument/2006/relationships/audio" Target="../media/audio61.wav"/><Relationship Id="rId3" Type="http://schemas.openxmlformats.org/officeDocument/2006/relationships/audio" Target="../media/audio41.wav"/><Relationship Id="rId21" Type="http://schemas.openxmlformats.org/officeDocument/2006/relationships/audio" Target="../media/audio56.wav"/><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18.svg"/><Relationship Id="rId25" Type="http://schemas.openxmlformats.org/officeDocument/2006/relationships/audio" Target="../media/audio60.wav"/><Relationship Id="rId2" Type="http://schemas.openxmlformats.org/officeDocument/2006/relationships/notesSlide" Target="../notesSlides/notesSlide7.xml"/><Relationship Id="rId16" Type="http://schemas.openxmlformats.org/officeDocument/2006/relationships/image" Target="../media/image17.png"/><Relationship Id="rId20"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audio" Target="../media/audio44.wav"/><Relationship Id="rId11" Type="http://schemas.openxmlformats.org/officeDocument/2006/relationships/audio" Target="../media/audio49.wav"/><Relationship Id="rId24" Type="http://schemas.openxmlformats.org/officeDocument/2006/relationships/audio" Target="../media/audio59.wav"/><Relationship Id="rId5" Type="http://schemas.openxmlformats.org/officeDocument/2006/relationships/audio" Target="../media/audio43.wav"/><Relationship Id="rId15" Type="http://schemas.openxmlformats.org/officeDocument/2006/relationships/audio" Target="../media/audio52.wav"/><Relationship Id="rId23" Type="http://schemas.openxmlformats.org/officeDocument/2006/relationships/audio" Target="../media/audio58.wav"/><Relationship Id="rId10" Type="http://schemas.openxmlformats.org/officeDocument/2006/relationships/audio" Target="../media/audio48.wav"/><Relationship Id="rId19" Type="http://schemas.openxmlformats.org/officeDocument/2006/relationships/audio" Target="../media/audio54.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image" Target="../media/image36.png"/><Relationship Id="rId22" Type="http://schemas.openxmlformats.org/officeDocument/2006/relationships/audio" Target="../media/audio57.wav"/><Relationship Id="rId27" Type="http://schemas.openxmlformats.org/officeDocument/2006/relationships/audio" Target="../media/audio62.wav"/></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audio" Target="../media/audio63.wav"/><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image" Target="../media/image40.png"/><Relationship Id="rId5" Type="http://schemas.openxmlformats.org/officeDocument/2006/relationships/image" Target="../media/image18.svg"/><Relationship Id="rId10"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4.png"/><Relationship Id="rId3" Type="http://schemas.openxmlformats.org/officeDocument/2006/relationships/audio" Target="../media/audio65.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image" Target="../media/image24.gif"/><Relationship Id="rId5" Type="http://schemas.openxmlformats.org/officeDocument/2006/relationships/image" Target="../media/image18.svg"/><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 name="TextBox 3">
            <a:extLst>
              <a:ext uri="{FF2B5EF4-FFF2-40B4-BE49-F238E27FC236}">
                <a16:creationId xmlns:a16="http://schemas.microsoft.com/office/drawing/2014/main" id="{681E1C69-5C0F-1977-F292-FF1C65BB8E1A}"/>
              </a:ext>
            </a:extLst>
          </p:cNvPr>
          <p:cNvSpPr txBox="1"/>
          <p:nvPr/>
        </p:nvSpPr>
        <p:spPr>
          <a:xfrm>
            <a:off x="319493" y="2307471"/>
            <a:ext cx="3811412" cy="769441"/>
          </a:xfrm>
          <a:prstGeom prst="rect">
            <a:avLst/>
          </a:prstGeom>
          <a:noFill/>
        </p:spPr>
        <p:txBody>
          <a:bodyPr wrap="square" rtlCol="0">
            <a:spAutoFit/>
          </a:bodyPr>
          <a:lstStyle/>
          <a:p>
            <a:pPr algn="ctr"/>
            <a:r>
              <a:rPr lang="en-GB" sz="4400" b="1" dirty="0" err="1">
                <a:solidFill>
                  <a:srgbClr val="3B3838"/>
                </a:solidFill>
                <a:latin typeface="Segoe Print" panose="02000600000000000000" pitchFamily="2" charset="0"/>
              </a:rPr>
              <a:t>zu</a:t>
            </a:r>
            <a:r>
              <a:rPr lang="en-GB" sz="4400" b="1" dirty="0">
                <a:solidFill>
                  <a:srgbClr val="3B3838"/>
                </a:solidFill>
                <a:latin typeface="Segoe Print" panose="02000600000000000000" pitchFamily="2" charset="0"/>
              </a:rPr>
              <a:t> </a:t>
            </a:r>
            <a:r>
              <a:rPr lang="en-GB" sz="4400" b="1" dirty="0" err="1">
                <a:solidFill>
                  <a:srgbClr val="3B3838"/>
                </a:solidFill>
                <a:latin typeface="Segoe Print" panose="02000600000000000000" pitchFamily="2" charset="0"/>
              </a:rPr>
              <a:t>Hause</a:t>
            </a:r>
            <a:endParaRPr lang="en-GB" sz="4400" b="1" dirty="0">
              <a:solidFill>
                <a:srgbClr val="3B3838"/>
              </a:solidFill>
              <a:latin typeface="Segoe Print" panose="02000600000000000000" pitchFamily="2" charset="0"/>
            </a:endParaRPr>
          </a:p>
        </p:txBody>
      </p:sp>
      <p:pic>
        <p:nvPicPr>
          <p:cNvPr id="5" name="Picture 4">
            <a:extLst>
              <a:ext uri="{FF2B5EF4-FFF2-40B4-BE49-F238E27FC236}">
                <a16:creationId xmlns:a16="http://schemas.microsoft.com/office/drawing/2014/main" id="{C8CECBE2-663A-82F7-7632-5EA9B530EA8B}"/>
              </a:ext>
            </a:extLst>
          </p:cNvPr>
          <p:cNvPicPr>
            <a:picLocks noChangeAspect="1"/>
          </p:cNvPicPr>
          <p:nvPr/>
        </p:nvPicPr>
        <p:blipFill>
          <a:blip r:embed="rId4">
            <a:grayscl/>
          </a:blip>
          <a:stretch>
            <a:fillRect/>
          </a:stretch>
        </p:blipFill>
        <p:spPr>
          <a:xfrm>
            <a:off x="990559" y="2969465"/>
            <a:ext cx="2371218" cy="23712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6" name="T2_W7F_8.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Xier</a:t>
            </a:r>
            <a:r>
              <a:rPr lang="en-GB" sz="2400" dirty="0">
                <a:latin typeface="Century Gothic" panose="020B0502020202020204" pitchFamily="34" charset="0"/>
              </a:rPr>
              <a:t> </a:t>
            </a:r>
            <a:r>
              <a:rPr lang="en-GB" sz="2400" dirty="0" err="1">
                <a:latin typeface="Century Gothic" panose="020B0502020202020204" pitchFamily="34" charset="0"/>
              </a:rPr>
              <a:t>benutzt</a:t>
            </a:r>
            <a:r>
              <a:rPr lang="en-GB" sz="2400" dirty="0">
                <a:latin typeface="Century Gothic" panose="020B0502020202020204" pitchFamily="34" charset="0"/>
              </a:rPr>
              <a:t> den Computer.</a:t>
            </a:r>
          </a:p>
        </p:txBody>
      </p:sp>
      <p:sp>
        <p:nvSpPr>
          <p:cNvPr id="4" name="Rectangle 3">
            <a:extLst>
              <a:ext uri="{FF2B5EF4-FFF2-40B4-BE49-F238E27FC236}">
                <a16:creationId xmlns:a16="http://schemas.microsoft.com/office/drawing/2014/main" id="{A1005F20-0D59-C690-FEDC-6C0EAD10C5C6}"/>
              </a:ext>
            </a:extLst>
          </p:cNvPr>
          <p:cNvSpPr/>
          <p:nvPr/>
        </p:nvSpPr>
        <p:spPr>
          <a:xfrm>
            <a:off x="3658981" y="5296854"/>
            <a:ext cx="1864832"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8" name="Picture 8" descr="Free computer desktop modern vector">
            <a:extLst>
              <a:ext uri="{FF2B5EF4-FFF2-40B4-BE49-F238E27FC236}">
                <a16:creationId xmlns:a16="http://schemas.microsoft.com/office/drawing/2014/main" id="{A3ED2522-2D5C-55D4-B81C-279E4DAAAE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3813" y="2759139"/>
            <a:ext cx="2515831" cy="18927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a blue dress&#10;&#10;Description automatically generated">
            <a:extLst>
              <a:ext uri="{FF2B5EF4-FFF2-40B4-BE49-F238E27FC236}">
                <a16:creationId xmlns:a16="http://schemas.microsoft.com/office/drawing/2014/main" id="{3BC57A5B-6474-67E1-0B02-7D2199E89C30}"/>
              </a:ext>
            </a:extLst>
          </p:cNvPr>
          <p:cNvPicPr>
            <a:picLocks noChangeAspect="1"/>
          </p:cNvPicPr>
          <p:nvPr/>
        </p:nvPicPr>
        <p:blipFill rotWithShape="1">
          <a:blip r:embed="rId11">
            <a:extLst>
              <a:ext uri="{28A0092B-C50C-407E-A947-70E740481C1C}">
                <a14:useLocalDpi xmlns:a14="http://schemas.microsoft.com/office/drawing/2010/main" val="0"/>
              </a:ext>
            </a:extLst>
          </a:blip>
          <a:srcRect b="69420"/>
          <a:stretch/>
        </p:blipFill>
        <p:spPr>
          <a:xfrm>
            <a:off x="2992268" y="2384977"/>
            <a:ext cx="2596241" cy="2199740"/>
          </a:xfrm>
          <a:prstGeom prst="rect">
            <a:avLst/>
          </a:prstGeom>
        </p:spPr>
      </p:pic>
      <p:pic>
        <p:nvPicPr>
          <p:cNvPr id="11" name="Picture 2" descr="A blue and black sign with hands in a circle&#10;&#10;Description automatically generated">
            <a:extLst>
              <a:ext uri="{FF2B5EF4-FFF2-40B4-BE49-F238E27FC236}">
                <a16:creationId xmlns:a16="http://schemas.microsoft.com/office/drawing/2014/main" id="{DC9090B3-BDD6-2AAF-66CB-58CD1603E9D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r="3107" b="39102"/>
          <a:stretch/>
        </p:blipFill>
        <p:spPr bwMode="auto">
          <a:xfrm>
            <a:off x="2519923" y="5090566"/>
            <a:ext cx="944690" cy="794738"/>
          </a:xfrm>
          <a:prstGeom prst="rect">
            <a:avLst/>
          </a:prstGeom>
          <a:solidFill>
            <a:schemeClr val="bg1"/>
          </a:solidFill>
        </p:spPr>
      </p:pic>
    </p:spTree>
    <p:extLst>
      <p:ext uri="{BB962C8B-B14F-4D97-AF65-F5344CB8AC3E}">
        <p14:creationId xmlns:p14="http://schemas.microsoft.com/office/powerpoint/2010/main" val="20039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F_8.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6" name="T2_W7F_8.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Bekomme</a:t>
            </a:r>
            <a:r>
              <a:rPr lang="en-GB" sz="2400" dirty="0">
                <a:latin typeface="Century Gothic" panose="020B0502020202020204" pitchFamily="34" charset="0"/>
              </a:rPr>
              <a:t> ich </a:t>
            </a:r>
            <a:r>
              <a:rPr lang="en-GB" sz="2400" dirty="0" err="1">
                <a:latin typeface="Century Gothic" panose="020B0502020202020204" pitchFamily="34" charset="0"/>
              </a:rPr>
              <a:t>einen</a:t>
            </a:r>
            <a:r>
              <a:rPr lang="en-GB" sz="2400" dirty="0">
                <a:latin typeface="Century Gothic" panose="020B0502020202020204" pitchFamily="34" charset="0"/>
              </a:rPr>
              <a:t> Brief?</a:t>
            </a:r>
          </a:p>
        </p:txBody>
      </p:sp>
      <p:pic>
        <p:nvPicPr>
          <p:cNvPr id="19" name="Picture 18" descr="A cartoon of a child in a yellow dress&#10;&#10;Description automatically generated">
            <a:extLst>
              <a:ext uri="{FF2B5EF4-FFF2-40B4-BE49-F238E27FC236}">
                <a16:creationId xmlns:a16="http://schemas.microsoft.com/office/drawing/2014/main" id="{0435C51A-DAD4-CC0C-CC2D-40A0F9C45992}"/>
              </a:ext>
            </a:extLst>
          </p:cNvPr>
          <p:cNvPicPr>
            <a:picLocks noChangeAspect="1"/>
          </p:cNvPicPr>
          <p:nvPr/>
        </p:nvPicPr>
        <p:blipFill rotWithShape="1">
          <a:blip r:embed="rId10">
            <a:extLst>
              <a:ext uri="{28A0092B-C50C-407E-A947-70E740481C1C}">
                <a14:useLocalDpi xmlns:a14="http://schemas.microsoft.com/office/drawing/2010/main" val="0"/>
              </a:ext>
            </a:extLst>
          </a:blip>
          <a:srcRect b="58533"/>
          <a:stretch/>
        </p:blipFill>
        <p:spPr>
          <a:xfrm>
            <a:off x="2553437" y="1985271"/>
            <a:ext cx="3118425" cy="2843784"/>
          </a:xfrm>
          <a:prstGeom prst="rect">
            <a:avLst/>
          </a:prstGeom>
        </p:spPr>
      </p:pic>
      <p:sp>
        <p:nvSpPr>
          <p:cNvPr id="24" name="Rectangle 23">
            <a:extLst>
              <a:ext uri="{FF2B5EF4-FFF2-40B4-BE49-F238E27FC236}">
                <a16:creationId xmlns:a16="http://schemas.microsoft.com/office/drawing/2014/main" id="{6EF7E167-B1B2-E440-DD27-EB6A35E894CC}"/>
              </a:ext>
            </a:extLst>
          </p:cNvPr>
          <p:cNvSpPr/>
          <p:nvPr/>
        </p:nvSpPr>
        <p:spPr>
          <a:xfrm>
            <a:off x="3822192" y="5285992"/>
            <a:ext cx="2144878"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4" name="Picture 12" descr="Free brief envelope letter vector">
            <a:extLst>
              <a:ext uri="{FF2B5EF4-FFF2-40B4-BE49-F238E27FC236}">
                <a16:creationId xmlns:a16="http://schemas.microsoft.com/office/drawing/2014/main" id="{013893CC-8300-C0E4-7329-29694F622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5665" y="2443889"/>
            <a:ext cx="2282525" cy="2293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69BEC4-5DAB-C349-8D9A-B62644BFB5E7}"/>
              </a:ext>
            </a:extLst>
          </p:cNvPr>
          <p:cNvPicPr>
            <a:picLocks noChangeAspect="1"/>
          </p:cNvPicPr>
          <p:nvPr/>
        </p:nvPicPr>
        <p:blipFill>
          <a:blip r:embed="rId12"/>
          <a:stretch>
            <a:fillRect/>
          </a:stretch>
        </p:blipFill>
        <p:spPr>
          <a:xfrm>
            <a:off x="2665013" y="5128669"/>
            <a:ext cx="725842" cy="696808"/>
          </a:xfrm>
          <a:prstGeom prst="rect">
            <a:avLst/>
          </a:prstGeom>
        </p:spPr>
      </p:pic>
    </p:spTree>
    <p:extLst>
      <p:ext uri="{BB962C8B-B14F-4D97-AF65-F5344CB8AC3E}">
        <p14:creationId xmlns:p14="http://schemas.microsoft.com/office/powerpoint/2010/main" val="14471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F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6" name="T2_W7F_8.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Brauchst</a:t>
            </a:r>
            <a:r>
              <a:rPr lang="en-GB" sz="2400" dirty="0">
                <a:latin typeface="Century Gothic" panose="020B0502020202020204" pitchFamily="34" charset="0"/>
              </a:rPr>
              <a:t> du </a:t>
            </a:r>
            <a:r>
              <a:rPr lang="en-GB" sz="2400" dirty="0" err="1">
                <a:latin typeface="Century Gothic" panose="020B0502020202020204" pitchFamily="34" charset="0"/>
              </a:rPr>
              <a:t>Hilfe</a:t>
            </a:r>
            <a:r>
              <a:rPr lang="en-GB" sz="2400" dirty="0">
                <a:latin typeface="Century Gothic" panose="020B0502020202020204" pitchFamily="34" charset="0"/>
              </a:rPr>
              <a:t>?</a:t>
            </a:r>
          </a:p>
        </p:txBody>
      </p:sp>
      <p:sp>
        <p:nvSpPr>
          <p:cNvPr id="24" name="Rectangle 23">
            <a:extLst>
              <a:ext uri="{FF2B5EF4-FFF2-40B4-BE49-F238E27FC236}">
                <a16:creationId xmlns:a16="http://schemas.microsoft.com/office/drawing/2014/main" id="{6EF7E167-B1B2-E440-DD27-EB6A35E894CC}"/>
              </a:ext>
            </a:extLst>
          </p:cNvPr>
          <p:cNvSpPr/>
          <p:nvPr/>
        </p:nvSpPr>
        <p:spPr>
          <a:xfrm>
            <a:off x="4035786" y="5273554"/>
            <a:ext cx="2144878"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6" name="Picture 5" descr="A cartoon of a person in a black outfit&#10;&#10;Description automatically generated">
            <a:extLst>
              <a:ext uri="{FF2B5EF4-FFF2-40B4-BE49-F238E27FC236}">
                <a16:creationId xmlns:a16="http://schemas.microsoft.com/office/drawing/2014/main" id="{5D979DC8-CC91-2EF3-B716-23D5C6147A42}"/>
              </a:ext>
            </a:extLst>
          </p:cNvPr>
          <p:cNvPicPr>
            <a:picLocks noChangeAspect="1"/>
          </p:cNvPicPr>
          <p:nvPr/>
        </p:nvPicPr>
        <p:blipFill rotWithShape="1">
          <a:blip r:embed="rId10">
            <a:extLst>
              <a:ext uri="{28A0092B-C50C-407E-A947-70E740481C1C}">
                <a14:useLocalDpi xmlns:a14="http://schemas.microsoft.com/office/drawing/2010/main" val="0"/>
              </a:ext>
            </a:extLst>
          </a:blip>
          <a:srcRect t="-1" b="63877"/>
          <a:stretch/>
        </p:blipFill>
        <p:spPr>
          <a:xfrm>
            <a:off x="3176266" y="2335684"/>
            <a:ext cx="2334451" cy="2470201"/>
          </a:xfrm>
          <a:prstGeom prst="rect">
            <a:avLst/>
          </a:prstGeom>
        </p:spPr>
      </p:pic>
      <p:pic>
        <p:nvPicPr>
          <p:cNvPr id="7" name="Picture 16" descr="Free reaching out helping vector">
            <a:extLst>
              <a:ext uri="{FF2B5EF4-FFF2-40B4-BE49-F238E27FC236}">
                <a16:creationId xmlns:a16="http://schemas.microsoft.com/office/drawing/2014/main" id="{4BCFC3F6-24B8-A688-F08F-CB3F1802CF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8418" y="2542175"/>
            <a:ext cx="2263710" cy="2263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962A058-DD2C-309F-F74D-2E0DB51C70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3504" y="5103905"/>
            <a:ext cx="735166" cy="7580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emojis emoji hipster vector">
            <a:extLst>
              <a:ext uri="{FF2B5EF4-FFF2-40B4-BE49-F238E27FC236}">
                <a16:creationId xmlns:a16="http://schemas.microsoft.com/office/drawing/2014/main" id="{28B5593F-8983-B408-B33C-E3786768117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1591" b="64323" l="51724" r="65520"/>
                    </a14:imgEffect>
                  </a14:imgLayer>
                </a14:imgProps>
              </a:ext>
              <a:ext uri="{28A0092B-C50C-407E-A947-70E740481C1C}">
                <a14:useLocalDpi xmlns:a14="http://schemas.microsoft.com/office/drawing/2010/main" val="0"/>
              </a:ext>
            </a:extLst>
          </a:blip>
          <a:srcRect l="50000" t="50000" r="32756" b="34085"/>
          <a:stretch/>
        </p:blipFill>
        <p:spPr bwMode="auto">
          <a:xfrm>
            <a:off x="7046976" y="5017399"/>
            <a:ext cx="1001979" cy="92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F_8.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6" name="T2_W7F_8.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Schreibt</a:t>
            </a:r>
            <a:r>
              <a:rPr lang="en-GB" sz="2400" dirty="0">
                <a:latin typeface="Century Gothic" panose="020B0502020202020204" pitchFamily="34" charset="0"/>
              </a:rPr>
              <a:t> </a:t>
            </a:r>
            <a:r>
              <a:rPr lang="en-GB" sz="2400" dirty="0" err="1">
                <a:latin typeface="Century Gothic" panose="020B0502020202020204" pitchFamily="34" charset="0"/>
              </a:rPr>
              <a:t>xier</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t>
            </a:r>
            <a:r>
              <a:rPr lang="en-GB" sz="2400" dirty="0" err="1">
                <a:latin typeface="Century Gothic" panose="020B0502020202020204" pitchFamily="34" charset="0"/>
              </a:rPr>
              <a:t>Geschichte</a:t>
            </a:r>
            <a:r>
              <a:rPr lang="en-GB" sz="2400" dirty="0">
                <a:latin typeface="Century Gothic" panose="020B0502020202020204" pitchFamily="34" charset="0"/>
              </a:rPr>
              <a:t>?</a:t>
            </a:r>
          </a:p>
        </p:txBody>
      </p:sp>
      <p:sp>
        <p:nvSpPr>
          <p:cNvPr id="4" name="Rectangle 3">
            <a:extLst>
              <a:ext uri="{FF2B5EF4-FFF2-40B4-BE49-F238E27FC236}">
                <a16:creationId xmlns:a16="http://schemas.microsoft.com/office/drawing/2014/main" id="{A1005F20-0D59-C690-FEDC-6C0EAD10C5C6}"/>
              </a:ext>
            </a:extLst>
          </p:cNvPr>
          <p:cNvSpPr/>
          <p:nvPr/>
        </p:nvSpPr>
        <p:spPr>
          <a:xfrm>
            <a:off x="3466957" y="5311049"/>
            <a:ext cx="1864832"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9" name="Picture 8" descr="A cartoon of a person wearing a blue dress&#10;&#10;Description automatically generated">
            <a:extLst>
              <a:ext uri="{FF2B5EF4-FFF2-40B4-BE49-F238E27FC236}">
                <a16:creationId xmlns:a16="http://schemas.microsoft.com/office/drawing/2014/main" id="{3BC57A5B-6474-67E1-0B02-7D2199E89C30}"/>
              </a:ext>
            </a:extLst>
          </p:cNvPr>
          <p:cNvPicPr>
            <a:picLocks noChangeAspect="1"/>
          </p:cNvPicPr>
          <p:nvPr/>
        </p:nvPicPr>
        <p:blipFill rotWithShape="1">
          <a:blip r:embed="rId10">
            <a:extLst>
              <a:ext uri="{28A0092B-C50C-407E-A947-70E740481C1C}">
                <a14:useLocalDpi xmlns:a14="http://schemas.microsoft.com/office/drawing/2010/main" val="0"/>
              </a:ext>
            </a:extLst>
          </a:blip>
          <a:srcRect b="69420"/>
          <a:stretch/>
        </p:blipFill>
        <p:spPr>
          <a:xfrm>
            <a:off x="2189721" y="2329130"/>
            <a:ext cx="2596241" cy="2199740"/>
          </a:xfrm>
          <a:prstGeom prst="rect">
            <a:avLst/>
          </a:prstGeom>
        </p:spPr>
      </p:pic>
      <p:pic>
        <p:nvPicPr>
          <p:cNvPr id="6" name="Picture 2" descr="Free storytelling fantasy imagination illustration">
            <a:extLst>
              <a:ext uri="{FF2B5EF4-FFF2-40B4-BE49-F238E27FC236}">
                <a16:creationId xmlns:a16="http://schemas.microsoft.com/office/drawing/2014/main" id="{7B2B8BF6-6B21-181B-0FDD-308B958C59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0737" y="2821787"/>
            <a:ext cx="2832376" cy="15932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ree pen write ballpen vector">
            <a:extLst>
              <a:ext uri="{FF2B5EF4-FFF2-40B4-BE49-F238E27FC236}">
                <a16:creationId xmlns:a16="http://schemas.microsoft.com/office/drawing/2014/main" id="{AC22B42E-C6DD-C197-D37F-0FBB0A9AED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7533" y="3618393"/>
            <a:ext cx="1186061"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and white circle with blue text&#10;&#10;Description automatically generated">
            <a:extLst>
              <a:ext uri="{FF2B5EF4-FFF2-40B4-BE49-F238E27FC236}">
                <a16:creationId xmlns:a16="http://schemas.microsoft.com/office/drawing/2014/main" id="{A68A5DE4-F2D0-18FC-9ABB-1418E406E65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9467"/>
          <a:stretch/>
        </p:blipFill>
        <p:spPr bwMode="auto">
          <a:xfrm>
            <a:off x="2355278" y="5115627"/>
            <a:ext cx="990077" cy="74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9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F_8.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1838653711"/>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die </a:t>
                      </a:r>
                      <a:r>
                        <a:rPr lang="en-GB" sz="2200" b="1" dirty="0" err="1">
                          <a:solidFill>
                            <a:srgbClr val="92D050"/>
                          </a:solidFill>
                          <a:latin typeface="Century Gothic" panose="020B0502020202020204" pitchFamily="34" charset="0"/>
                        </a:rPr>
                        <a:t>Hausaufgabe</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wahr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Text</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err="1">
                          <a:solidFill>
                            <a:srgbClr val="92D050"/>
                          </a:solidFill>
                          <a:latin typeface="Century Gothic" panose="020B0502020202020204" pitchFamily="34" charset="0"/>
                        </a:rPr>
                        <a:t>brauchen</a:t>
                      </a:r>
                      <a:endParaRPr lang="en-GB" sz="23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zu</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Hause</a:t>
                      </a:r>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benutzen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spielen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7F_14.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77" name="TextBox 76">
            <a:extLst>
              <a:ext uri="{FF2B5EF4-FFF2-40B4-BE49-F238E27FC236}">
                <a16:creationId xmlns:a16="http://schemas.microsoft.com/office/drawing/2014/main" id="{D10C8FFE-926A-46AD-9AF0-3BE0E320AAD5}"/>
              </a:ext>
            </a:extLst>
          </p:cNvPr>
          <p:cNvSpPr txBox="1"/>
          <p:nvPr/>
        </p:nvSpPr>
        <p:spPr>
          <a:xfrm>
            <a:off x="2116432" y="2155607"/>
            <a:ext cx="25247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clothing</a:t>
            </a:r>
          </a:p>
        </p:txBody>
      </p:sp>
      <p:sp>
        <p:nvSpPr>
          <p:cNvPr id="78" name="TextBox 77">
            <a:extLst>
              <a:ext uri="{FF2B5EF4-FFF2-40B4-BE49-F238E27FC236}">
                <a16:creationId xmlns:a16="http://schemas.microsoft.com/office/drawing/2014/main" id="{033E08F7-34B5-42E9-9CDE-78DBC7D276EA}"/>
              </a:ext>
            </a:extLst>
          </p:cNvPr>
          <p:cNvSpPr txBox="1"/>
          <p:nvPr/>
        </p:nvSpPr>
        <p:spPr>
          <a:xfrm>
            <a:off x="4466368" y="2176181"/>
            <a:ext cx="3568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homework</a:t>
            </a:r>
          </a:p>
        </p:txBody>
      </p:sp>
      <p:sp>
        <p:nvSpPr>
          <p:cNvPr id="79" name="TextBox 78">
            <a:extLst>
              <a:ext uri="{FF2B5EF4-FFF2-40B4-BE49-F238E27FC236}">
                <a16:creationId xmlns:a16="http://schemas.microsoft.com/office/drawing/2014/main" id="{89A16C88-B5EA-400B-BAA5-8F106D1ACE48}"/>
              </a:ext>
            </a:extLst>
          </p:cNvPr>
          <p:cNvSpPr txBox="1"/>
          <p:nvPr/>
        </p:nvSpPr>
        <p:spPr>
          <a:xfrm>
            <a:off x="7524131" y="1851254"/>
            <a:ext cx="18995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Isn’t it? Isn’t that right?</a:t>
            </a:r>
          </a:p>
        </p:txBody>
      </p:sp>
      <p:sp>
        <p:nvSpPr>
          <p:cNvPr id="83" name="TextBox 82">
            <a:extLst>
              <a:ext uri="{FF2B5EF4-FFF2-40B4-BE49-F238E27FC236}">
                <a16:creationId xmlns:a16="http://schemas.microsoft.com/office/drawing/2014/main" id="{7754736B-258A-4504-A78D-763CD71BAB1E}"/>
              </a:ext>
            </a:extLst>
          </p:cNvPr>
          <p:cNvSpPr txBox="1"/>
          <p:nvPr/>
        </p:nvSpPr>
        <p:spPr>
          <a:xfrm>
            <a:off x="2157906" y="5727610"/>
            <a:ext cx="231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a:t>
            </a:r>
          </a:p>
        </p:txBody>
      </p:sp>
      <p:sp>
        <p:nvSpPr>
          <p:cNvPr id="84" name="TextBox 83">
            <a:extLst>
              <a:ext uri="{FF2B5EF4-FFF2-40B4-BE49-F238E27FC236}">
                <a16:creationId xmlns:a16="http://schemas.microsoft.com/office/drawing/2014/main" id="{EF62ED1D-0163-4BA5-942A-DE8D58E0E8B6}"/>
              </a:ext>
            </a:extLst>
          </p:cNvPr>
          <p:cNvSpPr txBox="1"/>
          <p:nvPr/>
        </p:nvSpPr>
        <p:spPr>
          <a:xfrm>
            <a:off x="4726684" y="57276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a:t>
            </a:r>
          </a:p>
        </p:txBody>
      </p:sp>
      <p:sp>
        <p:nvSpPr>
          <p:cNvPr id="85" name="TextBox 84">
            <a:extLst>
              <a:ext uri="{FF2B5EF4-FFF2-40B4-BE49-F238E27FC236}">
                <a16:creationId xmlns:a16="http://schemas.microsoft.com/office/drawing/2014/main" id="{3C28C89F-C3E2-4831-9371-511E5621E8EE}"/>
              </a:ext>
            </a:extLst>
          </p:cNvPr>
          <p:cNvSpPr txBox="1"/>
          <p:nvPr/>
        </p:nvSpPr>
        <p:spPr>
          <a:xfrm>
            <a:off x="7462936" y="5715992"/>
            <a:ext cx="2986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sport</a:t>
            </a:r>
          </a:p>
        </p:txBody>
      </p:sp>
      <p:sp>
        <p:nvSpPr>
          <p:cNvPr id="89" name="TextBox 88">
            <a:extLst>
              <a:ext uri="{FF2B5EF4-FFF2-40B4-BE49-F238E27FC236}">
                <a16:creationId xmlns:a16="http://schemas.microsoft.com/office/drawing/2014/main" id="{F9BB1338-4467-4AA5-AB38-1FA295E1B2B8}"/>
              </a:ext>
            </a:extLst>
          </p:cNvPr>
          <p:cNvSpPr txBox="1"/>
          <p:nvPr/>
        </p:nvSpPr>
        <p:spPr>
          <a:xfrm>
            <a:off x="2049256" y="4523429"/>
            <a:ext cx="238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home</a:t>
            </a:r>
          </a:p>
        </p:txBody>
      </p:sp>
      <p:sp>
        <p:nvSpPr>
          <p:cNvPr id="90" name="TextBox 89">
            <a:extLst>
              <a:ext uri="{FF2B5EF4-FFF2-40B4-BE49-F238E27FC236}">
                <a16:creationId xmlns:a16="http://schemas.microsoft.com/office/drawing/2014/main" id="{BD548CCD-04BA-4465-99E9-2B827BA2636E}"/>
              </a:ext>
            </a:extLst>
          </p:cNvPr>
          <p:cNvSpPr txBox="1"/>
          <p:nvPr/>
        </p:nvSpPr>
        <p:spPr>
          <a:xfrm>
            <a:off x="4411138" y="4532725"/>
            <a:ext cx="2837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use, using</a:t>
            </a:r>
          </a:p>
        </p:txBody>
      </p:sp>
      <p:sp>
        <p:nvSpPr>
          <p:cNvPr id="91" name="TextBox 90">
            <a:extLst>
              <a:ext uri="{FF2B5EF4-FFF2-40B4-BE49-F238E27FC236}">
                <a16:creationId xmlns:a16="http://schemas.microsoft.com/office/drawing/2014/main" id="{CD71D6CD-0165-4D94-9998-E48924CF2365}"/>
              </a:ext>
            </a:extLst>
          </p:cNvPr>
          <p:cNvSpPr txBox="1"/>
          <p:nvPr/>
        </p:nvSpPr>
        <p:spPr>
          <a:xfrm>
            <a:off x="7462936" y="4532724"/>
            <a:ext cx="3047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play, playing</a:t>
            </a:r>
          </a:p>
        </p:txBody>
      </p:sp>
      <p:sp>
        <p:nvSpPr>
          <p:cNvPr id="95" name="TextBox 94">
            <a:extLst>
              <a:ext uri="{FF2B5EF4-FFF2-40B4-BE49-F238E27FC236}">
                <a16:creationId xmlns:a16="http://schemas.microsoft.com/office/drawing/2014/main" id="{38DDB75E-3CC5-45E4-830A-4E0DBCDA82F0}"/>
              </a:ext>
            </a:extLst>
          </p:cNvPr>
          <p:cNvSpPr txBox="1"/>
          <p:nvPr/>
        </p:nvSpPr>
        <p:spPr>
          <a:xfrm>
            <a:off x="2017266" y="3338483"/>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text</a:t>
            </a:r>
          </a:p>
        </p:txBody>
      </p:sp>
      <p:sp>
        <p:nvSpPr>
          <p:cNvPr id="96" name="TextBox 95">
            <a:extLst>
              <a:ext uri="{FF2B5EF4-FFF2-40B4-BE49-F238E27FC236}">
                <a16:creationId xmlns:a16="http://schemas.microsoft.com/office/drawing/2014/main" id="{80BA3DE0-8595-462B-AB01-3647102C278F}"/>
              </a:ext>
            </a:extLst>
          </p:cNvPr>
          <p:cNvSpPr txBox="1"/>
          <p:nvPr/>
        </p:nvSpPr>
        <p:spPr>
          <a:xfrm>
            <a:off x="4674797" y="3333575"/>
            <a:ext cx="3151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need, needing</a:t>
            </a:r>
          </a:p>
        </p:txBody>
      </p:sp>
      <p:sp>
        <p:nvSpPr>
          <p:cNvPr id="97" name="TextBox 96">
            <a:extLst>
              <a:ext uri="{FF2B5EF4-FFF2-40B4-BE49-F238E27FC236}">
                <a16:creationId xmlns:a16="http://schemas.microsoft.com/office/drawing/2014/main" id="{44362693-FC70-469E-BFF7-A71D025BE88D}"/>
              </a:ext>
            </a:extLst>
          </p:cNvPr>
          <p:cNvSpPr txBox="1"/>
          <p:nvPr/>
        </p:nvSpPr>
        <p:spPr>
          <a:xfrm>
            <a:off x="7566086" y="332924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a:t>
            </a:r>
          </a:p>
        </p:txBody>
      </p:sp>
    </p:spTree>
    <p:extLst>
      <p:ext uri="{BB962C8B-B14F-4D97-AF65-F5344CB8AC3E}">
        <p14:creationId xmlns:p14="http://schemas.microsoft.com/office/powerpoint/2010/main" val="46648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89" grpId="0"/>
      <p:bldP spid="90" grpId="0"/>
      <p:bldP spid="91" grpId="0"/>
      <p:bldP spid="95" grpId="0"/>
      <p:bldP spid="96" grpId="0"/>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23376330"/>
              </p:ext>
            </p:extLst>
          </p:nvPr>
        </p:nvGraphicFramePr>
        <p:xfrm>
          <a:off x="627695" y="1313648"/>
          <a:ext cx="9962638" cy="466344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Isn’t it? Isn’t that right?</a:t>
                      </a:r>
                    </a:p>
                    <a:p>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write, writing</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you have</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use, using</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7F_14.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5" name="TextBox 54">
            <a:hlinkClick r:id="" action="ppaction://noaction">
              <a:snd r:embed="rId6" name="T2_W7F_14.3.wav"/>
            </a:hlinkClick>
            <a:extLst>
              <a:ext uri="{FF2B5EF4-FFF2-40B4-BE49-F238E27FC236}">
                <a16:creationId xmlns:a16="http://schemas.microsoft.com/office/drawing/2014/main" id="{BDF82653-B951-4AAC-B1A2-20FD4CFE7478}"/>
              </a:ext>
            </a:extLst>
          </p:cNvPr>
          <p:cNvSpPr txBox="1"/>
          <p:nvPr/>
        </p:nvSpPr>
        <p:spPr>
          <a:xfrm>
            <a:off x="2402255" y="5458645"/>
            <a:ext cx="231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Sport</a:t>
            </a:r>
          </a:p>
        </p:txBody>
      </p:sp>
      <p:sp>
        <p:nvSpPr>
          <p:cNvPr id="56" name="TextBox 55">
            <a:hlinkClick r:id="" action="ppaction://noaction">
              <a:snd r:embed="rId7" name="T2_W7F_14.4.wav"/>
            </a:hlinkClick>
            <a:extLst>
              <a:ext uri="{FF2B5EF4-FFF2-40B4-BE49-F238E27FC236}">
                <a16:creationId xmlns:a16="http://schemas.microsoft.com/office/drawing/2014/main" id="{862CFA1C-E682-4099-8294-19B044354D55}"/>
              </a:ext>
            </a:extLst>
          </p:cNvPr>
          <p:cNvSpPr txBox="1"/>
          <p:nvPr/>
        </p:nvSpPr>
        <p:spPr>
          <a:xfrm>
            <a:off x="4951397" y="5467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spielen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8" name="T2_W7F_14.5.wav"/>
            </a:hlinkClick>
            <a:extLst>
              <a:ext uri="{FF2B5EF4-FFF2-40B4-BE49-F238E27FC236}">
                <a16:creationId xmlns:a16="http://schemas.microsoft.com/office/drawing/2014/main" id="{DF64A05B-A2E8-4E6A-AE16-0B9A2F39F702}"/>
              </a:ext>
            </a:extLst>
          </p:cNvPr>
          <p:cNvSpPr txBox="1"/>
          <p:nvPr/>
        </p:nvSpPr>
        <p:spPr>
          <a:xfrm>
            <a:off x="7711359" y="54586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9" name="T2_W7F_14.6.wav"/>
            </a:hlinkClick>
            <a:extLst>
              <a:ext uri="{FF2B5EF4-FFF2-40B4-BE49-F238E27FC236}">
                <a16:creationId xmlns:a16="http://schemas.microsoft.com/office/drawing/2014/main" id="{EF239C35-C144-491F-AEA8-CD145B46436E}"/>
              </a:ext>
            </a:extLst>
          </p:cNvPr>
          <p:cNvSpPr txBox="1"/>
          <p:nvPr/>
        </p:nvSpPr>
        <p:spPr>
          <a:xfrm>
            <a:off x="2368892" y="4248094"/>
            <a:ext cx="18995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zu</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0" name="T2_W7F_14.7.wav"/>
            </a:hlinkClick>
            <a:extLst>
              <a:ext uri="{FF2B5EF4-FFF2-40B4-BE49-F238E27FC236}">
                <a16:creationId xmlns:a16="http://schemas.microsoft.com/office/drawing/2014/main" id="{5EAB8AEE-2EFB-4FCD-B290-9EBB073016C9}"/>
              </a:ext>
            </a:extLst>
          </p:cNvPr>
          <p:cNvSpPr txBox="1"/>
          <p:nvPr/>
        </p:nvSpPr>
        <p:spPr>
          <a:xfrm>
            <a:off x="5042262" y="4217316"/>
            <a:ext cx="1227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a:t>
            </a:r>
          </a:p>
        </p:txBody>
      </p:sp>
      <p:sp>
        <p:nvSpPr>
          <p:cNvPr id="60" name="TextBox 59">
            <a:hlinkClick r:id="" action="ppaction://noaction">
              <a:snd r:embed="rId11" name="T2_W7F_14.8.wav"/>
            </a:hlinkClick>
            <a:extLst>
              <a:ext uri="{FF2B5EF4-FFF2-40B4-BE49-F238E27FC236}">
                <a16:creationId xmlns:a16="http://schemas.microsoft.com/office/drawing/2014/main" id="{D18B8898-B477-43E3-BE8C-9D0576976DA9}"/>
              </a:ext>
            </a:extLst>
          </p:cNvPr>
          <p:cNvSpPr txBox="1"/>
          <p:nvPr/>
        </p:nvSpPr>
        <p:spPr>
          <a:xfrm>
            <a:off x="7704754" y="42480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hast</a:t>
            </a:r>
          </a:p>
        </p:txBody>
      </p:sp>
      <p:sp>
        <p:nvSpPr>
          <p:cNvPr id="61" name="TextBox 60">
            <a:hlinkClick r:id="" action="ppaction://noaction">
              <a:snd r:embed="rId12" name="T2_W7F_14.9.wav"/>
            </a:hlinkClick>
            <a:extLst>
              <a:ext uri="{FF2B5EF4-FFF2-40B4-BE49-F238E27FC236}">
                <a16:creationId xmlns:a16="http://schemas.microsoft.com/office/drawing/2014/main" id="{6A8195D3-7F81-44C0-B3C4-7AA5F73FDFE2}"/>
              </a:ext>
            </a:extLst>
          </p:cNvPr>
          <p:cNvSpPr txBox="1"/>
          <p:nvPr/>
        </p:nvSpPr>
        <p:spPr>
          <a:xfrm>
            <a:off x="2210499" y="3066269"/>
            <a:ext cx="238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Kleidung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3" name="T2_W7F_14.10.wav"/>
            </a:hlinkClick>
            <a:extLst>
              <a:ext uri="{FF2B5EF4-FFF2-40B4-BE49-F238E27FC236}">
                <a16:creationId xmlns:a16="http://schemas.microsoft.com/office/drawing/2014/main" id="{E34A5B3A-1E1D-4D72-9D2C-CEF166467DEF}"/>
              </a:ext>
            </a:extLst>
          </p:cNvPr>
          <p:cNvSpPr txBox="1"/>
          <p:nvPr/>
        </p:nvSpPr>
        <p:spPr>
          <a:xfrm>
            <a:off x="4951397" y="3074604"/>
            <a:ext cx="2890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Hausaufgabe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4" name="T2_W7F_14.11.wav"/>
            </a:hlinkClick>
            <a:extLst>
              <a:ext uri="{FF2B5EF4-FFF2-40B4-BE49-F238E27FC236}">
                <a16:creationId xmlns:a16="http://schemas.microsoft.com/office/drawing/2014/main" id="{4288424B-C932-4547-A012-B49F40F7D00B}"/>
              </a:ext>
            </a:extLst>
          </p:cNvPr>
          <p:cNvSpPr txBox="1"/>
          <p:nvPr/>
        </p:nvSpPr>
        <p:spPr>
          <a:xfrm>
            <a:off x="7819741" y="307460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schreiben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5" name="T2_W7F_14.12.wav"/>
            </a:hlinkClick>
            <a:extLst>
              <a:ext uri="{FF2B5EF4-FFF2-40B4-BE49-F238E27FC236}">
                <a16:creationId xmlns:a16="http://schemas.microsoft.com/office/drawing/2014/main" id="{24EF90E7-D847-4795-BDB5-8402724F776D}"/>
              </a:ext>
            </a:extLst>
          </p:cNvPr>
          <p:cNvSpPr txBox="1"/>
          <p:nvPr/>
        </p:nvSpPr>
        <p:spPr>
          <a:xfrm>
            <a:off x="2343007" y="1940406"/>
            <a:ext cx="2121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Text</a:t>
            </a:r>
          </a:p>
        </p:txBody>
      </p:sp>
      <p:sp>
        <p:nvSpPr>
          <p:cNvPr id="65" name="TextBox 64">
            <a:hlinkClick r:id="" action="ppaction://noaction">
              <a:snd r:embed="rId16" name="T2_W7F_14.13.wav"/>
            </a:hlinkClick>
            <a:extLst>
              <a:ext uri="{FF2B5EF4-FFF2-40B4-BE49-F238E27FC236}">
                <a16:creationId xmlns:a16="http://schemas.microsoft.com/office/drawing/2014/main" id="{14BEB3B8-B887-4DEB-A486-6CD05DC01D9A}"/>
              </a:ext>
            </a:extLst>
          </p:cNvPr>
          <p:cNvSpPr txBox="1"/>
          <p:nvPr/>
        </p:nvSpPr>
        <p:spPr>
          <a:xfrm>
            <a:off x="4951397" y="1940407"/>
            <a:ext cx="25944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wahr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6" name="TextBox 65">
            <a:hlinkClick r:id="" action="ppaction://noaction">
              <a:snd r:embed="rId17" name="T2_W7F_14.14.wav"/>
            </a:hlinkClick>
            <a:extLst>
              <a:ext uri="{FF2B5EF4-FFF2-40B4-BE49-F238E27FC236}">
                <a16:creationId xmlns:a16="http://schemas.microsoft.com/office/drawing/2014/main" id="{9A77445A-237C-48F8-B46C-8170B7D37559}"/>
              </a:ext>
            </a:extLst>
          </p:cNvPr>
          <p:cNvSpPr txBox="1"/>
          <p:nvPr/>
        </p:nvSpPr>
        <p:spPr>
          <a:xfrm>
            <a:off x="7694077" y="19404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4203614835"/>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a:t>
                      </a:r>
                      <a:r>
                        <a:rPr lang="en-GB" sz="2200" b="1" dirty="0" err="1">
                          <a:solidFill>
                            <a:srgbClr val="002060"/>
                          </a:solidFill>
                          <a:latin typeface="Century Gothic" panose="020B0502020202020204" pitchFamily="34" charset="0"/>
                        </a:rPr>
                        <a:t>Hausaufgabe</a:t>
                      </a:r>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wahr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Text</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err="1">
                          <a:solidFill>
                            <a:srgbClr val="002060"/>
                          </a:solidFill>
                          <a:latin typeface="Century Gothic" panose="020B0502020202020204" pitchFamily="34" charset="0"/>
                        </a:rPr>
                        <a:t>brauchen</a:t>
                      </a:r>
                      <a:endParaRPr lang="en-GB" sz="23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Tree>
    <p:extLst>
      <p:ext uri="{BB962C8B-B14F-4D97-AF65-F5344CB8AC3E}">
        <p14:creationId xmlns:p14="http://schemas.microsoft.com/office/powerpoint/2010/main" val="257898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36336286"/>
              </p:ext>
            </p:extLst>
          </p:nvPr>
        </p:nvGraphicFramePr>
        <p:xfrm>
          <a:off x="627695" y="1313648"/>
          <a:ext cx="9962638" cy="466344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Isn’t it? Isn’t that right?</a:t>
                      </a:r>
                    </a:p>
                    <a:p>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write, writing</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Tree>
    <p:extLst>
      <p:ext uri="{BB962C8B-B14F-4D97-AF65-F5344CB8AC3E}">
        <p14:creationId xmlns:p14="http://schemas.microsoft.com/office/powerpoint/2010/main" val="261353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6">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2690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372394646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7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2_W7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9859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cartoon of a person&#10;&#10;Description automatically generated">
            <a:extLst>
              <a:ext uri="{FF2B5EF4-FFF2-40B4-BE49-F238E27FC236}">
                <a16:creationId xmlns:a16="http://schemas.microsoft.com/office/drawing/2014/main" id="{BFABB384-042F-215D-F492-E7845E44FD4F}"/>
              </a:ext>
            </a:extLst>
          </p:cNvPr>
          <p:cNvPicPr>
            <a:picLocks noChangeAspect="1"/>
          </p:cNvPicPr>
          <p:nvPr/>
        </p:nvPicPr>
        <p:blipFill rotWithShape="1">
          <a:blip r:embed="rId10">
            <a:extLst>
              <a:ext uri="{28A0092B-C50C-407E-A947-70E740481C1C}">
                <a14:useLocalDpi xmlns:a14="http://schemas.microsoft.com/office/drawing/2010/main" val="0"/>
              </a:ext>
            </a:extLst>
          </a:blip>
          <a:srcRect b="72928"/>
          <a:stretch/>
        </p:blipFill>
        <p:spPr>
          <a:xfrm>
            <a:off x="47316" y="824052"/>
            <a:ext cx="1965433" cy="1768597"/>
          </a:xfrm>
          <a:prstGeom prst="rect">
            <a:avLst/>
          </a:prstGeom>
        </p:spPr>
      </p:pic>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23" y="3675367"/>
            <a:ext cx="4082321" cy="3177293"/>
          </a:xfrm>
          <a:prstGeom prst="rect">
            <a:avLst/>
          </a:prstGeom>
          <a:solidFill>
            <a:srgbClr val="00206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a:hlinkClick r:id="" action="ppaction://noaction">
              <a:snd r:embed="rId11" name="T2_W7F_5.8.wav"/>
            </a:hlinkClick>
            <a:extLst>
              <a:ext uri="{FF2B5EF4-FFF2-40B4-BE49-F238E27FC236}">
                <a16:creationId xmlns:a16="http://schemas.microsoft.com/office/drawing/2014/main" id="{3FAE5D11-1745-47D9-B2AF-9B3AF4436481}"/>
              </a:ext>
            </a:extLst>
          </p:cNvPr>
          <p:cNvSpPr/>
          <p:nvPr/>
        </p:nvSpPr>
        <p:spPr>
          <a:xfrm>
            <a:off x="103622" y="6288643"/>
            <a:ext cx="132600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singen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Google Shape;167;p2">
            <a:extLst>
              <a:ext uri="{FF2B5EF4-FFF2-40B4-BE49-F238E27FC236}">
                <a16:creationId xmlns:a16="http://schemas.microsoft.com/office/drawing/2014/main" id="{7F6E2BDB-7AE0-4271-A819-3CFCE32F601D}"/>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618935" y="46137"/>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srgbClr val="000000"/>
              </a:solidFill>
              <a:effectLst/>
              <a:uLnTx/>
              <a:uFillTx/>
              <a:latin typeface="Arial"/>
              <a:ea typeface="+mj-ea"/>
              <a:cs typeface="+mj-cs"/>
            </a:endParaRPr>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53353" y="-15724"/>
            <a:ext cx="914400" cy="914400"/>
          </a:xfrm>
          <a:prstGeom prst="rect">
            <a:avLst/>
          </a:prstGeom>
        </p:spPr>
      </p:pic>
      <p:sp>
        <p:nvSpPr>
          <p:cNvPr id="29" name="Speech Bubble: Rectangle with Corners Rounded 28">
            <a:hlinkClick r:id="" action="ppaction://noaction">
              <a:snd r:embed="rId4" name="T2_W7F_5.1.wav"/>
            </a:hlinkClick>
            <a:extLst>
              <a:ext uri="{FF2B5EF4-FFF2-40B4-BE49-F238E27FC236}">
                <a16:creationId xmlns:a16="http://schemas.microsoft.com/office/drawing/2014/main" id="{1BB8C7F6-B375-4708-98C2-C20971052A5A}"/>
              </a:ext>
            </a:extLst>
          </p:cNvPr>
          <p:cNvSpPr/>
          <p:nvPr/>
        </p:nvSpPr>
        <p:spPr>
          <a:xfrm>
            <a:off x="5191451" y="144681"/>
            <a:ext cx="34922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hlinkClick r:id="" action="ppaction://noaction">
              <a:snd r:embed="rId4" name="T2_W7F_5.1.wav"/>
            </a:hlinkClick>
            <a:extLst>
              <a:ext uri="{FF2B5EF4-FFF2-40B4-BE49-F238E27FC236}">
                <a16:creationId xmlns:a16="http://schemas.microsoft.com/office/drawing/2014/main" id="{8FEFE758-1C77-42FE-AE31-908A4CFBFACA}"/>
              </a:ext>
            </a:extLst>
          </p:cNvPr>
          <p:cNvSpPr txBox="1"/>
          <p:nvPr/>
        </p:nvSpPr>
        <p:spPr>
          <a:xfrm>
            <a:off x="5161949" y="66413"/>
            <a:ext cx="36242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Wer</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macht</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das?</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Rounded Rectangular Callout 21">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extLst>
              <a:ext uri="{FF2B5EF4-FFF2-40B4-BE49-F238E27FC236}">
                <a16:creationId xmlns:a16="http://schemas.microsoft.com/office/drawing/2014/main" id="{A2EF6D58-CBD9-4660-80C7-8FE7EE539CFA}"/>
              </a:ext>
            </a:extLst>
          </p:cNvPr>
          <p:cNvSpPr>
            <a:spLocks noChangeAspect="1"/>
          </p:cNvSpPr>
          <p:nvPr/>
        </p:nvSpPr>
        <p:spPr>
          <a:xfrm>
            <a:off x="7856067" y="864572"/>
            <a:ext cx="2690422"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extLst>
              <a:ext uri="{FF2B5EF4-FFF2-40B4-BE49-F238E27FC236}">
                <a16:creationId xmlns:a16="http://schemas.microsoft.com/office/drawing/2014/main" id="{25EE5432-E85A-4F78-A7F2-4DD2432109F7}"/>
              </a:ext>
            </a:extLst>
          </p:cNvPr>
          <p:cNvSpPr>
            <a:spLocks noChangeAspect="1"/>
          </p:cNvSpPr>
          <p:nvPr/>
        </p:nvSpPr>
        <p:spPr>
          <a:xfrm>
            <a:off x="1994977" y="1856596"/>
            <a:ext cx="3292639"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Ronja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2" name="Rounded Rectangular Callout 21">
            <a:extLst>
              <a:ext uri="{FF2B5EF4-FFF2-40B4-BE49-F238E27FC236}">
                <a16:creationId xmlns:a16="http://schemas.microsoft.com/office/drawing/2014/main" id="{BAD5EFC2-BA9E-4899-BDF9-3BAB95D05F02}"/>
              </a:ext>
            </a:extLst>
          </p:cNvPr>
          <p:cNvSpPr>
            <a:spLocks noChangeAspect="1"/>
          </p:cNvSpPr>
          <p:nvPr/>
        </p:nvSpPr>
        <p:spPr>
          <a:xfrm>
            <a:off x="8683674" y="1744898"/>
            <a:ext cx="1816884"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singen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42" name="Rounded Rectangular Callout 21">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0" name="Rounded Rectangular Callout 21">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r</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eisen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51" name="Rounded Rectangular Callout 21">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1" name="Picture 60">
            <a:extLst>
              <a:ext uri="{FF2B5EF4-FFF2-40B4-BE49-F238E27FC236}">
                <a16:creationId xmlns:a16="http://schemas.microsoft.com/office/drawing/2014/main" id="{5EFB01EE-3980-48FF-B656-80E15050DEFE}"/>
              </a:ext>
            </a:extLst>
          </p:cNvPr>
          <p:cNvPicPr>
            <a:picLocks noChangeAspect="1"/>
          </p:cNvPicPr>
          <p:nvPr/>
        </p:nvPicPr>
        <p:blipFill>
          <a:blip r:embed="rId15"/>
          <a:stretch>
            <a:fillRect/>
          </a:stretch>
        </p:blipFill>
        <p:spPr>
          <a:xfrm>
            <a:off x="312437" y="5141226"/>
            <a:ext cx="997149" cy="1118913"/>
          </a:xfrm>
          <a:prstGeom prst="rect">
            <a:avLst/>
          </a:prstGeom>
        </p:spPr>
      </p:pic>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16"/>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artoon of a child in a yellow dress&#10;&#10;Description automatically generated">
            <a:extLst>
              <a:ext uri="{FF2B5EF4-FFF2-40B4-BE49-F238E27FC236}">
                <a16:creationId xmlns:a16="http://schemas.microsoft.com/office/drawing/2014/main" id="{5A24502E-4504-4097-54A3-29710139CC30}"/>
              </a:ext>
            </a:extLst>
          </p:cNvPr>
          <p:cNvPicPr>
            <a:picLocks noChangeAspect="1"/>
          </p:cNvPicPr>
          <p:nvPr/>
        </p:nvPicPr>
        <p:blipFill rotWithShape="1">
          <a:blip r:embed="rId18">
            <a:extLst>
              <a:ext uri="{28A0092B-C50C-407E-A947-70E740481C1C}">
                <a14:useLocalDpi xmlns:a14="http://schemas.microsoft.com/office/drawing/2010/main" val="0"/>
              </a:ext>
            </a:extLst>
          </a:blip>
          <a:srcRect b="67177"/>
          <a:stretch/>
        </p:blipFill>
        <p:spPr>
          <a:xfrm>
            <a:off x="-266658" y="3614338"/>
            <a:ext cx="1909606" cy="1378450"/>
          </a:xfrm>
          <a:prstGeom prst="rect">
            <a:avLst/>
          </a:prstGeom>
        </p:spPr>
      </p:pic>
      <p:sp>
        <p:nvSpPr>
          <p:cNvPr id="16" name="TextBox 15">
            <a:extLst>
              <a:ext uri="{FF2B5EF4-FFF2-40B4-BE49-F238E27FC236}">
                <a16:creationId xmlns:a16="http://schemas.microsoft.com/office/drawing/2014/main" id="{7CE890E7-3030-B128-4C95-6A2AE68A82D3}"/>
              </a:ext>
            </a:extLst>
          </p:cNvPr>
          <p:cNvSpPr txBox="1"/>
          <p:nvPr/>
        </p:nvSpPr>
        <p:spPr>
          <a:xfrm>
            <a:off x="4053559" y="3680707"/>
            <a:ext cx="4082321" cy="3177293"/>
          </a:xfrm>
          <a:prstGeom prst="rect">
            <a:avLst/>
          </a:prstGeom>
          <a:solidFill>
            <a:srgbClr val="FFD319"/>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738C6A41-6C49-59C6-2760-3E2FB2391052}"/>
              </a:ext>
            </a:extLst>
          </p:cNvPr>
          <p:cNvSpPr txBox="1"/>
          <p:nvPr/>
        </p:nvSpPr>
        <p:spPr>
          <a:xfrm>
            <a:off x="8109704" y="3678021"/>
            <a:ext cx="4082321" cy="3177293"/>
          </a:xfrm>
          <a:prstGeom prst="rect">
            <a:avLst/>
          </a:prstGeom>
          <a:solidFill>
            <a:srgbClr val="92D05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descr="A cartoon of a person wearing a blue dress&#10;&#10;Description automatically generated">
            <a:extLst>
              <a:ext uri="{FF2B5EF4-FFF2-40B4-BE49-F238E27FC236}">
                <a16:creationId xmlns:a16="http://schemas.microsoft.com/office/drawing/2014/main" id="{B5586D13-16EC-8E4E-B962-97CD0E104753}"/>
              </a:ext>
            </a:extLst>
          </p:cNvPr>
          <p:cNvPicPr>
            <a:picLocks noChangeAspect="1"/>
          </p:cNvPicPr>
          <p:nvPr/>
        </p:nvPicPr>
        <p:blipFill rotWithShape="1">
          <a:blip r:embed="rId19">
            <a:extLst>
              <a:ext uri="{28A0092B-C50C-407E-A947-70E740481C1C}">
                <a14:useLocalDpi xmlns:a14="http://schemas.microsoft.com/office/drawing/2010/main" val="0"/>
              </a:ext>
            </a:extLst>
          </a:blip>
          <a:srcRect b="69420"/>
          <a:stretch/>
        </p:blipFill>
        <p:spPr>
          <a:xfrm>
            <a:off x="3836457" y="3665058"/>
            <a:ext cx="1664168" cy="1410015"/>
          </a:xfrm>
          <a:prstGeom prst="rect">
            <a:avLst/>
          </a:prstGeom>
        </p:spPr>
      </p:pic>
      <p:pic>
        <p:nvPicPr>
          <p:cNvPr id="15" name="Picture 14" descr="A cartoon of a person in a black outfit&#10;&#10;Description automatically generated">
            <a:extLst>
              <a:ext uri="{FF2B5EF4-FFF2-40B4-BE49-F238E27FC236}">
                <a16:creationId xmlns:a16="http://schemas.microsoft.com/office/drawing/2014/main" id="{701F8B98-C895-39DC-DAC0-82D9645B2A51}"/>
              </a:ext>
            </a:extLst>
          </p:cNvPr>
          <p:cNvPicPr>
            <a:picLocks noChangeAspect="1"/>
          </p:cNvPicPr>
          <p:nvPr/>
        </p:nvPicPr>
        <p:blipFill rotWithShape="1">
          <a:blip r:embed="rId20">
            <a:extLst>
              <a:ext uri="{28A0092B-C50C-407E-A947-70E740481C1C}">
                <a14:useLocalDpi xmlns:a14="http://schemas.microsoft.com/office/drawing/2010/main" val="0"/>
              </a:ext>
            </a:extLst>
          </a:blip>
          <a:srcRect t="-1" b="63877"/>
          <a:stretch/>
        </p:blipFill>
        <p:spPr>
          <a:xfrm>
            <a:off x="8202328" y="3680181"/>
            <a:ext cx="1269645" cy="1343476"/>
          </a:xfrm>
          <a:prstGeom prst="rect">
            <a:avLst/>
          </a:prstGeom>
        </p:spPr>
      </p:pic>
      <p:pic>
        <p:nvPicPr>
          <p:cNvPr id="1026" name="Picture 2" descr="Free high-speed train train high-speed rail vector">
            <a:extLst>
              <a:ext uri="{FF2B5EF4-FFF2-40B4-BE49-F238E27FC236}">
                <a16:creationId xmlns:a16="http://schemas.microsoft.com/office/drawing/2014/main" id="{EDA713C0-321C-743B-2766-C6EABE5ACE3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263" y="3860053"/>
            <a:ext cx="1664168" cy="8320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hlinkClick r:id="" action="ppaction://noaction">
              <a:snd r:embed="rId22" name="T2_W7F_5.9.wav"/>
            </a:hlinkClick>
            <a:extLst>
              <a:ext uri="{FF2B5EF4-FFF2-40B4-BE49-F238E27FC236}">
                <a16:creationId xmlns:a16="http://schemas.microsoft.com/office/drawing/2014/main" id="{F66C130C-489F-A677-2AAD-6F7998230A38}"/>
              </a:ext>
            </a:extLst>
          </p:cNvPr>
          <p:cNvSpPr/>
          <p:nvPr/>
        </p:nvSpPr>
        <p:spPr>
          <a:xfrm>
            <a:off x="2438047" y="4597397"/>
            <a:ext cx="121860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reisen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8" name="Picture 4" descr="Free pencil sketch bird vector">
            <a:extLst>
              <a:ext uri="{FF2B5EF4-FFF2-40B4-BE49-F238E27FC236}">
                <a16:creationId xmlns:a16="http://schemas.microsoft.com/office/drawing/2014/main" id="{3267AACE-6524-82A8-B04F-DC33A38E7F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1431052">
            <a:off x="2524339" y="5123857"/>
            <a:ext cx="914938" cy="12161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hlinkClick r:id="" action="ppaction://noaction">
              <a:snd r:embed="rId24" name="T2_W7F_5.10.wav"/>
            </a:hlinkClick>
            <a:extLst>
              <a:ext uri="{FF2B5EF4-FFF2-40B4-BE49-F238E27FC236}">
                <a16:creationId xmlns:a16="http://schemas.microsoft.com/office/drawing/2014/main" id="{92817ADE-27E6-EDE8-9782-8FCA0D7048BC}"/>
              </a:ext>
            </a:extLst>
          </p:cNvPr>
          <p:cNvSpPr/>
          <p:nvPr/>
        </p:nvSpPr>
        <p:spPr>
          <a:xfrm>
            <a:off x="2226768" y="6287415"/>
            <a:ext cx="176843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zeichnen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0" name="Picture 6" descr="Free money buy pay vector">
            <a:extLst>
              <a:ext uri="{FF2B5EF4-FFF2-40B4-BE49-F238E27FC236}">
                <a16:creationId xmlns:a16="http://schemas.microsoft.com/office/drawing/2014/main" id="{B6A7648A-D2B3-FB78-F2A7-496F21151A4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0783" y="5389922"/>
            <a:ext cx="1272175" cy="84485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hlinkClick r:id="" action="ppaction://noaction">
              <a:snd r:embed="rId26" name="T2_W7F_5.11.wav"/>
            </a:hlinkClick>
            <a:extLst>
              <a:ext uri="{FF2B5EF4-FFF2-40B4-BE49-F238E27FC236}">
                <a16:creationId xmlns:a16="http://schemas.microsoft.com/office/drawing/2014/main" id="{CDF4A493-8DA6-BDD7-975B-B73D5266CD9B}"/>
              </a:ext>
            </a:extLst>
          </p:cNvPr>
          <p:cNvSpPr/>
          <p:nvPr/>
        </p:nvSpPr>
        <p:spPr>
          <a:xfrm>
            <a:off x="4319291" y="6250022"/>
            <a:ext cx="1332416"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zahlen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2" name="Picture 8" descr="Free ballerina ballet dance vector">
            <a:extLst>
              <a:ext uri="{FF2B5EF4-FFF2-40B4-BE49-F238E27FC236}">
                <a16:creationId xmlns:a16="http://schemas.microsoft.com/office/drawing/2014/main" id="{94081C6A-24C9-7D97-F14D-A8800AB1462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70415" y="3794131"/>
            <a:ext cx="930536" cy="107312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hlinkClick r:id="" action="ppaction://noaction">
              <a:snd r:embed="rId28" name="T2_W7F_5.12.wav"/>
            </a:hlinkClick>
            <a:extLst>
              <a:ext uri="{FF2B5EF4-FFF2-40B4-BE49-F238E27FC236}">
                <a16:creationId xmlns:a16="http://schemas.microsoft.com/office/drawing/2014/main" id="{8505FDE2-29E4-B39C-AD3C-40834C97F456}"/>
              </a:ext>
            </a:extLst>
          </p:cNvPr>
          <p:cNvSpPr/>
          <p:nvPr/>
        </p:nvSpPr>
        <p:spPr>
          <a:xfrm>
            <a:off x="6331731" y="4757430"/>
            <a:ext cx="1353256"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tanzen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4" name="Picture 10" descr="Free cinema theater playhouse vector">
            <a:extLst>
              <a:ext uri="{FF2B5EF4-FFF2-40B4-BE49-F238E27FC236}">
                <a16:creationId xmlns:a16="http://schemas.microsoft.com/office/drawing/2014/main" id="{6E138F19-623C-8216-2E75-4A1B95401D20}"/>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8656" t="33904" r="63499" b="25331"/>
          <a:stretch/>
        </p:blipFill>
        <p:spPr bwMode="auto">
          <a:xfrm>
            <a:off x="8416245" y="5120617"/>
            <a:ext cx="812121" cy="11889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hlinkClick r:id="" action="ppaction://noaction">
              <a:snd r:embed="rId30" name="T2_W7F_5.14.wav"/>
            </a:hlinkClick>
            <a:extLst>
              <a:ext uri="{FF2B5EF4-FFF2-40B4-BE49-F238E27FC236}">
                <a16:creationId xmlns:a16="http://schemas.microsoft.com/office/drawing/2014/main" id="{0E818078-26A1-FAD4-31A4-61EA49565867}"/>
              </a:ext>
            </a:extLst>
          </p:cNvPr>
          <p:cNvSpPr/>
          <p:nvPr/>
        </p:nvSpPr>
        <p:spPr>
          <a:xfrm>
            <a:off x="8232800" y="6262388"/>
            <a:ext cx="1146468"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6" name="Picture 12" descr="Free face grin icon vector">
            <a:extLst>
              <a:ext uri="{FF2B5EF4-FFF2-40B4-BE49-F238E27FC236}">
                <a16:creationId xmlns:a16="http://schemas.microsoft.com/office/drawing/2014/main" id="{B9341AF5-2D29-8CCF-8EEF-1D66F65D712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556470" y="3773349"/>
            <a:ext cx="1093905" cy="109390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hlinkClick r:id="" action="ppaction://noaction">
              <a:snd r:embed="rId32" name="T2_W7F_5.15.wav"/>
            </a:hlinkClick>
            <a:extLst>
              <a:ext uri="{FF2B5EF4-FFF2-40B4-BE49-F238E27FC236}">
                <a16:creationId xmlns:a16="http://schemas.microsoft.com/office/drawing/2014/main" id="{2E05C356-DEE8-BF84-0F15-01F1975D924F}"/>
              </a:ext>
            </a:extLst>
          </p:cNvPr>
          <p:cNvSpPr/>
          <p:nvPr/>
        </p:nvSpPr>
        <p:spPr>
          <a:xfrm>
            <a:off x="10424942" y="4746392"/>
            <a:ext cx="1441421"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grinsen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8" name="Picture 14" descr="Free man guy binoculars vector">
            <a:extLst>
              <a:ext uri="{FF2B5EF4-FFF2-40B4-BE49-F238E27FC236}">
                <a16:creationId xmlns:a16="http://schemas.microsoft.com/office/drawing/2014/main" id="{B501098B-F9A2-8098-9CF4-63186EA5167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561719" y="5390253"/>
            <a:ext cx="860530" cy="101156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hlinkClick r:id="" action="ppaction://noaction">
              <a:snd r:embed="rId34" name="T2_W7F_5.13.wav"/>
            </a:hlinkClick>
            <a:extLst>
              <a:ext uri="{FF2B5EF4-FFF2-40B4-BE49-F238E27FC236}">
                <a16:creationId xmlns:a16="http://schemas.microsoft.com/office/drawing/2014/main" id="{F98B6A11-CFBA-DA34-1FFE-091F8F71F307}"/>
              </a:ext>
            </a:extLst>
          </p:cNvPr>
          <p:cNvSpPr/>
          <p:nvPr/>
        </p:nvSpPr>
        <p:spPr>
          <a:xfrm>
            <a:off x="6461368" y="6368298"/>
            <a:ext cx="1231427"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40" name="Picture 16" descr="Free education presentation teacher vector">
            <a:extLst>
              <a:ext uri="{FF2B5EF4-FFF2-40B4-BE49-F238E27FC236}">
                <a16:creationId xmlns:a16="http://schemas.microsoft.com/office/drawing/2014/main" id="{29432A06-C5F7-87D2-111D-F902342115F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496293" y="5329014"/>
            <a:ext cx="1049458" cy="107280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hlinkClick r:id="" action="ppaction://noaction">
              <a:snd r:embed="rId36" name="T2_W7F_5.16.wav"/>
            </a:hlinkClick>
            <a:extLst>
              <a:ext uri="{FF2B5EF4-FFF2-40B4-BE49-F238E27FC236}">
                <a16:creationId xmlns:a16="http://schemas.microsoft.com/office/drawing/2014/main" id="{28D84183-31BC-63C4-60C1-2E489AD1499A}"/>
              </a:ext>
            </a:extLst>
          </p:cNvPr>
          <p:cNvSpPr/>
          <p:nvPr/>
        </p:nvSpPr>
        <p:spPr>
          <a:xfrm>
            <a:off x="10543689" y="6245622"/>
            <a:ext cx="134684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zeigen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0" name="Picture 59" descr="A cartoon of a child&#10;&#10;Description automatically generated">
            <a:extLst>
              <a:ext uri="{FF2B5EF4-FFF2-40B4-BE49-F238E27FC236}">
                <a16:creationId xmlns:a16="http://schemas.microsoft.com/office/drawing/2014/main" id="{7BC416F4-FA78-8C33-186F-2E07CAF9B859}"/>
              </a:ext>
            </a:extLst>
          </p:cNvPr>
          <p:cNvPicPr>
            <a:picLocks noChangeAspect="1"/>
          </p:cNvPicPr>
          <p:nvPr/>
        </p:nvPicPr>
        <p:blipFill rotWithShape="1">
          <a:blip r:embed="rId37">
            <a:extLst>
              <a:ext uri="{28A0092B-C50C-407E-A947-70E740481C1C}">
                <a14:useLocalDpi xmlns:a14="http://schemas.microsoft.com/office/drawing/2010/main" val="0"/>
              </a:ext>
            </a:extLst>
          </a:blip>
          <a:srcRect b="39200"/>
          <a:stretch/>
        </p:blipFill>
        <p:spPr>
          <a:xfrm>
            <a:off x="10587309" y="938566"/>
            <a:ext cx="1557375" cy="1719013"/>
          </a:xfrm>
          <a:prstGeom prst="rect">
            <a:avLst/>
          </a:prstGeom>
        </p:spPr>
      </p:pic>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F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7F_5.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7F_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7F_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7F_5.7.wav"/>
                                        </p:tgtEl>
                                      </p:cMediaNode>
                                    </p:audio>
                                  </p:sub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8" name="T2_W7F_5.5.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9" name="T2_W7F_5.6.wav"/>
                                        </p:tgtEl>
                                      </p:cMediaNode>
                                    </p:audio>
                                  </p:sub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80D81A86-3976-4E38-A6B8-9FD87B70CA4B}"/>
              </a:ext>
            </a:extLst>
          </p:cNvPr>
          <p:cNvSpPr/>
          <p:nvPr/>
        </p:nvSpPr>
        <p:spPr>
          <a:xfrm>
            <a:off x="4620843" y="2314985"/>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49" name="Rectangle: Rounded Corners 48">
            <a:extLst>
              <a:ext uri="{FF2B5EF4-FFF2-40B4-BE49-F238E27FC236}">
                <a16:creationId xmlns:a16="http://schemas.microsoft.com/office/drawing/2014/main" id="{75E5E0C4-7E77-4C7D-AC65-9A4B85EC58AC}"/>
              </a:ext>
            </a:extLst>
          </p:cNvPr>
          <p:cNvSpPr/>
          <p:nvPr/>
        </p:nvSpPr>
        <p:spPr>
          <a:xfrm>
            <a:off x="4620843" y="174321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Bekommst</a:t>
            </a: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hlinkClick r:id="" action="ppaction://noaction">
              <a:snd r:embed="rId15" name="T2_W7F_6.1.wav"/>
            </a:hlinkClick>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73162" y="-26897"/>
            <a:ext cx="914400" cy="914400"/>
          </a:xfrm>
          <a:prstGeom prst="rect">
            <a:avLst/>
          </a:prstGeom>
        </p:spPr>
      </p:pic>
      <p:sp>
        <p:nvSpPr>
          <p:cNvPr id="10" name="Google Shape;108;p3">
            <a:hlinkClick r:id="" action="ppaction://noaction">
              <a:snd r:embed="rId15" name="T2_W7F_6.1.wav"/>
            </a:hlinkClick>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Was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richtig</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 Was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falsch</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a:t>
            </a:r>
            <a:endParaRPr kumimoji="0" sz="2800" b="1" i="0" u="none" strike="noStrike" kern="1200" cap="none" spc="0" normalizeH="0" baseline="0" noProof="0" dirty="0">
              <a:ln>
                <a:noFill/>
              </a:ln>
              <a:solidFill>
                <a:srgbClr val="FFFFFF"/>
              </a:solidFill>
              <a:effectLst/>
              <a:uLnTx/>
              <a:uFillTx/>
              <a:latin typeface="Century Gothic"/>
              <a:ea typeface="Calibri"/>
              <a:cs typeface="Calibri"/>
              <a:sym typeface="Calibri"/>
            </a:endParaRPr>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543343" y="1720955"/>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 du</a:t>
            </a: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543343" y="2328402"/>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529623" y="2935849"/>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529623" y="354329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Bekommst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652881" y="2541902"/>
            <a:ext cx="1345403"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Hause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0" name="Picture 19">
            <a:extLst>
              <a:ext uri="{FF2B5EF4-FFF2-40B4-BE49-F238E27FC236}">
                <a16:creationId xmlns:a16="http://schemas.microsoft.com/office/drawing/2014/main" id="{624ADCCF-8F73-407F-B6CF-F39B2D7CFD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3840" y="2316551"/>
            <a:ext cx="449001" cy="467709"/>
          </a:xfrm>
          <a:prstGeom prst="rect">
            <a:avLst/>
          </a:prstGeom>
        </p:spPr>
      </p:pic>
      <p:sp>
        <p:nvSpPr>
          <p:cNvPr id="23" name="Rectangle: Rounded Corners 22">
            <a:extLst>
              <a:ext uri="{FF2B5EF4-FFF2-40B4-BE49-F238E27FC236}">
                <a16:creationId xmlns:a16="http://schemas.microsoft.com/office/drawing/2014/main" id="{887D0A40-2DE8-4556-B62A-98DF868B3464}"/>
              </a:ext>
            </a:extLst>
          </p:cNvPr>
          <p:cNvSpPr/>
          <p:nvPr/>
        </p:nvSpPr>
        <p:spPr>
          <a:xfrm>
            <a:off x="572375" y="4422820"/>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550203" y="4958362"/>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527560" y="5543430"/>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513840" y="6115294"/>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2652881" y="4894779"/>
            <a:ext cx="1290168" cy="10428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a:t>
            </a:r>
          </a:p>
        </p:txBody>
      </p:sp>
      <p:pic>
        <p:nvPicPr>
          <p:cNvPr id="28" name="Picture 27">
            <a:extLst>
              <a:ext uri="{FF2B5EF4-FFF2-40B4-BE49-F238E27FC236}">
                <a16:creationId xmlns:a16="http://schemas.microsoft.com/office/drawing/2014/main" id="{5E5DA1F2-A438-491E-9D54-7E43165B95E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8136" y="4381906"/>
            <a:ext cx="449001" cy="467709"/>
          </a:xfrm>
          <a:prstGeom prst="rect">
            <a:avLst/>
          </a:prstGeom>
        </p:spPr>
      </p:pic>
      <p:sp>
        <p:nvSpPr>
          <p:cNvPr id="33" name="Rectangle: Rounded Corners 32">
            <a:extLst>
              <a:ext uri="{FF2B5EF4-FFF2-40B4-BE49-F238E27FC236}">
                <a16:creationId xmlns:a16="http://schemas.microsoft.com/office/drawing/2014/main" id="{14ED8F8D-F8BE-40FB-AED1-26BE9F938DE9}"/>
              </a:ext>
            </a:extLst>
          </p:cNvPr>
          <p:cNvSpPr/>
          <p:nvPr/>
        </p:nvSpPr>
        <p:spPr>
          <a:xfrm>
            <a:off x="4604188" y="285668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34" name="Rectangle: Rounded Corners 33">
            <a:extLst>
              <a:ext uri="{FF2B5EF4-FFF2-40B4-BE49-F238E27FC236}">
                <a16:creationId xmlns:a16="http://schemas.microsoft.com/office/drawing/2014/main" id="{4A2C460B-FA71-4E58-8081-F3717C591C66}"/>
              </a:ext>
            </a:extLst>
          </p:cNvPr>
          <p:cNvSpPr/>
          <p:nvPr/>
        </p:nvSpPr>
        <p:spPr>
          <a:xfrm>
            <a:off x="4596195" y="3382892"/>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35" name="Rectangle: Rounded Corners 34">
            <a:extLst>
              <a:ext uri="{FF2B5EF4-FFF2-40B4-BE49-F238E27FC236}">
                <a16:creationId xmlns:a16="http://schemas.microsoft.com/office/drawing/2014/main" id="{C8427555-F456-4B72-9D14-A9D276F2B2D8}"/>
              </a:ext>
            </a:extLst>
          </p:cNvPr>
          <p:cNvSpPr/>
          <p:nvPr/>
        </p:nvSpPr>
        <p:spPr>
          <a:xfrm>
            <a:off x="6729614" y="2411748"/>
            <a:ext cx="1179631"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Text?</a:t>
            </a:r>
          </a:p>
        </p:txBody>
      </p:sp>
      <p:pic>
        <p:nvPicPr>
          <p:cNvPr id="36" name="Picture 35">
            <a:extLst>
              <a:ext uri="{FF2B5EF4-FFF2-40B4-BE49-F238E27FC236}">
                <a16:creationId xmlns:a16="http://schemas.microsoft.com/office/drawing/2014/main" id="{E87E1A64-7CD1-4232-9A90-B3F3FACEB4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34534" y="1683642"/>
            <a:ext cx="449001" cy="467709"/>
          </a:xfrm>
          <a:prstGeom prst="rect">
            <a:avLst/>
          </a:prstGeom>
        </p:spPr>
      </p:pic>
      <p:pic>
        <p:nvPicPr>
          <p:cNvPr id="37" name="Picture 36">
            <a:extLst>
              <a:ext uri="{FF2B5EF4-FFF2-40B4-BE49-F238E27FC236}">
                <a16:creationId xmlns:a16="http://schemas.microsoft.com/office/drawing/2014/main" id="{2ABAE2E2-7A5A-4A5E-8B20-8E05848E794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43371" y="2308048"/>
            <a:ext cx="449001" cy="467709"/>
          </a:xfrm>
          <a:prstGeom prst="rect">
            <a:avLst/>
          </a:prstGeom>
        </p:spPr>
      </p:pic>
      <p:pic>
        <p:nvPicPr>
          <p:cNvPr id="38" name="Picture 37">
            <a:extLst>
              <a:ext uri="{FF2B5EF4-FFF2-40B4-BE49-F238E27FC236}">
                <a16:creationId xmlns:a16="http://schemas.microsoft.com/office/drawing/2014/main" id="{AADD201A-F798-4F47-8E2C-D5C91F7C17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18790" y="2885117"/>
            <a:ext cx="449001" cy="467709"/>
          </a:xfrm>
          <a:prstGeom prst="rect">
            <a:avLst/>
          </a:prstGeom>
        </p:spPr>
      </p:pic>
      <p:sp>
        <p:nvSpPr>
          <p:cNvPr id="40" name="Rectangle: Rounded Corners 39">
            <a:extLst>
              <a:ext uri="{FF2B5EF4-FFF2-40B4-BE49-F238E27FC236}">
                <a16:creationId xmlns:a16="http://schemas.microsoft.com/office/drawing/2014/main" id="{B4A9F1BF-463F-4FD6-B809-E310BACE8794}"/>
              </a:ext>
            </a:extLst>
          </p:cNvPr>
          <p:cNvSpPr/>
          <p:nvPr/>
        </p:nvSpPr>
        <p:spPr>
          <a:xfrm>
            <a:off x="4575869" y="4371144"/>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lang="en-GB" sz="2400" b="1" dirty="0" err="1">
                <a:solidFill>
                  <a:prstClr val="white"/>
                </a:solidFill>
                <a:latin typeface="Century Gothic" panose="020B0502020202020204" pitchFamily="34" charset="0"/>
              </a:rPr>
              <a:t>spiele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4CE936FB-5C31-495B-B924-2C138F57E35F}"/>
              </a:ext>
            </a:extLst>
          </p:cNvPr>
          <p:cNvSpPr/>
          <p:nvPr/>
        </p:nvSpPr>
        <p:spPr>
          <a:xfrm>
            <a:off x="4568399" y="493771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bekomme</a:t>
            </a:r>
            <a:endPar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53E974A-BBBF-406D-9F13-9AABC7E690BB}"/>
              </a:ext>
            </a:extLst>
          </p:cNvPr>
          <p:cNvSpPr/>
          <p:nvPr/>
        </p:nvSpPr>
        <p:spPr>
          <a:xfrm>
            <a:off x="4554371" y="547771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62533B8-C6E0-48DE-BAE2-7817B8C9D1E2}"/>
              </a:ext>
            </a:extLst>
          </p:cNvPr>
          <p:cNvSpPr/>
          <p:nvPr/>
        </p:nvSpPr>
        <p:spPr>
          <a:xfrm>
            <a:off x="4596195" y="605486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brauche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DC46AC9B-A63A-4375-95EA-C054BEDD537C}"/>
              </a:ext>
            </a:extLst>
          </p:cNvPr>
          <p:cNvSpPr/>
          <p:nvPr/>
        </p:nvSpPr>
        <p:spPr>
          <a:xfrm>
            <a:off x="6692146" y="5053272"/>
            <a:ext cx="1217099"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Hilfe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5" name="Picture 44">
            <a:extLst>
              <a:ext uri="{FF2B5EF4-FFF2-40B4-BE49-F238E27FC236}">
                <a16:creationId xmlns:a16="http://schemas.microsoft.com/office/drawing/2014/main" id="{7A93B4AF-F0ED-430E-B935-3D701CE8C6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83726" y="4901291"/>
            <a:ext cx="449001" cy="467709"/>
          </a:xfrm>
          <a:prstGeom prst="rect">
            <a:avLst/>
          </a:prstGeom>
        </p:spPr>
      </p:pic>
      <p:pic>
        <p:nvPicPr>
          <p:cNvPr id="46" name="Picture 45">
            <a:extLst>
              <a:ext uri="{FF2B5EF4-FFF2-40B4-BE49-F238E27FC236}">
                <a16:creationId xmlns:a16="http://schemas.microsoft.com/office/drawing/2014/main" id="{C8500E47-3474-4B19-8CE1-485DF55E878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83726" y="6047163"/>
            <a:ext cx="449001" cy="467709"/>
          </a:xfrm>
          <a:prstGeom prst="rect">
            <a:avLst/>
          </a:prstGeom>
        </p:spPr>
      </p:pic>
      <p:sp>
        <p:nvSpPr>
          <p:cNvPr id="50" name="Rectangle: Rounded Corners 49">
            <a:extLst>
              <a:ext uri="{FF2B5EF4-FFF2-40B4-BE49-F238E27FC236}">
                <a16:creationId xmlns:a16="http://schemas.microsoft.com/office/drawing/2014/main" id="{C3B8AB91-718F-4834-BAC3-560AC25C9573}"/>
              </a:ext>
            </a:extLst>
          </p:cNvPr>
          <p:cNvSpPr/>
          <p:nvPr/>
        </p:nvSpPr>
        <p:spPr>
          <a:xfrm>
            <a:off x="8599006" y="3460294"/>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8599006" y="4014018"/>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8599006" y="4589566"/>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8596756" y="5165114"/>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32C4FF-22A4-43B7-AEC2-7C7A8B87E295}"/>
              </a:ext>
            </a:extLst>
          </p:cNvPr>
          <p:cNvSpPr/>
          <p:nvPr/>
        </p:nvSpPr>
        <p:spPr>
          <a:xfrm>
            <a:off x="11005024" y="4185934"/>
            <a:ext cx="1131286"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Brief?</a:t>
            </a:r>
          </a:p>
        </p:txBody>
      </p:sp>
      <p:sp>
        <p:nvSpPr>
          <p:cNvPr id="55" name="CustomShape 23">
            <a:extLst>
              <a:ext uri="{FF2B5EF4-FFF2-40B4-BE49-F238E27FC236}">
                <a16:creationId xmlns:a16="http://schemas.microsoft.com/office/drawing/2014/main" id="{BBEE65DF-89EC-4388-A6FB-21E0FC9F417D}"/>
              </a:ext>
            </a:extLst>
          </p:cNvPr>
          <p:cNvSpPr/>
          <p:nvPr/>
        </p:nvSpPr>
        <p:spPr>
          <a:xfrm>
            <a:off x="39547" y="1737495"/>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CustomShape 23">
            <a:extLst>
              <a:ext uri="{FF2B5EF4-FFF2-40B4-BE49-F238E27FC236}">
                <a16:creationId xmlns:a16="http://schemas.microsoft.com/office/drawing/2014/main" id="{0AD4123B-600B-48E7-9D02-AF262D419834}"/>
              </a:ext>
            </a:extLst>
          </p:cNvPr>
          <p:cNvSpPr/>
          <p:nvPr/>
        </p:nvSpPr>
        <p:spPr>
          <a:xfrm>
            <a:off x="32510" y="4417581"/>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CustomShape 23">
            <a:extLst>
              <a:ext uri="{FF2B5EF4-FFF2-40B4-BE49-F238E27FC236}">
                <a16:creationId xmlns:a16="http://schemas.microsoft.com/office/drawing/2014/main" id="{4CD9733E-D38D-46D1-B9BF-4AD23EE68E4A}"/>
              </a:ext>
            </a:extLst>
          </p:cNvPr>
          <p:cNvSpPr/>
          <p:nvPr/>
        </p:nvSpPr>
        <p:spPr>
          <a:xfrm>
            <a:off x="4094605" y="1737495"/>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CustomShape 23">
            <a:extLst>
              <a:ext uri="{FF2B5EF4-FFF2-40B4-BE49-F238E27FC236}">
                <a16:creationId xmlns:a16="http://schemas.microsoft.com/office/drawing/2014/main" id="{D91AE3A9-B02C-4930-8D29-1CABE384F53B}"/>
              </a:ext>
            </a:extLst>
          </p:cNvPr>
          <p:cNvSpPr/>
          <p:nvPr/>
        </p:nvSpPr>
        <p:spPr>
          <a:xfrm>
            <a:off x="4044910" y="4381906"/>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CustomShape 23">
            <a:extLst>
              <a:ext uri="{FF2B5EF4-FFF2-40B4-BE49-F238E27FC236}">
                <a16:creationId xmlns:a16="http://schemas.microsoft.com/office/drawing/2014/main" id="{F2C4EE49-BA69-4F8C-AF68-1CD3F37A749C}"/>
              </a:ext>
            </a:extLst>
          </p:cNvPr>
          <p:cNvSpPr/>
          <p:nvPr/>
        </p:nvSpPr>
        <p:spPr>
          <a:xfrm>
            <a:off x="8028512" y="3465003"/>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0" name="Picture 59">
            <a:extLst>
              <a:ext uri="{FF2B5EF4-FFF2-40B4-BE49-F238E27FC236}">
                <a16:creationId xmlns:a16="http://schemas.microsoft.com/office/drawing/2014/main" id="{48A9CFFB-2B3A-4121-82B3-12FDB434C9D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20658" y="3458836"/>
            <a:ext cx="449001" cy="467709"/>
          </a:xfrm>
          <a:prstGeom prst="rect">
            <a:avLst/>
          </a:prstGeom>
        </p:spPr>
      </p:pic>
      <p:pic>
        <p:nvPicPr>
          <p:cNvPr id="61" name="Picture 60">
            <a:extLst>
              <a:ext uri="{FF2B5EF4-FFF2-40B4-BE49-F238E27FC236}">
                <a16:creationId xmlns:a16="http://schemas.microsoft.com/office/drawing/2014/main" id="{AA60F330-476D-4306-A7AD-1BAE2E293B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20658" y="5135145"/>
            <a:ext cx="449001" cy="467709"/>
          </a:xfrm>
          <a:prstGeom prst="rect">
            <a:avLst/>
          </a:prstGeom>
        </p:spPr>
      </p:pic>
      <p:sp>
        <p:nvSpPr>
          <p:cNvPr id="3" name="TextBox 2">
            <a:extLst>
              <a:ext uri="{FF2B5EF4-FFF2-40B4-BE49-F238E27FC236}">
                <a16:creationId xmlns:a16="http://schemas.microsoft.com/office/drawing/2014/main" id="{55DF262C-28CA-424C-EED0-F11E1B7B3D8C}"/>
              </a:ext>
            </a:extLst>
          </p:cNvPr>
          <p:cNvSpPr txBox="1"/>
          <p:nvPr/>
        </p:nvSpPr>
        <p:spPr>
          <a:xfrm>
            <a:off x="39547" y="737417"/>
            <a:ext cx="1070530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Olivia is writing an email to Ronja. Help her decide which sentences work and which don’t.</a:t>
            </a:r>
          </a:p>
        </p:txBody>
      </p:sp>
      <p:pic>
        <p:nvPicPr>
          <p:cNvPr id="4" name="Picture 3" descr="A cartoon of a child in a yellow dress&#10;&#10;Description automatically generated">
            <a:extLst>
              <a:ext uri="{FF2B5EF4-FFF2-40B4-BE49-F238E27FC236}">
                <a16:creationId xmlns:a16="http://schemas.microsoft.com/office/drawing/2014/main" id="{D16EEFD9-BBED-61A5-A7A5-98A0CECCC5C8}"/>
              </a:ext>
            </a:extLst>
          </p:cNvPr>
          <p:cNvPicPr>
            <a:picLocks noChangeAspect="1"/>
          </p:cNvPicPr>
          <p:nvPr/>
        </p:nvPicPr>
        <p:blipFill rotWithShape="1">
          <a:blip r:embed="rId19">
            <a:extLst>
              <a:ext uri="{28A0092B-C50C-407E-A947-70E740481C1C}">
                <a14:useLocalDpi xmlns:a14="http://schemas.microsoft.com/office/drawing/2010/main" val="0"/>
              </a:ext>
            </a:extLst>
          </a:blip>
          <a:srcRect b="67177"/>
          <a:stretch/>
        </p:blipFill>
        <p:spPr>
          <a:xfrm>
            <a:off x="-192955" y="2118983"/>
            <a:ext cx="748858" cy="540564"/>
          </a:xfrm>
          <a:prstGeom prst="rect">
            <a:avLst/>
          </a:prstGeom>
        </p:spPr>
      </p:pic>
      <p:pic>
        <p:nvPicPr>
          <p:cNvPr id="6" name="Picture 5" descr="A cartoon of a person wearing a blue dress&#10;&#10;Description automatically generated">
            <a:extLst>
              <a:ext uri="{FF2B5EF4-FFF2-40B4-BE49-F238E27FC236}">
                <a16:creationId xmlns:a16="http://schemas.microsoft.com/office/drawing/2014/main" id="{CA7249ED-B8CC-8BBD-5B0F-0F4592A699F0}"/>
              </a:ext>
            </a:extLst>
          </p:cNvPr>
          <p:cNvPicPr>
            <a:picLocks noChangeAspect="1"/>
          </p:cNvPicPr>
          <p:nvPr/>
        </p:nvPicPr>
        <p:blipFill rotWithShape="1">
          <a:blip r:embed="rId20">
            <a:extLst>
              <a:ext uri="{28A0092B-C50C-407E-A947-70E740481C1C}">
                <a14:useLocalDpi xmlns:a14="http://schemas.microsoft.com/office/drawing/2010/main" val="0"/>
              </a:ext>
            </a:extLst>
          </a:blip>
          <a:srcRect b="69420"/>
          <a:stretch/>
        </p:blipFill>
        <p:spPr>
          <a:xfrm>
            <a:off x="7768385" y="3810231"/>
            <a:ext cx="756660" cy="641102"/>
          </a:xfrm>
          <a:prstGeom prst="rect">
            <a:avLst/>
          </a:prstGeom>
        </p:spPr>
      </p:pic>
      <p:pic>
        <p:nvPicPr>
          <p:cNvPr id="7" name="Picture 6" descr="A cartoon of a person in a black outfit&#10;&#10;Description automatically generated">
            <a:extLst>
              <a:ext uri="{FF2B5EF4-FFF2-40B4-BE49-F238E27FC236}">
                <a16:creationId xmlns:a16="http://schemas.microsoft.com/office/drawing/2014/main" id="{6928664D-A4B2-4308-1262-DB4A07E8CF5C}"/>
              </a:ext>
            </a:extLst>
          </p:cNvPr>
          <p:cNvPicPr>
            <a:picLocks noChangeAspect="1"/>
          </p:cNvPicPr>
          <p:nvPr/>
        </p:nvPicPr>
        <p:blipFill rotWithShape="1">
          <a:blip r:embed="rId21">
            <a:extLst>
              <a:ext uri="{28A0092B-C50C-407E-A947-70E740481C1C}">
                <a14:useLocalDpi xmlns:a14="http://schemas.microsoft.com/office/drawing/2010/main" val="0"/>
              </a:ext>
            </a:extLst>
          </a:blip>
          <a:srcRect t="-1" b="63877"/>
          <a:stretch/>
        </p:blipFill>
        <p:spPr>
          <a:xfrm>
            <a:off x="-22307" y="4827145"/>
            <a:ext cx="525894" cy="556475"/>
          </a:xfrm>
          <a:prstGeom prst="rect">
            <a:avLst/>
          </a:prstGeom>
        </p:spPr>
      </p:pic>
      <p:pic>
        <p:nvPicPr>
          <p:cNvPr id="11" name="Picture 10" descr="A cartoon of a person in a black outfit&#10;&#10;Description automatically generated">
            <a:extLst>
              <a:ext uri="{FF2B5EF4-FFF2-40B4-BE49-F238E27FC236}">
                <a16:creationId xmlns:a16="http://schemas.microsoft.com/office/drawing/2014/main" id="{060D9F0F-C7A4-AB70-9C6F-78A4C6705991}"/>
              </a:ext>
            </a:extLst>
          </p:cNvPr>
          <p:cNvPicPr>
            <a:picLocks noChangeAspect="1"/>
          </p:cNvPicPr>
          <p:nvPr/>
        </p:nvPicPr>
        <p:blipFill rotWithShape="1">
          <a:blip r:embed="rId21">
            <a:extLst>
              <a:ext uri="{28A0092B-C50C-407E-A947-70E740481C1C}">
                <a14:useLocalDpi xmlns:a14="http://schemas.microsoft.com/office/drawing/2010/main" val="0"/>
              </a:ext>
            </a:extLst>
          </a:blip>
          <a:srcRect t="-1" b="63877"/>
          <a:stretch/>
        </p:blipFill>
        <p:spPr>
          <a:xfrm>
            <a:off x="4046712" y="4811888"/>
            <a:ext cx="525894" cy="556475"/>
          </a:xfrm>
          <a:prstGeom prst="rect">
            <a:avLst/>
          </a:prstGeom>
        </p:spPr>
      </p:pic>
      <p:pic>
        <p:nvPicPr>
          <p:cNvPr id="31" name="Picture 30" descr="A cartoon of a child in a yellow dress&#10;&#10;Description automatically generated">
            <a:extLst>
              <a:ext uri="{FF2B5EF4-FFF2-40B4-BE49-F238E27FC236}">
                <a16:creationId xmlns:a16="http://schemas.microsoft.com/office/drawing/2014/main" id="{300CF3FD-5843-E046-62BC-8EA5CF859D0D}"/>
              </a:ext>
            </a:extLst>
          </p:cNvPr>
          <p:cNvPicPr>
            <a:picLocks noChangeAspect="1"/>
          </p:cNvPicPr>
          <p:nvPr/>
        </p:nvPicPr>
        <p:blipFill rotWithShape="1">
          <a:blip r:embed="rId19">
            <a:extLst>
              <a:ext uri="{28A0092B-C50C-407E-A947-70E740481C1C}">
                <a14:useLocalDpi xmlns:a14="http://schemas.microsoft.com/office/drawing/2010/main" val="0"/>
              </a:ext>
            </a:extLst>
          </a:blip>
          <a:srcRect b="67177"/>
          <a:stretch/>
        </p:blipFill>
        <p:spPr>
          <a:xfrm>
            <a:off x="3885025" y="2120665"/>
            <a:ext cx="748858" cy="540564"/>
          </a:xfrm>
          <a:prstGeom prst="rect">
            <a:avLst/>
          </a:prstGeom>
        </p:spPr>
      </p:pic>
      <p:pic>
        <p:nvPicPr>
          <p:cNvPr id="64" name="Picture 63" descr="A cartoon of a person in a black outfit&#10;&#10;Description automatically generated">
            <a:extLst>
              <a:ext uri="{FF2B5EF4-FFF2-40B4-BE49-F238E27FC236}">
                <a16:creationId xmlns:a16="http://schemas.microsoft.com/office/drawing/2014/main" id="{6C69F75E-F316-1109-9D64-9AE1570E171A}"/>
              </a:ext>
            </a:extLst>
          </p:cNvPr>
          <p:cNvPicPr>
            <a:picLocks noChangeAspect="1"/>
          </p:cNvPicPr>
          <p:nvPr/>
        </p:nvPicPr>
        <p:blipFill rotWithShape="1">
          <a:blip r:embed="rId21">
            <a:extLst>
              <a:ext uri="{28A0092B-C50C-407E-A947-70E740481C1C}">
                <a14:useLocalDpi xmlns:a14="http://schemas.microsoft.com/office/drawing/2010/main" val="0"/>
              </a:ext>
            </a:extLst>
          </a:blip>
          <a:srcRect t="-1" b="63877"/>
          <a:stretch/>
        </p:blipFill>
        <p:spPr>
          <a:xfrm>
            <a:off x="9350327" y="1422752"/>
            <a:ext cx="1439811" cy="1523537"/>
          </a:xfrm>
          <a:prstGeom prst="rect">
            <a:avLst/>
          </a:prstGeom>
        </p:spPr>
      </p:pic>
      <p:pic>
        <p:nvPicPr>
          <p:cNvPr id="65" name="Picture 64" descr="A cartoon of a child in a yellow dress&#10;&#10;Description automatically generated">
            <a:extLst>
              <a:ext uri="{FF2B5EF4-FFF2-40B4-BE49-F238E27FC236}">
                <a16:creationId xmlns:a16="http://schemas.microsoft.com/office/drawing/2014/main" id="{0AFC93B8-91A5-3878-2C7D-46ABBDDB5F46}"/>
              </a:ext>
            </a:extLst>
          </p:cNvPr>
          <p:cNvPicPr>
            <a:picLocks noChangeAspect="1"/>
          </p:cNvPicPr>
          <p:nvPr/>
        </p:nvPicPr>
        <p:blipFill rotWithShape="1">
          <a:blip r:embed="rId19">
            <a:extLst>
              <a:ext uri="{28A0092B-C50C-407E-A947-70E740481C1C}">
                <a14:useLocalDpi xmlns:a14="http://schemas.microsoft.com/office/drawing/2010/main" val="0"/>
              </a:ext>
            </a:extLst>
          </a:blip>
          <a:srcRect b="67177"/>
          <a:stretch/>
        </p:blipFill>
        <p:spPr>
          <a:xfrm>
            <a:off x="7656191" y="1367677"/>
            <a:ext cx="2086752" cy="1506324"/>
          </a:xfrm>
          <a:prstGeom prst="rect">
            <a:avLst/>
          </a:prstGeom>
        </p:spPr>
      </p:pic>
      <p:pic>
        <p:nvPicPr>
          <p:cNvPr id="66" name="Picture 65" descr="A cartoon of a person wearing a blue dress&#10;&#10;Description automatically generated">
            <a:extLst>
              <a:ext uri="{FF2B5EF4-FFF2-40B4-BE49-F238E27FC236}">
                <a16:creationId xmlns:a16="http://schemas.microsoft.com/office/drawing/2014/main" id="{F573C53D-AB01-920C-7CD5-E0C97ACBCBAA}"/>
              </a:ext>
            </a:extLst>
          </p:cNvPr>
          <p:cNvPicPr>
            <a:picLocks noChangeAspect="1"/>
          </p:cNvPicPr>
          <p:nvPr/>
        </p:nvPicPr>
        <p:blipFill rotWithShape="1">
          <a:blip r:embed="rId20">
            <a:extLst>
              <a:ext uri="{28A0092B-C50C-407E-A947-70E740481C1C}">
                <a14:useLocalDpi xmlns:a14="http://schemas.microsoft.com/office/drawing/2010/main" val="0"/>
              </a:ext>
            </a:extLst>
          </a:blip>
          <a:srcRect b="69420"/>
          <a:stretch/>
        </p:blipFill>
        <p:spPr>
          <a:xfrm>
            <a:off x="10170065" y="1393819"/>
            <a:ext cx="1788153" cy="1515064"/>
          </a:xfrm>
          <a:prstGeom prst="rect">
            <a:avLst/>
          </a:prstGeom>
        </p:spPr>
      </p:pic>
      <p:pic>
        <p:nvPicPr>
          <p:cNvPr id="62" name="Picture 61">
            <a:extLst>
              <a:ext uri="{FF2B5EF4-FFF2-40B4-BE49-F238E27FC236}">
                <a16:creationId xmlns:a16="http://schemas.microsoft.com/office/drawing/2014/main" id="{F65E52C5-27E8-4BED-A444-BA74A8DD269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0040" y="6104265"/>
            <a:ext cx="449001" cy="467709"/>
          </a:xfrm>
          <a:prstGeom prst="rect">
            <a:avLst/>
          </a:prstGeom>
        </p:spPr>
      </p:pic>
      <p:pic>
        <p:nvPicPr>
          <p:cNvPr id="63" name="Picture 62">
            <a:extLst>
              <a:ext uri="{FF2B5EF4-FFF2-40B4-BE49-F238E27FC236}">
                <a16:creationId xmlns:a16="http://schemas.microsoft.com/office/drawing/2014/main" id="{06E0087A-112F-414F-954E-F0AF199530B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75066" y="4548485"/>
            <a:ext cx="449001" cy="467709"/>
          </a:xfrm>
          <a:prstGeom prst="rect">
            <a:avLst/>
          </a:prstGeom>
        </p:spPr>
      </p:pic>
    </p:spTree>
    <p:extLst>
      <p:ext uri="{BB962C8B-B14F-4D97-AF65-F5344CB8AC3E}">
        <p14:creationId xmlns:p14="http://schemas.microsoft.com/office/powerpoint/2010/main" val="282911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F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7F_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7F_6.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7F_6.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7F_6.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7F_6.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7F_6.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2_W7F_6.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2_W7F_6.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2_W7F_6.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2_W7F_6.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15" name="T2_W7F_7.1.wav"/>
            </a:hlinkClick>
            <a:extLst>
              <a:ext uri="{FF2B5EF4-FFF2-40B4-BE49-F238E27FC236}">
                <a16:creationId xmlns:a16="http://schemas.microsoft.com/office/drawing/2014/main" id="{94B4CB56-EF9F-4AEF-B7BF-2923058BCD20}"/>
              </a:ext>
            </a:extLst>
          </p:cNvPr>
          <p:cNvSpPr/>
          <p:nvPr/>
        </p:nvSpPr>
        <p:spPr>
          <a:xfrm>
            <a:off x="3992186" y="122921"/>
            <a:ext cx="6764376" cy="533693"/>
          </a:xfrm>
          <a:prstGeom prst="wedgeRoundRectCallout">
            <a:avLst>
              <a:gd name="adj1" fmla="val -54687"/>
              <a:gd name="adj2" fmla="val -675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Hör zu. Wer ist das? </a:t>
            </a:r>
            <a:r>
              <a:rPr kumimoji="0" lang="de-DE"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I, </a:t>
            </a:r>
            <a:r>
              <a:rPr kumimoji="0" lang="de-DE" sz="2400" b="1" i="1"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you</a:t>
            </a:r>
            <a:r>
              <a:rPr kumimoji="0" lang="de-DE"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de-DE"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oder </a:t>
            </a:r>
            <a:r>
              <a:rPr kumimoji="0" lang="de-DE"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he/</a:t>
            </a:r>
            <a:r>
              <a:rPr kumimoji="0" lang="de-DE" sz="2400" b="1" i="1"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she</a:t>
            </a:r>
            <a:r>
              <a:rPr kumimoji="0" lang="de-DE"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de-DE"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20647" y="7721"/>
            <a:ext cx="732222" cy="732222"/>
          </a:xfrm>
          <a:prstGeom prst="rect">
            <a:avLst/>
          </a:prstGeom>
        </p:spPr>
      </p:pic>
      <p:sp>
        <p:nvSpPr>
          <p:cNvPr id="12" name="Oval 11">
            <a:extLst>
              <a:ext uri="{FF2B5EF4-FFF2-40B4-BE49-F238E27FC236}">
                <a16:creationId xmlns:a16="http://schemas.microsoft.com/office/drawing/2014/main" id="{1187C216-8DD0-435A-B823-5B64805AB306}"/>
              </a:ext>
            </a:extLst>
          </p:cNvPr>
          <p:cNvSpPr/>
          <p:nvPr/>
        </p:nvSpPr>
        <p:spPr>
          <a:xfrm>
            <a:off x="263569" y="2232212"/>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0CE664D0-C128-4419-8C8C-F55C3CA974F8}"/>
              </a:ext>
            </a:extLst>
          </p:cNvPr>
          <p:cNvSpPr/>
          <p:nvPr/>
        </p:nvSpPr>
        <p:spPr>
          <a:xfrm>
            <a:off x="8325877" y="2232212"/>
            <a:ext cx="3588217" cy="340658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45144CD4-241A-488B-821F-63D0F5518822}"/>
              </a:ext>
            </a:extLst>
          </p:cNvPr>
          <p:cNvSpPr/>
          <p:nvPr/>
        </p:nvSpPr>
        <p:spPr>
          <a:xfrm>
            <a:off x="4300724" y="2232212"/>
            <a:ext cx="3588217" cy="340658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0544643-E82D-450B-B687-F78D3661F4C2}"/>
              </a:ext>
            </a:extLst>
          </p:cNvPr>
          <p:cNvSpPr txBox="1"/>
          <p:nvPr/>
        </p:nvSpPr>
        <p:spPr>
          <a:xfrm>
            <a:off x="1577728" y="3511768"/>
            <a:ext cx="921412" cy="646331"/>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16" name="TextBox 15">
            <a:extLst>
              <a:ext uri="{FF2B5EF4-FFF2-40B4-BE49-F238E27FC236}">
                <a16:creationId xmlns:a16="http://schemas.microsoft.com/office/drawing/2014/main" id="{CBF0899A-D8F7-4FCC-94D9-89EBF41C589D}"/>
              </a:ext>
            </a:extLst>
          </p:cNvPr>
          <p:cNvSpPr txBox="1"/>
          <p:nvPr/>
        </p:nvSpPr>
        <p:spPr>
          <a:xfrm>
            <a:off x="5681078" y="3483349"/>
            <a:ext cx="828106" cy="646331"/>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du</a:t>
            </a:r>
          </a:p>
        </p:txBody>
      </p:sp>
      <p:sp>
        <p:nvSpPr>
          <p:cNvPr id="17" name="TextBox 16">
            <a:extLst>
              <a:ext uri="{FF2B5EF4-FFF2-40B4-BE49-F238E27FC236}">
                <a16:creationId xmlns:a16="http://schemas.microsoft.com/office/drawing/2014/main" id="{5429BABA-840A-4889-903A-09CEA55BE801}"/>
              </a:ext>
            </a:extLst>
          </p:cNvPr>
          <p:cNvSpPr txBox="1"/>
          <p:nvPr/>
        </p:nvSpPr>
        <p:spPr>
          <a:xfrm>
            <a:off x="9286828" y="3286997"/>
            <a:ext cx="1803006" cy="1200329"/>
          </a:xfrm>
          <a:prstGeom prst="rect">
            <a:avLst/>
          </a:prstGeom>
          <a:no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er/</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sie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xier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2646EA7-58C0-4048-A144-ADEE9D30E800}"/>
              </a:ext>
            </a:extLst>
          </p:cNvPr>
          <p:cNvSpPr txBox="1"/>
          <p:nvPr/>
        </p:nvSpPr>
        <p:spPr>
          <a:xfrm>
            <a:off x="4906194" y="4681607"/>
            <a:ext cx="1642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spielst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AC46D2E-DA6F-4F22-8648-B4971FE06700}"/>
              </a:ext>
            </a:extLst>
          </p:cNvPr>
          <p:cNvSpPr txBox="1"/>
          <p:nvPr/>
        </p:nvSpPr>
        <p:spPr>
          <a:xfrm>
            <a:off x="9368020" y="4915519"/>
            <a:ext cx="1846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macht</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760E1D1-AFC6-4B0D-A861-7D09E934CD47}"/>
              </a:ext>
            </a:extLst>
          </p:cNvPr>
          <p:cNvSpPr txBox="1"/>
          <p:nvPr/>
        </p:nvSpPr>
        <p:spPr>
          <a:xfrm>
            <a:off x="840051" y="2944837"/>
            <a:ext cx="2396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393F921-CF3E-4D28-A3FA-DCF989C3FB83}"/>
              </a:ext>
            </a:extLst>
          </p:cNvPr>
          <p:cNvSpPr txBox="1"/>
          <p:nvPr/>
        </p:nvSpPr>
        <p:spPr>
          <a:xfrm>
            <a:off x="9291619" y="2624666"/>
            <a:ext cx="2056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benutzt</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58E0BCDE-E906-42BD-9A70-2B1AF365B83F}"/>
              </a:ext>
            </a:extLst>
          </p:cNvPr>
          <p:cNvSpPr txBox="1"/>
          <p:nvPr/>
        </p:nvSpPr>
        <p:spPr>
          <a:xfrm>
            <a:off x="1152450" y="2447486"/>
            <a:ext cx="2056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C1BE8D07-71CD-4BFE-9347-662CD0151FFB}"/>
              </a:ext>
            </a:extLst>
          </p:cNvPr>
          <p:cNvSpPr txBox="1"/>
          <p:nvPr/>
        </p:nvSpPr>
        <p:spPr>
          <a:xfrm>
            <a:off x="4544293" y="2944837"/>
            <a:ext cx="24627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6.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bekommst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D41A90E-39B6-4510-949E-61B02577636D}"/>
              </a:ext>
            </a:extLst>
          </p:cNvPr>
          <p:cNvSpPr txBox="1"/>
          <p:nvPr/>
        </p:nvSpPr>
        <p:spPr>
          <a:xfrm>
            <a:off x="5849472" y="4178389"/>
            <a:ext cx="20775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7.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machst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83C0CC9B-03DE-4D3B-8F9A-FF91AC7E95DE}"/>
              </a:ext>
            </a:extLst>
          </p:cNvPr>
          <p:cNvSpPr txBox="1"/>
          <p:nvPr/>
        </p:nvSpPr>
        <p:spPr>
          <a:xfrm>
            <a:off x="9504234" y="4506169"/>
            <a:ext cx="1846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8.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spielt</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E98E018-31BF-45AD-BB4A-2866985C0E3E}"/>
              </a:ext>
            </a:extLst>
          </p:cNvPr>
          <p:cNvSpPr txBox="1"/>
          <p:nvPr/>
        </p:nvSpPr>
        <p:spPr>
          <a:xfrm>
            <a:off x="1376996" y="4267531"/>
            <a:ext cx="2546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3C01ADC-4EEB-49C8-A72B-E59D8A4864AA}"/>
              </a:ext>
            </a:extLst>
          </p:cNvPr>
          <p:cNvSpPr txBox="1"/>
          <p:nvPr/>
        </p:nvSpPr>
        <p:spPr>
          <a:xfrm>
            <a:off x="1152450" y="4792133"/>
            <a:ext cx="18655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23">
            <a:hlinkClick r:id="" action="ppaction://noaction">
              <a:snd r:embed="rId18" name="T2_W7F_7.2B.wav"/>
            </a:hlinkClick>
            <a:extLst>
              <a:ext uri="{FF2B5EF4-FFF2-40B4-BE49-F238E27FC236}">
                <a16:creationId xmlns:a16="http://schemas.microsoft.com/office/drawing/2014/main" id="{E7D1A879-4BE9-47AC-82DB-1EDED4372FC0}"/>
              </a:ext>
            </a:extLst>
          </p:cNvPr>
          <p:cNvSpPr/>
          <p:nvPr/>
        </p:nvSpPr>
        <p:spPr>
          <a:xfrm>
            <a:off x="281295" y="11930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3">
            <a:hlinkClick r:id="" action="ppaction://noaction">
              <a:snd r:embed="rId19" name="T2_W7F_7.3B.wav"/>
            </a:hlinkClick>
            <a:extLst>
              <a:ext uri="{FF2B5EF4-FFF2-40B4-BE49-F238E27FC236}">
                <a16:creationId xmlns:a16="http://schemas.microsoft.com/office/drawing/2014/main" id="{A51B6CDC-0BCF-4D30-9559-2638B89860EB}"/>
              </a:ext>
            </a:extLst>
          </p:cNvPr>
          <p:cNvSpPr/>
          <p:nvPr/>
        </p:nvSpPr>
        <p:spPr>
          <a:xfrm>
            <a:off x="1241327"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stomShape 23">
            <a:hlinkClick r:id="" action="ppaction://noaction">
              <a:snd r:embed="rId20" name="T2_W7F_7.4B.wav"/>
            </a:hlinkClick>
            <a:extLst>
              <a:ext uri="{FF2B5EF4-FFF2-40B4-BE49-F238E27FC236}">
                <a16:creationId xmlns:a16="http://schemas.microsoft.com/office/drawing/2014/main" id="{A097EF42-8387-473B-BBC5-70C9FA82D353}"/>
              </a:ext>
            </a:extLst>
          </p:cNvPr>
          <p:cNvSpPr/>
          <p:nvPr/>
        </p:nvSpPr>
        <p:spPr>
          <a:xfrm>
            <a:off x="2278016"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3">
            <a:hlinkClick r:id="" action="ppaction://noaction">
              <a:snd r:embed="rId21" name="T2_W7F_7.5B.wav"/>
            </a:hlinkClick>
            <a:extLst>
              <a:ext uri="{FF2B5EF4-FFF2-40B4-BE49-F238E27FC236}">
                <a16:creationId xmlns:a16="http://schemas.microsoft.com/office/drawing/2014/main" id="{C1AD6FAC-FB03-42D2-92DB-280A8602C7D6}"/>
              </a:ext>
            </a:extLst>
          </p:cNvPr>
          <p:cNvSpPr/>
          <p:nvPr/>
        </p:nvSpPr>
        <p:spPr>
          <a:xfrm>
            <a:off x="3292539"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CustomShape 23">
            <a:hlinkClick r:id="" action="ppaction://noaction">
              <a:snd r:embed="rId22" name="T2_W7F_7.7B.wav"/>
            </a:hlinkClick>
            <a:extLst>
              <a:ext uri="{FF2B5EF4-FFF2-40B4-BE49-F238E27FC236}">
                <a16:creationId xmlns:a16="http://schemas.microsoft.com/office/drawing/2014/main" id="{4652827B-4BA6-4E66-8DF7-7A94A7475081}"/>
              </a:ext>
            </a:extLst>
          </p:cNvPr>
          <p:cNvSpPr/>
          <p:nvPr/>
        </p:nvSpPr>
        <p:spPr>
          <a:xfrm>
            <a:off x="4312274"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CustomShape 23">
            <a:hlinkClick r:id="" action="ppaction://noaction">
              <a:snd r:embed="rId23" name="T2_W7F_7.8B.wav"/>
            </a:hlinkClick>
            <a:extLst>
              <a:ext uri="{FF2B5EF4-FFF2-40B4-BE49-F238E27FC236}">
                <a16:creationId xmlns:a16="http://schemas.microsoft.com/office/drawing/2014/main" id="{AB8720C3-3D63-43B3-933B-04C10BEC4233}"/>
              </a:ext>
            </a:extLst>
          </p:cNvPr>
          <p:cNvSpPr/>
          <p:nvPr/>
        </p:nvSpPr>
        <p:spPr>
          <a:xfrm>
            <a:off x="5495441"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CustomShape 23">
            <a:hlinkClick r:id="" action="ppaction://noaction">
              <a:snd r:embed="rId24" name="T2_W7F_7.9B.wav"/>
            </a:hlinkClick>
            <a:extLst>
              <a:ext uri="{FF2B5EF4-FFF2-40B4-BE49-F238E27FC236}">
                <a16:creationId xmlns:a16="http://schemas.microsoft.com/office/drawing/2014/main" id="{220640FE-38D7-4FC2-8221-0481AA06C4A9}"/>
              </a:ext>
            </a:extLst>
          </p:cNvPr>
          <p:cNvSpPr/>
          <p:nvPr/>
        </p:nvSpPr>
        <p:spPr>
          <a:xfrm>
            <a:off x="6677821"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CustomShape 23">
            <a:hlinkClick r:id="" action="ppaction://noaction">
              <a:snd r:embed="rId25" name="T2_W7F_7.10B.wav"/>
            </a:hlinkClick>
            <a:extLst>
              <a:ext uri="{FF2B5EF4-FFF2-40B4-BE49-F238E27FC236}">
                <a16:creationId xmlns:a16="http://schemas.microsoft.com/office/drawing/2014/main" id="{E893AEBA-2847-461C-9427-EBBDB8DF3802}"/>
              </a:ext>
            </a:extLst>
          </p:cNvPr>
          <p:cNvSpPr/>
          <p:nvPr/>
        </p:nvSpPr>
        <p:spPr>
          <a:xfrm>
            <a:off x="7752505"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CustomShape 23">
            <a:hlinkClick r:id="" action="ppaction://noaction">
              <a:snd r:embed="rId26" name="T2_W7F_7.11B.wav"/>
            </a:hlinkClick>
            <a:extLst>
              <a:ext uri="{FF2B5EF4-FFF2-40B4-BE49-F238E27FC236}">
                <a16:creationId xmlns:a16="http://schemas.microsoft.com/office/drawing/2014/main" id="{DEB4ABCE-FB76-4435-A87A-4C199510A986}"/>
              </a:ext>
            </a:extLst>
          </p:cNvPr>
          <p:cNvSpPr/>
          <p:nvPr/>
        </p:nvSpPr>
        <p:spPr>
          <a:xfrm>
            <a:off x="8839917" y="118990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stomShape 23">
            <a:hlinkClick r:id="" action="ppaction://noaction">
              <a:snd r:embed="rId27" name="T2_W7F_7.12B.wav"/>
            </a:hlinkClick>
            <a:extLst>
              <a:ext uri="{FF2B5EF4-FFF2-40B4-BE49-F238E27FC236}">
                <a16:creationId xmlns:a16="http://schemas.microsoft.com/office/drawing/2014/main" id="{C1C2BC01-1893-4E87-9BE1-928246DE271A}"/>
              </a:ext>
            </a:extLst>
          </p:cNvPr>
          <p:cNvSpPr/>
          <p:nvPr/>
        </p:nvSpPr>
        <p:spPr>
          <a:xfrm>
            <a:off x="9895246"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1C1058D-5FA0-37E6-2C9B-EA1EBA00CEA5}"/>
              </a:ext>
            </a:extLst>
          </p:cNvPr>
          <p:cNvSpPr txBox="1"/>
          <p:nvPr/>
        </p:nvSpPr>
        <p:spPr>
          <a:xfrm>
            <a:off x="5099911" y="2407068"/>
            <a:ext cx="1959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benutzt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39" name="Speech Bubble: Rectangle with Corners Rounded 38">
            <a:extLst>
              <a:ext uri="{FF2B5EF4-FFF2-40B4-BE49-F238E27FC236}">
                <a16:creationId xmlns:a16="http://schemas.microsoft.com/office/drawing/2014/main" id="{60FDECB6-842F-0E06-D7BB-C77097FBC70E}"/>
              </a:ext>
            </a:extLst>
          </p:cNvPr>
          <p:cNvSpPr/>
          <p:nvPr/>
        </p:nvSpPr>
        <p:spPr>
          <a:xfrm>
            <a:off x="5897308" y="4750318"/>
            <a:ext cx="3760817" cy="1689086"/>
          </a:xfrm>
          <a:prstGeom prst="wedgeRoundRectCallout">
            <a:avLst>
              <a:gd name="adj1" fmla="val -32461"/>
              <a:gd name="adj2" fmla="val -14815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A859B884-2870-A9EF-5C86-FCE2D64410AF}"/>
              </a:ext>
            </a:extLst>
          </p:cNvPr>
          <p:cNvSpPr/>
          <p:nvPr/>
        </p:nvSpPr>
        <p:spPr>
          <a:xfrm>
            <a:off x="5897307" y="4681607"/>
            <a:ext cx="3760817" cy="1689086"/>
          </a:xfrm>
          <a:prstGeom prst="wedgeRoundRectCallout">
            <a:avLst>
              <a:gd name="adj1" fmla="val 31759"/>
              <a:gd name="adj2" fmla="val -142863"/>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We can’t tell if </a:t>
            </a:r>
            <a:r>
              <a:rPr lang="en-GB" sz="2400" dirty="0" err="1">
                <a:latin typeface="Century Gothic" panose="020B0502020202020204" pitchFamily="34" charset="0"/>
              </a:rPr>
              <a:t>benutzt</a:t>
            </a:r>
            <a:r>
              <a:rPr lang="en-GB" sz="2400" dirty="0">
                <a:latin typeface="Century Gothic" panose="020B0502020202020204" pitchFamily="34" charset="0"/>
              </a:rPr>
              <a:t> is du or er/</a:t>
            </a:r>
            <a:r>
              <a:rPr lang="en-GB" sz="2400" dirty="0" err="1">
                <a:latin typeface="Century Gothic" panose="020B0502020202020204" pitchFamily="34" charset="0"/>
              </a:rPr>
              <a:t>sie</a:t>
            </a:r>
            <a:r>
              <a:rPr lang="en-GB" sz="2400" dirty="0">
                <a:latin typeface="Century Gothic" panose="020B0502020202020204" pitchFamily="34" charset="0"/>
              </a:rPr>
              <a:t>/es because it is the same word for both!</a:t>
            </a:r>
          </a:p>
        </p:txBody>
      </p:sp>
    </p:spTree>
    <p:extLst>
      <p:ext uri="{BB962C8B-B14F-4D97-AF65-F5344CB8AC3E}">
        <p14:creationId xmlns:p14="http://schemas.microsoft.com/office/powerpoint/2010/main" val="266132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2_W7F_7.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2_W7F_7.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T2_W7F_7.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T2_W7F_7.6.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T2_W7F_7.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anim calcmode="lin" valueType="num">
                                      <p:cBhvr additive="base">
                                        <p:cTn id="4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8" name="T2_W7F_7.7.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 calcmode="lin" valueType="num">
                                      <p:cBhvr additive="base">
                                        <p:cTn id="5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9" name="T2_W7F_7.8.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 calcmode="lin" valueType="num">
                                      <p:cBhvr additive="base">
                                        <p:cTn id="6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0" name="T2_W7F_7.9.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 calcmode="lin" valueType="num">
                                      <p:cBhvr additive="base">
                                        <p:cTn id="6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11" name="T2_W7F_7.10.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 calcmode="lin" valueType="num">
                                      <p:cBhvr additive="base">
                                        <p:cTn id="7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12" name="T2_W7F_7.11.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 calcmode="lin" valueType="num">
                                      <p:cBhvr additive="base">
                                        <p:cTn id="7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13" name="T2_W7F_7.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8" grpId="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6" name="T2_W7F_8.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Ich </a:t>
            </a:r>
            <a:r>
              <a:rPr lang="en-GB" sz="2400" dirty="0" err="1">
                <a:latin typeface="Century Gothic" panose="020B0502020202020204" pitchFamily="34" charset="0"/>
              </a:rPr>
              <a:t>spiele</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Spiel.</a:t>
            </a:r>
          </a:p>
        </p:txBody>
      </p:sp>
      <p:pic>
        <p:nvPicPr>
          <p:cNvPr id="19" name="Picture 18" descr="A cartoon of a child in a yellow dress&#10;&#10;Description automatically generated">
            <a:extLst>
              <a:ext uri="{FF2B5EF4-FFF2-40B4-BE49-F238E27FC236}">
                <a16:creationId xmlns:a16="http://schemas.microsoft.com/office/drawing/2014/main" id="{0435C51A-DAD4-CC0C-CC2D-40A0F9C45992}"/>
              </a:ext>
            </a:extLst>
          </p:cNvPr>
          <p:cNvPicPr>
            <a:picLocks noChangeAspect="1"/>
          </p:cNvPicPr>
          <p:nvPr/>
        </p:nvPicPr>
        <p:blipFill rotWithShape="1">
          <a:blip r:embed="rId10">
            <a:extLst>
              <a:ext uri="{28A0092B-C50C-407E-A947-70E740481C1C}">
                <a14:useLocalDpi xmlns:a14="http://schemas.microsoft.com/office/drawing/2010/main" val="0"/>
              </a:ext>
            </a:extLst>
          </a:blip>
          <a:srcRect b="58533"/>
          <a:stretch/>
        </p:blipFill>
        <p:spPr>
          <a:xfrm>
            <a:off x="2233676" y="1989474"/>
            <a:ext cx="3118425" cy="2843784"/>
          </a:xfrm>
          <a:prstGeom prst="rect">
            <a:avLst/>
          </a:prstGeom>
        </p:spPr>
      </p:pic>
      <p:pic>
        <p:nvPicPr>
          <p:cNvPr id="20" name="Picture 19">
            <a:extLst>
              <a:ext uri="{FF2B5EF4-FFF2-40B4-BE49-F238E27FC236}">
                <a16:creationId xmlns:a16="http://schemas.microsoft.com/office/drawing/2014/main" id="{EE61007B-052C-9A2E-0C03-2311BB57EE2B}"/>
              </a:ext>
            </a:extLst>
          </p:cNvPr>
          <p:cNvPicPr>
            <a:picLocks noChangeAspect="1"/>
          </p:cNvPicPr>
          <p:nvPr/>
        </p:nvPicPr>
        <p:blipFill>
          <a:blip r:embed="rId11"/>
          <a:stretch>
            <a:fillRect/>
          </a:stretch>
        </p:blipFill>
        <p:spPr>
          <a:xfrm>
            <a:off x="5352101" y="2642120"/>
            <a:ext cx="3128190" cy="2069232"/>
          </a:xfrm>
          <a:prstGeom prst="rect">
            <a:avLst/>
          </a:prstGeom>
        </p:spPr>
      </p:pic>
      <p:sp>
        <p:nvSpPr>
          <p:cNvPr id="24" name="Rectangle 23">
            <a:extLst>
              <a:ext uri="{FF2B5EF4-FFF2-40B4-BE49-F238E27FC236}">
                <a16:creationId xmlns:a16="http://schemas.microsoft.com/office/drawing/2014/main" id="{6EF7E167-B1B2-E440-DD27-EB6A35E894CC}"/>
              </a:ext>
            </a:extLst>
          </p:cNvPr>
          <p:cNvSpPr/>
          <p:nvPr/>
        </p:nvSpPr>
        <p:spPr>
          <a:xfrm>
            <a:off x="4116182" y="5305255"/>
            <a:ext cx="1717690"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34" name="Picture 33" descr="Icon&#10;&#10;Description automatically generated">
            <a:extLst>
              <a:ext uri="{FF2B5EF4-FFF2-40B4-BE49-F238E27FC236}">
                <a16:creationId xmlns:a16="http://schemas.microsoft.com/office/drawing/2014/main" id="{8EF65C3D-1FD8-5F47-95A9-C6BF286546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2537" y="5115529"/>
            <a:ext cx="767130" cy="744813"/>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F_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6" name="T2_W7F_8.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Du </a:t>
            </a:r>
            <a:r>
              <a:rPr lang="en-GB" sz="2400" dirty="0" err="1">
                <a:latin typeface="Century Gothic" panose="020B0502020202020204" pitchFamily="34" charset="0"/>
              </a:rPr>
              <a:t>machst</a:t>
            </a:r>
            <a:r>
              <a:rPr lang="en-GB" sz="2400" dirty="0">
                <a:latin typeface="Century Gothic" panose="020B0502020202020204" pitchFamily="34" charset="0"/>
              </a:rPr>
              <a:t> </a:t>
            </a:r>
            <a:r>
              <a:rPr lang="en-GB" sz="2400" dirty="0" err="1">
                <a:latin typeface="Century Gothic" panose="020B0502020202020204" pitchFamily="34" charset="0"/>
              </a:rPr>
              <a:t>deine</a:t>
            </a:r>
            <a:r>
              <a:rPr lang="en-GB" sz="2400" dirty="0">
                <a:latin typeface="Century Gothic" panose="020B0502020202020204" pitchFamily="34" charset="0"/>
              </a:rPr>
              <a:t> </a:t>
            </a:r>
            <a:r>
              <a:rPr lang="en-GB" sz="2400" dirty="0" err="1">
                <a:latin typeface="Century Gothic" panose="020B0502020202020204" pitchFamily="34" charset="0"/>
              </a:rPr>
              <a:t>Hausaufgabe</a:t>
            </a:r>
            <a:r>
              <a:rPr lang="en-GB" sz="2400" dirty="0">
                <a:latin typeface="Century Gothic" panose="020B0502020202020204" pitchFamily="34" charset="0"/>
              </a:rPr>
              <a:t>.</a:t>
            </a:r>
          </a:p>
        </p:txBody>
      </p:sp>
      <p:sp>
        <p:nvSpPr>
          <p:cNvPr id="4" name="Rectangle 3">
            <a:extLst>
              <a:ext uri="{FF2B5EF4-FFF2-40B4-BE49-F238E27FC236}">
                <a16:creationId xmlns:a16="http://schemas.microsoft.com/office/drawing/2014/main" id="{A1005F20-0D59-C690-FEDC-6C0EAD10C5C6}"/>
              </a:ext>
            </a:extLst>
          </p:cNvPr>
          <p:cNvSpPr/>
          <p:nvPr/>
        </p:nvSpPr>
        <p:spPr>
          <a:xfrm>
            <a:off x="3317383" y="5296854"/>
            <a:ext cx="1717690"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5122" name="Picture 2" descr="Free emoji face crying vector">
            <a:extLst>
              <a:ext uri="{FF2B5EF4-FFF2-40B4-BE49-F238E27FC236}">
                <a16:creationId xmlns:a16="http://schemas.microsoft.com/office/drawing/2014/main" id="{071F200A-F263-9E68-7464-C1E703041E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3956" y="5269835"/>
            <a:ext cx="409182" cy="409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in a black outfit&#10;&#10;Description automatically generated">
            <a:extLst>
              <a:ext uri="{FF2B5EF4-FFF2-40B4-BE49-F238E27FC236}">
                <a16:creationId xmlns:a16="http://schemas.microsoft.com/office/drawing/2014/main" id="{C013E504-9DCB-9FA9-2E72-C317BEE7DCE2}"/>
              </a:ext>
            </a:extLst>
          </p:cNvPr>
          <p:cNvPicPr>
            <a:picLocks noChangeAspect="1"/>
          </p:cNvPicPr>
          <p:nvPr/>
        </p:nvPicPr>
        <p:blipFill rotWithShape="1">
          <a:blip r:embed="rId11">
            <a:extLst>
              <a:ext uri="{28A0092B-C50C-407E-A947-70E740481C1C}">
                <a14:useLocalDpi xmlns:a14="http://schemas.microsoft.com/office/drawing/2010/main" val="0"/>
              </a:ext>
            </a:extLst>
          </a:blip>
          <a:srcRect t="-1" b="63877"/>
          <a:stretch/>
        </p:blipFill>
        <p:spPr>
          <a:xfrm>
            <a:off x="3023933" y="2326540"/>
            <a:ext cx="2334451" cy="2470201"/>
          </a:xfrm>
          <a:prstGeom prst="rect">
            <a:avLst/>
          </a:prstGeom>
        </p:spPr>
      </p:pic>
      <p:pic>
        <p:nvPicPr>
          <p:cNvPr id="5124" name="Picture 4" descr="Free blank color draw vector">
            <a:extLst>
              <a:ext uri="{FF2B5EF4-FFF2-40B4-BE49-F238E27FC236}">
                <a16:creationId xmlns:a16="http://schemas.microsoft.com/office/drawing/2014/main" id="{1D8932F7-DA68-AD1E-5B77-56FF3AB6F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3090" y="2485216"/>
            <a:ext cx="1970174" cy="2352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168BDE83-A775-BBD9-1263-76E0E502E2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0212" y="5088610"/>
            <a:ext cx="839224" cy="830997"/>
          </a:xfrm>
          <a:prstGeom prst="rect">
            <a:avLst/>
          </a:prstGeom>
        </p:spPr>
      </p:pic>
    </p:spTree>
    <p:extLst>
      <p:ext uri="{BB962C8B-B14F-4D97-AF65-F5344CB8AC3E}">
        <p14:creationId xmlns:p14="http://schemas.microsoft.com/office/powerpoint/2010/main" val="17355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F_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2542</Words>
  <Application>Microsoft Office PowerPoint</Application>
  <PresentationFormat>Widescreen</PresentationFormat>
  <Paragraphs>405</Paragraphs>
  <Slides>18</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Light</vt:lpstr>
      <vt:lpstr>Century Gothic</vt:lpstr>
      <vt:lpstr>Modern Love</vt:lpstr>
      <vt:lpstr>Segoe Print</vt:lpstr>
      <vt:lpstr>1_Office Theme</vt:lpstr>
      <vt:lpstr>Office Theme</vt:lpstr>
      <vt:lpstr>3_Office Theme</vt:lpstr>
      <vt:lpstr>Talking about things and things to do</vt:lpstr>
      <vt:lpstr>aussprechen</vt:lpstr>
      <vt:lpstr>aussprechen</vt:lpstr>
      <vt:lpstr>aussprechen</vt:lpstr>
      <vt:lpstr>PowerPoint Presentation</vt:lpstr>
      <vt:lpstr>Follow up 2</vt:lpstr>
      <vt:lpstr>Follow up 3</vt:lpstr>
      <vt:lpstr>Follow up 4: </vt:lpstr>
      <vt:lpstr>Follow up 4: </vt:lpstr>
      <vt:lpstr>Follow up 4: </vt:lpstr>
      <vt:lpstr>Follow up 4: </vt:lpstr>
      <vt:lpstr>Follow up 4: </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50</cp:revision>
  <dcterms:created xsi:type="dcterms:W3CDTF">2021-06-12T06:20:35Z</dcterms:created>
  <dcterms:modified xsi:type="dcterms:W3CDTF">2023-11-24T11:29:40Z</dcterms:modified>
</cp:coreProperties>
</file>