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Lst>
  <p:notesMasterIdLst>
    <p:notesMasterId r:id="rId27"/>
  </p:notesMasterIdLst>
  <p:sldIdLst>
    <p:sldId id="257" r:id="rId6"/>
    <p:sldId id="936" r:id="rId7"/>
    <p:sldId id="925" r:id="rId8"/>
    <p:sldId id="382" r:id="rId9"/>
    <p:sldId id="383" r:id="rId10"/>
    <p:sldId id="980" r:id="rId11"/>
    <p:sldId id="981" r:id="rId12"/>
    <p:sldId id="982" r:id="rId13"/>
    <p:sldId id="991" r:id="rId14"/>
    <p:sldId id="992" r:id="rId15"/>
    <p:sldId id="993" r:id="rId16"/>
    <p:sldId id="994" r:id="rId17"/>
    <p:sldId id="995" r:id="rId18"/>
    <p:sldId id="996" r:id="rId19"/>
    <p:sldId id="997" r:id="rId20"/>
    <p:sldId id="297" r:id="rId21"/>
    <p:sldId id="979" r:id="rId22"/>
    <p:sldId id="970" r:id="rId23"/>
    <p:sldId id="953" r:id="rId24"/>
    <p:sldId id="989" r:id="rId25"/>
    <p:sldId id="9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838"/>
    <a:srgbClr val="FFD319"/>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B08A03-269F-4F99-95B2-22CC6565AB02}" v="727" dt="2023-10-02T14:56:05.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67851" autoAdjust="0"/>
  </p:normalViewPr>
  <p:slideViewPr>
    <p:cSldViewPr snapToGrid="0">
      <p:cViewPr varScale="1">
        <p:scale>
          <a:sx n="45" d="100"/>
          <a:sy n="45" d="100"/>
        </p:scale>
        <p:origin x="1380"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‹N›</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 available under a Creative Commons license, no attribution required.</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1" strike="noStrike" spc="-1" dirty="0">
                <a:solidFill>
                  <a:srgbClr val="002060"/>
                </a:solidFill>
                <a:latin typeface="Century Gothic"/>
                <a:ea typeface="Century Gothic"/>
              </a:rPr>
              <a:t>Phonics:  </a:t>
            </a:r>
            <a:r>
              <a:rPr kumimoji="0" lang="fr-FR" sz="1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SSC [ß-] [-</a:t>
            </a:r>
            <a:r>
              <a:rPr kumimoji="0" lang="fr-FR" sz="1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rPr>
              <a:t>ss</a:t>
            </a:r>
            <a:r>
              <a:rPr kumimoji="0" lang="fr-FR" sz="1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 [-s]</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err="1">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Nummer </a:t>
            </a:r>
            <a:r>
              <a:rPr lang="de-DE" sz="1800" b="0" i="0" strike="noStrike" spc="-1" dirty="0">
                <a:solidFill>
                  <a:srgbClr val="002060"/>
                </a:solidFill>
                <a:latin typeface="Century Gothic"/>
                <a:ea typeface="Century Gothic"/>
              </a:rPr>
              <a:t>[806] </a:t>
            </a:r>
            <a:r>
              <a:rPr lang="de-DE" sz="1800" b="1" i="0" strike="noStrike" spc="-1" dirty="0">
                <a:solidFill>
                  <a:srgbClr val="002060"/>
                </a:solidFill>
                <a:latin typeface="Century Gothic"/>
                <a:ea typeface="Century Gothic"/>
              </a:rPr>
              <a:t>null </a:t>
            </a:r>
            <a:r>
              <a:rPr lang="de-DE" sz="1800" b="0" i="0" strike="noStrike" spc="-1" dirty="0">
                <a:solidFill>
                  <a:srgbClr val="002060"/>
                </a:solidFill>
                <a:latin typeface="Century Gothic"/>
                <a:ea typeface="Century Gothic"/>
              </a:rPr>
              <a:t>[1680] </a:t>
            </a:r>
            <a:r>
              <a:rPr lang="de-DE" sz="1800" b="1" i="0" strike="noStrike" spc="-1" dirty="0">
                <a:solidFill>
                  <a:srgbClr val="002060"/>
                </a:solidFill>
                <a:latin typeface="Century Gothic"/>
                <a:ea typeface="Century Gothic"/>
              </a:rPr>
              <a:t>eins </a:t>
            </a:r>
            <a:r>
              <a:rPr lang="de-DE" sz="1800" b="0" i="0" strike="noStrike" spc="-1" dirty="0">
                <a:solidFill>
                  <a:srgbClr val="002060"/>
                </a:solidFill>
                <a:latin typeface="Century Gothic"/>
                <a:ea typeface="Century Gothic"/>
              </a:rPr>
              <a:t>[774] </a:t>
            </a:r>
            <a:r>
              <a:rPr lang="de-DE" sz="1800" b="1" i="0" strike="noStrike" spc="-1" dirty="0">
                <a:solidFill>
                  <a:srgbClr val="002060"/>
                </a:solidFill>
                <a:latin typeface="Century Gothic"/>
                <a:ea typeface="Century Gothic"/>
              </a:rPr>
              <a:t>zwei </a:t>
            </a:r>
            <a:r>
              <a:rPr lang="de-DE" sz="1800" b="0" i="0" strike="noStrike" spc="-1" dirty="0">
                <a:solidFill>
                  <a:srgbClr val="002060"/>
                </a:solidFill>
                <a:latin typeface="Century Gothic"/>
                <a:ea typeface="Century Gothic"/>
              </a:rPr>
              <a:t>[70] </a:t>
            </a:r>
            <a:r>
              <a:rPr lang="de-DE" sz="1800" b="1" i="0" strike="noStrike" spc="-1" dirty="0">
                <a:solidFill>
                  <a:srgbClr val="002060"/>
                </a:solidFill>
                <a:latin typeface="Century Gothic"/>
                <a:ea typeface="Century Gothic"/>
              </a:rPr>
              <a:t>drei </a:t>
            </a:r>
            <a:r>
              <a:rPr lang="de-DE" sz="1800" b="0" i="0" strike="noStrike" spc="-1" dirty="0">
                <a:solidFill>
                  <a:srgbClr val="002060"/>
                </a:solidFill>
                <a:latin typeface="Century Gothic"/>
                <a:ea typeface="Century Gothic"/>
              </a:rPr>
              <a:t>[106] </a:t>
            </a:r>
            <a:r>
              <a:rPr lang="de-DE" sz="1800" b="1" i="0" strike="noStrike" spc="-1" dirty="0">
                <a:solidFill>
                  <a:srgbClr val="002060"/>
                </a:solidFill>
                <a:latin typeface="Century Gothic"/>
                <a:ea typeface="Century Gothic"/>
              </a:rPr>
              <a:t>vier </a:t>
            </a:r>
            <a:r>
              <a:rPr lang="de-DE" sz="1800" b="0" i="0" strike="noStrike" spc="-1" dirty="0">
                <a:solidFill>
                  <a:srgbClr val="002060"/>
                </a:solidFill>
                <a:latin typeface="Century Gothic"/>
                <a:ea typeface="Century Gothic"/>
              </a:rPr>
              <a:t>[200] </a:t>
            </a:r>
            <a:r>
              <a:rPr lang="de-DE" sz="1800" b="1" i="0" strike="noStrike" spc="-1" dirty="0">
                <a:solidFill>
                  <a:srgbClr val="002060"/>
                </a:solidFill>
                <a:latin typeface="Century Gothic"/>
                <a:ea typeface="Century Gothic"/>
              </a:rPr>
              <a:t>fünf </a:t>
            </a:r>
            <a:r>
              <a:rPr lang="de-DE" sz="1800" b="0" i="0" strike="noStrike" spc="-1" dirty="0">
                <a:solidFill>
                  <a:srgbClr val="002060"/>
                </a:solidFill>
                <a:latin typeface="Century Gothic"/>
                <a:ea typeface="Century Gothic"/>
              </a:rPr>
              <a:t>[274] </a:t>
            </a:r>
            <a:r>
              <a:rPr lang="de-DE" sz="1800" b="1" i="0" strike="noStrike" spc="-1" dirty="0">
                <a:solidFill>
                  <a:srgbClr val="002060"/>
                </a:solidFill>
                <a:latin typeface="Century Gothic"/>
                <a:ea typeface="Century Gothic"/>
              </a:rPr>
              <a:t>sechs </a:t>
            </a:r>
            <a:r>
              <a:rPr lang="de-DE" sz="1800" b="0" i="0" strike="noStrike" spc="-1" dirty="0">
                <a:solidFill>
                  <a:srgbClr val="002060"/>
                </a:solidFill>
                <a:latin typeface="Century Gothic"/>
                <a:ea typeface="Century Gothic"/>
              </a:rPr>
              <a:t>[428] </a:t>
            </a:r>
            <a:r>
              <a:rPr lang="de-DE" sz="1800" b="1" i="0" strike="noStrike" spc="-1" dirty="0">
                <a:solidFill>
                  <a:srgbClr val="002060"/>
                </a:solidFill>
                <a:latin typeface="Century Gothic"/>
                <a:ea typeface="Century Gothic"/>
              </a:rPr>
              <a:t>sieben </a:t>
            </a:r>
            <a:r>
              <a:rPr lang="de-DE" sz="1800" b="0" i="0" strike="noStrike" spc="-1" dirty="0">
                <a:solidFill>
                  <a:srgbClr val="002060"/>
                </a:solidFill>
                <a:latin typeface="Century Gothic"/>
                <a:ea typeface="Century Gothic"/>
              </a:rPr>
              <a:t>[611] </a:t>
            </a:r>
            <a:r>
              <a:rPr lang="de-DE" sz="1800" b="1" i="0" strike="noStrike" spc="-1" dirty="0">
                <a:solidFill>
                  <a:srgbClr val="002060"/>
                </a:solidFill>
                <a:latin typeface="Century Gothic"/>
                <a:ea typeface="Century Gothic"/>
              </a:rPr>
              <a:t>acht </a:t>
            </a:r>
            <a:r>
              <a:rPr lang="de-DE" sz="1800" b="0" i="0" strike="noStrike" spc="-1" dirty="0">
                <a:solidFill>
                  <a:srgbClr val="002060"/>
                </a:solidFill>
                <a:latin typeface="Century Gothic"/>
                <a:ea typeface="Century Gothic"/>
              </a:rPr>
              <a:t>[645] </a:t>
            </a:r>
            <a:r>
              <a:rPr lang="de-DE" sz="1800" b="1" i="0" strike="noStrike" spc="-1" dirty="0">
                <a:solidFill>
                  <a:srgbClr val="002060"/>
                </a:solidFill>
                <a:latin typeface="Century Gothic"/>
                <a:ea typeface="Century Gothic"/>
              </a:rPr>
              <a:t>neun </a:t>
            </a:r>
            <a:r>
              <a:rPr lang="de-DE" sz="1800" b="0" i="0" strike="noStrike" spc="-1" dirty="0">
                <a:solidFill>
                  <a:srgbClr val="002060"/>
                </a:solidFill>
                <a:latin typeface="Century Gothic"/>
                <a:ea typeface="Century Gothic"/>
              </a:rPr>
              <a:t>[1053] </a:t>
            </a:r>
            <a:r>
              <a:rPr lang="de-DE" sz="1800" b="1" i="0" strike="noStrike" spc="-1" dirty="0">
                <a:solidFill>
                  <a:srgbClr val="002060"/>
                </a:solidFill>
                <a:latin typeface="Century Gothic"/>
                <a:ea typeface="Century Gothic"/>
              </a:rPr>
              <a:t>zehn </a:t>
            </a:r>
            <a:r>
              <a:rPr lang="de-DE" sz="1800" b="0" i="0" strike="noStrike" spc="-1" dirty="0">
                <a:solidFill>
                  <a:srgbClr val="002060"/>
                </a:solidFill>
                <a:latin typeface="Century Gothic"/>
                <a:ea typeface="Century Gothic"/>
              </a:rPr>
              <a:t>[333] </a:t>
            </a:r>
            <a:r>
              <a:rPr lang="de-DE" sz="1800" b="1" i="0" strike="noStrike" spc="-1" dirty="0">
                <a:solidFill>
                  <a:srgbClr val="002060"/>
                </a:solidFill>
                <a:latin typeface="Century Gothic"/>
                <a:ea typeface="Century Gothic"/>
              </a:rPr>
              <a:t>elf </a:t>
            </a:r>
            <a:r>
              <a:rPr lang="de-DE" sz="1800" b="0" i="0" strike="noStrike" spc="-1" dirty="0">
                <a:solidFill>
                  <a:srgbClr val="002060"/>
                </a:solidFill>
                <a:latin typeface="Century Gothic"/>
                <a:ea typeface="Century Gothic"/>
              </a:rPr>
              <a:t>[1507] </a:t>
            </a:r>
            <a:r>
              <a:rPr lang="de-DE" sz="1800" b="1" i="0" strike="noStrike" spc="-1" dirty="0">
                <a:solidFill>
                  <a:srgbClr val="002060"/>
                </a:solidFill>
                <a:latin typeface="Century Gothic"/>
                <a:ea typeface="Century Gothic"/>
              </a:rPr>
              <a:t>zwölf </a:t>
            </a:r>
            <a:r>
              <a:rPr lang="de-DE" sz="1800" b="0" i="0" strike="noStrike" spc="-1" dirty="0">
                <a:solidFill>
                  <a:srgbClr val="002060"/>
                </a:solidFill>
                <a:latin typeface="Century Gothic"/>
                <a:ea typeface="Century Gothic"/>
              </a:rPr>
              <a:t>[1080] </a:t>
            </a:r>
            <a:r>
              <a:rPr lang="de-DE" sz="1800" b="1" i="0" strike="noStrike" spc="-1" dirty="0">
                <a:solidFill>
                  <a:srgbClr val="002060"/>
                </a:solidFill>
                <a:latin typeface="Century Gothic"/>
                <a:ea typeface="Century Gothic"/>
              </a:rPr>
              <a:t>es gibt </a:t>
            </a:r>
            <a:r>
              <a:rPr lang="de-DE" sz="1800" b="0" i="0" strike="noStrike" spc="-1" dirty="0">
                <a:solidFill>
                  <a:srgbClr val="002060"/>
                </a:solidFill>
                <a:latin typeface="Century Gothic"/>
                <a:ea typeface="Century Gothic"/>
              </a:rPr>
              <a:t>[n/a]</a:t>
            </a:r>
          </a:p>
          <a:p>
            <a:pPr marL="216000" indent="-216000">
              <a:lnSpc>
                <a:spcPct val="100000"/>
              </a:lnSpc>
            </a:pPr>
            <a:r>
              <a:rPr lang="de-DE" sz="1800" b="0" i="0" strike="noStrike" spc="-1" dirty="0" err="1">
                <a:solidFill>
                  <a:srgbClr val="002060"/>
                </a:solidFill>
                <a:latin typeface="Century Gothic"/>
                <a:ea typeface="Century Gothic"/>
              </a:rPr>
              <a:t>Revisit</a:t>
            </a:r>
            <a:r>
              <a:rPr lang="de-DE" sz="1800" b="0" i="0" strike="noStrike" spc="-1" dirty="0">
                <a:solidFill>
                  <a:srgbClr val="002060"/>
                </a:solidFill>
                <a:latin typeface="Century Gothic"/>
                <a:ea typeface="Century Gothic"/>
              </a:rPr>
              <a:t> 1: </a:t>
            </a:r>
            <a:r>
              <a:rPr lang="de-DE" sz="1800" b="1" i="0" strike="noStrike" spc="-1" dirty="0">
                <a:solidFill>
                  <a:srgbClr val="002060"/>
                </a:solidFill>
                <a:latin typeface="Century Gothic"/>
                <a:ea typeface="Century Gothic"/>
              </a:rPr>
              <a:t> </a:t>
            </a:r>
            <a:r>
              <a:rPr lang="en-GB" sz="2800" b="0" i="0" u="none" strike="noStrike" dirty="0">
                <a:solidFill>
                  <a:srgbClr val="002060"/>
                </a:solidFill>
                <a:effectLst/>
                <a:latin typeface="Century Gothic" panose="020B0502020202020204" pitchFamily="34" charset="0"/>
              </a:rPr>
              <a:t>Gruppe [369] </a:t>
            </a:r>
            <a:r>
              <a:rPr lang="en-GB" sz="2800" b="0" i="0" u="none" strike="noStrike" dirty="0" err="1">
                <a:solidFill>
                  <a:srgbClr val="002060"/>
                </a:solidFill>
                <a:effectLst/>
                <a:latin typeface="Century Gothic" panose="020B0502020202020204" pitchFamily="34" charset="0"/>
              </a:rPr>
              <a:t>Lieblings</a:t>
            </a:r>
            <a:r>
              <a:rPr lang="en-GB" sz="2800" b="0" i="0" u="none" strike="noStrike" dirty="0">
                <a:solidFill>
                  <a:srgbClr val="002060"/>
                </a:solidFill>
                <a:effectLst/>
                <a:latin typeface="Century Gothic" panose="020B0502020202020204" pitchFamily="34" charset="0"/>
              </a:rPr>
              <a:t> - [n/a] Song [3373] </a:t>
            </a:r>
          </a:p>
          <a:p>
            <a:pPr marL="216000" indent="-216000">
              <a:lnSpc>
                <a:spcPct val="100000"/>
              </a:lnSpc>
            </a:pPr>
            <a:r>
              <a:rPr lang="de-DE" sz="1800" b="0" i="0" strike="noStrike" spc="-1" dirty="0" err="1">
                <a:solidFill>
                  <a:srgbClr val="002060"/>
                </a:solidFill>
                <a:latin typeface="Century Gothic"/>
                <a:ea typeface="Century Gothic"/>
              </a:rPr>
              <a:t>Revisit</a:t>
            </a:r>
            <a:r>
              <a:rPr lang="de-DE" sz="1800" b="0" i="0" strike="noStrike" spc="-1" dirty="0">
                <a:solidFill>
                  <a:srgbClr val="002060"/>
                </a:solidFill>
                <a:latin typeface="Century Gothic"/>
                <a:ea typeface="Century Gothic"/>
              </a:rPr>
              <a:t> 2: </a:t>
            </a:r>
            <a:r>
              <a:rPr lang="de-DE" sz="1800" b="0" i="0" strike="noStrike" spc="-1" dirty="0" err="1">
                <a:solidFill>
                  <a:srgbClr val="002060"/>
                </a:solidFill>
                <a:latin typeface="Century Gothic"/>
                <a:ea typeface="Century Gothic"/>
              </a:rPr>
              <a:t>revisit</a:t>
            </a:r>
            <a:r>
              <a:rPr lang="de-DE" sz="1800" b="0" i="0" strike="noStrike" spc="-1" dirty="0">
                <a:solidFill>
                  <a:srgbClr val="002060"/>
                </a:solidFill>
                <a:latin typeface="Century Gothic"/>
                <a:ea typeface="Century Gothic"/>
              </a:rPr>
              <a:t> all </a:t>
            </a:r>
            <a:r>
              <a:rPr lang="de-DE" sz="1800" b="0" i="0" strike="noStrike" spc="-1" dirty="0" err="1">
                <a:solidFill>
                  <a:srgbClr val="002060"/>
                </a:solidFill>
                <a:latin typeface="Century Gothic"/>
                <a:ea typeface="Century Gothic"/>
              </a:rPr>
              <a:t>language</a:t>
            </a:r>
            <a:r>
              <a:rPr lang="de-DE" sz="1800" b="0" i="0" strike="noStrike" spc="-1" dirty="0">
                <a:solidFill>
                  <a:srgbClr val="002060"/>
                </a:solidFill>
                <a:latin typeface="Century Gothic"/>
                <a:ea typeface="Century Gothic"/>
              </a:rPr>
              <a:t> </a:t>
            </a:r>
            <a:r>
              <a:rPr lang="de-DE" sz="1800" b="0" i="0" strike="noStrike" spc="-1" dirty="0" err="1">
                <a:solidFill>
                  <a:srgbClr val="002060"/>
                </a:solidFill>
                <a:latin typeface="Century Gothic"/>
                <a:ea typeface="Century Gothic"/>
              </a:rPr>
              <a:t>learnt</a:t>
            </a:r>
            <a:r>
              <a:rPr lang="de-DE" sz="1800" b="0" i="0" strike="noStrike" spc="-1" dirty="0">
                <a:solidFill>
                  <a:srgbClr val="002060"/>
                </a:solidFill>
                <a:latin typeface="Century Gothic"/>
                <a:ea typeface="Century Gothic"/>
              </a:rPr>
              <a:t> so </a:t>
            </a:r>
            <a:r>
              <a:rPr lang="de-DE" sz="1800" b="0" i="0" strike="noStrike" spc="-1" dirty="0" err="1">
                <a:solidFill>
                  <a:srgbClr val="002060"/>
                </a:solidFill>
                <a:latin typeface="Century Gothic"/>
                <a:ea typeface="Century Gothic"/>
              </a:rPr>
              <a:t>far</a:t>
            </a:r>
            <a:endParaRPr lang="de-DE" sz="1800" b="0" i="0" strike="noStrike" spc="-1" dirty="0">
              <a:solidFill>
                <a:srgbClr val="002060"/>
              </a:solidFill>
              <a:latin typeface="Century Gothic"/>
              <a:ea typeface="Century Gothic"/>
            </a:endParaRP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8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a:p>
            <a:pPr marL="0" lvl="0" indent="0" algn="l" rtl="0">
              <a:spcBef>
                <a:spcPts val="0"/>
              </a:spcBef>
              <a:spcAft>
                <a:spcPts val="0"/>
              </a:spcAft>
              <a:buClr>
                <a:schemeClr val="dk1"/>
              </a:buClr>
              <a:buSzPts val="1400"/>
              <a:buFont typeface="Arial"/>
              <a:buNone/>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[2/7]</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rtl="0">
              <a:lnSpc>
                <a:spcPct val="100000"/>
              </a:lnSpc>
              <a:spcBef>
                <a:spcPts val="0"/>
              </a:spcBef>
              <a:spcAft>
                <a:spcPts val="0"/>
              </a:spcAft>
              <a:buClr>
                <a:schemeClr val="dk1"/>
              </a:buClr>
              <a:buSzPts val="1200"/>
              <a:buFont typeface="Calibri"/>
              <a:buNone/>
            </a:pPr>
            <a:r>
              <a:rPr lang="en-GB" b="0" dirty="0"/>
              <a:t>Es </a:t>
            </a:r>
            <a:r>
              <a:rPr lang="en-GB" b="0" dirty="0" err="1"/>
              <a:t>gibt</a:t>
            </a:r>
            <a:r>
              <a:rPr lang="en-GB" b="0" dirty="0"/>
              <a:t> </a:t>
            </a:r>
            <a:r>
              <a:rPr lang="en-GB" b="0" dirty="0" err="1"/>
              <a:t>vier</a:t>
            </a:r>
            <a:r>
              <a:rPr lang="en-GB" b="0" dirty="0"/>
              <a:t> </a:t>
            </a:r>
            <a:r>
              <a:rPr lang="en-GB" b="0" dirty="0" err="1"/>
              <a:t>Katzen</a:t>
            </a:r>
            <a:r>
              <a:rPr lang="en-GB"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19783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[3/7]</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rtl="0">
              <a:lnSpc>
                <a:spcPct val="100000"/>
              </a:lnSpc>
              <a:spcBef>
                <a:spcPts val="0"/>
              </a:spcBef>
              <a:spcAft>
                <a:spcPts val="0"/>
              </a:spcAft>
              <a:buClr>
                <a:schemeClr val="dk1"/>
              </a:buClr>
              <a:buSzPts val="1200"/>
              <a:buFont typeface="Calibri"/>
              <a:buNone/>
            </a:pPr>
            <a:r>
              <a:rPr lang="en-GB" b="0" dirty="0"/>
              <a:t>Es </a:t>
            </a:r>
            <a:r>
              <a:rPr lang="en-GB" b="0" dirty="0" err="1"/>
              <a:t>gibt</a:t>
            </a:r>
            <a:r>
              <a:rPr lang="en-GB" b="0" dirty="0"/>
              <a:t> </a:t>
            </a:r>
            <a:r>
              <a:rPr lang="en-GB" b="0" dirty="0" err="1"/>
              <a:t>zwölf</a:t>
            </a:r>
            <a:r>
              <a:rPr lang="en-GB" b="0" dirty="0"/>
              <a:t> </a:t>
            </a:r>
            <a:r>
              <a:rPr lang="en-GB" b="0" dirty="0" err="1"/>
              <a:t>Jacken</a:t>
            </a:r>
            <a:r>
              <a:rPr lang="en-GB"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6190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[4/7]</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rtl="0">
              <a:lnSpc>
                <a:spcPct val="100000"/>
              </a:lnSpc>
              <a:spcBef>
                <a:spcPts val="0"/>
              </a:spcBef>
              <a:spcAft>
                <a:spcPts val="0"/>
              </a:spcAft>
              <a:buClr>
                <a:schemeClr val="dk1"/>
              </a:buClr>
              <a:buSzPts val="1200"/>
              <a:buFont typeface="Calibri"/>
              <a:buNone/>
            </a:pPr>
            <a:r>
              <a:rPr lang="en-GB" b="0" dirty="0"/>
              <a:t>Es </a:t>
            </a:r>
            <a:r>
              <a:rPr lang="en-GB" b="0" dirty="0" err="1"/>
              <a:t>gibt</a:t>
            </a:r>
            <a:r>
              <a:rPr lang="en-GB" b="0" dirty="0"/>
              <a:t> </a:t>
            </a:r>
            <a:r>
              <a:rPr lang="en-GB" b="0" dirty="0" err="1"/>
              <a:t>drei</a:t>
            </a:r>
            <a:r>
              <a:rPr lang="en-GB" b="0" dirty="0"/>
              <a:t> </a:t>
            </a:r>
            <a:r>
              <a:rPr lang="en-GB" b="0" dirty="0" err="1"/>
              <a:t>Bäume</a:t>
            </a:r>
            <a:r>
              <a:rPr lang="en-GB"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9772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[5/7]</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rtl="0">
              <a:lnSpc>
                <a:spcPct val="100000"/>
              </a:lnSpc>
              <a:spcBef>
                <a:spcPts val="0"/>
              </a:spcBef>
              <a:spcAft>
                <a:spcPts val="0"/>
              </a:spcAft>
              <a:buClr>
                <a:schemeClr val="dk1"/>
              </a:buClr>
              <a:buSzPts val="1200"/>
              <a:buFont typeface="Calibri"/>
              <a:buNone/>
            </a:pPr>
            <a:r>
              <a:rPr lang="en-GB" b="0" dirty="0"/>
              <a:t>Es </a:t>
            </a:r>
            <a:r>
              <a:rPr lang="en-GB" b="0" dirty="0" err="1"/>
              <a:t>gibt</a:t>
            </a:r>
            <a:r>
              <a:rPr lang="en-GB" b="0" dirty="0"/>
              <a:t> </a:t>
            </a:r>
            <a:r>
              <a:rPr lang="en-GB" b="0" dirty="0" err="1"/>
              <a:t>ein</a:t>
            </a:r>
            <a:r>
              <a:rPr lang="en-GB" b="0" dirty="0"/>
              <a:t> Spiel.</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31115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[6/7]</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rtl="0">
              <a:lnSpc>
                <a:spcPct val="100000"/>
              </a:lnSpc>
              <a:spcBef>
                <a:spcPts val="0"/>
              </a:spcBef>
              <a:spcAft>
                <a:spcPts val="0"/>
              </a:spcAft>
              <a:buClr>
                <a:schemeClr val="dk1"/>
              </a:buClr>
              <a:buSzPts val="1200"/>
              <a:buFont typeface="Calibri"/>
              <a:buNone/>
            </a:pPr>
            <a:r>
              <a:rPr lang="en-GB" b="0" dirty="0"/>
              <a:t>Es </a:t>
            </a:r>
            <a:r>
              <a:rPr lang="en-GB" b="0" dirty="0" err="1"/>
              <a:t>gibt</a:t>
            </a:r>
            <a:r>
              <a:rPr lang="en-GB" b="0" dirty="0"/>
              <a:t> </a:t>
            </a:r>
            <a:r>
              <a:rPr lang="en-GB" b="0" dirty="0" err="1"/>
              <a:t>sechs</a:t>
            </a:r>
            <a:r>
              <a:rPr lang="en-GB" b="0" dirty="0"/>
              <a:t> </a:t>
            </a:r>
            <a:r>
              <a:rPr lang="en-GB" b="0" dirty="0" err="1"/>
              <a:t>Butterbrote</a:t>
            </a:r>
            <a:r>
              <a:rPr lang="en-GB"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81814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[7/7]</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rtl="0">
              <a:lnSpc>
                <a:spcPct val="100000"/>
              </a:lnSpc>
              <a:spcBef>
                <a:spcPts val="0"/>
              </a:spcBef>
              <a:spcAft>
                <a:spcPts val="0"/>
              </a:spcAft>
              <a:buClr>
                <a:schemeClr val="dk1"/>
              </a:buClr>
              <a:buSzPts val="1200"/>
              <a:buFont typeface="Calibri"/>
              <a:buNone/>
            </a:pPr>
            <a:r>
              <a:rPr lang="en-GB" b="0" dirty="0"/>
              <a:t>Es </a:t>
            </a:r>
            <a:r>
              <a:rPr lang="en-GB" b="0" dirty="0" err="1"/>
              <a:t>gibt</a:t>
            </a:r>
            <a:r>
              <a:rPr lang="en-GB" b="0" dirty="0"/>
              <a:t> </a:t>
            </a:r>
            <a:r>
              <a:rPr lang="en-GB" b="0" dirty="0" err="1"/>
              <a:t>fünf</a:t>
            </a:r>
            <a:r>
              <a:rPr lang="en-GB" b="0" dirty="0"/>
              <a:t> </a:t>
            </a:r>
            <a:r>
              <a:rPr lang="en-GB" b="0" dirty="0" err="1"/>
              <a:t>Preise</a:t>
            </a:r>
            <a:r>
              <a:rPr lang="en-GB"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6597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production of plural masculine and feminine nouns, es </a:t>
            </a:r>
            <a:r>
              <a:rPr lang="en-GB" b="0" dirty="0" err="1"/>
              <a:t>gibt</a:t>
            </a:r>
            <a:r>
              <a:rPr lang="en-GB" b="0" dirty="0"/>
              <a:t> and numbers. </a:t>
            </a:r>
          </a:p>
          <a:p>
            <a:pPr marL="0" lvl="0" indent="0" algn="l" rtl="0">
              <a:spcBef>
                <a:spcPts val="0"/>
              </a:spcBef>
              <a:spcAft>
                <a:spcPts val="0"/>
              </a:spcAft>
              <a:buNone/>
            </a:pPr>
            <a:endParaRPr lang="en-GB" b="0" dirty="0"/>
          </a:p>
          <a:p>
            <a:pPr marL="0" lvl="0" indent="0" algn="l" rtl="0">
              <a:spcBef>
                <a:spcPts val="0"/>
              </a:spcBef>
              <a:spcAft>
                <a:spcPts val="0"/>
              </a:spcAft>
              <a:buNone/>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Pupils look at the pictures and write what they can see in German. Remind pupils of the different rules learnt about forming plurals so far. </a:t>
            </a:r>
          </a:p>
          <a:p>
            <a:pPr marL="228600" lvl="0" indent="-228600" algn="l" rtl="0">
              <a:spcBef>
                <a:spcPts val="0"/>
              </a:spcBef>
              <a:spcAft>
                <a:spcPts val="0"/>
              </a:spcAft>
              <a:buAutoNum type="arabicPeriod"/>
            </a:pPr>
            <a:r>
              <a:rPr lang="en-GB" b="0" dirty="0"/>
              <a:t>Click to reveal answers.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 and revisited words are green.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90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 and revisited words are green.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22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a:t>
            </a:r>
            <a:r>
              <a:rPr lang="en-GB" sz="1200" b="1" baseline="0" dirty="0">
                <a:solidFill>
                  <a:srgbClr val="FFCC00"/>
                </a:solidFill>
                <a:latin typeface="Century Gothic" panose="020B0502020202020204" pitchFamily="34" charset="0"/>
              </a:rPr>
              <a:t>s/ss/ß</a:t>
            </a:r>
            <a:r>
              <a:rPr lang="en-GB" b="1" baseline="0" dirty="0"/>
              <a:t>] </a:t>
            </a:r>
            <a:r>
              <a:rPr lang="en-GB" b="0" baseline="0" dirty="0"/>
              <a:t>when not in front of a vowel. </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the SSC and </a:t>
            </a:r>
            <a:r>
              <a:rPr lang="en-GB" b="0" dirty="0" err="1"/>
              <a:t>and</a:t>
            </a:r>
            <a:r>
              <a:rPr lang="en-GB" b="0" dirty="0"/>
              <a:t> say the </a:t>
            </a:r>
            <a:r>
              <a:rPr lang="en-GB" b="1" dirty="0"/>
              <a:t>[</a:t>
            </a:r>
            <a:r>
              <a:rPr lang="en-GB" sz="1200" b="1" dirty="0">
                <a:solidFill>
                  <a:srgbClr val="FFCC00"/>
                </a:solidFill>
                <a:latin typeface="Century Gothic" panose="020B0502020202020204" pitchFamily="34" charset="0"/>
              </a:rPr>
              <a:t>s/ss/ß]</a:t>
            </a:r>
            <a:r>
              <a:rPr lang="en-GB" b="1" dirty="0"/>
              <a:t> </a:t>
            </a:r>
            <a:r>
              <a:rPr lang="en-GB" b="0" dirty="0"/>
              <a:t>sound first, on its own.  Pupils repeat it with you.</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groß</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groß</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rPr>
              <a:t>Use the callouts to emphasise the difference between ‘s’ in front of a vowel and ‘s’ at all other times and to explain about the new letter ß. </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gesture for this could be to reach high above your head.</a:t>
            </a:r>
            <a:endParaRPr lang="fr-FR" sz="12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err="1"/>
              <a:t>groß</a:t>
            </a:r>
            <a:r>
              <a:rPr lang="en-GB" sz="1200" b="1" baseline="0" dirty="0"/>
              <a:t> </a:t>
            </a:r>
            <a:r>
              <a:rPr lang="en-GB" sz="1200" baseline="0" dirty="0"/>
              <a:t>[67]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 and revisited words are green.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821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 and revisited words are green.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7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the SSC </a:t>
            </a:r>
            <a:r>
              <a:rPr lang="en-GB" sz="1200" b="1" strike="noStrike" spc="-1" dirty="0">
                <a:solidFill>
                  <a:srgbClr val="000000"/>
                </a:solidFill>
                <a:latin typeface="Calibri"/>
                <a:ea typeface="Calibri"/>
              </a:rPr>
              <a:t>[s/ss/ß].</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and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groß</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groß</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pictures and getting pupils to pronounce the words. </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endParaRPr lang="en-GB" sz="1200" b="0" strike="noStrike" spc="-1" baseline="0" dirty="0">
              <a:solidFill>
                <a:srgbClr val="000000"/>
              </a:solidFill>
              <a:latin typeface="+mn-lt"/>
            </a:endParaRPr>
          </a:p>
          <a:p>
            <a:pPr marL="72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r>
              <a:rPr lang="en-GB" sz="1200" b="0" strike="noStrike" spc="-1" baseline="0" dirty="0">
                <a:solidFill>
                  <a:srgbClr val="000000"/>
                </a:solidFill>
                <a:latin typeface="+mn-lt"/>
              </a:rPr>
              <a:t>Note: It’s very important that pupils start to recognise </a:t>
            </a:r>
            <a:r>
              <a:rPr lang="en-GB" sz="1200" b="0" i="1" strike="noStrike" spc="-1" baseline="0" dirty="0">
                <a:solidFill>
                  <a:srgbClr val="000000"/>
                </a:solidFill>
                <a:latin typeface="+mn-lt"/>
              </a:rPr>
              <a:t>ß</a:t>
            </a:r>
            <a:r>
              <a:rPr lang="en-GB" sz="1200" b="0" strike="noStrike" spc="-1" baseline="0" dirty="0">
                <a:solidFill>
                  <a:srgbClr val="000000"/>
                </a:solidFill>
                <a:latin typeface="+mn-lt"/>
              </a:rPr>
              <a:t> as an ‘s’ sound, and don’t confuse it with a B. </a:t>
            </a:r>
            <a:endParaRPr lang="en-GB" sz="1200" b="0" strike="noStrike" spc="-1" dirty="0">
              <a:latin typeface="Arial"/>
            </a:endParaRPr>
          </a:p>
          <a:p>
            <a:pPr marL="720" indent="0">
              <a:lnSpc>
                <a:spcPct val="100000"/>
              </a:lnSpc>
              <a:buClr>
                <a:srgbClr val="000000"/>
              </a:buClr>
              <a:buFont typeface="Calibri"/>
              <a:buNone/>
            </a:pPr>
            <a:endParaRPr lang="en-GB" sz="1200" b="0" strike="noStrike" spc="-1" dirty="0">
              <a:latin typeface="Arial"/>
            </a:endParaRPr>
          </a:p>
          <a:p>
            <a:pPr marL="216000" indent="-216000">
              <a:lnSpc>
                <a:spcPct val="100000"/>
              </a:lnSpc>
            </a:pPr>
            <a:r>
              <a:rPr lang="en-GB" sz="1200" b="1" baseline="0" dirty="0" err="1"/>
              <a:t>essen</a:t>
            </a:r>
            <a:r>
              <a:rPr lang="en-GB" sz="1200" b="1" baseline="0" dirty="0"/>
              <a:t> </a:t>
            </a:r>
            <a:r>
              <a:rPr lang="en-GB" sz="1200" baseline="0" dirty="0"/>
              <a:t>[323] </a:t>
            </a:r>
            <a:r>
              <a:rPr lang="en-GB" sz="1200" b="1" baseline="0" dirty="0" err="1"/>
              <a:t>Fußball</a:t>
            </a:r>
            <a:r>
              <a:rPr lang="en-GB" sz="1200" b="1" baseline="0" dirty="0"/>
              <a:t> </a:t>
            </a:r>
            <a:r>
              <a:rPr lang="en-GB" sz="1200" b="0" baseline="0" dirty="0"/>
              <a:t>[1277] </a:t>
            </a:r>
            <a:r>
              <a:rPr lang="en-GB" sz="1200" b="1" baseline="0" dirty="0" err="1"/>
              <a:t>tschüss</a:t>
            </a:r>
            <a:r>
              <a:rPr lang="en-GB" sz="1200" b="1" baseline="0" dirty="0"/>
              <a:t> </a:t>
            </a:r>
            <a:r>
              <a:rPr lang="en-GB" sz="1200" baseline="0" dirty="0"/>
              <a:t>[3766] </a:t>
            </a:r>
            <a:r>
              <a:rPr lang="en-GB" sz="1200" b="1" baseline="0" dirty="0" err="1"/>
              <a:t>heißen</a:t>
            </a:r>
            <a:r>
              <a:rPr lang="en-GB" sz="1200" b="1" baseline="0" dirty="0"/>
              <a:t> </a:t>
            </a:r>
            <a:r>
              <a:rPr lang="en-GB" sz="1200" baseline="0" dirty="0"/>
              <a:t>[126]</a:t>
            </a:r>
          </a:p>
          <a:p>
            <a:pPr marL="216000" indent="-216000">
              <a:lnSpc>
                <a:spcPct val="100000"/>
              </a:lnSpc>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216000" indent="-216000">
              <a:lnSpc>
                <a:spcPct val="100000"/>
              </a:lnSpc>
            </a:pPr>
            <a:endParaRPr lang="it-IT" sz="1200" b="0" strike="noStrike" spc="-1" dirty="0">
              <a:solidFill>
                <a:srgbClr val="002060"/>
              </a:solidFill>
              <a:latin typeface="Century Gothic"/>
              <a:ea typeface="Century Gothic"/>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879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5 minutes (two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practise distinguishing between [s] or [ss] pronounced as English ‘s’, or [s] pronounced as English ‘z’.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a:t>
            </a:r>
            <a:r>
              <a:rPr lang="en-GB" dirty="0"/>
              <a:t>Words</a:t>
            </a:r>
            <a:r>
              <a:rPr lang="en-GB" baseline="0" dirty="0"/>
              <a:t> for this task are taken from previously taught words and cognates.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Pupils</a:t>
            </a:r>
            <a:r>
              <a:rPr lang="en-GB" dirty="0"/>
              <a:t> must decide whether the sounds in the words match to the bee (buzz) or the snake (hiss).</a:t>
            </a:r>
            <a:br>
              <a:rPr lang="en-GB" dirty="0"/>
            </a:br>
            <a:r>
              <a:rPr lang="en-GB" dirty="0"/>
              <a:t>2. Teachers can elicit the sound [zzzz]</a:t>
            </a:r>
            <a:r>
              <a:rPr lang="en-GB" baseline="0" dirty="0"/>
              <a:t> or [</a:t>
            </a:r>
            <a:r>
              <a:rPr lang="en-GB" baseline="0" dirty="0" err="1"/>
              <a:t>ssss</a:t>
            </a:r>
            <a:r>
              <a:rPr lang="en-GB" baseline="0" dirty="0"/>
              <a:t>] first from the pupils, then the full word.</a:t>
            </a:r>
            <a:br>
              <a:rPr lang="en-GB" baseline="0" dirty="0"/>
            </a:br>
            <a:r>
              <a:rPr lang="en-GB" baseline="0" dirty="0"/>
              <a:t>3. Answers are animated one by one to move to the correct image.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a:t>
            </a:r>
            <a:br>
              <a:rPr lang="en-GB" baseline="0" dirty="0"/>
            </a:br>
            <a:r>
              <a:rPr lang="en-GB" sz="1200" b="0" baseline="0" dirty="0" err="1"/>
              <a:t>groß</a:t>
            </a:r>
            <a:r>
              <a:rPr lang="en-GB" sz="1200" b="0" baseline="0" dirty="0"/>
              <a:t> [67] </a:t>
            </a:r>
            <a:r>
              <a:rPr lang="en-GB" sz="1200" b="0" baseline="0" dirty="0" err="1"/>
              <a:t>massiv</a:t>
            </a:r>
            <a:r>
              <a:rPr lang="en-GB" sz="1200" b="0" baseline="0" dirty="0"/>
              <a:t> [1763] Monster [&gt;5000] Professor [282] </a:t>
            </a:r>
            <a:r>
              <a:rPr lang="en-GB" sz="1200" b="0" baseline="0" dirty="0" err="1"/>
              <a:t>singen</a:t>
            </a:r>
            <a:r>
              <a:rPr lang="en-GB" sz="1200" b="0" baseline="0" dirty="0"/>
              <a:t> [1063] super [1772]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45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Pupils</a:t>
            </a:r>
            <a:r>
              <a:rPr lang="en-GB" dirty="0"/>
              <a:t> identify if the sounds circled are a match, ‘snap’ (like the card game) by pronouncing the words aloud and comparing them. </a:t>
            </a:r>
            <a:br>
              <a:rPr lang="en-GB" dirty="0"/>
            </a:br>
            <a:r>
              <a:rPr lang="en-GB" dirty="0"/>
              <a:t>2. Play FOUR times with class and give pupils a few seconds to pronounce in pairs and decide, before taking the class answer</a:t>
            </a:r>
            <a:r>
              <a:rPr lang="en-GB" baseline="0" dirty="0"/>
              <a:t> each time. The answers are animated with a tick or cross. </a:t>
            </a:r>
            <a:br>
              <a:rPr lang="en-GB" dirty="0"/>
            </a:br>
            <a:r>
              <a:rPr lang="en-GB" baseline="0" dirty="0"/>
              <a:t>3. </a:t>
            </a:r>
            <a:r>
              <a:rPr lang="en-GB" dirty="0"/>
              <a:t>Then pairs can play against each other – one pupil choosing and pronouncing two words from any on the slide, and the other pupil deciding whether they make a matching snap pair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Note: Words chosen are from previously taught language or they are cognates. </a:t>
            </a:r>
          </a:p>
          <a:p>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11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Timing: 5 minutes</a:t>
            </a:r>
            <a:r>
              <a:rPr lang="en-GB" b="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Calibri" panose="020F0502020204030204" pitchFamily="34" charset="0"/>
              <a:cs typeface="Calibri" panose="020F0502020204030204" pitchFamily="34" charset="0"/>
            </a:endParaRPr>
          </a:p>
          <a:p>
            <a:pPr marL="0" indent="0">
              <a:buNone/>
            </a:pPr>
            <a:r>
              <a:rPr lang="en-GB" b="1" dirty="0"/>
              <a:t>Aim: </a:t>
            </a:r>
            <a:r>
              <a:rPr lang="en-GB" b="0" dirty="0"/>
              <a:t>to practise oral production of numbers 1-12.</a:t>
            </a:r>
          </a:p>
          <a:p>
            <a:pPr marL="0" indent="0">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Explain the task. Pupils have to follow the path, stopping only on spaces that don’t have a monster. Pupils count the number of stops between where they are and the next safe space.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Click to start the timer. Pupils have a minute to successfully navigate the path.</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They chorally suggest in German the number of stops to the next safe space.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Click to reveal the answer (in the audio version click on the number to hear a native speaker). If pupils have said the correct German number, they then count the number of stops to the next safe space. If they have said the incorrect number, click on the monster! They can’t move on to the next stop until they have got past the monster (once the monster stops growing).</a:t>
            </a:r>
          </a:p>
          <a:p>
            <a:pPr marL="0" marR="0" lvl="0" indent="0" algn="l" rtl="0">
              <a:lnSpc>
                <a:spcPct val="100000"/>
              </a:lnSpc>
              <a:spcBef>
                <a:spcPts val="0"/>
              </a:spcBef>
              <a:spcAft>
                <a:spcPts val="0"/>
              </a:spcAft>
              <a:buClr>
                <a:schemeClr val="dk1"/>
              </a:buClr>
              <a:buSzPts val="1200"/>
              <a:buFont typeface="Calibri"/>
              <a:buNone/>
            </a:pPr>
            <a:br>
              <a:rPr lang="en-GB"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190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Timing: 5 minutes</a:t>
            </a:r>
            <a:r>
              <a:rPr lang="en-GB" b="0"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(2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Calibri" panose="020F0502020204030204" pitchFamily="34" charset="0"/>
              <a:cs typeface="Calibri" panose="020F0502020204030204" pitchFamily="34" charset="0"/>
            </a:endParaRPr>
          </a:p>
          <a:p>
            <a:pPr marL="0" indent="0">
              <a:buNone/>
            </a:pPr>
            <a:r>
              <a:rPr lang="en-GB" b="1" dirty="0"/>
              <a:t>Aim: </a:t>
            </a:r>
            <a:r>
              <a:rPr lang="en-GB" b="0" dirty="0"/>
              <a:t>to practise oral production of numbers 1-12.</a:t>
            </a:r>
          </a:p>
          <a:p>
            <a:pPr marL="0" indent="0">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Pupils work in pairs.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Partner A counts the stops to the safe spaces and says the number in German.</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Partner B listens. If Partner A says the wrong number, Partner B imposes a 3-second penalty.</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The aim is for Partner A to reach the end of the path before the timer runs out.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reveal the following slide, partners swap roles.</a:t>
            </a:r>
            <a:br>
              <a:rPr lang="en-GB"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2176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[2/2]</a:t>
            </a:r>
            <a:br>
              <a:rPr lang="en-GB" b="1"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0923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(7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numbers and previously taught vocabulary.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lvl="0" indent="-228600" algn="l" rtl="0">
              <a:spcBef>
                <a:spcPts val="0"/>
              </a:spcBef>
              <a:spcAft>
                <a:spcPts val="0"/>
              </a:spcAft>
              <a:buAutoNum type="arabicPeriod"/>
            </a:pPr>
            <a:r>
              <a:rPr lang="en-GB" dirty="0"/>
              <a:t>Explain the scenario: the monsters are learning about life on Earth. Pupils need to translate their sentences into English, focusing on whether the noun is singular or plural. </a:t>
            </a:r>
          </a:p>
          <a:p>
            <a:pPr marL="228600" lvl="0" indent="-228600" algn="l" rtl="0">
              <a:spcBef>
                <a:spcPts val="0"/>
              </a:spcBef>
              <a:spcAft>
                <a:spcPts val="0"/>
              </a:spcAft>
              <a:buAutoNum type="arabicPeriod"/>
            </a:pPr>
            <a:r>
              <a:rPr lang="en-GB" dirty="0"/>
              <a:t>Click the sound button to listen to number 1. Pupils write the English translation.</a:t>
            </a:r>
          </a:p>
          <a:p>
            <a:pPr marL="228600" lvl="0" indent="-228600" algn="l" rtl="0">
              <a:spcBef>
                <a:spcPts val="0"/>
              </a:spcBef>
              <a:spcAft>
                <a:spcPts val="0"/>
              </a:spcAft>
              <a:buAutoNum type="arabicPeriod"/>
            </a:pPr>
            <a:r>
              <a:rPr lang="en-GB" dirty="0"/>
              <a:t>Pupils compare what they have written with the picture on the slide and decide whether the monsters were right or wrong.</a:t>
            </a:r>
          </a:p>
          <a:p>
            <a:pPr marL="228600" lvl="0" indent="-228600" algn="l" rtl="0">
              <a:spcBef>
                <a:spcPts val="0"/>
              </a:spcBef>
              <a:spcAft>
                <a:spcPts val="0"/>
              </a:spcAft>
              <a:buAutoNum type="arabicPeriod"/>
            </a:pPr>
            <a:r>
              <a:rPr lang="en-GB" b="0" dirty="0"/>
              <a:t>Click to reveal answers.</a:t>
            </a:r>
          </a:p>
          <a:p>
            <a:pPr marL="228600" lvl="0" indent="-228600" algn="l" rtl="0">
              <a:spcBef>
                <a:spcPts val="0"/>
              </a:spcBef>
              <a:spcAft>
                <a:spcPts val="0"/>
              </a:spcAft>
              <a:buAutoNum type="arabicPeriod"/>
            </a:pPr>
            <a:r>
              <a:rPr lang="en-GB" b="0" dirty="0"/>
              <a:t>Repeat for the following 6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rtl="0">
              <a:lnSpc>
                <a:spcPct val="100000"/>
              </a:lnSpc>
              <a:spcBef>
                <a:spcPts val="0"/>
              </a:spcBef>
              <a:spcAft>
                <a:spcPts val="0"/>
              </a:spcAft>
              <a:buClr>
                <a:schemeClr val="dk1"/>
              </a:buClr>
              <a:buSzPts val="1200"/>
              <a:buFont typeface="Calibri"/>
              <a:buNone/>
            </a:pPr>
            <a:r>
              <a:rPr lang="en-GB" b="0" dirty="0"/>
              <a:t>Es </a:t>
            </a:r>
            <a:r>
              <a:rPr lang="en-GB" b="0" dirty="0" err="1"/>
              <a:t>gibt</a:t>
            </a:r>
            <a:r>
              <a:rPr lang="en-GB" b="0" dirty="0"/>
              <a:t> </a:t>
            </a:r>
            <a:r>
              <a:rPr lang="en-GB" b="0" dirty="0" err="1"/>
              <a:t>eine</a:t>
            </a:r>
            <a:r>
              <a:rPr lang="en-GB" b="0" dirty="0"/>
              <a:t> Gruppe.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713698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244589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366287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041802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458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114660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838032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525518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191853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251985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872B-A637-4205-B51C-76BF531539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D05653-0B9A-4EE7-8716-242EED9EA0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81047B-92F5-421D-82BE-0CDC8FE4F245}"/>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5" name="Footer Placeholder 4">
            <a:extLst>
              <a:ext uri="{FF2B5EF4-FFF2-40B4-BE49-F238E27FC236}">
                <a16:creationId xmlns:a16="http://schemas.microsoft.com/office/drawing/2014/main" id="{C6779D8B-4BEF-4FE0-B717-E93EA6FAE1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7F3BB7-6708-4D0E-B791-DF1C983CD370}"/>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3446040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AE97-FDE2-4FCE-9C4F-EA92CBD93A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74CDC2-8B77-48F3-80EC-7A2743E051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BAF43-2231-4E5A-B6EE-85EB88E41C29}"/>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5" name="Footer Placeholder 4">
            <a:extLst>
              <a:ext uri="{FF2B5EF4-FFF2-40B4-BE49-F238E27FC236}">
                <a16:creationId xmlns:a16="http://schemas.microsoft.com/office/drawing/2014/main" id="{3D96F12E-6B7A-456F-AC93-19ED55A9D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60B91B-5C32-40C9-A539-BF3F85920ECD}"/>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3686371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2EF1-10E1-4A99-90A5-6D3001B22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7E22C7-F760-4EDC-A35E-5575DBD9C0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B1854-494A-4353-982E-B78A34AEC2B8}"/>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5" name="Footer Placeholder 4">
            <a:extLst>
              <a:ext uri="{FF2B5EF4-FFF2-40B4-BE49-F238E27FC236}">
                <a16:creationId xmlns:a16="http://schemas.microsoft.com/office/drawing/2014/main" id="{B7ED7B71-730D-4AAC-9B2C-4195B2D5E2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972D72-61A5-4A73-A25F-FE8B40C6B447}"/>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3917061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BEE7-15A5-412A-805F-3D8C3B0DD4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922A37-8E8A-4EBE-AC25-A115030F1F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B3C126-E20E-4935-A9E3-89D31DE97B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11E8E0-6AC3-4ECF-B5EF-77C8AD2107EE}"/>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6" name="Footer Placeholder 5">
            <a:extLst>
              <a:ext uri="{FF2B5EF4-FFF2-40B4-BE49-F238E27FC236}">
                <a16:creationId xmlns:a16="http://schemas.microsoft.com/office/drawing/2014/main" id="{8D373D52-C3B4-436F-A457-712EE655B2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CA34A1-02DB-491F-AAA9-7DAB4D801E42}"/>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2690585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B342-5117-4672-A196-040A424458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004C96-5672-4ECE-8C05-D9825362B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02E67-6B01-4B84-9EC0-E82A42A01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2A210D-5FB1-48FD-9CBA-7247776F0C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65F0D-ABF8-490D-80C0-E363988BC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DE305A-99FE-4621-8216-A18AC9637E12}"/>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8" name="Footer Placeholder 7">
            <a:extLst>
              <a:ext uri="{FF2B5EF4-FFF2-40B4-BE49-F238E27FC236}">
                <a16:creationId xmlns:a16="http://schemas.microsoft.com/office/drawing/2014/main" id="{91C121B2-8461-4765-AAED-255015F0D8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7B8201-021B-4225-92C9-9CD337C20948}"/>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93425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5139-4FCC-4BFC-9659-5AF5D4C6D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6B0015-0BF7-4914-A0D5-2F94FECF40C0}"/>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4" name="Footer Placeholder 3">
            <a:extLst>
              <a:ext uri="{FF2B5EF4-FFF2-40B4-BE49-F238E27FC236}">
                <a16:creationId xmlns:a16="http://schemas.microsoft.com/office/drawing/2014/main" id="{4130304B-D1D9-4E6C-9846-80173F5C88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A652F9-15F3-4C22-AB07-7C5699E71E63}"/>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1501923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4A50-097A-412B-80D6-7735AA367E7F}"/>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3" name="Footer Placeholder 2">
            <a:extLst>
              <a:ext uri="{FF2B5EF4-FFF2-40B4-BE49-F238E27FC236}">
                <a16:creationId xmlns:a16="http://schemas.microsoft.com/office/drawing/2014/main" id="{2D74BB8B-09BC-45E3-B13E-1765CF750A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31AEB1-F6B8-42F1-8D1C-C0C4B3C49D1A}"/>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3631448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1F60-EDD0-4804-B396-833084416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08754E-0FB1-4279-9E23-5B9A24052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24B1DA-A446-4107-A05A-21FE84E05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05534-7BE1-4A8B-94ED-B4666E2FA415}"/>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6" name="Footer Placeholder 5">
            <a:extLst>
              <a:ext uri="{FF2B5EF4-FFF2-40B4-BE49-F238E27FC236}">
                <a16:creationId xmlns:a16="http://schemas.microsoft.com/office/drawing/2014/main" id="{97440A61-A971-48A3-99D6-E21C0231F4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5D141-AE4F-48E3-8247-9D1106427B3C}"/>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362906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E853-5CFD-4BB9-A861-587E36D3E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714EB9-F2B0-4212-BFA3-8E830CCAA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A7CEA4-4C49-4880-BBCE-D45B2DD5D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DB4EA-97C5-4731-A0B4-9DAB1C2E748A}"/>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6" name="Footer Placeholder 5">
            <a:extLst>
              <a:ext uri="{FF2B5EF4-FFF2-40B4-BE49-F238E27FC236}">
                <a16:creationId xmlns:a16="http://schemas.microsoft.com/office/drawing/2014/main" id="{1E6B22EF-6D7F-431A-BFFC-0B2003320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3AA941-15EB-4249-8C64-746AC080CA55}"/>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3319869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A083-C56B-43C4-BA7C-90A70F7B2E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A991E3-77F7-4256-8BC9-19F64E7C9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137859-3F60-4E83-A877-EEC8FC8965EC}"/>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5" name="Footer Placeholder 4">
            <a:extLst>
              <a:ext uri="{FF2B5EF4-FFF2-40B4-BE49-F238E27FC236}">
                <a16:creationId xmlns:a16="http://schemas.microsoft.com/office/drawing/2014/main" id="{409E48B1-C02C-4431-8031-299C39B50F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54872-F556-4520-BAD9-8CDB8F00B32C}"/>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801367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D19D16-5F62-4DCD-A19F-06EB7B5D48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975301-30D1-4A0F-8397-B45B476A6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8C8BD9-75DB-451E-97EF-077072017DA7}"/>
              </a:ext>
            </a:extLst>
          </p:cNvPr>
          <p:cNvSpPr>
            <a:spLocks noGrp="1"/>
          </p:cNvSpPr>
          <p:nvPr>
            <p:ph type="dt" sz="half" idx="10"/>
          </p:nvPr>
        </p:nvSpPr>
        <p:spPr/>
        <p:txBody>
          <a:bodyPr/>
          <a:lstStyle/>
          <a:p>
            <a:fld id="{9C9ED8A3-106E-4B06-8CD1-A3278DB6FB8E}" type="datetimeFigureOut">
              <a:rPr lang="en-GB" smtClean="0"/>
              <a:t>21/11/2023</a:t>
            </a:fld>
            <a:endParaRPr lang="en-GB"/>
          </a:p>
        </p:txBody>
      </p:sp>
      <p:sp>
        <p:nvSpPr>
          <p:cNvPr id="5" name="Footer Placeholder 4">
            <a:extLst>
              <a:ext uri="{FF2B5EF4-FFF2-40B4-BE49-F238E27FC236}">
                <a16:creationId xmlns:a16="http://schemas.microsoft.com/office/drawing/2014/main" id="{D175FA64-264C-4520-8091-390EE9F50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043B5A-6F14-4977-A603-BA6577BD263C}"/>
              </a:ext>
            </a:extLst>
          </p:cNvPr>
          <p:cNvSpPr>
            <a:spLocks noGrp="1"/>
          </p:cNvSpPr>
          <p:nvPr>
            <p:ph type="sldNum" sz="quarter" idx="12"/>
          </p:nvPr>
        </p:nvSpPr>
        <p:spPr/>
        <p:txBody>
          <a:bodyPr/>
          <a:lstStyle/>
          <a:p>
            <a:fld id="{61599100-0101-4928-A9F0-D81020461900}" type="slidenum">
              <a:rPr lang="en-GB" smtClean="0"/>
              <a:t>‹N›</a:t>
            </a:fld>
            <a:endParaRPr lang="en-GB"/>
          </a:p>
        </p:txBody>
      </p:sp>
    </p:spTree>
    <p:extLst>
      <p:ext uri="{BB962C8B-B14F-4D97-AF65-F5344CB8AC3E}">
        <p14:creationId xmlns:p14="http://schemas.microsoft.com/office/powerpoint/2010/main" val="373830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598598416"/>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4" r:id="rId6"/>
    <p:sldLayoutId id="2147483705" r:id="rId7"/>
    <p:sldLayoutId id="2147483706" r:id="rId8"/>
    <p:sldLayoutId id="2147483707" r:id="rId9"/>
    <p:sldLayoutId id="214748370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2843C-0444-4985-A590-53E5DF0C60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7EF407-33EC-4A38-B239-BD55672F6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3C0DA1-CBF8-4AB5-A21B-79936D6FB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ED8A3-106E-4B06-8CD1-A3278DB6FB8E}" type="datetimeFigureOut">
              <a:rPr lang="en-GB" smtClean="0"/>
              <a:t>21/11/2023</a:t>
            </a:fld>
            <a:endParaRPr lang="en-GB"/>
          </a:p>
        </p:txBody>
      </p:sp>
      <p:sp>
        <p:nvSpPr>
          <p:cNvPr id="5" name="Footer Placeholder 4">
            <a:extLst>
              <a:ext uri="{FF2B5EF4-FFF2-40B4-BE49-F238E27FC236}">
                <a16:creationId xmlns:a16="http://schemas.microsoft.com/office/drawing/2014/main" id="{8619BFAB-D39A-443D-AC46-F6F579D0F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B87B03-82D9-4C9E-B24D-5F24BA978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99100-0101-4928-A9F0-D81020461900}" type="slidenum">
              <a:rPr lang="en-GB" smtClean="0"/>
              <a:t>‹N›</a:t>
            </a:fld>
            <a:endParaRPr lang="en-GB"/>
          </a:p>
        </p:txBody>
      </p:sp>
    </p:spTree>
    <p:extLst>
      <p:ext uri="{BB962C8B-B14F-4D97-AF65-F5344CB8AC3E}">
        <p14:creationId xmlns:p14="http://schemas.microsoft.com/office/powerpoint/2010/main" val="148738217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1.svg"/><Relationship Id="rId11" Type="http://schemas.openxmlformats.org/officeDocument/2006/relationships/image" Target="../media/image34.gif"/><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audio" Target="../media/audio4.wav"/><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1.svg"/><Relationship Id="rId11" Type="http://schemas.openxmlformats.org/officeDocument/2006/relationships/image" Target="../media/image35.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audio" Target="../media/audio5.wav"/><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1.svg"/><Relationship Id="rId11" Type="http://schemas.openxmlformats.org/officeDocument/2006/relationships/image" Target="../media/image33.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audio" Target="../media/audio6.wav"/><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21.svg"/><Relationship Id="rId11" Type="http://schemas.openxmlformats.org/officeDocument/2006/relationships/image" Target="../media/image37.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audio" Target="../media/audio7.wav"/><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21.svg"/><Relationship Id="rId11" Type="http://schemas.openxmlformats.org/officeDocument/2006/relationships/image" Target="../media/image38.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audio" Target="../media/audio8.wav"/><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1.svg"/><Relationship Id="rId11" Type="http://schemas.openxmlformats.org/officeDocument/2006/relationships/image" Target="../media/image39.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6.pn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1.svg"/><Relationship Id="rId11" Type="http://schemas.openxmlformats.org/officeDocument/2006/relationships/image" Target="../media/image46.png"/><Relationship Id="rId5" Type="http://schemas.openxmlformats.org/officeDocument/2006/relationships/image" Target="../media/image20.png"/><Relationship Id="rId10" Type="http://schemas.openxmlformats.org/officeDocument/2006/relationships/image" Target="../media/image45.png"/><Relationship Id="rId4" Type="http://schemas.openxmlformats.org/officeDocument/2006/relationships/image" Target="../media/image41.sv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audio" Target="../media/audio9.wav"/></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22.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1.svg"/><Relationship Id="rId12"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0.png"/><Relationship Id="rId11" Type="http://schemas.openxmlformats.org/officeDocument/2006/relationships/image" Target="../media/image28.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26.pn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audio" Target="../media/audio2.wav"/><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1.svg"/><Relationship Id="rId11" Type="http://schemas.openxmlformats.org/officeDocument/2006/relationships/image" Target="../media/image32.gif"/><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D9F09DF2-C99C-4AE5-B878-10333DAF4102}"/>
              </a:ext>
            </a:extLst>
          </p:cNvPr>
          <p:cNvSpPr/>
          <p:nvPr/>
        </p:nvSpPr>
        <p:spPr>
          <a:xfrm>
            <a:off x="0" y="-703"/>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txBody>
          <a:bodyPr/>
          <a:lstStyle/>
          <a:p>
            <a:endParaRPr lang="en-GB"/>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3B3838"/>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3B3838"/>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744" y="233239"/>
            <a:ext cx="4350984" cy="1325563"/>
          </a:xfrm>
        </p:spPr>
        <p:txBody>
          <a:bodyPr>
            <a:noAutofit/>
          </a:bodyPr>
          <a:lstStyle/>
          <a:p>
            <a:pPr algn="ctr"/>
            <a:r>
              <a:rPr lang="en-GB" sz="4000" b="1" spc="-1" dirty="0">
                <a:solidFill>
                  <a:srgbClr val="3B3838"/>
                </a:solidFill>
                <a:latin typeface="Century Gothic" panose="020B0502020202020204" pitchFamily="34" charset="0"/>
                <a:ea typeface="Century Gothic"/>
              </a:rPr>
              <a:t>Talking about things and things to do</a:t>
            </a:r>
            <a:endParaRPr lang="en-GB" sz="4000" dirty="0">
              <a:solidFill>
                <a:srgbClr val="3B3838"/>
              </a:solidFill>
            </a:endParaRPr>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2 Week 8</a:t>
            </a:r>
          </a:p>
        </p:txBody>
      </p:sp>
      <p:sp>
        <p:nvSpPr>
          <p:cNvPr id="3" name="CustomShape 2">
            <a:extLst>
              <a:ext uri="{FF2B5EF4-FFF2-40B4-BE49-F238E27FC236}">
                <a16:creationId xmlns:a16="http://schemas.microsoft.com/office/drawing/2014/main" id="{22C24C22-B136-8C7A-9445-5A0438CB5138}"/>
              </a:ext>
            </a:extLst>
          </p:cNvPr>
          <p:cNvSpPr/>
          <p:nvPr/>
        </p:nvSpPr>
        <p:spPr>
          <a:xfrm>
            <a:off x="5649294" y="4911926"/>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4" name="Picture 10" descr="Contando, Matemáticas, Números">
            <a:extLst>
              <a:ext uri="{FF2B5EF4-FFF2-40B4-BE49-F238E27FC236}">
                <a16:creationId xmlns:a16="http://schemas.microsoft.com/office/drawing/2014/main" id="{3A8B14F0-8063-6EEE-D4DE-B8DA04EE1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814" y="3928530"/>
            <a:ext cx="842925" cy="1102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ontando, Matemáticas, Números">
            <a:extLst>
              <a:ext uri="{FF2B5EF4-FFF2-40B4-BE49-F238E27FC236}">
                <a16:creationId xmlns:a16="http://schemas.microsoft.com/office/drawing/2014/main" id="{356405B8-3131-3277-1FF1-9E715DA456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110" y="2205606"/>
            <a:ext cx="804704" cy="8549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Contando, Matemáticas, Números">
            <a:extLst>
              <a:ext uri="{FF2B5EF4-FFF2-40B4-BE49-F238E27FC236}">
                <a16:creationId xmlns:a16="http://schemas.microsoft.com/office/drawing/2014/main" id="{7A881569-143C-1CD1-E2DD-8C03E404B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7378" y="2822557"/>
            <a:ext cx="928850" cy="10741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ontando, Cinco, Matemáticas, Números">
            <a:extLst>
              <a:ext uri="{FF2B5EF4-FFF2-40B4-BE49-F238E27FC236}">
                <a16:creationId xmlns:a16="http://schemas.microsoft.com/office/drawing/2014/main" id="{06EDEB2D-BEC1-BF87-249F-DF22A97227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773" y="3171152"/>
            <a:ext cx="836889" cy="11202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ntando, Cuatro, Matemáticas, Números">
            <a:extLst>
              <a:ext uri="{FF2B5EF4-FFF2-40B4-BE49-F238E27FC236}">
                <a16:creationId xmlns:a16="http://schemas.microsoft.com/office/drawing/2014/main" id="{ACABCA36-5419-37E3-8649-D7D4A013B1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02398">
            <a:off x="3244005" y="2288105"/>
            <a:ext cx="770397" cy="11378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ontando, Ocho, Matemáticas, Números">
            <a:extLst>
              <a:ext uri="{FF2B5EF4-FFF2-40B4-BE49-F238E27FC236}">
                <a16:creationId xmlns:a16="http://schemas.microsoft.com/office/drawing/2014/main" id="{141F7B9A-37A7-8394-12F0-C3D7C7B034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8773" y="3021379"/>
            <a:ext cx="862060" cy="13444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Contando, Matemáticas, Números">
            <a:extLst>
              <a:ext uri="{FF2B5EF4-FFF2-40B4-BE49-F238E27FC236}">
                <a16:creationId xmlns:a16="http://schemas.microsoft.com/office/drawing/2014/main" id="{61257226-0761-1643-D649-7CE4868065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17575">
            <a:off x="2331033" y="4018284"/>
            <a:ext cx="930805" cy="12172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Contando, Matemáticas, Nueve, Números">
            <a:extLst>
              <a:ext uri="{FF2B5EF4-FFF2-40B4-BE49-F238E27FC236}">
                <a16:creationId xmlns:a16="http://schemas.microsoft.com/office/drawing/2014/main" id="{84D06FFE-4D8C-E9B9-81C0-28838C898A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1606" y="4091165"/>
            <a:ext cx="790760" cy="13647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68A70D3-78B9-6ECA-3AD0-512D7B19FA4B}"/>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867030" y="2384827"/>
            <a:ext cx="1327349" cy="10432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1">
            <a:extLst>
              <a:ext uri="{FF2B5EF4-FFF2-40B4-BE49-F238E27FC236}">
                <a16:creationId xmlns:a16="http://schemas.microsoft.com/office/drawing/2014/main" id="{3B87C8E3-AC18-4D34-BA56-AA2D96EC25CE}"/>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2C155046-F919-4205-A1F6-043CF3CB95B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0" name="Speech Bubble: Rectangle with Corners Rounded 9">
            <a:hlinkClick r:id="" action="ppaction://noaction">
              <a:snd r:embed="rId4" name="T2_W8F_9.1.wav"/>
            </a:hlinkClick>
            <a:extLst>
              <a:ext uri="{FF2B5EF4-FFF2-40B4-BE49-F238E27FC236}">
                <a16:creationId xmlns:a16="http://schemas.microsoft.com/office/drawing/2014/main" id="{94B4CB56-EF9F-4AEF-B7BF-2923058BCD20}"/>
              </a:ext>
            </a:extLst>
          </p:cNvPr>
          <p:cNvSpPr/>
          <p:nvPr/>
        </p:nvSpPr>
        <p:spPr>
          <a:xfrm>
            <a:off x="3959741" y="133677"/>
            <a:ext cx="6163314" cy="518040"/>
          </a:xfrm>
          <a:prstGeom prst="wedgeRoundRectCallout">
            <a:avLst>
              <a:gd name="adj1" fmla="val -54159"/>
              <a:gd name="adj2" fmla="val -1037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de-DE" sz="24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Hör zu. Was gibt es? Richtig oder falsch?</a:t>
            </a:r>
            <a:endParaRPr kumimoji="0" lang="de-DE"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1" name="Graphic 10" descr="Teacher">
            <a:extLst>
              <a:ext uri="{FF2B5EF4-FFF2-40B4-BE49-F238E27FC236}">
                <a16:creationId xmlns:a16="http://schemas.microsoft.com/office/drawing/2014/main" id="{BE69B15C-8C78-48A0-8F08-A6AE2FC48F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5675" y="-81017"/>
            <a:ext cx="914400" cy="914400"/>
          </a:xfrm>
          <a:prstGeom prst="rect">
            <a:avLst/>
          </a:prstGeom>
        </p:spPr>
      </p:pic>
      <p:pic>
        <p:nvPicPr>
          <p:cNvPr id="2" name="Google Shape;338;p8">
            <a:hlinkClick r:id="" action="ppaction://noaction">
              <a:snd r:embed="rId7" name="T2_W8F_9.3.wav"/>
            </a:hlinkClick>
            <a:extLst>
              <a:ext uri="{FF2B5EF4-FFF2-40B4-BE49-F238E27FC236}">
                <a16:creationId xmlns:a16="http://schemas.microsoft.com/office/drawing/2014/main" id="{83CA4CDF-D9BC-9A66-5913-81900447E041}"/>
              </a:ext>
            </a:extLst>
          </p:cNvPr>
          <p:cNvPicPr preferRelativeResize="0"/>
          <p:nvPr/>
        </p:nvPicPr>
        <p:blipFill rotWithShape="1">
          <a:blip r:embed="rId8">
            <a:alphaModFix/>
          </a:blip>
          <a:srcRect/>
          <a:stretch/>
        </p:blipFill>
        <p:spPr>
          <a:xfrm>
            <a:off x="3009777" y="3089145"/>
            <a:ext cx="534978" cy="523220"/>
          </a:xfrm>
          <a:prstGeom prst="rect">
            <a:avLst/>
          </a:prstGeom>
          <a:noFill/>
          <a:ln>
            <a:no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6AEA5880-4A5D-0145-1058-226CBFE23993}"/>
              </a:ext>
            </a:extLst>
          </p:cNvPr>
          <p:cNvSpPr txBox="1"/>
          <p:nvPr/>
        </p:nvSpPr>
        <p:spPr>
          <a:xfrm>
            <a:off x="121286" y="812141"/>
            <a:ext cx="10757265"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monsters are learning about life on Earth. They describe what they see in the picture. Are they right or wrong? </a:t>
            </a:r>
          </a:p>
        </p:txBody>
      </p:sp>
      <p:pic>
        <p:nvPicPr>
          <p:cNvPr id="4" name="Picture 10" descr="Free monsters cute monsters drawing vector">
            <a:extLst>
              <a:ext uri="{FF2B5EF4-FFF2-40B4-BE49-F238E27FC236}">
                <a16:creationId xmlns:a16="http://schemas.microsoft.com/office/drawing/2014/main" id="{0463778F-228E-0E43-B275-58166DBBA7E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4757" t="45317"/>
          <a:stretch/>
        </p:blipFill>
        <p:spPr bwMode="auto">
          <a:xfrm>
            <a:off x="383856" y="2914622"/>
            <a:ext cx="1065722" cy="1282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Free monsters cute monsters drawing vector">
            <a:extLst>
              <a:ext uri="{FF2B5EF4-FFF2-40B4-BE49-F238E27FC236}">
                <a16:creationId xmlns:a16="http://schemas.microsoft.com/office/drawing/2014/main" id="{0AF332F3-FF97-2A65-E02F-2DBE34E19A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7771" b="55461"/>
          <a:stretch/>
        </p:blipFill>
        <p:spPr bwMode="auto">
          <a:xfrm>
            <a:off x="1198871" y="2996683"/>
            <a:ext cx="1210331" cy="1270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ree monsters cartoon monsters cute monsters vector">
            <a:extLst>
              <a:ext uri="{FF2B5EF4-FFF2-40B4-BE49-F238E27FC236}">
                <a16:creationId xmlns:a16="http://schemas.microsoft.com/office/drawing/2014/main" id="{4D1DDC0A-AA51-A4DD-9BC2-7D0A075C113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55607" r="56185"/>
          <a:stretch/>
        </p:blipFill>
        <p:spPr bwMode="auto">
          <a:xfrm>
            <a:off x="758016" y="3555648"/>
            <a:ext cx="1171374" cy="1185986"/>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A835DF8B-3A64-E02D-677B-2FCD3DA819E9}"/>
              </a:ext>
            </a:extLst>
          </p:cNvPr>
          <p:cNvSpPr/>
          <p:nvPr/>
        </p:nvSpPr>
        <p:spPr>
          <a:xfrm>
            <a:off x="2744405" y="2935257"/>
            <a:ext cx="1065722" cy="830996"/>
          </a:xfrm>
          <a:prstGeom prst="wedgeRoundRectCallout">
            <a:avLst>
              <a:gd name="adj1" fmla="val -88434"/>
              <a:gd name="adj2" fmla="val -5300"/>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26B206A-6B1D-3541-96AE-17022C5C725B}"/>
              </a:ext>
            </a:extLst>
          </p:cNvPr>
          <p:cNvSpPr/>
          <p:nvPr/>
        </p:nvSpPr>
        <p:spPr>
          <a:xfrm>
            <a:off x="5483659" y="2032947"/>
            <a:ext cx="4157641" cy="3158836"/>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A400DDB-5457-0AD7-056E-2D063076844A}"/>
              </a:ext>
            </a:extLst>
          </p:cNvPr>
          <p:cNvSpPr txBox="1"/>
          <p:nvPr/>
        </p:nvSpPr>
        <p:spPr>
          <a:xfrm>
            <a:off x="5483660" y="5753156"/>
            <a:ext cx="4157640"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There are four cats.</a:t>
            </a:r>
          </a:p>
        </p:txBody>
      </p:sp>
      <p:pic>
        <p:nvPicPr>
          <p:cNvPr id="19" name="Picture 18" descr="A black cat with yellow eyes&#10;&#10;Description automatically generated">
            <a:extLst>
              <a:ext uri="{FF2B5EF4-FFF2-40B4-BE49-F238E27FC236}">
                <a16:creationId xmlns:a16="http://schemas.microsoft.com/office/drawing/2014/main" id="{C6ECD310-9D94-77AC-F1A9-4704E1A5F0F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19212" y="2589116"/>
            <a:ext cx="1666050" cy="1933064"/>
          </a:xfrm>
          <a:prstGeom prst="rect">
            <a:avLst/>
          </a:prstGeom>
        </p:spPr>
      </p:pic>
      <p:sp>
        <p:nvSpPr>
          <p:cNvPr id="20" name="Multiplication Sign 19">
            <a:extLst>
              <a:ext uri="{FF2B5EF4-FFF2-40B4-BE49-F238E27FC236}">
                <a16:creationId xmlns:a16="http://schemas.microsoft.com/office/drawing/2014/main" id="{C4254B20-AD1C-C14B-3D1F-7B0EF047ABCE}"/>
              </a:ext>
            </a:extLst>
          </p:cNvPr>
          <p:cNvSpPr/>
          <p:nvPr/>
        </p:nvSpPr>
        <p:spPr>
          <a:xfrm>
            <a:off x="8915390" y="2018617"/>
            <a:ext cx="1403929" cy="1376218"/>
          </a:xfrm>
          <a:prstGeom prst="mathMultiply">
            <a:avLst>
              <a:gd name="adj1" fmla="val 9520"/>
            </a:avLst>
          </a:prstGeom>
          <a:solidFill>
            <a:srgbClr val="FF0000"/>
          </a:solidFill>
          <a:ln w="19050">
            <a:solidFill>
              <a:srgbClr val="3B3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109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1">
            <a:extLst>
              <a:ext uri="{FF2B5EF4-FFF2-40B4-BE49-F238E27FC236}">
                <a16:creationId xmlns:a16="http://schemas.microsoft.com/office/drawing/2014/main" id="{3B87C8E3-AC18-4D34-BA56-AA2D96EC25CE}"/>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2C155046-F919-4205-A1F6-043CF3CB95B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0" name="Speech Bubble: Rectangle with Corners Rounded 9">
            <a:hlinkClick r:id="" action="ppaction://noaction">
              <a:snd r:embed="rId4" name="T2_W8F_9.1.wav"/>
            </a:hlinkClick>
            <a:extLst>
              <a:ext uri="{FF2B5EF4-FFF2-40B4-BE49-F238E27FC236}">
                <a16:creationId xmlns:a16="http://schemas.microsoft.com/office/drawing/2014/main" id="{94B4CB56-EF9F-4AEF-B7BF-2923058BCD20}"/>
              </a:ext>
            </a:extLst>
          </p:cNvPr>
          <p:cNvSpPr/>
          <p:nvPr/>
        </p:nvSpPr>
        <p:spPr>
          <a:xfrm>
            <a:off x="3959741" y="133677"/>
            <a:ext cx="6163314" cy="518040"/>
          </a:xfrm>
          <a:prstGeom prst="wedgeRoundRectCallout">
            <a:avLst>
              <a:gd name="adj1" fmla="val -54159"/>
              <a:gd name="adj2" fmla="val -1037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de-DE" sz="24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Hör zu. Was gibt es? Richtig oder falsch?</a:t>
            </a:r>
            <a:endParaRPr kumimoji="0" lang="de-DE"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1" name="Graphic 10" descr="Teacher">
            <a:extLst>
              <a:ext uri="{FF2B5EF4-FFF2-40B4-BE49-F238E27FC236}">
                <a16:creationId xmlns:a16="http://schemas.microsoft.com/office/drawing/2014/main" id="{BE69B15C-8C78-48A0-8F08-A6AE2FC48F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5675" y="-81017"/>
            <a:ext cx="914400" cy="914400"/>
          </a:xfrm>
          <a:prstGeom prst="rect">
            <a:avLst/>
          </a:prstGeom>
        </p:spPr>
      </p:pic>
      <p:pic>
        <p:nvPicPr>
          <p:cNvPr id="2" name="Google Shape;338;p8">
            <a:hlinkClick r:id="" action="ppaction://noaction">
              <a:snd r:embed="rId7" name="T2_W8F_9.4.wav"/>
            </a:hlinkClick>
            <a:extLst>
              <a:ext uri="{FF2B5EF4-FFF2-40B4-BE49-F238E27FC236}">
                <a16:creationId xmlns:a16="http://schemas.microsoft.com/office/drawing/2014/main" id="{83CA4CDF-D9BC-9A66-5913-81900447E041}"/>
              </a:ext>
            </a:extLst>
          </p:cNvPr>
          <p:cNvPicPr preferRelativeResize="0"/>
          <p:nvPr/>
        </p:nvPicPr>
        <p:blipFill rotWithShape="1">
          <a:blip r:embed="rId8">
            <a:alphaModFix/>
          </a:blip>
          <a:srcRect/>
          <a:stretch/>
        </p:blipFill>
        <p:spPr>
          <a:xfrm>
            <a:off x="3009777" y="3089145"/>
            <a:ext cx="534978" cy="523220"/>
          </a:xfrm>
          <a:prstGeom prst="rect">
            <a:avLst/>
          </a:prstGeom>
          <a:noFill/>
          <a:ln>
            <a:no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6AEA5880-4A5D-0145-1058-226CBFE23993}"/>
              </a:ext>
            </a:extLst>
          </p:cNvPr>
          <p:cNvSpPr txBox="1"/>
          <p:nvPr/>
        </p:nvSpPr>
        <p:spPr>
          <a:xfrm>
            <a:off x="121286" y="812141"/>
            <a:ext cx="10757265"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monsters are learning about life on Earth. They describe what they see in the picture. Are they right or wrong? </a:t>
            </a:r>
          </a:p>
        </p:txBody>
      </p:sp>
      <p:pic>
        <p:nvPicPr>
          <p:cNvPr id="4" name="Picture 10" descr="Free monsters cute monsters drawing vector">
            <a:extLst>
              <a:ext uri="{FF2B5EF4-FFF2-40B4-BE49-F238E27FC236}">
                <a16:creationId xmlns:a16="http://schemas.microsoft.com/office/drawing/2014/main" id="{0463778F-228E-0E43-B275-58166DBBA7E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4757" t="45317"/>
          <a:stretch/>
        </p:blipFill>
        <p:spPr bwMode="auto">
          <a:xfrm>
            <a:off x="383856" y="2914622"/>
            <a:ext cx="1065722" cy="1282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Free monsters cute monsters drawing vector">
            <a:extLst>
              <a:ext uri="{FF2B5EF4-FFF2-40B4-BE49-F238E27FC236}">
                <a16:creationId xmlns:a16="http://schemas.microsoft.com/office/drawing/2014/main" id="{0AF332F3-FF97-2A65-E02F-2DBE34E19A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7771" b="55461"/>
          <a:stretch/>
        </p:blipFill>
        <p:spPr bwMode="auto">
          <a:xfrm>
            <a:off x="1198871" y="2996683"/>
            <a:ext cx="1210331" cy="1270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ree monsters cartoon monsters cute monsters vector">
            <a:extLst>
              <a:ext uri="{FF2B5EF4-FFF2-40B4-BE49-F238E27FC236}">
                <a16:creationId xmlns:a16="http://schemas.microsoft.com/office/drawing/2014/main" id="{4D1DDC0A-AA51-A4DD-9BC2-7D0A075C113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55607" r="56185"/>
          <a:stretch/>
        </p:blipFill>
        <p:spPr bwMode="auto">
          <a:xfrm>
            <a:off x="758016" y="3555648"/>
            <a:ext cx="1171374" cy="1185986"/>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A835DF8B-3A64-E02D-677B-2FCD3DA819E9}"/>
              </a:ext>
            </a:extLst>
          </p:cNvPr>
          <p:cNvSpPr/>
          <p:nvPr/>
        </p:nvSpPr>
        <p:spPr>
          <a:xfrm>
            <a:off x="2744405" y="2935257"/>
            <a:ext cx="1065722" cy="830996"/>
          </a:xfrm>
          <a:prstGeom prst="wedgeRoundRectCallout">
            <a:avLst>
              <a:gd name="adj1" fmla="val -88434"/>
              <a:gd name="adj2" fmla="val -5300"/>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26B206A-6B1D-3541-96AE-17022C5C725B}"/>
              </a:ext>
            </a:extLst>
          </p:cNvPr>
          <p:cNvSpPr/>
          <p:nvPr/>
        </p:nvSpPr>
        <p:spPr>
          <a:xfrm>
            <a:off x="5483659" y="2032947"/>
            <a:ext cx="4157641" cy="3158836"/>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A400DDB-5457-0AD7-056E-2D063076844A}"/>
              </a:ext>
            </a:extLst>
          </p:cNvPr>
          <p:cNvSpPr txBox="1"/>
          <p:nvPr/>
        </p:nvSpPr>
        <p:spPr>
          <a:xfrm>
            <a:off x="5483660" y="5753156"/>
            <a:ext cx="4157640"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There are twelve jackets.</a:t>
            </a:r>
          </a:p>
        </p:txBody>
      </p:sp>
      <p:sp>
        <p:nvSpPr>
          <p:cNvPr id="20" name="Multiplication Sign 19">
            <a:extLst>
              <a:ext uri="{FF2B5EF4-FFF2-40B4-BE49-F238E27FC236}">
                <a16:creationId xmlns:a16="http://schemas.microsoft.com/office/drawing/2014/main" id="{C4254B20-AD1C-C14B-3D1F-7B0EF047ABCE}"/>
              </a:ext>
            </a:extLst>
          </p:cNvPr>
          <p:cNvSpPr/>
          <p:nvPr/>
        </p:nvSpPr>
        <p:spPr>
          <a:xfrm>
            <a:off x="8876788" y="1974537"/>
            <a:ext cx="1403929" cy="1376218"/>
          </a:xfrm>
          <a:prstGeom prst="mathMultiply">
            <a:avLst>
              <a:gd name="adj1" fmla="val 9520"/>
            </a:avLst>
          </a:prstGeom>
          <a:solidFill>
            <a:srgbClr val="FF0000"/>
          </a:solidFill>
          <a:ln w="19050">
            <a:solidFill>
              <a:srgbClr val="3B3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descr="Free Jacket Clothing vector and picture">
            <a:extLst>
              <a:ext uri="{FF2B5EF4-FFF2-40B4-BE49-F238E27FC236}">
                <a16:creationId xmlns:a16="http://schemas.microsoft.com/office/drawing/2014/main" id="{8F9F6BE6-B39C-4489-2CF6-E0F0674984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07825" y="2422739"/>
            <a:ext cx="1489822" cy="12280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ree Jacket Clothing vector and picture">
            <a:extLst>
              <a:ext uri="{FF2B5EF4-FFF2-40B4-BE49-F238E27FC236}">
                <a16:creationId xmlns:a16="http://schemas.microsoft.com/office/drawing/2014/main" id="{EAE7AD56-CD3F-8A3B-7218-1F339601C1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7568" y="3855059"/>
            <a:ext cx="1489822" cy="12280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Jacket Clothing vector and picture">
            <a:extLst>
              <a:ext uri="{FF2B5EF4-FFF2-40B4-BE49-F238E27FC236}">
                <a16:creationId xmlns:a16="http://schemas.microsoft.com/office/drawing/2014/main" id="{77581A02-084E-1D71-2582-5A5877E67C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4765" y="2452356"/>
            <a:ext cx="1489822" cy="122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1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1">
            <a:extLst>
              <a:ext uri="{FF2B5EF4-FFF2-40B4-BE49-F238E27FC236}">
                <a16:creationId xmlns:a16="http://schemas.microsoft.com/office/drawing/2014/main" id="{3B87C8E3-AC18-4D34-BA56-AA2D96EC25CE}"/>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2C155046-F919-4205-A1F6-043CF3CB95B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0" name="Speech Bubble: Rectangle with Corners Rounded 9">
            <a:hlinkClick r:id="" action="ppaction://noaction">
              <a:snd r:embed="rId4" name="T2_W8F_9.1.wav"/>
            </a:hlinkClick>
            <a:extLst>
              <a:ext uri="{FF2B5EF4-FFF2-40B4-BE49-F238E27FC236}">
                <a16:creationId xmlns:a16="http://schemas.microsoft.com/office/drawing/2014/main" id="{94B4CB56-EF9F-4AEF-B7BF-2923058BCD20}"/>
              </a:ext>
            </a:extLst>
          </p:cNvPr>
          <p:cNvSpPr/>
          <p:nvPr/>
        </p:nvSpPr>
        <p:spPr>
          <a:xfrm>
            <a:off x="3959741" y="133677"/>
            <a:ext cx="6163314" cy="518040"/>
          </a:xfrm>
          <a:prstGeom prst="wedgeRoundRectCallout">
            <a:avLst>
              <a:gd name="adj1" fmla="val -54159"/>
              <a:gd name="adj2" fmla="val -1037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de-DE" sz="24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Hör zu. Was gibt es? Richtig oder falsch?</a:t>
            </a:r>
            <a:endParaRPr kumimoji="0" lang="de-DE"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1" name="Graphic 10" descr="Teacher">
            <a:extLst>
              <a:ext uri="{FF2B5EF4-FFF2-40B4-BE49-F238E27FC236}">
                <a16:creationId xmlns:a16="http://schemas.microsoft.com/office/drawing/2014/main" id="{BE69B15C-8C78-48A0-8F08-A6AE2FC48F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5675" y="-81017"/>
            <a:ext cx="914400" cy="914400"/>
          </a:xfrm>
          <a:prstGeom prst="rect">
            <a:avLst/>
          </a:prstGeom>
        </p:spPr>
      </p:pic>
      <p:pic>
        <p:nvPicPr>
          <p:cNvPr id="2" name="Google Shape;338;p8">
            <a:hlinkClick r:id="" action="ppaction://noaction">
              <a:snd r:embed="rId7" name="T2_W8F_9.5.wav"/>
            </a:hlinkClick>
            <a:extLst>
              <a:ext uri="{FF2B5EF4-FFF2-40B4-BE49-F238E27FC236}">
                <a16:creationId xmlns:a16="http://schemas.microsoft.com/office/drawing/2014/main" id="{83CA4CDF-D9BC-9A66-5913-81900447E041}"/>
              </a:ext>
            </a:extLst>
          </p:cNvPr>
          <p:cNvPicPr preferRelativeResize="0"/>
          <p:nvPr/>
        </p:nvPicPr>
        <p:blipFill rotWithShape="1">
          <a:blip r:embed="rId8">
            <a:alphaModFix/>
          </a:blip>
          <a:srcRect/>
          <a:stretch/>
        </p:blipFill>
        <p:spPr>
          <a:xfrm>
            <a:off x="3009777" y="3089145"/>
            <a:ext cx="534978" cy="523220"/>
          </a:xfrm>
          <a:prstGeom prst="rect">
            <a:avLst/>
          </a:prstGeom>
          <a:noFill/>
          <a:ln>
            <a:no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6AEA5880-4A5D-0145-1058-226CBFE23993}"/>
              </a:ext>
            </a:extLst>
          </p:cNvPr>
          <p:cNvSpPr txBox="1"/>
          <p:nvPr/>
        </p:nvSpPr>
        <p:spPr>
          <a:xfrm>
            <a:off x="121286" y="812141"/>
            <a:ext cx="10757265"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monsters are learning about life on Earth. They describe what they see in the picture. Are they right or wrong? </a:t>
            </a:r>
          </a:p>
        </p:txBody>
      </p:sp>
      <p:pic>
        <p:nvPicPr>
          <p:cNvPr id="4" name="Picture 10" descr="Free monsters cute monsters drawing vector">
            <a:extLst>
              <a:ext uri="{FF2B5EF4-FFF2-40B4-BE49-F238E27FC236}">
                <a16:creationId xmlns:a16="http://schemas.microsoft.com/office/drawing/2014/main" id="{0463778F-228E-0E43-B275-58166DBBA7E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4757" t="45317"/>
          <a:stretch/>
        </p:blipFill>
        <p:spPr bwMode="auto">
          <a:xfrm>
            <a:off x="383856" y="2914622"/>
            <a:ext cx="1065722" cy="1282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Free monsters cute monsters drawing vector">
            <a:extLst>
              <a:ext uri="{FF2B5EF4-FFF2-40B4-BE49-F238E27FC236}">
                <a16:creationId xmlns:a16="http://schemas.microsoft.com/office/drawing/2014/main" id="{0AF332F3-FF97-2A65-E02F-2DBE34E19A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7771" b="55461"/>
          <a:stretch/>
        </p:blipFill>
        <p:spPr bwMode="auto">
          <a:xfrm>
            <a:off x="1198871" y="2996683"/>
            <a:ext cx="1210331" cy="1270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ree monsters cartoon monsters cute monsters vector">
            <a:extLst>
              <a:ext uri="{FF2B5EF4-FFF2-40B4-BE49-F238E27FC236}">
                <a16:creationId xmlns:a16="http://schemas.microsoft.com/office/drawing/2014/main" id="{4D1DDC0A-AA51-A4DD-9BC2-7D0A075C113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55607" r="56185"/>
          <a:stretch/>
        </p:blipFill>
        <p:spPr bwMode="auto">
          <a:xfrm>
            <a:off x="758016" y="3555648"/>
            <a:ext cx="1171374" cy="1185986"/>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A835DF8B-3A64-E02D-677B-2FCD3DA819E9}"/>
              </a:ext>
            </a:extLst>
          </p:cNvPr>
          <p:cNvSpPr/>
          <p:nvPr/>
        </p:nvSpPr>
        <p:spPr>
          <a:xfrm>
            <a:off x="2744405" y="2935257"/>
            <a:ext cx="1065722" cy="830996"/>
          </a:xfrm>
          <a:prstGeom prst="wedgeRoundRectCallout">
            <a:avLst>
              <a:gd name="adj1" fmla="val -88434"/>
              <a:gd name="adj2" fmla="val -5300"/>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26B206A-6B1D-3541-96AE-17022C5C725B}"/>
              </a:ext>
            </a:extLst>
          </p:cNvPr>
          <p:cNvSpPr/>
          <p:nvPr/>
        </p:nvSpPr>
        <p:spPr>
          <a:xfrm>
            <a:off x="5483659" y="2032947"/>
            <a:ext cx="4157641" cy="3158836"/>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A400DDB-5457-0AD7-056E-2D063076844A}"/>
              </a:ext>
            </a:extLst>
          </p:cNvPr>
          <p:cNvSpPr txBox="1"/>
          <p:nvPr/>
        </p:nvSpPr>
        <p:spPr>
          <a:xfrm>
            <a:off x="5483660" y="5753156"/>
            <a:ext cx="4157640"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There are three trees.</a:t>
            </a:r>
          </a:p>
        </p:txBody>
      </p:sp>
      <p:pic>
        <p:nvPicPr>
          <p:cNvPr id="19" name="Picture 18" descr="Icon&#10;&#10;Description automatically generated">
            <a:extLst>
              <a:ext uri="{FF2B5EF4-FFF2-40B4-BE49-F238E27FC236}">
                <a16:creationId xmlns:a16="http://schemas.microsoft.com/office/drawing/2014/main" id="{1A4C7CE6-D1A1-EAAA-21D3-98BED164ACB7}"/>
              </a:ext>
            </a:extLst>
          </p:cNvPr>
          <p:cNvPicPr>
            <a:picLocks noChangeAspect="1"/>
          </p:cNvPicPr>
          <p:nvPr/>
        </p:nvPicPr>
        <p:blipFill rotWithShape="1">
          <a:blip r:embed="rId11">
            <a:extLst>
              <a:ext uri="{28A0092B-C50C-407E-A947-70E740481C1C}">
                <a14:useLocalDpi xmlns:a14="http://schemas.microsoft.com/office/drawing/2010/main" val="0"/>
              </a:ext>
            </a:extLst>
          </a:blip>
          <a:srcRect r="50000"/>
          <a:stretch/>
        </p:blipFill>
        <p:spPr>
          <a:xfrm>
            <a:off x="8924105" y="1627038"/>
            <a:ext cx="1578439" cy="1578436"/>
          </a:xfrm>
          <a:prstGeom prst="rect">
            <a:avLst/>
          </a:prstGeom>
        </p:spPr>
      </p:pic>
      <p:pic>
        <p:nvPicPr>
          <p:cNvPr id="22" name="Picture 2" descr="Free tree trunk leaves vector">
            <a:extLst>
              <a:ext uri="{FF2B5EF4-FFF2-40B4-BE49-F238E27FC236}">
                <a16:creationId xmlns:a16="http://schemas.microsoft.com/office/drawing/2014/main" id="{9F317E67-9163-C28E-33DE-9EEDB694344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24459" y="3696249"/>
            <a:ext cx="1168048" cy="12627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ee tree trunk leaves vector">
            <a:extLst>
              <a:ext uri="{FF2B5EF4-FFF2-40B4-BE49-F238E27FC236}">
                <a16:creationId xmlns:a16="http://schemas.microsoft.com/office/drawing/2014/main" id="{E6D7F3E3-960A-DB97-48D4-53E28D3A83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32270" y="2503499"/>
            <a:ext cx="1168048" cy="12627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ee tree trunk leaves vector">
            <a:extLst>
              <a:ext uri="{FF2B5EF4-FFF2-40B4-BE49-F238E27FC236}">
                <a16:creationId xmlns:a16="http://schemas.microsoft.com/office/drawing/2014/main" id="{69A4D907-4F1B-23FD-C344-9C82A05B95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36488" y="2503499"/>
            <a:ext cx="1168048" cy="126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1">
            <a:extLst>
              <a:ext uri="{FF2B5EF4-FFF2-40B4-BE49-F238E27FC236}">
                <a16:creationId xmlns:a16="http://schemas.microsoft.com/office/drawing/2014/main" id="{3B87C8E3-AC18-4D34-BA56-AA2D96EC25CE}"/>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2C155046-F919-4205-A1F6-043CF3CB95B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0" name="Speech Bubble: Rectangle with Corners Rounded 9">
            <a:hlinkClick r:id="" action="ppaction://noaction">
              <a:snd r:embed="rId4" name="T2_W8F_9.1.wav"/>
            </a:hlinkClick>
            <a:extLst>
              <a:ext uri="{FF2B5EF4-FFF2-40B4-BE49-F238E27FC236}">
                <a16:creationId xmlns:a16="http://schemas.microsoft.com/office/drawing/2014/main" id="{94B4CB56-EF9F-4AEF-B7BF-2923058BCD20}"/>
              </a:ext>
            </a:extLst>
          </p:cNvPr>
          <p:cNvSpPr/>
          <p:nvPr/>
        </p:nvSpPr>
        <p:spPr>
          <a:xfrm>
            <a:off x="3959741" y="133677"/>
            <a:ext cx="6163314" cy="518040"/>
          </a:xfrm>
          <a:prstGeom prst="wedgeRoundRectCallout">
            <a:avLst>
              <a:gd name="adj1" fmla="val -54159"/>
              <a:gd name="adj2" fmla="val -1037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de-DE" sz="24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Hör zu. Was gibt es? Richtig oder falsch?</a:t>
            </a:r>
            <a:endParaRPr kumimoji="0" lang="de-DE"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1" name="Graphic 10" descr="Teacher">
            <a:extLst>
              <a:ext uri="{FF2B5EF4-FFF2-40B4-BE49-F238E27FC236}">
                <a16:creationId xmlns:a16="http://schemas.microsoft.com/office/drawing/2014/main" id="{BE69B15C-8C78-48A0-8F08-A6AE2FC48F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5675" y="-81017"/>
            <a:ext cx="914400" cy="914400"/>
          </a:xfrm>
          <a:prstGeom prst="rect">
            <a:avLst/>
          </a:prstGeom>
        </p:spPr>
      </p:pic>
      <p:pic>
        <p:nvPicPr>
          <p:cNvPr id="2" name="Google Shape;338;p8">
            <a:hlinkClick r:id="" action="ppaction://noaction">
              <a:snd r:embed="rId7" name="T2_W8F_9.6.wav"/>
            </a:hlinkClick>
            <a:extLst>
              <a:ext uri="{FF2B5EF4-FFF2-40B4-BE49-F238E27FC236}">
                <a16:creationId xmlns:a16="http://schemas.microsoft.com/office/drawing/2014/main" id="{83CA4CDF-D9BC-9A66-5913-81900447E041}"/>
              </a:ext>
            </a:extLst>
          </p:cNvPr>
          <p:cNvPicPr preferRelativeResize="0"/>
          <p:nvPr/>
        </p:nvPicPr>
        <p:blipFill rotWithShape="1">
          <a:blip r:embed="rId8">
            <a:alphaModFix/>
          </a:blip>
          <a:srcRect/>
          <a:stretch/>
        </p:blipFill>
        <p:spPr>
          <a:xfrm>
            <a:off x="3009777" y="3089145"/>
            <a:ext cx="534978" cy="523220"/>
          </a:xfrm>
          <a:prstGeom prst="rect">
            <a:avLst/>
          </a:prstGeom>
          <a:noFill/>
          <a:ln>
            <a:no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6AEA5880-4A5D-0145-1058-226CBFE23993}"/>
              </a:ext>
            </a:extLst>
          </p:cNvPr>
          <p:cNvSpPr txBox="1"/>
          <p:nvPr/>
        </p:nvSpPr>
        <p:spPr>
          <a:xfrm>
            <a:off x="121286" y="812141"/>
            <a:ext cx="10757265"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monsters are learning about life on Earth. They describe what they see in the picture. Are they right or wrong? </a:t>
            </a:r>
          </a:p>
        </p:txBody>
      </p:sp>
      <p:pic>
        <p:nvPicPr>
          <p:cNvPr id="4" name="Picture 10" descr="Free monsters cute monsters drawing vector">
            <a:extLst>
              <a:ext uri="{FF2B5EF4-FFF2-40B4-BE49-F238E27FC236}">
                <a16:creationId xmlns:a16="http://schemas.microsoft.com/office/drawing/2014/main" id="{0463778F-228E-0E43-B275-58166DBBA7E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4757" t="45317"/>
          <a:stretch/>
        </p:blipFill>
        <p:spPr bwMode="auto">
          <a:xfrm>
            <a:off x="383856" y="2914622"/>
            <a:ext cx="1065722" cy="1282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Free monsters cute monsters drawing vector">
            <a:extLst>
              <a:ext uri="{FF2B5EF4-FFF2-40B4-BE49-F238E27FC236}">
                <a16:creationId xmlns:a16="http://schemas.microsoft.com/office/drawing/2014/main" id="{0AF332F3-FF97-2A65-E02F-2DBE34E19A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7771" b="55461"/>
          <a:stretch/>
        </p:blipFill>
        <p:spPr bwMode="auto">
          <a:xfrm>
            <a:off x="1198871" y="2996683"/>
            <a:ext cx="1210331" cy="1270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ree monsters cartoon monsters cute monsters vector">
            <a:extLst>
              <a:ext uri="{FF2B5EF4-FFF2-40B4-BE49-F238E27FC236}">
                <a16:creationId xmlns:a16="http://schemas.microsoft.com/office/drawing/2014/main" id="{4D1DDC0A-AA51-A4DD-9BC2-7D0A075C113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55607" r="56185"/>
          <a:stretch/>
        </p:blipFill>
        <p:spPr bwMode="auto">
          <a:xfrm>
            <a:off x="758016" y="3555648"/>
            <a:ext cx="1171374" cy="1185986"/>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A835DF8B-3A64-E02D-677B-2FCD3DA819E9}"/>
              </a:ext>
            </a:extLst>
          </p:cNvPr>
          <p:cNvSpPr/>
          <p:nvPr/>
        </p:nvSpPr>
        <p:spPr>
          <a:xfrm>
            <a:off x="2744405" y="2935257"/>
            <a:ext cx="1065722" cy="830996"/>
          </a:xfrm>
          <a:prstGeom prst="wedgeRoundRectCallout">
            <a:avLst>
              <a:gd name="adj1" fmla="val -88434"/>
              <a:gd name="adj2" fmla="val -5300"/>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26B206A-6B1D-3541-96AE-17022C5C725B}"/>
              </a:ext>
            </a:extLst>
          </p:cNvPr>
          <p:cNvSpPr/>
          <p:nvPr/>
        </p:nvSpPr>
        <p:spPr>
          <a:xfrm>
            <a:off x="5483659" y="2032947"/>
            <a:ext cx="4157641" cy="3158836"/>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A400DDB-5457-0AD7-056E-2D063076844A}"/>
              </a:ext>
            </a:extLst>
          </p:cNvPr>
          <p:cNvSpPr txBox="1"/>
          <p:nvPr/>
        </p:nvSpPr>
        <p:spPr>
          <a:xfrm>
            <a:off x="5483660" y="5753156"/>
            <a:ext cx="4157640"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There is one game.</a:t>
            </a:r>
          </a:p>
        </p:txBody>
      </p:sp>
      <p:sp>
        <p:nvSpPr>
          <p:cNvPr id="20" name="Multiplication Sign 19">
            <a:extLst>
              <a:ext uri="{FF2B5EF4-FFF2-40B4-BE49-F238E27FC236}">
                <a16:creationId xmlns:a16="http://schemas.microsoft.com/office/drawing/2014/main" id="{C4254B20-AD1C-C14B-3D1F-7B0EF047ABCE}"/>
              </a:ext>
            </a:extLst>
          </p:cNvPr>
          <p:cNvSpPr/>
          <p:nvPr/>
        </p:nvSpPr>
        <p:spPr>
          <a:xfrm>
            <a:off x="8803787" y="1925887"/>
            <a:ext cx="1403929" cy="1376218"/>
          </a:xfrm>
          <a:prstGeom prst="mathMultiply">
            <a:avLst>
              <a:gd name="adj1" fmla="val 9520"/>
            </a:avLst>
          </a:prstGeom>
          <a:solidFill>
            <a:srgbClr val="FF0000"/>
          </a:solidFill>
          <a:ln w="19050">
            <a:solidFill>
              <a:srgbClr val="3B3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2BB0E0B4-73F9-1972-68F6-77915116D362}"/>
              </a:ext>
            </a:extLst>
          </p:cNvPr>
          <p:cNvPicPr>
            <a:picLocks noChangeAspect="1"/>
          </p:cNvPicPr>
          <p:nvPr/>
        </p:nvPicPr>
        <p:blipFill>
          <a:blip r:embed="rId11"/>
          <a:stretch>
            <a:fillRect/>
          </a:stretch>
        </p:blipFill>
        <p:spPr>
          <a:xfrm>
            <a:off x="7751369" y="3215243"/>
            <a:ext cx="1447603" cy="957559"/>
          </a:xfrm>
          <a:prstGeom prst="rect">
            <a:avLst/>
          </a:prstGeom>
        </p:spPr>
      </p:pic>
      <p:pic>
        <p:nvPicPr>
          <p:cNvPr id="22" name="Picture 21">
            <a:extLst>
              <a:ext uri="{FF2B5EF4-FFF2-40B4-BE49-F238E27FC236}">
                <a16:creationId xmlns:a16="http://schemas.microsoft.com/office/drawing/2014/main" id="{5FDC56F7-FE26-61C7-03D4-549D37C83C0B}"/>
              </a:ext>
            </a:extLst>
          </p:cNvPr>
          <p:cNvPicPr>
            <a:picLocks noChangeAspect="1"/>
          </p:cNvPicPr>
          <p:nvPr/>
        </p:nvPicPr>
        <p:blipFill>
          <a:blip r:embed="rId11"/>
          <a:stretch>
            <a:fillRect/>
          </a:stretch>
        </p:blipFill>
        <p:spPr>
          <a:xfrm>
            <a:off x="5737350" y="3219367"/>
            <a:ext cx="1447603" cy="957559"/>
          </a:xfrm>
          <a:prstGeom prst="rect">
            <a:avLst/>
          </a:prstGeom>
        </p:spPr>
      </p:pic>
    </p:spTree>
    <p:extLst>
      <p:ext uri="{BB962C8B-B14F-4D97-AF65-F5344CB8AC3E}">
        <p14:creationId xmlns:p14="http://schemas.microsoft.com/office/powerpoint/2010/main" val="85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1">
            <a:extLst>
              <a:ext uri="{FF2B5EF4-FFF2-40B4-BE49-F238E27FC236}">
                <a16:creationId xmlns:a16="http://schemas.microsoft.com/office/drawing/2014/main" id="{3B87C8E3-AC18-4D34-BA56-AA2D96EC25CE}"/>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2C155046-F919-4205-A1F6-043CF3CB95B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0" name="Speech Bubble: Rectangle with Corners Rounded 9">
            <a:hlinkClick r:id="" action="ppaction://noaction">
              <a:snd r:embed="rId4" name="T2_W8F_9.1.wav"/>
            </a:hlinkClick>
            <a:extLst>
              <a:ext uri="{FF2B5EF4-FFF2-40B4-BE49-F238E27FC236}">
                <a16:creationId xmlns:a16="http://schemas.microsoft.com/office/drawing/2014/main" id="{94B4CB56-EF9F-4AEF-B7BF-2923058BCD20}"/>
              </a:ext>
            </a:extLst>
          </p:cNvPr>
          <p:cNvSpPr/>
          <p:nvPr/>
        </p:nvSpPr>
        <p:spPr>
          <a:xfrm>
            <a:off x="3959741" y="133677"/>
            <a:ext cx="6163314" cy="518040"/>
          </a:xfrm>
          <a:prstGeom prst="wedgeRoundRectCallout">
            <a:avLst>
              <a:gd name="adj1" fmla="val -54159"/>
              <a:gd name="adj2" fmla="val -1037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de-DE" sz="24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Hör zu. Was gibt es? Richtig oder falsch?</a:t>
            </a:r>
            <a:endParaRPr kumimoji="0" lang="de-DE"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1" name="Graphic 10" descr="Teacher">
            <a:extLst>
              <a:ext uri="{FF2B5EF4-FFF2-40B4-BE49-F238E27FC236}">
                <a16:creationId xmlns:a16="http://schemas.microsoft.com/office/drawing/2014/main" id="{BE69B15C-8C78-48A0-8F08-A6AE2FC48F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5675" y="-81017"/>
            <a:ext cx="914400" cy="914400"/>
          </a:xfrm>
          <a:prstGeom prst="rect">
            <a:avLst/>
          </a:prstGeom>
        </p:spPr>
      </p:pic>
      <p:pic>
        <p:nvPicPr>
          <p:cNvPr id="2" name="Google Shape;338;p8">
            <a:hlinkClick r:id="" action="ppaction://noaction">
              <a:snd r:embed="rId7" name="T2_W8F_9.7.wav"/>
            </a:hlinkClick>
            <a:extLst>
              <a:ext uri="{FF2B5EF4-FFF2-40B4-BE49-F238E27FC236}">
                <a16:creationId xmlns:a16="http://schemas.microsoft.com/office/drawing/2014/main" id="{83CA4CDF-D9BC-9A66-5913-81900447E041}"/>
              </a:ext>
            </a:extLst>
          </p:cNvPr>
          <p:cNvPicPr preferRelativeResize="0"/>
          <p:nvPr/>
        </p:nvPicPr>
        <p:blipFill rotWithShape="1">
          <a:blip r:embed="rId8">
            <a:alphaModFix/>
          </a:blip>
          <a:srcRect/>
          <a:stretch/>
        </p:blipFill>
        <p:spPr>
          <a:xfrm>
            <a:off x="3009777" y="3089145"/>
            <a:ext cx="534978" cy="523220"/>
          </a:xfrm>
          <a:prstGeom prst="rect">
            <a:avLst/>
          </a:prstGeom>
          <a:noFill/>
          <a:ln>
            <a:no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6AEA5880-4A5D-0145-1058-226CBFE23993}"/>
              </a:ext>
            </a:extLst>
          </p:cNvPr>
          <p:cNvSpPr txBox="1"/>
          <p:nvPr/>
        </p:nvSpPr>
        <p:spPr>
          <a:xfrm>
            <a:off x="121286" y="812141"/>
            <a:ext cx="10757265"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monsters are learning about life on Earth. They describe what they see in the picture. Are they right or wrong? </a:t>
            </a:r>
          </a:p>
        </p:txBody>
      </p:sp>
      <p:pic>
        <p:nvPicPr>
          <p:cNvPr id="4" name="Picture 10" descr="Free monsters cute monsters drawing vector">
            <a:extLst>
              <a:ext uri="{FF2B5EF4-FFF2-40B4-BE49-F238E27FC236}">
                <a16:creationId xmlns:a16="http://schemas.microsoft.com/office/drawing/2014/main" id="{0463778F-228E-0E43-B275-58166DBBA7E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4757" t="45317"/>
          <a:stretch/>
        </p:blipFill>
        <p:spPr bwMode="auto">
          <a:xfrm>
            <a:off x="383856" y="2914622"/>
            <a:ext cx="1065722" cy="1282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Free monsters cute monsters drawing vector">
            <a:extLst>
              <a:ext uri="{FF2B5EF4-FFF2-40B4-BE49-F238E27FC236}">
                <a16:creationId xmlns:a16="http://schemas.microsoft.com/office/drawing/2014/main" id="{0AF332F3-FF97-2A65-E02F-2DBE34E19A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7771" b="55461"/>
          <a:stretch/>
        </p:blipFill>
        <p:spPr bwMode="auto">
          <a:xfrm>
            <a:off x="1198871" y="2996683"/>
            <a:ext cx="1210331" cy="1270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ree monsters cartoon monsters cute monsters vector">
            <a:extLst>
              <a:ext uri="{FF2B5EF4-FFF2-40B4-BE49-F238E27FC236}">
                <a16:creationId xmlns:a16="http://schemas.microsoft.com/office/drawing/2014/main" id="{4D1DDC0A-AA51-A4DD-9BC2-7D0A075C113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55607" r="56185"/>
          <a:stretch/>
        </p:blipFill>
        <p:spPr bwMode="auto">
          <a:xfrm>
            <a:off x="758016" y="3555648"/>
            <a:ext cx="1171374" cy="1185986"/>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A835DF8B-3A64-E02D-677B-2FCD3DA819E9}"/>
              </a:ext>
            </a:extLst>
          </p:cNvPr>
          <p:cNvSpPr/>
          <p:nvPr/>
        </p:nvSpPr>
        <p:spPr>
          <a:xfrm>
            <a:off x="2744405" y="2935257"/>
            <a:ext cx="1065722" cy="830996"/>
          </a:xfrm>
          <a:prstGeom prst="wedgeRoundRectCallout">
            <a:avLst>
              <a:gd name="adj1" fmla="val -88434"/>
              <a:gd name="adj2" fmla="val -5300"/>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26B206A-6B1D-3541-96AE-17022C5C725B}"/>
              </a:ext>
            </a:extLst>
          </p:cNvPr>
          <p:cNvSpPr/>
          <p:nvPr/>
        </p:nvSpPr>
        <p:spPr>
          <a:xfrm>
            <a:off x="5483659" y="2032947"/>
            <a:ext cx="4157641" cy="3158836"/>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A400DDB-5457-0AD7-056E-2D063076844A}"/>
              </a:ext>
            </a:extLst>
          </p:cNvPr>
          <p:cNvSpPr txBox="1"/>
          <p:nvPr/>
        </p:nvSpPr>
        <p:spPr>
          <a:xfrm>
            <a:off x="5483660" y="5753156"/>
            <a:ext cx="4157640"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There are six sandwiches.</a:t>
            </a:r>
          </a:p>
        </p:txBody>
      </p:sp>
      <p:sp>
        <p:nvSpPr>
          <p:cNvPr id="20" name="Multiplication Sign 19">
            <a:extLst>
              <a:ext uri="{FF2B5EF4-FFF2-40B4-BE49-F238E27FC236}">
                <a16:creationId xmlns:a16="http://schemas.microsoft.com/office/drawing/2014/main" id="{C4254B20-AD1C-C14B-3D1F-7B0EF047ABCE}"/>
              </a:ext>
            </a:extLst>
          </p:cNvPr>
          <p:cNvSpPr/>
          <p:nvPr/>
        </p:nvSpPr>
        <p:spPr>
          <a:xfrm>
            <a:off x="8886663" y="1942979"/>
            <a:ext cx="1403929" cy="1376218"/>
          </a:xfrm>
          <a:prstGeom prst="mathMultiply">
            <a:avLst>
              <a:gd name="adj1" fmla="val 9520"/>
            </a:avLst>
          </a:prstGeom>
          <a:solidFill>
            <a:srgbClr val="FF0000"/>
          </a:solidFill>
          <a:ln w="19050">
            <a:solidFill>
              <a:srgbClr val="3B3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descr="Free Sandwich Diet vector and picture">
            <a:extLst>
              <a:ext uri="{FF2B5EF4-FFF2-40B4-BE49-F238E27FC236}">
                <a16:creationId xmlns:a16="http://schemas.microsoft.com/office/drawing/2014/main" id="{6A6EC9E3-CE99-CDC1-162B-41ACE24B24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71943" y="2387340"/>
            <a:ext cx="1315537" cy="11705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ree Sandwich Diet vector and picture">
            <a:extLst>
              <a:ext uri="{FF2B5EF4-FFF2-40B4-BE49-F238E27FC236}">
                <a16:creationId xmlns:a16="http://schemas.microsoft.com/office/drawing/2014/main" id="{085D5B96-0066-196C-32BD-B17705C2E9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5509" y="2387340"/>
            <a:ext cx="1315537" cy="11705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Sandwich Diet vector and picture">
            <a:extLst>
              <a:ext uri="{FF2B5EF4-FFF2-40B4-BE49-F238E27FC236}">
                <a16:creationId xmlns:a16="http://schemas.microsoft.com/office/drawing/2014/main" id="{19FE9A1C-135F-136D-9EC4-43F720DC43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9547" y="3681956"/>
            <a:ext cx="1315537" cy="11705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ee Sandwich Diet vector and picture">
            <a:extLst>
              <a:ext uri="{FF2B5EF4-FFF2-40B4-BE49-F238E27FC236}">
                <a16:creationId xmlns:a16="http://schemas.microsoft.com/office/drawing/2014/main" id="{AFC71DEA-AF00-FD1D-DB8D-D2298048C5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64912" y="3716613"/>
            <a:ext cx="1315537" cy="117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1">
            <a:extLst>
              <a:ext uri="{FF2B5EF4-FFF2-40B4-BE49-F238E27FC236}">
                <a16:creationId xmlns:a16="http://schemas.microsoft.com/office/drawing/2014/main" id="{3B87C8E3-AC18-4D34-BA56-AA2D96EC25CE}"/>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2C155046-F919-4205-A1F6-043CF3CB95B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0" name="Speech Bubble: Rectangle with Corners Rounded 9">
            <a:hlinkClick r:id="" action="ppaction://noaction">
              <a:snd r:embed="rId4" name="T2_W8F_9.1.wav"/>
            </a:hlinkClick>
            <a:extLst>
              <a:ext uri="{FF2B5EF4-FFF2-40B4-BE49-F238E27FC236}">
                <a16:creationId xmlns:a16="http://schemas.microsoft.com/office/drawing/2014/main" id="{94B4CB56-EF9F-4AEF-B7BF-2923058BCD20}"/>
              </a:ext>
            </a:extLst>
          </p:cNvPr>
          <p:cNvSpPr/>
          <p:nvPr/>
        </p:nvSpPr>
        <p:spPr>
          <a:xfrm>
            <a:off x="3959741" y="133677"/>
            <a:ext cx="6163314" cy="518040"/>
          </a:xfrm>
          <a:prstGeom prst="wedgeRoundRectCallout">
            <a:avLst>
              <a:gd name="adj1" fmla="val -54159"/>
              <a:gd name="adj2" fmla="val -1037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de-DE" sz="24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Hör zu. Was gibt es? Richtig oder falsch?</a:t>
            </a:r>
            <a:endParaRPr kumimoji="0" lang="de-DE"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1" name="Graphic 10" descr="Teacher">
            <a:extLst>
              <a:ext uri="{FF2B5EF4-FFF2-40B4-BE49-F238E27FC236}">
                <a16:creationId xmlns:a16="http://schemas.microsoft.com/office/drawing/2014/main" id="{BE69B15C-8C78-48A0-8F08-A6AE2FC48F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5675" y="-81017"/>
            <a:ext cx="914400" cy="914400"/>
          </a:xfrm>
          <a:prstGeom prst="rect">
            <a:avLst/>
          </a:prstGeom>
        </p:spPr>
      </p:pic>
      <p:pic>
        <p:nvPicPr>
          <p:cNvPr id="2" name="Google Shape;338;p8">
            <a:hlinkClick r:id="" action="ppaction://noaction">
              <a:snd r:embed="rId7" name="T2_W8F_9.8.wav"/>
            </a:hlinkClick>
            <a:extLst>
              <a:ext uri="{FF2B5EF4-FFF2-40B4-BE49-F238E27FC236}">
                <a16:creationId xmlns:a16="http://schemas.microsoft.com/office/drawing/2014/main" id="{83CA4CDF-D9BC-9A66-5913-81900447E041}"/>
              </a:ext>
            </a:extLst>
          </p:cNvPr>
          <p:cNvPicPr preferRelativeResize="0"/>
          <p:nvPr/>
        </p:nvPicPr>
        <p:blipFill rotWithShape="1">
          <a:blip r:embed="rId8">
            <a:alphaModFix/>
          </a:blip>
          <a:srcRect/>
          <a:stretch/>
        </p:blipFill>
        <p:spPr>
          <a:xfrm>
            <a:off x="3009777" y="3089145"/>
            <a:ext cx="534978" cy="523220"/>
          </a:xfrm>
          <a:prstGeom prst="rect">
            <a:avLst/>
          </a:prstGeom>
          <a:noFill/>
          <a:ln>
            <a:no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6AEA5880-4A5D-0145-1058-226CBFE23993}"/>
              </a:ext>
            </a:extLst>
          </p:cNvPr>
          <p:cNvSpPr txBox="1"/>
          <p:nvPr/>
        </p:nvSpPr>
        <p:spPr>
          <a:xfrm>
            <a:off x="121286" y="812141"/>
            <a:ext cx="10757265"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monsters are learning about life on Earth. They describe what they see in the picture. Are they right or wrong? </a:t>
            </a:r>
          </a:p>
        </p:txBody>
      </p:sp>
      <p:pic>
        <p:nvPicPr>
          <p:cNvPr id="4" name="Picture 10" descr="Free monsters cute monsters drawing vector">
            <a:extLst>
              <a:ext uri="{FF2B5EF4-FFF2-40B4-BE49-F238E27FC236}">
                <a16:creationId xmlns:a16="http://schemas.microsoft.com/office/drawing/2014/main" id="{0463778F-228E-0E43-B275-58166DBBA7E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4757" t="45317"/>
          <a:stretch/>
        </p:blipFill>
        <p:spPr bwMode="auto">
          <a:xfrm>
            <a:off x="383856" y="2914622"/>
            <a:ext cx="1065722" cy="1282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Free monsters cute monsters drawing vector">
            <a:extLst>
              <a:ext uri="{FF2B5EF4-FFF2-40B4-BE49-F238E27FC236}">
                <a16:creationId xmlns:a16="http://schemas.microsoft.com/office/drawing/2014/main" id="{0AF332F3-FF97-2A65-E02F-2DBE34E19A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7771" b="55461"/>
          <a:stretch/>
        </p:blipFill>
        <p:spPr bwMode="auto">
          <a:xfrm>
            <a:off x="1198871" y="2996683"/>
            <a:ext cx="1210331" cy="1270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ree monsters cartoon monsters cute monsters vector">
            <a:extLst>
              <a:ext uri="{FF2B5EF4-FFF2-40B4-BE49-F238E27FC236}">
                <a16:creationId xmlns:a16="http://schemas.microsoft.com/office/drawing/2014/main" id="{4D1DDC0A-AA51-A4DD-9BC2-7D0A075C113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55607" r="56185"/>
          <a:stretch/>
        </p:blipFill>
        <p:spPr bwMode="auto">
          <a:xfrm>
            <a:off x="758016" y="3555648"/>
            <a:ext cx="1171374" cy="1185986"/>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A835DF8B-3A64-E02D-677B-2FCD3DA819E9}"/>
              </a:ext>
            </a:extLst>
          </p:cNvPr>
          <p:cNvSpPr/>
          <p:nvPr/>
        </p:nvSpPr>
        <p:spPr>
          <a:xfrm>
            <a:off x="2744405" y="2935257"/>
            <a:ext cx="1065722" cy="830996"/>
          </a:xfrm>
          <a:prstGeom prst="wedgeRoundRectCallout">
            <a:avLst>
              <a:gd name="adj1" fmla="val -88434"/>
              <a:gd name="adj2" fmla="val -5300"/>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26B206A-6B1D-3541-96AE-17022C5C725B}"/>
              </a:ext>
            </a:extLst>
          </p:cNvPr>
          <p:cNvSpPr/>
          <p:nvPr/>
        </p:nvSpPr>
        <p:spPr>
          <a:xfrm>
            <a:off x="5483659" y="2032947"/>
            <a:ext cx="4157641" cy="3158836"/>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A400DDB-5457-0AD7-056E-2D063076844A}"/>
              </a:ext>
            </a:extLst>
          </p:cNvPr>
          <p:cNvSpPr txBox="1"/>
          <p:nvPr/>
        </p:nvSpPr>
        <p:spPr>
          <a:xfrm>
            <a:off x="5483660" y="5753156"/>
            <a:ext cx="4157640"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There are five prizes.</a:t>
            </a:r>
          </a:p>
        </p:txBody>
      </p:sp>
      <p:sp>
        <p:nvSpPr>
          <p:cNvPr id="20" name="Multiplication Sign 19">
            <a:extLst>
              <a:ext uri="{FF2B5EF4-FFF2-40B4-BE49-F238E27FC236}">
                <a16:creationId xmlns:a16="http://schemas.microsoft.com/office/drawing/2014/main" id="{C4254B20-AD1C-C14B-3D1F-7B0EF047ABCE}"/>
              </a:ext>
            </a:extLst>
          </p:cNvPr>
          <p:cNvSpPr/>
          <p:nvPr/>
        </p:nvSpPr>
        <p:spPr>
          <a:xfrm>
            <a:off x="8854319" y="1803562"/>
            <a:ext cx="1403929" cy="1376218"/>
          </a:xfrm>
          <a:prstGeom prst="mathMultiply">
            <a:avLst>
              <a:gd name="adj1" fmla="val 9520"/>
            </a:avLst>
          </a:prstGeom>
          <a:solidFill>
            <a:srgbClr val="FF0000"/>
          </a:solidFill>
          <a:ln w="19050">
            <a:solidFill>
              <a:srgbClr val="3B3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6" descr="Free cup award prize vector">
            <a:extLst>
              <a:ext uri="{FF2B5EF4-FFF2-40B4-BE49-F238E27FC236}">
                <a16:creationId xmlns:a16="http://schemas.microsoft.com/office/drawing/2014/main" id="{AD67B5E2-D790-4FE1-60D2-7915EE80BB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3877" y="2413503"/>
            <a:ext cx="637320" cy="8012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Free cup award prize vector">
            <a:extLst>
              <a:ext uri="{FF2B5EF4-FFF2-40B4-BE49-F238E27FC236}">
                <a16:creationId xmlns:a16="http://schemas.microsoft.com/office/drawing/2014/main" id="{A8C4630E-B6D4-63D6-14E5-A044B18ED8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7445" y="2413503"/>
            <a:ext cx="637320" cy="80128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Free cup award prize vector">
            <a:extLst>
              <a:ext uri="{FF2B5EF4-FFF2-40B4-BE49-F238E27FC236}">
                <a16:creationId xmlns:a16="http://schemas.microsoft.com/office/drawing/2014/main" id="{ABFBFF99-B3ED-6CB1-4148-4F7C0BF0AB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16999" y="2413503"/>
            <a:ext cx="637320" cy="8012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ree cup award prize vector">
            <a:extLst>
              <a:ext uri="{FF2B5EF4-FFF2-40B4-BE49-F238E27FC236}">
                <a16:creationId xmlns:a16="http://schemas.microsoft.com/office/drawing/2014/main" id="{B28ABDB3-B21F-45D2-E817-4B469D494F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2168" y="3341595"/>
            <a:ext cx="637320" cy="8012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Free cup award prize vector">
            <a:extLst>
              <a:ext uri="{FF2B5EF4-FFF2-40B4-BE49-F238E27FC236}">
                <a16:creationId xmlns:a16="http://schemas.microsoft.com/office/drawing/2014/main" id="{A18F2CB8-C03B-C047-ECB8-EAC069967C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45736" y="3341595"/>
            <a:ext cx="637320" cy="8012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Free cup award prize vector">
            <a:extLst>
              <a:ext uri="{FF2B5EF4-FFF2-40B4-BE49-F238E27FC236}">
                <a16:creationId xmlns:a16="http://schemas.microsoft.com/office/drawing/2014/main" id="{3A0C7667-4F57-47E6-B2C9-ADBC30482D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35290" y="3341595"/>
            <a:ext cx="637320" cy="80128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Free cup award prize vector">
            <a:extLst>
              <a:ext uri="{FF2B5EF4-FFF2-40B4-BE49-F238E27FC236}">
                <a16:creationId xmlns:a16="http://schemas.microsoft.com/office/drawing/2014/main" id="{2B8EEBF8-74E0-A0F7-6062-3927F2488F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0303" y="4266689"/>
            <a:ext cx="637320" cy="8012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Free cup award prize vector">
            <a:extLst>
              <a:ext uri="{FF2B5EF4-FFF2-40B4-BE49-F238E27FC236}">
                <a16:creationId xmlns:a16="http://schemas.microsoft.com/office/drawing/2014/main" id="{31D16749-C8FF-4FE5-9165-C5B86C4F32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3871" y="4266689"/>
            <a:ext cx="637320" cy="8012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Free cup award prize vector">
            <a:extLst>
              <a:ext uri="{FF2B5EF4-FFF2-40B4-BE49-F238E27FC236}">
                <a16:creationId xmlns:a16="http://schemas.microsoft.com/office/drawing/2014/main" id="{14E98F4A-9462-033D-5CC0-11CAB7031C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3425" y="4266689"/>
            <a:ext cx="637320" cy="80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1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5" name="Title 2">
            <a:extLst>
              <a:ext uri="{FF2B5EF4-FFF2-40B4-BE49-F238E27FC236}">
                <a16:creationId xmlns:a16="http://schemas.microsoft.com/office/drawing/2014/main" id="{A07B77A2-087B-4C31-8349-A1BF802D89D6}"/>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36" name="Graphic 35" descr="Blackboard">
            <a:extLst>
              <a:ext uri="{FF2B5EF4-FFF2-40B4-BE49-F238E27FC236}">
                <a16:creationId xmlns:a16="http://schemas.microsoft.com/office/drawing/2014/main" id="{E3085AD7-7431-428E-BF5B-88094B1F8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3" name="Speech Bubble: Rectangle with Corners Rounded 2">
            <a:extLst>
              <a:ext uri="{FF2B5EF4-FFF2-40B4-BE49-F238E27FC236}">
                <a16:creationId xmlns:a16="http://schemas.microsoft.com/office/drawing/2014/main" id="{C33EDF38-59B5-57FE-6852-3230DEF9A42B}"/>
              </a:ext>
            </a:extLst>
          </p:cNvPr>
          <p:cNvSpPr/>
          <p:nvPr/>
        </p:nvSpPr>
        <p:spPr>
          <a:xfrm>
            <a:off x="3925277" y="103695"/>
            <a:ext cx="3235248" cy="528079"/>
          </a:xfrm>
          <a:prstGeom prst="wedgeRoundRectCallout">
            <a:avLst>
              <a:gd name="adj1" fmla="val -59378"/>
              <a:gd name="adj2" fmla="val -77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Schreib</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auf Deutsch</a:t>
            </a:r>
            <a:endParaRPr kumimoji="0" lang="en-GB" sz="2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Graphic 3" descr="Teacher">
            <a:extLst>
              <a:ext uri="{FF2B5EF4-FFF2-40B4-BE49-F238E27FC236}">
                <a16:creationId xmlns:a16="http://schemas.microsoft.com/office/drawing/2014/main" id="{757E14E1-C89B-AE59-1FA0-BD6810FEE8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46707" y="-69537"/>
            <a:ext cx="914400" cy="914400"/>
          </a:xfrm>
          <a:prstGeom prst="rect">
            <a:avLst/>
          </a:prstGeom>
        </p:spPr>
      </p:pic>
      <p:sp>
        <p:nvSpPr>
          <p:cNvPr id="9" name="TextBox 8">
            <a:extLst>
              <a:ext uri="{FF2B5EF4-FFF2-40B4-BE49-F238E27FC236}">
                <a16:creationId xmlns:a16="http://schemas.microsoft.com/office/drawing/2014/main" id="{F721E5BC-EE42-E7E1-969C-ABC600FB9736}"/>
              </a:ext>
            </a:extLst>
          </p:cNvPr>
          <p:cNvSpPr txBox="1"/>
          <p:nvPr/>
        </p:nvSpPr>
        <p:spPr>
          <a:xfrm>
            <a:off x="27253" y="705024"/>
            <a:ext cx="10757265"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monsters got these items wrong! </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Help them out, what should they have said?</a:t>
            </a:r>
          </a:p>
        </p:txBody>
      </p:sp>
      <p:pic>
        <p:nvPicPr>
          <p:cNvPr id="40" name="Picture 39">
            <a:extLst>
              <a:ext uri="{FF2B5EF4-FFF2-40B4-BE49-F238E27FC236}">
                <a16:creationId xmlns:a16="http://schemas.microsoft.com/office/drawing/2014/main" id="{37ABA7B3-FAC4-FFE2-E1BC-B966F2C5E160}"/>
              </a:ext>
            </a:extLst>
          </p:cNvPr>
          <p:cNvPicPr>
            <a:picLocks noChangeAspect="1"/>
          </p:cNvPicPr>
          <p:nvPr/>
        </p:nvPicPr>
        <p:blipFill>
          <a:blip r:embed="rId7"/>
          <a:stretch>
            <a:fillRect/>
          </a:stretch>
        </p:blipFill>
        <p:spPr>
          <a:xfrm>
            <a:off x="4574383" y="4222068"/>
            <a:ext cx="2783312" cy="2274099"/>
          </a:xfrm>
          <a:prstGeom prst="rect">
            <a:avLst/>
          </a:prstGeom>
        </p:spPr>
      </p:pic>
      <p:pic>
        <p:nvPicPr>
          <p:cNvPr id="42" name="Picture 41">
            <a:extLst>
              <a:ext uri="{FF2B5EF4-FFF2-40B4-BE49-F238E27FC236}">
                <a16:creationId xmlns:a16="http://schemas.microsoft.com/office/drawing/2014/main" id="{9CAAD1B1-A638-DABA-42C4-090F4D6FD076}"/>
              </a:ext>
            </a:extLst>
          </p:cNvPr>
          <p:cNvPicPr>
            <a:picLocks noChangeAspect="1"/>
          </p:cNvPicPr>
          <p:nvPr/>
        </p:nvPicPr>
        <p:blipFill>
          <a:blip r:embed="rId8"/>
          <a:stretch>
            <a:fillRect/>
          </a:stretch>
        </p:blipFill>
        <p:spPr>
          <a:xfrm>
            <a:off x="467053" y="1607699"/>
            <a:ext cx="2765744" cy="2084498"/>
          </a:xfrm>
          <a:prstGeom prst="rect">
            <a:avLst/>
          </a:prstGeom>
        </p:spPr>
      </p:pic>
      <p:pic>
        <p:nvPicPr>
          <p:cNvPr id="44" name="Picture 43">
            <a:extLst>
              <a:ext uri="{FF2B5EF4-FFF2-40B4-BE49-F238E27FC236}">
                <a16:creationId xmlns:a16="http://schemas.microsoft.com/office/drawing/2014/main" id="{5F8D7B7C-996A-E1FC-65FF-06BF3453A0DF}"/>
              </a:ext>
            </a:extLst>
          </p:cNvPr>
          <p:cNvPicPr>
            <a:picLocks noChangeAspect="1"/>
          </p:cNvPicPr>
          <p:nvPr/>
        </p:nvPicPr>
        <p:blipFill>
          <a:blip r:embed="rId9"/>
          <a:stretch>
            <a:fillRect/>
          </a:stretch>
        </p:blipFill>
        <p:spPr>
          <a:xfrm>
            <a:off x="4608633" y="1607700"/>
            <a:ext cx="2732617" cy="2084497"/>
          </a:xfrm>
          <a:prstGeom prst="rect">
            <a:avLst/>
          </a:prstGeom>
        </p:spPr>
      </p:pic>
      <p:pic>
        <p:nvPicPr>
          <p:cNvPr id="46" name="Picture 45">
            <a:extLst>
              <a:ext uri="{FF2B5EF4-FFF2-40B4-BE49-F238E27FC236}">
                <a16:creationId xmlns:a16="http://schemas.microsoft.com/office/drawing/2014/main" id="{E6B3FB56-CD78-1B5F-E5FA-FB68786C2E0E}"/>
              </a:ext>
            </a:extLst>
          </p:cNvPr>
          <p:cNvPicPr>
            <a:picLocks noChangeAspect="1"/>
          </p:cNvPicPr>
          <p:nvPr/>
        </p:nvPicPr>
        <p:blipFill>
          <a:blip r:embed="rId10"/>
          <a:stretch>
            <a:fillRect/>
          </a:stretch>
        </p:blipFill>
        <p:spPr>
          <a:xfrm>
            <a:off x="8824946" y="1607700"/>
            <a:ext cx="2732617" cy="2046531"/>
          </a:xfrm>
          <a:prstGeom prst="rect">
            <a:avLst/>
          </a:prstGeom>
        </p:spPr>
      </p:pic>
      <p:pic>
        <p:nvPicPr>
          <p:cNvPr id="48" name="Picture 47">
            <a:extLst>
              <a:ext uri="{FF2B5EF4-FFF2-40B4-BE49-F238E27FC236}">
                <a16:creationId xmlns:a16="http://schemas.microsoft.com/office/drawing/2014/main" id="{B51B26D3-10D5-A8FF-A42A-CA038E10F5E1}"/>
              </a:ext>
            </a:extLst>
          </p:cNvPr>
          <p:cNvPicPr>
            <a:picLocks noChangeAspect="1"/>
          </p:cNvPicPr>
          <p:nvPr/>
        </p:nvPicPr>
        <p:blipFill>
          <a:blip r:embed="rId11"/>
          <a:stretch>
            <a:fillRect/>
          </a:stretch>
        </p:blipFill>
        <p:spPr>
          <a:xfrm>
            <a:off x="490401" y="4305196"/>
            <a:ext cx="2695872" cy="2084497"/>
          </a:xfrm>
          <a:prstGeom prst="rect">
            <a:avLst/>
          </a:prstGeom>
        </p:spPr>
      </p:pic>
      <p:pic>
        <p:nvPicPr>
          <p:cNvPr id="49" name="Picture 10" descr="Free monsters cute monsters drawing vector">
            <a:extLst>
              <a:ext uri="{FF2B5EF4-FFF2-40B4-BE49-F238E27FC236}">
                <a16:creationId xmlns:a16="http://schemas.microsoft.com/office/drawing/2014/main" id="{6D13124B-CEFE-3169-8438-AE1B9D3DC4D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4757" t="45317"/>
          <a:stretch/>
        </p:blipFill>
        <p:spPr bwMode="auto">
          <a:xfrm>
            <a:off x="7742624" y="89158"/>
            <a:ext cx="821676" cy="98846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Free monsters cute monsters drawing vector">
            <a:extLst>
              <a:ext uri="{FF2B5EF4-FFF2-40B4-BE49-F238E27FC236}">
                <a16:creationId xmlns:a16="http://schemas.microsoft.com/office/drawing/2014/main" id="{8B5B239F-F5B5-E921-3B88-1721765B1D9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57771" b="55461"/>
          <a:stretch/>
        </p:blipFill>
        <p:spPr bwMode="auto">
          <a:xfrm>
            <a:off x="8505537" y="106466"/>
            <a:ext cx="933170" cy="9796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Free monsters cartoon monsters cute monsters vector">
            <a:extLst>
              <a:ext uri="{FF2B5EF4-FFF2-40B4-BE49-F238E27FC236}">
                <a16:creationId xmlns:a16="http://schemas.microsoft.com/office/drawing/2014/main" id="{AFB1431E-FA3B-97BC-9364-216C0CA7770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55607" r="56185"/>
          <a:stretch/>
        </p:blipFill>
        <p:spPr bwMode="auto">
          <a:xfrm>
            <a:off x="8067369" y="581483"/>
            <a:ext cx="903134" cy="9144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171631B2-38E6-C896-2D55-97C25640D8AB}"/>
              </a:ext>
            </a:extLst>
          </p:cNvPr>
          <p:cNvSpPr txBox="1"/>
          <p:nvPr/>
        </p:nvSpPr>
        <p:spPr>
          <a:xfrm>
            <a:off x="374693" y="3692197"/>
            <a:ext cx="2996583"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Es </a:t>
            </a:r>
            <a:r>
              <a:rPr lang="en-GB" sz="2000" dirty="0" err="1">
                <a:solidFill>
                  <a:srgbClr val="002060"/>
                </a:solidFill>
                <a:latin typeface="Century Gothic" panose="020B0502020202020204" pitchFamily="34" charset="0"/>
              </a:rPr>
              <a:t>gibt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vier</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Butterbrote</a:t>
            </a:r>
            <a:r>
              <a:rPr lang="en-GB" sz="2000" dirty="0">
                <a:solidFill>
                  <a:srgbClr val="002060"/>
                </a:solidFill>
                <a:latin typeface="Century Gothic" panose="020B0502020202020204" pitchFamily="34" charset="0"/>
              </a:rPr>
              <a:t>.</a:t>
            </a:r>
          </a:p>
        </p:txBody>
      </p:sp>
      <p:sp>
        <p:nvSpPr>
          <p:cNvPr id="53" name="TextBox 52">
            <a:extLst>
              <a:ext uri="{FF2B5EF4-FFF2-40B4-BE49-F238E27FC236}">
                <a16:creationId xmlns:a16="http://schemas.microsoft.com/office/drawing/2014/main" id="{287E5F43-0560-F476-B439-5E25C07EFB20}"/>
              </a:ext>
            </a:extLst>
          </p:cNvPr>
          <p:cNvSpPr txBox="1"/>
          <p:nvPr/>
        </p:nvSpPr>
        <p:spPr>
          <a:xfrm>
            <a:off x="4828601" y="3692197"/>
            <a:ext cx="2914023"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Es </a:t>
            </a:r>
            <a:r>
              <a:rPr lang="en-GB" sz="2000" dirty="0" err="1">
                <a:solidFill>
                  <a:srgbClr val="002060"/>
                </a:solidFill>
                <a:latin typeface="Century Gothic" panose="020B0502020202020204" pitchFamily="34" charset="0"/>
              </a:rPr>
              <a:t>gibt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zwei</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Spiele</a:t>
            </a:r>
            <a:r>
              <a:rPr lang="en-GB" sz="2000" dirty="0">
                <a:solidFill>
                  <a:srgbClr val="002060"/>
                </a:solidFill>
                <a:latin typeface="Century Gothic" panose="020B0502020202020204" pitchFamily="34" charset="0"/>
              </a:rPr>
              <a:t>.</a:t>
            </a:r>
          </a:p>
        </p:txBody>
      </p:sp>
      <p:sp>
        <p:nvSpPr>
          <p:cNvPr id="54" name="TextBox 53">
            <a:extLst>
              <a:ext uri="{FF2B5EF4-FFF2-40B4-BE49-F238E27FC236}">
                <a16:creationId xmlns:a16="http://schemas.microsoft.com/office/drawing/2014/main" id="{B69E6A7F-7289-8BB6-FF38-76AE8A89682F}"/>
              </a:ext>
            </a:extLst>
          </p:cNvPr>
          <p:cNvSpPr txBox="1"/>
          <p:nvPr/>
        </p:nvSpPr>
        <p:spPr>
          <a:xfrm>
            <a:off x="9004109" y="3692197"/>
            <a:ext cx="2914023"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Es </a:t>
            </a:r>
            <a:r>
              <a:rPr lang="en-GB" sz="2000" dirty="0" err="1">
                <a:solidFill>
                  <a:srgbClr val="002060"/>
                </a:solidFill>
                <a:latin typeface="Century Gothic" panose="020B0502020202020204" pitchFamily="34" charset="0"/>
              </a:rPr>
              <a:t>gibt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drei</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Jacken</a:t>
            </a:r>
            <a:r>
              <a:rPr lang="en-GB" sz="2000" dirty="0">
                <a:solidFill>
                  <a:srgbClr val="002060"/>
                </a:solidFill>
                <a:latin typeface="Century Gothic" panose="020B0502020202020204" pitchFamily="34" charset="0"/>
              </a:rPr>
              <a:t>.</a:t>
            </a:r>
          </a:p>
        </p:txBody>
      </p:sp>
      <p:sp>
        <p:nvSpPr>
          <p:cNvPr id="55" name="TextBox 54">
            <a:extLst>
              <a:ext uri="{FF2B5EF4-FFF2-40B4-BE49-F238E27FC236}">
                <a16:creationId xmlns:a16="http://schemas.microsoft.com/office/drawing/2014/main" id="{BBECE5E4-657D-F9D1-2915-E78E609D4E57}"/>
              </a:ext>
            </a:extLst>
          </p:cNvPr>
          <p:cNvSpPr txBox="1"/>
          <p:nvPr/>
        </p:nvSpPr>
        <p:spPr>
          <a:xfrm>
            <a:off x="633807" y="6389693"/>
            <a:ext cx="253739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Es </a:t>
            </a:r>
            <a:r>
              <a:rPr lang="en-GB" sz="2000" dirty="0" err="1">
                <a:solidFill>
                  <a:srgbClr val="002060"/>
                </a:solidFill>
                <a:latin typeface="Century Gothic" panose="020B0502020202020204" pitchFamily="34" charset="0"/>
              </a:rPr>
              <a:t>gibt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eine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Katze</a:t>
            </a:r>
            <a:r>
              <a:rPr lang="en-GB" sz="2000" dirty="0">
                <a:solidFill>
                  <a:srgbClr val="002060"/>
                </a:solidFill>
                <a:latin typeface="Century Gothic" panose="020B0502020202020204" pitchFamily="34" charset="0"/>
              </a:rPr>
              <a:t>.</a:t>
            </a:r>
          </a:p>
        </p:txBody>
      </p:sp>
      <p:sp>
        <p:nvSpPr>
          <p:cNvPr id="56" name="TextBox 55">
            <a:extLst>
              <a:ext uri="{FF2B5EF4-FFF2-40B4-BE49-F238E27FC236}">
                <a16:creationId xmlns:a16="http://schemas.microsoft.com/office/drawing/2014/main" id="{150383B8-35DC-836D-726B-E7591974FCB8}"/>
              </a:ext>
            </a:extLst>
          </p:cNvPr>
          <p:cNvSpPr txBox="1"/>
          <p:nvPr/>
        </p:nvSpPr>
        <p:spPr>
          <a:xfrm>
            <a:off x="4703050" y="6389693"/>
            <a:ext cx="253739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Es </a:t>
            </a:r>
            <a:r>
              <a:rPr lang="en-GB" sz="2000" dirty="0" err="1">
                <a:solidFill>
                  <a:srgbClr val="002060"/>
                </a:solidFill>
                <a:latin typeface="Century Gothic" panose="020B0502020202020204" pitchFamily="34" charset="0"/>
              </a:rPr>
              <a:t>gibt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neun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Preise</a:t>
            </a:r>
            <a:r>
              <a:rPr lang="en-GB" sz="2000" dirty="0">
                <a:solidFill>
                  <a:srgbClr val="002060"/>
                </a:solidFill>
                <a:latin typeface="Century Gothic" panose="020B0502020202020204" pitchFamily="34" charset="0"/>
              </a:rPr>
              <a:t>.</a:t>
            </a:r>
          </a:p>
        </p:txBody>
      </p:sp>
      <p:sp>
        <p:nvSpPr>
          <p:cNvPr id="57" name="Speech Bubble: Rectangle with Corners Rounded 56">
            <a:extLst>
              <a:ext uri="{FF2B5EF4-FFF2-40B4-BE49-F238E27FC236}">
                <a16:creationId xmlns:a16="http://schemas.microsoft.com/office/drawing/2014/main" id="{CE1DE722-D647-9056-E7CC-B1FD2D526DF7}"/>
              </a:ext>
            </a:extLst>
          </p:cNvPr>
          <p:cNvSpPr/>
          <p:nvPr/>
        </p:nvSpPr>
        <p:spPr>
          <a:xfrm>
            <a:off x="8745805" y="4130273"/>
            <a:ext cx="3120849" cy="2478131"/>
          </a:xfrm>
          <a:prstGeom prst="wedgeRoundRectCallout">
            <a:avLst>
              <a:gd name="adj1" fmla="val 40133"/>
              <a:gd name="adj2" fmla="val 33842"/>
              <a:gd name="adj3"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You know two plural patterns: -e for masculine and some neuter nouns, -(e)n for feminine.  Take care to choose the correct ending</a:t>
            </a:r>
            <a:r>
              <a:rPr kumimoji="0" lang="en-GB" sz="2400" b="1" i="0" u="none" strike="noStrike" kern="1200" cap="none" spc="0" normalizeH="0" baseline="0" noProof="0" dirty="0">
                <a:ln>
                  <a:noFill/>
                </a:ln>
                <a:solidFill>
                  <a:srgbClr val="FFFFFF"/>
                </a:solidFill>
                <a:effectLst/>
                <a:uLnTx/>
                <a:uFillTx/>
                <a:latin typeface="Arial"/>
                <a:ea typeface="+mn-ea"/>
                <a:cs typeface="+mn-cs"/>
              </a:rPr>
              <a:t>!</a:t>
            </a:r>
            <a:endParaRPr kumimoji="0" lang="en-GB" sz="24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442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Table 4">
            <a:extLst>
              <a:ext uri="{FF2B5EF4-FFF2-40B4-BE49-F238E27FC236}">
                <a16:creationId xmlns:a16="http://schemas.microsoft.com/office/drawing/2014/main" id="{FF7DA767-B821-404C-86CE-B1CF956A728F}"/>
              </a:ext>
            </a:extLst>
          </p:cNvPr>
          <p:cNvGraphicFramePr>
            <a:graphicFrameLocks noGrp="1"/>
          </p:cNvGraphicFramePr>
          <p:nvPr>
            <p:extLst>
              <p:ext uri="{D42A27DB-BD31-4B8C-83A1-F6EECF244321}">
                <p14:modId xmlns:p14="http://schemas.microsoft.com/office/powerpoint/2010/main" val="1612427237"/>
              </p:ext>
            </p:extLst>
          </p:nvPr>
        </p:nvGraphicFramePr>
        <p:xfrm>
          <a:off x="558052" y="817333"/>
          <a:ext cx="9962638" cy="6029786"/>
        </p:xfrm>
        <a:graphic>
          <a:graphicData uri="http://schemas.openxmlformats.org/drawingml/2006/table">
            <a:tbl>
              <a:tblPr firstRow="1" bandRow="1"/>
              <a:tblGrid>
                <a:gridCol w="1757233">
                  <a:extLst>
                    <a:ext uri="{9D8B030D-6E8A-4147-A177-3AD203B41FA5}">
                      <a16:colId xmlns:a16="http://schemas.microsoft.com/office/drawing/2014/main" val="1203737284"/>
                    </a:ext>
                  </a:extLst>
                </a:gridCol>
                <a:gridCol w="2527911">
                  <a:extLst>
                    <a:ext uri="{9D8B030D-6E8A-4147-A177-3AD203B41FA5}">
                      <a16:colId xmlns:a16="http://schemas.microsoft.com/office/drawing/2014/main" val="1810222861"/>
                    </a:ext>
                  </a:extLst>
                </a:gridCol>
                <a:gridCol w="2846760">
                  <a:extLst>
                    <a:ext uri="{9D8B030D-6E8A-4147-A177-3AD203B41FA5}">
                      <a16:colId xmlns:a16="http://schemas.microsoft.com/office/drawing/2014/main" val="274413866"/>
                    </a:ext>
                  </a:extLst>
                </a:gridCol>
                <a:gridCol w="283073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Lieblings</a:t>
                      </a:r>
                      <a:r>
                        <a:rPr lang="en-GB" sz="2400" b="1" dirty="0">
                          <a:solidFill>
                            <a:srgbClr val="92D05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92D050"/>
                          </a:solidFill>
                          <a:latin typeface="Century Gothic" panose="020B0502020202020204" pitchFamily="34" charset="0"/>
                        </a:rPr>
                        <a:t>die Gruppe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die </a:t>
                      </a:r>
                      <a:r>
                        <a:rPr lang="en-GB" sz="2400" b="1" dirty="0" err="1">
                          <a:solidFill>
                            <a:srgbClr val="92D050"/>
                          </a:solidFill>
                          <a:latin typeface="Century Gothic" panose="020B0502020202020204" pitchFamily="34" charset="0"/>
                        </a:rPr>
                        <a:t>Kleidung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300" b="1" dirty="0">
                          <a:solidFill>
                            <a:srgbClr val="92D050"/>
                          </a:solidFill>
                          <a:latin typeface="Century Gothic" panose="020B0502020202020204" pitchFamily="34" charset="0"/>
                        </a:rPr>
                        <a:t>die </a:t>
                      </a:r>
                      <a:r>
                        <a:rPr lang="en-GB" sz="2300" b="1" dirty="0" err="1">
                          <a:solidFill>
                            <a:srgbClr val="92D050"/>
                          </a:solidFill>
                          <a:latin typeface="Century Gothic" panose="020B0502020202020204" pitchFamily="34" charset="0"/>
                        </a:rPr>
                        <a:t>Hausaufgabe</a:t>
                      </a:r>
                      <a:endParaRPr lang="en-GB" sz="23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die </a:t>
                      </a:r>
                      <a:r>
                        <a:rPr lang="en-GB" sz="2400" b="1" dirty="0" err="1">
                          <a:solidFill>
                            <a:srgbClr val="92D050"/>
                          </a:solidFill>
                          <a:latin typeface="Century Gothic" panose="020B0502020202020204" pitchFamily="34" charset="0"/>
                        </a:rPr>
                        <a:t>Hilfe</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acht</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eins</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elf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zwei</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neun</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zwölf</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vier</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zehn</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die </a:t>
                      </a:r>
                      <a:r>
                        <a:rPr lang="en-GB" sz="2400" b="1" dirty="0" err="1">
                          <a:solidFill>
                            <a:srgbClr val="FF0066"/>
                          </a:solidFill>
                          <a:latin typeface="Century Gothic" panose="020B0502020202020204" pitchFamily="34" charset="0"/>
                        </a:rPr>
                        <a:t>Nummer</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fünf</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sechs</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null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sieben</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drei</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es </a:t>
                      </a:r>
                      <a:r>
                        <a:rPr lang="en-GB" sz="2400" b="1" dirty="0" err="1">
                          <a:solidFill>
                            <a:srgbClr val="FF0066"/>
                          </a:solidFill>
                          <a:latin typeface="Century Gothic" panose="020B0502020202020204" pitchFamily="34" charset="0"/>
                        </a:rPr>
                        <a:t>gibt</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93711" y="1131797"/>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813624" y="376362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22151" y="484408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71310" y="184553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77" name="TextBox 76">
            <a:extLst>
              <a:ext uri="{FF2B5EF4-FFF2-40B4-BE49-F238E27FC236}">
                <a16:creationId xmlns:a16="http://schemas.microsoft.com/office/drawing/2014/main" id="{D10C8FFE-926A-46AD-9AF0-3BE0E320AAD5}"/>
              </a:ext>
            </a:extLst>
          </p:cNvPr>
          <p:cNvSpPr txBox="1"/>
          <p:nvPr/>
        </p:nvSpPr>
        <p:spPr>
          <a:xfrm>
            <a:off x="2280773" y="2040044"/>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clothing</a:t>
            </a:r>
          </a:p>
        </p:txBody>
      </p:sp>
      <p:sp>
        <p:nvSpPr>
          <p:cNvPr id="78" name="TextBox 77">
            <a:extLst>
              <a:ext uri="{FF2B5EF4-FFF2-40B4-BE49-F238E27FC236}">
                <a16:creationId xmlns:a16="http://schemas.microsoft.com/office/drawing/2014/main" id="{033E08F7-34B5-42E9-9CDE-78DBC7D276EA}"/>
              </a:ext>
            </a:extLst>
          </p:cNvPr>
          <p:cNvSpPr txBox="1"/>
          <p:nvPr/>
        </p:nvSpPr>
        <p:spPr>
          <a:xfrm>
            <a:off x="4616584" y="2067374"/>
            <a:ext cx="35682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homework</a:t>
            </a:r>
          </a:p>
        </p:txBody>
      </p:sp>
      <p:sp>
        <p:nvSpPr>
          <p:cNvPr id="79" name="TextBox 78">
            <a:extLst>
              <a:ext uri="{FF2B5EF4-FFF2-40B4-BE49-F238E27FC236}">
                <a16:creationId xmlns:a16="http://schemas.microsoft.com/office/drawing/2014/main" id="{89A16C88-B5EA-400B-BAA5-8F106D1ACE48}"/>
              </a:ext>
            </a:extLst>
          </p:cNvPr>
          <p:cNvSpPr txBox="1"/>
          <p:nvPr/>
        </p:nvSpPr>
        <p:spPr>
          <a:xfrm>
            <a:off x="7634470" y="204004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help</a:t>
            </a:r>
          </a:p>
        </p:txBody>
      </p:sp>
      <p:sp>
        <p:nvSpPr>
          <p:cNvPr id="80" name="TextBox 79">
            <a:extLst>
              <a:ext uri="{FF2B5EF4-FFF2-40B4-BE49-F238E27FC236}">
                <a16:creationId xmlns:a16="http://schemas.microsoft.com/office/drawing/2014/main" id="{746AD154-E68C-4958-B122-AE8CC018B495}"/>
              </a:ext>
            </a:extLst>
          </p:cNvPr>
          <p:cNvSpPr txBox="1"/>
          <p:nvPr/>
        </p:nvSpPr>
        <p:spPr>
          <a:xfrm>
            <a:off x="2280772" y="1188902"/>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favourite	</a:t>
            </a:r>
          </a:p>
        </p:txBody>
      </p:sp>
      <p:sp>
        <p:nvSpPr>
          <p:cNvPr id="81" name="TextBox 80">
            <a:extLst>
              <a:ext uri="{FF2B5EF4-FFF2-40B4-BE49-F238E27FC236}">
                <a16:creationId xmlns:a16="http://schemas.microsoft.com/office/drawing/2014/main" id="{F8F151DC-9E7E-4F35-9B7F-703C4815C18F}"/>
              </a:ext>
            </a:extLst>
          </p:cNvPr>
          <p:cNvSpPr txBox="1"/>
          <p:nvPr/>
        </p:nvSpPr>
        <p:spPr>
          <a:xfrm>
            <a:off x="4695438" y="1197856"/>
            <a:ext cx="29810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(the) group	</a:t>
            </a:r>
          </a:p>
        </p:txBody>
      </p:sp>
      <p:sp>
        <p:nvSpPr>
          <p:cNvPr id="82" name="TextBox 81">
            <a:extLst>
              <a:ext uri="{FF2B5EF4-FFF2-40B4-BE49-F238E27FC236}">
                <a16:creationId xmlns:a16="http://schemas.microsoft.com/office/drawing/2014/main" id="{A35FCCBD-FB38-428C-9F81-A335F7A7D51A}"/>
              </a:ext>
            </a:extLst>
          </p:cNvPr>
          <p:cNvSpPr txBox="1"/>
          <p:nvPr/>
        </p:nvSpPr>
        <p:spPr>
          <a:xfrm>
            <a:off x="7642342" y="1176933"/>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(the) song</a:t>
            </a:r>
          </a:p>
        </p:txBody>
      </p:sp>
      <p:sp>
        <p:nvSpPr>
          <p:cNvPr id="83" name="TextBox 82">
            <a:extLst>
              <a:ext uri="{FF2B5EF4-FFF2-40B4-BE49-F238E27FC236}">
                <a16:creationId xmlns:a16="http://schemas.microsoft.com/office/drawing/2014/main" id="{7754736B-258A-4504-A78D-763CD71BAB1E}"/>
              </a:ext>
            </a:extLst>
          </p:cNvPr>
          <p:cNvSpPr txBox="1"/>
          <p:nvPr/>
        </p:nvSpPr>
        <p:spPr>
          <a:xfrm>
            <a:off x="2298834" y="6307048"/>
            <a:ext cx="23195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seven</a:t>
            </a:r>
          </a:p>
        </p:txBody>
      </p:sp>
      <p:sp>
        <p:nvSpPr>
          <p:cNvPr id="84" name="TextBox 83">
            <a:extLst>
              <a:ext uri="{FF2B5EF4-FFF2-40B4-BE49-F238E27FC236}">
                <a16:creationId xmlns:a16="http://schemas.microsoft.com/office/drawing/2014/main" id="{EF62ED1D-0163-4BA5-942A-DE8D58E0E8B6}"/>
              </a:ext>
            </a:extLst>
          </p:cNvPr>
          <p:cNvSpPr txBox="1"/>
          <p:nvPr/>
        </p:nvSpPr>
        <p:spPr>
          <a:xfrm>
            <a:off x="4832489" y="631933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three</a:t>
            </a:r>
          </a:p>
        </p:txBody>
      </p:sp>
      <p:sp>
        <p:nvSpPr>
          <p:cNvPr id="85" name="TextBox 84">
            <a:extLst>
              <a:ext uri="{FF2B5EF4-FFF2-40B4-BE49-F238E27FC236}">
                <a16:creationId xmlns:a16="http://schemas.microsoft.com/office/drawing/2014/main" id="{3C28C89F-C3E2-4831-9371-511E5621E8EE}"/>
              </a:ext>
            </a:extLst>
          </p:cNvPr>
          <p:cNvSpPr txBox="1"/>
          <p:nvPr/>
        </p:nvSpPr>
        <p:spPr>
          <a:xfrm>
            <a:off x="7648395" y="6328386"/>
            <a:ext cx="29861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there is, there are</a:t>
            </a:r>
          </a:p>
        </p:txBody>
      </p:sp>
      <p:sp>
        <p:nvSpPr>
          <p:cNvPr id="86" name="TextBox 85">
            <a:extLst>
              <a:ext uri="{FF2B5EF4-FFF2-40B4-BE49-F238E27FC236}">
                <a16:creationId xmlns:a16="http://schemas.microsoft.com/office/drawing/2014/main" id="{89A76DA2-52C6-41C9-93C3-04FBB9A07648}"/>
              </a:ext>
            </a:extLst>
          </p:cNvPr>
          <p:cNvSpPr txBox="1"/>
          <p:nvPr/>
        </p:nvSpPr>
        <p:spPr>
          <a:xfrm>
            <a:off x="2298832" y="5514830"/>
            <a:ext cx="189957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five</a:t>
            </a:r>
          </a:p>
        </p:txBody>
      </p:sp>
      <p:sp>
        <p:nvSpPr>
          <p:cNvPr id="87" name="TextBox 86">
            <a:extLst>
              <a:ext uri="{FF2B5EF4-FFF2-40B4-BE49-F238E27FC236}">
                <a16:creationId xmlns:a16="http://schemas.microsoft.com/office/drawing/2014/main" id="{770916C9-32B0-4B77-A994-FA96CCF755DC}"/>
              </a:ext>
            </a:extLst>
          </p:cNvPr>
          <p:cNvSpPr txBox="1"/>
          <p:nvPr/>
        </p:nvSpPr>
        <p:spPr>
          <a:xfrm>
            <a:off x="4638952" y="5459883"/>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six	</a:t>
            </a:r>
          </a:p>
        </p:txBody>
      </p:sp>
      <p:sp>
        <p:nvSpPr>
          <p:cNvPr id="88" name="TextBox 87">
            <a:extLst>
              <a:ext uri="{FF2B5EF4-FFF2-40B4-BE49-F238E27FC236}">
                <a16:creationId xmlns:a16="http://schemas.microsoft.com/office/drawing/2014/main" id="{512F4A77-E9F5-45B2-B3BE-5DCEC579BCD6}"/>
              </a:ext>
            </a:extLst>
          </p:cNvPr>
          <p:cNvSpPr txBox="1"/>
          <p:nvPr/>
        </p:nvSpPr>
        <p:spPr>
          <a:xfrm>
            <a:off x="7648395" y="545988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zero</a:t>
            </a:r>
          </a:p>
        </p:txBody>
      </p:sp>
      <p:sp>
        <p:nvSpPr>
          <p:cNvPr id="89" name="TextBox 88">
            <a:extLst>
              <a:ext uri="{FF2B5EF4-FFF2-40B4-BE49-F238E27FC236}">
                <a16:creationId xmlns:a16="http://schemas.microsoft.com/office/drawing/2014/main" id="{F9BB1338-4467-4AA5-AB38-1FA295E1B2B8}"/>
              </a:ext>
            </a:extLst>
          </p:cNvPr>
          <p:cNvSpPr txBox="1"/>
          <p:nvPr/>
        </p:nvSpPr>
        <p:spPr>
          <a:xfrm>
            <a:off x="2231615" y="4594640"/>
            <a:ext cx="23868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four</a:t>
            </a:r>
          </a:p>
        </p:txBody>
      </p:sp>
      <p:sp>
        <p:nvSpPr>
          <p:cNvPr id="90" name="TextBox 89">
            <a:extLst>
              <a:ext uri="{FF2B5EF4-FFF2-40B4-BE49-F238E27FC236}">
                <a16:creationId xmlns:a16="http://schemas.microsoft.com/office/drawing/2014/main" id="{BD548CCD-04BA-4465-99E9-2B827BA2636E}"/>
              </a:ext>
            </a:extLst>
          </p:cNvPr>
          <p:cNvSpPr txBox="1"/>
          <p:nvPr/>
        </p:nvSpPr>
        <p:spPr>
          <a:xfrm>
            <a:off x="4597375" y="4620345"/>
            <a:ext cx="28373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ten</a:t>
            </a:r>
          </a:p>
        </p:txBody>
      </p:sp>
      <p:sp>
        <p:nvSpPr>
          <p:cNvPr id="91" name="TextBox 90">
            <a:extLst>
              <a:ext uri="{FF2B5EF4-FFF2-40B4-BE49-F238E27FC236}">
                <a16:creationId xmlns:a16="http://schemas.microsoft.com/office/drawing/2014/main" id="{CD71D6CD-0165-4D94-9998-E48924CF2365}"/>
              </a:ext>
            </a:extLst>
          </p:cNvPr>
          <p:cNvSpPr txBox="1"/>
          <p:nvPr/>
        </p:nvSpPr>
        <p:spPr>
          <a:xfrm>
            <a:off x="7548540" y="4620344"/>
            <a:ext cx="26922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(the) number</a:t>
            </a:r>
          </a:p>
        </p:txBody>
      </p:sp>
      <p:sp>
        <p:nvSpPr>
          <p:cNvPr id="92" name="TextBox 91">
            <a:extLst>
              <a:ext uri="{FF2B5EF4-FFF2-40B4-BE49-F238E27FC236}">
                <a16:creationId xmlns:a16="http://schemas.microsoft.com/office/drawing/2014/main" id="{7E78D2FC-CA12-4981-A131-856BEEBAD8FA}"/>
              </a:ext>
            </a:extLst>
          </p:cNvPr>
          <p:cNvSpPr txBox="1"/>
          <p:nvPr/>
        </p:nvSpPr>
        <p:spPr>
          <a:xfrm>
            <a:off x="2231614" y="3761861"/>
            <a:ext cx="21217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two	</a:t>
            </a:r>
          </a:p>
        </p:txBody>
      </p:sp>
      <p:sp>
        <p:nvSpPr>
          <p:cNvPr id="93" name="TextBox 92">
            <a:extLst>
              <a:ext uri="{FF2B5EF4-FFF2-40B4-BE49-F238E27FC236}">
                <a16:creationId xmlns:a16="http://schemas.microsoft.com/office/drawing/2014/main" id="{4CB3B07C-A229-4F77-AD03-01F8C71BFD2D}"/>
              </a:ext>
            </a:extLst>
          </p:cNvPr>
          <p:cNvSpPr txBox="1"/>
          <p:nvPr/>
        </p:nvSpPr>
        <p:spPr>
          <a:xfrm>
            <a:off x="4680866" y="375008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nine</a:t>
            </a:r>
          </a:p>
        </p:txBody>
      </p:sp>
      <p:sp>
        <p:nvSpPr>
          <p:cNvPr id="94" name="TextBox 93">
            <a:extLst>
              <a:ext uri="{FF2B5EF4-FFF2-40B4-BE49-F238E27FC236}">
                <a16:creationId xmlns:a16="http://schemas.microsoft.com/office/drawing/2014/main" id="{84FEF003-A0C9-461E-A440-02184F53CA25}"/>
              </a:ext>
            </a:extLst>
          </p:cNvPr>
          <p:cNvSpPr txBox="1"/>
          <p:nvPr/>
        </p:nvSpPr>
        <p:spPr>
          <a:xfrm>
            <a:off x="7644965" y="374794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twelve</a:t>
            </a:r>
          </a:p>
        </p:txBody>
      </p:sp>
      <p:sp>
        <p:nvSpPr>
          <p:cNvPr id="95" name="TextBox 94">
            <a:extLst>
              <a:ext uri="{FF2B5EF4-FFF2-40B4-BE49-F238E27FC236}">
                <a16:creationId xmlns:a16="http://schemas.microsoft.com/office/drawing/2014/main" id="{38DDB75E-3CC5-45E4-830A-4E0DBCDA82F0}"/>
              </a:ext>
            </a:extLst>
          </p:cNvPr>
          <p:cNvSpPr txBox="1"/>
          <p:nvPr/>
        </p:nvSpPr>
        <p:spPr>
          <a:xfrm>
            <a:off x="2231613" y="2882232"/>
            <a:ext cx="26008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eight</a:t>
            </a:r>
          </a:p>
        </p:txBody>
      </p:sp>
      <p:sp>
        <p:nvSpPr>
          <p:cNvPr id="96" name="TextBox 95">
            <a:extLst>
              <a:ext uri="{FF2B5EF4-FFF2-40B4-BE49-F238E27FC236}">
                <a16:creationId xmlns:a16="http://schemas.microsoft.com/office/drawing/2014/main" id="{80BA3DE0-8595-462B-AB01-3647102C278F}"/>
              </a:ext>
            </a:extLst>
          </p:cNvPr>
          <p:cNvSpPr txBox="1"/>
          <p:nvPr/>
        </p:nvSpPr>
        <p:spPr>
          <a:xfrm>
            <a:off x="4638950" y="2855238"/>
            <a:ext cx="26008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one</a:t>
            </a:r>
          </a:p>
        </p:txBody>
      </p:sp>
      <p:sp>
        <p:nvSpPr>
          <p:cNvPr id="97" name="TextBox 96">
            <a:extLst>
              <a:ext uri="{FF2B5EF4-FFF2-40B4-BE49-F238E27FC236}">
                <a16:creationId xmlns:a16="http://schemas.microsoft.com/office/drawing/2014/main" id="{44362693-FC70-469E-BFF7-A71D025BE88D}"/>
              </a:ext>
            </a:extLst>
          </p:cNvPr>
          <p:cNvSpPr txBox="1"/>
          <p:nvPr/>
        </p:nvSpPr>
        <p:spPr>
          <a:xfrm>
            <a:off x="7751746" y="2855601"/>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eleven</a:t>
            </a:r>
          </a:p>
        </p:txBody>
      </p:sp>
    </p:spTree>
    <p:extLst>
      <p:ext uri="{BB962C8B-B14F-4D97-AF65-F5344CB8AC3E}">
        <p14:creationId xmlns:p14="http://schemas.microsoft.com/office/powerpoint/2010/main" val="43198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69986270"/>
              </p:ext>
            </p:extLst>
          </p:nvPr>
        </p:nvGraphicFramePr>
        <p:xfrm>
          <a:off x="601237" y="648430"/>
          <a:ext cx="9962638" cy="6029786"/>
        </p:xfrm>
        <a:graphic>
          <a:graphicData uri="http://schemas.openxmlformats.org/drawingml/2006/table">
            <a:tbl>
              <a:tblPr firstRow="1" bandRow="1"/>
              <a:tblGrid>
                <a:gridCol w="1757233">
                  <a:extLst>
                    <a:ext uri="{9D8B030D-6E8A-4147-A177-3AD203B41FA5}">
                      <a16:colId xmlns:a16="http://schemas.microsoft.com/office/drawing/2014/main" val="1203737284"/>
                    </a:ext>
                  </a:extLst>
                </a:gridCol>
                <a:gridCol w="2527911">
                  <a:extLst>
                    <a:ext uri="{9D8B030D-6E8A-4147-A177-3AD203B41FA5}">
                      <a16:colId xmlns:a16="http://schemas.microsoft.com/office/drawing/2014/main" val="1810222861"/>
                    </a:ext>
                  </a:extLst>
                </a:gridCol>
                <a:gridCol w="2846760">
                  <a:extLst>
                    <a:ext uri="{9D8B030D-6E8A-4147-A177-3AD203B41FA5}">
                      <a16:colId xmlns:a16="http://schemas.microsoft.com/office/drawing/2014/main" val="274413866"/>
                    </a:ext>
                  </a:extLst>
                </a:gridCol>
                <a:gridCol w="283073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group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clothing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homework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help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favourite</a:t>
                      </a:r>
                      <a:endParaRPr lang="en-GB" sz="23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eleven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twelve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there is, there are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eight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nine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five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six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seven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two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three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four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(the) number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zero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one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32130" y="992580"/>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815151" y="3896301"/>
            <a:ext cx="1351445" cy="1280316"/>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7708" y="578123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613469" y="161510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13281" y="6168335"/>
            <a:ext cx="23195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Nummer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4846936" y="618061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null</a:t>
            </a:r>
          </a:p>
        </p:txBody>
      </p:sp>
      <p:sp>
        <p:nvSpPr>
          <p:cNvPr id="57" name="TextBox 56">
            <a:extLst>
              <a:ext uri="{FF2B5EF4-FFF2-40B4-BE49-F238E27FC236}">
                <a16:creationId xmlns:a16="http://schemas.microsoft.com/office/drawing/2014/main" id="{DF64A05B-A2E8-4E6A-AE16-0B9A2F39F702}"/>
              </a:ext>
            </a:extLst>
          </p:cNvPr>
          <p:cNvSpPr txBox="1"/>
          <p:nvPr/>
        </p:nvSpPr>
        <p:spPr>
          <a:xfrm>
            <a:off x="7662842" y="618967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eins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313279" y="5376117"/>
            <a:ext cx="189957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2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zwei</a:t>
            </a:r>
            <a:endPar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653399" y="5321170"/>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drei</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662842" y="532117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vier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246062" y="4455927"/>
            <a:ext cx="23868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fünf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566752" y="4411004"/>
            <a:ext cx="28373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sechs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7562987" y="4411003"/>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sieben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46061" y="3623148"/>
            <a:ext cx="21217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acht</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p>
        </p:txBody>
      </p:sp>
      <p:sp>
        <p:nvSpPr>
          <p:cNvPr id="65" name="TextBox 64">
            <a:extLst>
              <a:ext uri="{FF2B5EF4-FFF2-40B4-BE49-F238E27FC236}">
                <a16:creationId xmlns:a16="http://schemas.microsoft.com/office/drawing/2014/main" id="{14BEB3B8-B887-4DEB-A486-6CD05DC01D9A}"/>
              </a:ext>
            </a:extLst>
          </p:cNvPr>
          <p:cNvSpPr txBox="1"/>
          <p:nvPr/>
        </p:nvSpPr>
        <p:spPr>
          <a:xfrm>
            <a:off x="4695313" y="361137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neun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659412" y="360923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zehn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46060" y="2743519"/>
            <a:ext cx="26008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elf</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653397" y="2716525"/>
            <a:ext cx="26008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zwölf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766193" y="2716888"/>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es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gibt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313279" y="187791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ie</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noProof="0" dirty="0" err="1">
                <a:ln>
                  <a:noFill/>
                </a:ln>
                <a:solidFill>
                  <a:srgbClr val="002060"/>
                </a:solidFill>
                <a:effectLst/>
                <a:uLnTx/>
                <a:uFillTx/>
                <a:latin typeface="Century Gothic" panose="020B0502020202020204" pitchFamily="34" charset="0"/>
                <a:ea typeface="+mn-ea"/>
                <a:cs typeface="Arial"/>
                <a:sym typeface="Arial"/>
              </a:rPr>
              <a:t>Hilfe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3" y="1865086"/>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Lieblings</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666976" y="187791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der</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Song</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313278" y="1026768"/>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die Gruppe</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042129"/>
            <a:ext cx="29810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die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Kleidung</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674848" y="1014799"/>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Hausaufgabe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15360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a:extLst>
              <a:ext uri="{FF2B5EF4-FFF2-40B4-BE49-F238E27FC236}">
                <a16:creationId xmlns:a16="http://schemas.microsoft.com/office/drawing/2014/main" id="{7AEA9783-5FAF-4A73-9C1C-3283B12CA41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txBody>
          <a:bodyPr/>
          <a:lstStyle/>
          <a:p>
            <a:endParaRPr lang="es-MX"/>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77F2140E-EB89-8FF0-8D1A-65C5245044AA}"/>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396883160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546590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8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8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ss</a:t>
            </a: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8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ß</a:t>
            </a: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561059" y="4499086"/>
            <a:ext cx="2699778" cy="144655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gro</a:t>
            </a:r>
            <a:r>
              <a:rPr kumimoji="0" lang="en-GB" sz="8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ß</a:t>
            </a:r>
            <a:endPar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4114456F-E438-4A13-8EE5-3ABD2CD5732F}"/>
              </a:ext>
            </a:extLst>
          </p:cNvPr>
          <p:cNvSpPr txBox="1"/>
          <p:nvPr/>
        </p:nvSpPr>
        <p:spPr>
          <a:xfrm>
            <a:off x="4756626" y="5902787"/>
            <a:ext cx="23086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Arial"/>
                <a:ea typeface="+mn-ea"/>
                <a:cs typeface="+mn-cs"/>
              </a:rPr>
              <a:t>[big, tall]</a:t>
            </a:r>
          </a:p>
        </p:txBody>
      </p:sp>
      <p:pic>
        <p:nvPicPr>
          <p:cNvPr id="12" name="Picture 11" descr="tall man next to a big ruler held by a small girl">
            <a:extLst>
              <a:ext uri="{FF2B5EF4-FFF2-40B4-BE49-F238E27FC236}">
                <a16:creationId xmlns:a16="http://schemas.microsoft.com/office/drawing/2014/main" id="{8720207D-22A2-4DFD-81BE-8948F2C046F7}"/>
              </a:ext>
            </a:extLst>
          </p:cNvPr>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994788" y="1117887"/>
            <a:ext cx="1810826" cy="3230672"/>
          </a:xfrm>
          <a:prstGeom prst="rect">
            <a:avLst/>
          </a:prstGeom>
        </p:spPr>
      </p:pic>
      <p:sp>
        <p:nvSpPr>
          <p:cNvPr id="13" name="Speech Bubble: Rectangle with Corners Rounded 12">
            <a:extLst>
              <a:ext uri="{FF2B5EF4-FFF2-40B4-BE49-F238E27FC236}">
                <a16:creationId xmlns:a16="http://schemas.microsoft.com/office/drawing/2014/main" id="{A6DFD13C-B635-4805-B147-39ED75208833}"/>
              </a:ext>
            </a:extLst>
          </p:cNvPr>
          <p:cNvSpPr/>
          <p:nvPr/>
        </p:nvSpPr>
        <p:spPr>
          <a:xfrm>
            <a:off x="425572" y="1421455"/>
            <a:ext cx="3003394" cy="1816727"/>
          </a:xfrm>
          <a:prstGeom prst="wedgeRoundRectCallout">
            <a:avLst>
              <a:gd name="adj1" fmla="val -19235"/>
              <a:gd name="adj2" fmla="val -46933"/>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F0302020204030204"/>
                <a:ea typeface="+mn-ea"/>
                <a:cs typeface="+mn-cs"/>
              </a:rPr>
              <a:t>You know that ‘s’ in front of a vowel sounds like the English ‘z’. </a:t>
            </a:r>
          </a:p>
        </p:txBody>
      </p:sp>
      <p:sp>
        <p:nvSpPr>
          <p:cNvPr id="17" name="Speech Bubble: Rectangle with Corners Rounded 16">
            <a:extLst>
              <a:ext uri="{FF2B5EF4-FFF2-40B4-BE49-F238E27FC236}">
                <a16:creationId xmlns:a16="http://schemas.microsoft.com/office/drawing/2014/main" id="{E1408A36-CD44-4F65-AF9E-D0A3742963AC}"/>
              </a:ext>
            </a:extLst>
          </p:cNvPr>
          <p:cNvSpPr/>
          <p:nvPr/>
        </p:nvSpPr>
        <p:spPr>
          <a:xfrm>
            <a:off x="425573" y="3783609"/>
            <a:ext cx="3003394" cy="1652935"/>
          </a:xfrm>
          <a:prstGeom prst="wedgeRoundRectCallout">
            <a:avLst>
              <a:gd name="adj1" fmla="val -19235"/>
              <a:gd name="adj2" fmla="val -46933"/>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At all other times German ‘s’, ‘ss’ and ‘ß’ sound like English ‘s’. </a:t>
            </a:r>
          </a:p>
        </p:txBody>
      </p:sp>
      <p:sp>
        <p:nvSpPr>
          <p:cNvPr id="19" name="Speech Bubble: Rectangle with Corners Rounded 18">
            <a:extLst>
              <a:ext uri="{FF2B5EF4-FFF2-40B4-BE49-F238E27FC236}">
                <a16:creationId xmlns:a16="http://schemas.microsoft.com/office/drawing/2014/main" id="{DF7E28FE-4BD0-40BB-BFCE-75DB8A4E9C39}"/>
              </a:ext>
            </a:extLst>
          </p:cNvPr>
          <p:cNvSpPr/>
          <p:nvPr/>
        </p:nvSpPr>
        <p:spPr>
          <a:xfrm>
            <a:off x="7622611" y="2713524"/>
            <a:ext cx="3182970" cy="1430952"/>
          </a:xfrm>
          <a:prstGeom prst="wedgeRoundRectCallout">
            <a:avLst>
              <a:gd name="adj1" fmla="val -61550"/>
              <a:gd name="adj2" fmla="val 920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ß is just a special way of writing ‘ss’ after a long vowel.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 grpId="0"/>
      <p:bldP spid="13" grpId="0" animBg="1"/>
      <p:bldP spid="17"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Table 4">
            <a:extLst>
              <a:ext uri="{FF2B5EF4-FFF2-40B4-BE49-F238E27FC236}">
                <a16:creationId xmlns:a16="http://schemas.microsoft.com/office/drawing/2014/main" id="{FF7DA767-B821-404C-86CE-B1CF956A728F}"/>
              </a:ext>
            </a:extLst>
          </p:cNvPr>
          <p:cNvGraphicFramePr>
            <a:graphicFrameLocks noGrp="1"/>
          </p:cNvGraphicFramePr>
          <p:nvPr>
            <p:extLst>
              <p:ext uri="{D42A27DB-BD31-4B8C-83A1-F6EECF244321}">
                <p14:modId xmlns:p14="http://schemas.microsoft.com/office/powerpoint/2010/main" val="3594940578"/>
              </p:ext>
            </p:extLst>
          </p:nvPr>
        </p:nvGraphicFramePr>
        <p:xfrm>
          <a:off x="558052" y="817333"/>
          <a:ext cx="9962638" cy="6029786"/>
        </p:xfrm>
        <a:graphic>
          <a:graphicData uri="http://schemas.openxmlformats.org/drawingml/2006/table">
            <a:tbl>
              <a:tblPr firstRow="1" bandRow="1"/>
              <a:tblGrid>
                <a:gridCol w="1757233">
                  <a:extLst>
                    <a:ext uri="{9D8B030D-6E8A-4147-A177-3AD203B41FA5}">
                      <a16:colId xmlns:a16="http://schemas.microsoft.com/office/drawing/2014/main" val="1203737284"/>
                    </a:ext>
                  </a:extLst>
                </a:gridCol>
                <a:gridCol w="2527911">
                  <a:extLst>
                    <a:ext uri="{9D8B030D-6E8A-4147-A177-3AD203B41FA5}">
                      <a16:colId xmlns:a16="http://schemas.microsoft.com/office/drawing/2014/main" val="1810222861"/>
                    </a:ext>
                  </a:extLst>
                </a:gridCol>
                <a:gridCol w="2846760">
                  <a:extLst>
                    <a:ext uri="{9D8B030D-6E8A-4147-A177-3AD203B41FA5}">
                      <a16:colId xmlns:a16="http://schemas.microsoft.com/office/drawing/2014/main" val="274413866"/>
                    </a:ext>
                  </a:extLst>
                </a:gridCol>
                <a:gridCol w="283073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Lieblings</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002060"/>
                          </a:solidFill>
                          <a:latin typeface="Century Gothic" panose="020B0502020202020204" pitchFamily="34" charset="0"/>
                        </a:rPr>
                        <a:t>die Gruppe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Kleidung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300" b="1" dirty="0">
                          <a:solidFill>
                            <a:srgbClr val="002060"/>
                          </a:solidFill>
                          <a:latin typeface="Century Gothic" panose="020B0502020202020204" pitchFamily="34" charset="0"/>
                        </a:rPr>
                        <a:t>die </a:t>
                      </a:r>
                      <a:r>
                        <a:rPr lang="en-GB" sz="2300" b="1" dirty="0" err="1">
                          <a:solidFill>
                            <a:srgbClr val="002060"/>
                          </a:solidFill>
                          <a:latin typeface="Century Gothic" panose="020B0502020202020204" pitchFamily="34" charset="0"/>
                        </a:rPr>
                        <a:t>Hausaufgabe</a:t>
                      </a:r>
                      <a:endParaRPr lang="en-GB" sz="23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Hilfe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acht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eins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elf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zwei</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neun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zwölf</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vier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zehn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Nummer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fünf</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sechs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null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sieben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drei</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es </a:t>
                      </a:r>
                      <a:r>
                        <a:rPr lang="en-GB" sz="2400" b="1" dirty="0" err="1">
                          <a:solidFill>
                            <a:srgbClr val="002060"/>
                          </a:solidFill>
                          <a:latin typeface="Century Gothic" panose="020B0502020202020204" pitchFamily="34" charset="0"/>
                        </a:rPr>
                        <a:t>gibt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93711" y="1131797"/>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813624" y="376362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22151" y="484408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71310" y="184553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Tree>
    <p:extLst>
      <p:ext uri="{BB962C8B-B14F-4D97-AF65-F5344CB8AC3E}">
        <p14:creationId xmlns:p14="http://schemas.microsoft.com/office/powerpoint/2010/main" val="3225061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437236281"/>
              </p:ext>
            </p:extLst>
          </p:nvPr>
        </p:nvGraphicFramePr>
        <p:xfrm>
          <a:off x="601237" y="648430"/>
          <a:ext cx="9962638" cy="6029786"/>
        </p:xfrm>
        <a:graphic>
          <a:graphicData uri="http://schemas.openxmlformats.org/drawingml/2006/table">
            <a:tbl>
              <a:tblPr firstRow="1" bandRow="1"/>
              <a:tblGrid>
                <a:gridCol w="1757233">
                  <a:extLst>
                    <a:ext uri="{9D8B030D-6E8A-4147-A177-3AD203B41FA5}">
                      <a16:colId xmlns:a16="http://schemas.microsoft.com/office/drawing/2014/main" val="1203737284"/>
                    </a:ext>
                  </a:extLst>
                </a:gridCol>
                <a:gridCol w="2527911">
                  <a:extLst>
                    <a:ext uri="{9D8B030D-6E8A-4147-A177-3AD203B41FA5}">
                      <a16:colId xmlns:a16="http://schemas.microsoft.com/office/drawing/2014/main" val="1810222861"/>
                    </a:ext>
                  </a:extLst>
                </a:gridCol>
                <a:gridCol w="2846760">
                  <a:extLst>
                    <a:ext uri="{9D8B030D-6E8A-4147-A177-3AD203B41FA5}">
                      <a16:colId xmlns:a16="http://schemas.microsoft.com/office/drawing/2014/main" val="274413866"/>
                    </a:ext>
                  </a:extLst>
                </a:gridCol>
                <a:gridCol w="283073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group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clothing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homework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help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favourite</a:t>
                      </a:r>
                      <a:endParaRPr lang="en-GB" sz="23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eleven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twelve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there is, there are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eight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nine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five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six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seven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two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three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four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number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zero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one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32130" y="992580"/>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815151" y="3896301"/>
            <a:ext cx="1351445" cy="1280316"/>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7708" y="578123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613469" y="161510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Tree>
    <p:extLst>
      <p:ext uri="{BB962C8B-B14F-4D97-AF65-F5344CB8AC3E}">
        <p14:creationId xmlns:p14="http://schemas.microsoft.com/office/powerpoint/2010/main" val="10653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3">
            <a:extLst>
              <a:ext uri="{FF2B5EF4-FFF2-40B4-BE49-F238E27FC236}">
                <a16:creationId xmlns:a16="http://schemas.microsoft.com/office/drawing/2014/main" id="{F8EA6856-C534-254D-7053-BE22E6FF16FC}"/>
              </a:ext>
            </a:extLst>
          </p:cNvPr>
          <p:cNvSpPr/>
          <p:nvPr/>
        </p:nvSpPr>
        <p:spPr>
          <a:xfrm>
            <a:off x="4103066" y="1412611"/>
            <a:ext cx="3620792" cy="3872139"/>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884259" y="4084421"/>
            <a:ext cx="2242922" cy="120032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gro</a:t>
            </a:r>
            <a:r>
              <a:rPr kumimoji="0" lang="en-GB" sz="72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ß</a:t>
            </a: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ectangle 12">
            <a:extLst>
              <a:ext uri="{FF2B5EF4-FFF2-40B4-BE49-F238E27FC236}">
                <a16:creationId xmlns:a16="http://schemas.microsoft.com/office/drawing/2014/main" id="{BF71338C-E215-4961-8C6D-3DBF1EF527DE}"/>
              </a:ext>
            </a:extLst>
          </p:cNvPr>
          <p:cNvSpPr/>
          <p:nvPr/>
        </p:nvSpPr>
        <p:spPr>
          <a:xfrm>
            <a:off x="661921" y="5091309"/>
            <a:ext cx="2544286"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6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ss</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329C63AD-083B-4532-A95D-D8EAC77C5B7A}"/>
              </a:ext>
            </a:extLst>
          </p:cNvPr>
          <p:cNvSpPr txBox="1"/>
          <p:nvPr/>
        </p:nvSpPr>
        <p:spPr>
          <a:xfrm>
            <a:off x="181697" y="6108809"/>
            <a:ext cx="3620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Arial"/>
                <a:ea typeface="+mn-ea"/>
                <a:cs typeface="+mn-cs"/>
              </a:rPr>
              <a:t>[to eat, eating]</a:t>
            </a:r>
          </a:p>
        </p:txBody>
      </p:sp>
      <p:sp>
        <p:nvSpPr>
          <p:cNvPr id="28" name="Rectangle 27">
            <a:extLst>
              <a:ext uri="{FF2B5EF4-FFF2-40B4-BE49-F238E27FC236}">
                <a16:creationId xmlns:a16="http://schemas.microsoft.com/office/drawing/2014/main" id="{2EE7C624-5CC4-424F-B133-B95C55814F3F}"/>
              </a:ext>
            </a:extLst>
          </p:cNvPr>
          <p:cNvSpPr/>
          <p:nvPr/>
        </p:nvSpPr>
        <p:spPr>
          <a:xfrm>
            <a:off x="8374618" y="5344605"/>
            <a:ext cx="3122970"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tschü</a:t>
            </a:r>
            <a:r>
              <a:rPr kumimoji="0" lang="en-GB" sz="6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66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3" name="Picture 22" descr="tall man next to a big ruler held by a small girl">
            <a:extLst>
              <a:ext uri="{FF2B5EF4-FFF2-40B4-BE49-F238E27FC236}">
                <a16:creationId xmlns:a16="http://schemas.microsoft.com/office/drawing/2014/main" id="{60CA3A14-CC82-487C-8053-1F0CFFA35D00}"/>
              </a:ext>
            </a:extLst>
          </p:cNvPr>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086315" y="1468786"/>
            <a:ext cx="1506910" cy="2688459"/>
          </a:xfrm>
          <a:prstGeom prst="rect">
            <a:avLst/>
          </a:prstGeom>
        </p:spPr>
      </p:pic>
      <p:pic>
        <p:nvPicPr>
          <p:cNvPr id="6" name="Picture 5">
            <a:extLst>
              <a:ext uri="{FF2B5EF4-FFF2-40B4-BE49-F238E27FC236}">
                <a16:creationId xmlns:a16="http://schemas.microsoft.com/office/drawing/2014/main" id="{63F711A0-F18F-40AB-BC22-3BB0802A74B1}"/>
              </a:ext>
            </a:extLst>
          </p:cNvPr>
          <p:cNvPicPr>
            <a:picLocks noChangeAspect="1"/>
          </p:cNvPicPr>
          <p:nvPr/>
        </p:nvPicPr>
        <p:blipFill>
          <a:blip r:embed="rId5"/>
          <a:stretch>
            <a:fillRect/>
          </a:stretch>
        </p:blipFill>
        <p:spPr>
          <a:xfrm>
            <a:off x="1307064" y="4197468"/>
            <a:ext cx="1077218" cy="1077218"/>
          </a:xfrm>
          <a:prstGeom prst="rect">
            <a:avLst/>
          </a:prstGeom>
        </p:spPr>
      </p:pic>
      <p:pic>
        <p:nvPicPr>
          <p:cNvPr id="8" name="Picture 7">
            <a:extLst>
              <a:ext uri="{FF2B5EF4-FFF2-40B4-BE49-F238E27FC236}">
                <a16:creationId xmlns:a16="http://schemas.microsoft.com/office/drawing/2014/main" id="{C6F84B88-48C1-431B-A84A-74C5E5E2CFBC}"/>
              </a:ext>
            </a:extLst>
          </p:cNvPr>
          <p:cNvPicPr>
            <a:picLocks noChangeAspect="1"/>
          </p:cNvPicPr>
          <p:nvPr/>
        </p:nvPicPr>
        <p:blipFill>
          <a:blip r:embed="rId6"/>
          <a:stretch>
            <a:fillRect/>
          </a:stretch>
        </p:blipFill>
        <p:spPr>
          <a:xfrm>
            <a:off x="1282382" y="1212693"/>
            <a:ext cx="982724" cy="987687"/>
          </a:xfrm>
          <a:prstGeom prst="rect">
            <a:avLst/>
          </a:prstGeom>
        </p:spPr>
      </p:pic>
      <p:sp>
        <p:nvSpPr>
          <p:cNvPr id="25" name="Rectangle 24">
            <a:extLst>
              <a:ext uri="{FF2B5EF4-FFF2-40B4-BE49-F238E27FC236}">
                <a16:creationId xmlns:a16="http://schemas.microsoft.com/office/drawing/2014/main" id="{8C23B1CB-689B-4C23-BAC9-E598F21B2503}"/>
              </a:ext>
            </a:extLst>
          </p:cNvPr>
          <p:cNvSpPr/>
          <p:nvPr/>
        </p:nvSpPr>
        <p:spPr>
          <a:xfrm>
            <a:off x="377387" y="2012529"/>
            <a:ext cx="3113353"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Fu</a:t>
            </a:r>
            <a:r>
              <a:rPr kumimoji="0" lang="en-GB" sz="6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ß</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ball</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1" name="Picture 10">
            <a:extLst>
              <a:ext uri="{FF2B5EF4-FFF2-40B4-BE49-F238E27FC236}">
                <a16:creationId xmlns:a16="http://schemas.microsoft.com/office/drawing/2014/main" id="{5CAE72E3-477E-4C6D-A1CE-5CF99E366122}"/>
              </a:ext>
            </a:extLst>
          </p:cNvPr>
          <p:cNvPicPr>
            <a:picLocks noChangeAspect="1"/>
          </p:cNvPicPr>
          <p:nvPr/>
        </p:nvPicPr>
        <p:blipFill>
          <a:blip r:embed="rId7"/>
          <a:stretch>
            <a:fillRect/>
          </a:stretch>
        </p:blipFill>
        <p:spPr>
          <a:xfrm>
            <a:off x="9233877" y="4356719"/>
            <a:ext cx="1162560" cy="1179911"/>
          </a:xfrm>
          <a:prstGeom prst="rect">
            <a:avLst/>
          </a:prstGeom>
        </p:spPr>
      </p:pic>
      <p:grpSp>
        <p:nvGrpSpPr>
          <p:cNvPr id="16" name="Group 15">
            <a:extLst>
              <a:ext uri="{FF2B5EF4-FFF2-40B4-BE49-F238E27FC236}">
                <a16:creationId xmlns:a16="http://schemas.microsoft.com/office/drawing/2014/main" id="{30C4E983-4505-458B-BCFA-08FD68A6E999}"/>
              </a:ext>
            </a:extLst>
          </p:cNvPr>
          <p:cNvGrpSpPr/>
          <p:nvPr/>
        </p:nvGrpSpPr>
        <p:grpSpPr>
          <a:xfrm>
            <a:off x="7987506" y="1417396"/>
            <a:ext cx="2280681" cy="1429127"/>
            <a:chOff x="7987506" y="1417396"/>
            <a:chExt cx="2280681" cy="1429127"/>
          </a:xfrm>
        </p:grpSpPr>
        <p:pic>
          <p:nvPicPr>
            <p:cNvPr id="30" name="Picture 29">
              <a:extLst>
                <a:ext uri="{FF2B5EF4-FFF2-40B4-BE49-F238E27FC236}">
                  <a16:creationId xmlns:a16="http://schemas.microsoft.com/office/drawing/2014/main" id="{8D472FE9-2961-4DE9-87B1-221F170778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9516" y="1534864"/>
              <a:ext cx="1148671" cy="1311659"/>
            </a:xfrm>
            <a:prstGeom prst="rect">
              <a:avLst/>
            </a:prstGeom>
          </p:spPr>
        </p:pic>
        <p:sp>
          <p:nvSpPr>
            <p:cNvPr id="31" name="TextBox 30">
              <a:extLst>
                <a:ext uri="{FF2B5EF4-FFF2-40B4-BE49-F238E27FC236}">
                  <a16:creationId xmlns:a16="http://schemas.microsoft.com/office/drawing/2014/main" id="{B9D4308F-67B3-47BF-8F34-1C81A5EEFE85}"/>
                </a:ext>
              </a:extLst>
            </p:cNvPr>
            <p:cNvSpPr txBox="1"/>
            <p:nvPr/>
          </p:nvSpPr>
          <p:spPr>
            <a:xfrm>
              <a:off x="7987506" y="1417396"/>
              <a:ext cx="982723" cy="461665"/>
            </a:xfrm>
            <a:prstGeom prst="rect">
              <a:avLst/>
            </a:prstGeom>
            <a:solidFill>
              <a:srgbClr val="FFCC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Tasso</a:t>
              </a:r>
            </a:p>
          </p:txBody>
        </p:sp>
        <p:cxnSp>
          <p:nvCxnSpPr>
            <p:cNvPr id="32" name="Straight Arrow Connector 31" descr="arrow connecting the cat to its name 'Misky'">
              <a:extLst>
                <a:ext uri="{FF2B5EF4-FFF2-40B4-BE49-F238E27FC236}">
                  <a16:creationId xmlns:a16="http://schemas.microsoft.com/office/drawing/2014/main" id="{2AD07213-7CE9-4058-B506-061B506BD180}"/>
                </a:ext>
              </a:extLst>
            </p:cNvPr>
            <p:cNvCxnSpPr>
              <a:cxnSpLocks/>
            </p:cNvCxnSpPr>
            <p:nvPr/>
          </p:nvCxnSpPr>
          <p:spPr>
            <a:xfrm>
              <a:off x="9150066" y="1615252"/>
              <a:ext cx="306803" cy="24655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B862FCA0-BC4A-4AB8-8343-B94E34900433}"/>
              </a:ext>
            </a:extLst>
          </p:cNvPr>
          <p:cNvSpPr/>
          <p:nvPr/>
        </p:nvSpPr>
        <p:spPr>
          <a:xfrm>
            <a:off x="8216686" y="2625645"/>
            <a:ext cx="2978701"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a:t>
            </a:r>
            <a:r>
              <a:rPr kumimoji="0" lang="en-GB" sz="6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ß</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Speech Bubble: Rectangle with Corners Rounded 33">
            <a:extLst>
              <a:ext uri="{FF2B5EF4-FFF2-40B4-BE49-F238E27FC236}">
                <a16:creationId xmlns:a16="http://schemas.microsoft.com/office/drawing/2014/main" id="{8AF9A3E2-48F5-449A-8F08-722702A5D212}"/>
              </a:ext>
            </a:extLst>
          </p:cNvPr>
          <p:cNvSpPr/>
          <p:nvPr/>
        </p:nvSpPr>
        <p:spPr>
          <a:xfrm>
            <a:off x="4884258" y="5493256"/>
            <a:ext cx="3326895" cy="1200328"/>
          </a:xfrm>
          <a:prstGeom prst="wedgeRoundRectCallout">
            <a:avLst>
              <a:gd name="adj1" fmla="val 56820"/>
              <a:gd name="adj2" fmla="val -27373"/>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F0302020204030204"/>
                <a:ea typeface="+mn-ea"/>
                <a:cs typeface="+mn-cs"/>
              </a:rPr>
              <a:t>This can be written with ‘s’ or ‘ss’ at the end.</a:t>
            </a:r>
          </a:p>
        </p:txBody>
      </p:sp>
      <p:sp>
        <p:nvSpPr>
          <p:cNvPr id="29" name="TextBox 28">
            <a:extLst>
              <a:ext uri="{FF2B5EF4-FFF2-40B4-BE49-F238E27FC236}">
                <a16:creationId xmlns:a16="http://schemas.microsoft.com/office/drawing/2014/main" id="{189CA0B9-657D-4983-99E6-B6633D4A4A17}"/>
              </a:ext>
            </a:extLst>
          </p:cNvPr>
          <p:cNvSpPr txBox="1"/>
          <p:nvPr/>
        </p:nvSpPr>
        <p:spPr>
          <a:xfrm>
            <a:off x="2015" y="-178325"/>
            <a:ext cx="618036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72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72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ss</a:t>
            </a:r>
            <a:r>
              <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72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ß</a:t>
            </a:r>
            <a:r>
              <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7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0075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3" grpId="0"/>
      <p:bldP spid="27" grpId="0"/>
      <p:bldP spid="28" grpId="0"/>
      <p:bldP spid="25" grpId="0"/>
      <p:bldP spid="33" grpId="0"/>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A5CC01-7BB6-454C-9EFC-3A46EE70A8E9}"/>
              </a:ext>
            </a:extLst>
          </p:cNvPr>
          <p:cNvSpPr/>
          <p:nvPr/>
        </p:nvSpPr>
        <p:spPr>
          <a:xfrm>
            <a:off x="10067636" y="772928"/>
            <a:ext cx="193787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ong </a:t>
            </a:r>
          </a:p>
        </p:txBody>
      </p:sp>
      <p:sp>
        <p:nvSpPr>
          <p:cNvPr id="13" name="Rectangle 12">
            <a:extLst>
              <a:ext uri="{FF2B5EF4-FFF2-40B4-BE49-F238E27FC236}">
                <a16:creationId xmlns:a16="http://schemas.microsoft.com/office/drawing/2014/main" id="{DA0EB35D-2B1B-42B8-8651-848A2C821819}"/>
              </a:ext>
            </a:extLst>
          </p:cNvPr>
          <p:cNvSpPr/>
          <p:nvPr/>
        </p:nvSpPr>
        <p:spPr>
          <a:xfrm>
            <a:off x="10273946" y="1456276"/>
            <a:ext cx="173156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wei</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ß</a:t>
            </a:r>
            <a:endPar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4" name="Rectangle 13">
            <a:extLst>
              <a:ext uri="{FF2B5EF4-FFF2-40B4-BE49-F238E27FC236}">
                <a16:creationId xmlns:a16="http://schemas.microsoft.com/office/drawing/2014/main" id="{3500A1DE-AD60-42BE-B784-121372077F40}"/>
              </a:ext>
            </a:extLst>
          </p:cNvPr>
          <p:cNvSpPr/>
          <p:nvPr/>
        </p:nvSpPr>
        <p:spPr>
          <a:xfrm>
            <a:off x="10541648" y="2051874"/>
            <a:ext cx="146386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ein</a:t>
            </a:r>
          </a:p>
        </p:txBody>
      </p:sp>
      <p:sp>
        <p:nvSpPr>
          <p:cNvPr id="15" name="Rectangle 14">
            <a:extLst>
              <a:ext uri="{FF2B5EF4-FFF2-40B4-BE49-F238E27FC236}">
                <a16:creationId xmlns:a16="http://schemas.microsoft.com/office/drawing/2014/main" id="{F9824A54-6EBB-43D1-8D41-9C00AF9F0E65}"/>
              </a:ext>
            </a:extLst>
          </p:cNvPr>
          <p:cNvSpPr/>
          <p:nvPr/>
        </p:nvSpPr>
        <p:spPr>
          <a:xfrm>
            <a:off x="9607097" y="2707338"/>
            <a:ext cx="239841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a:t>
            </a: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a:t>
            </a:r>
          </a:p>
        </p:txBody>
      </p:sp>
      <p:sp>
        <p:nvSpPr>
          <p:cNvPr id="16" name="Rectangle 15">
            <a:extLst>
              <a:ext uri="{FF2B5EF4-FFF2-40B4-BE49-F238E27FC236}">
                <a16:creationId xmlns:a16="http://schemas.microsoft.com/office/drawing/2014/main" id="{0E7E0CA9-B2EA-40D3-A8A1-EDBF3FA855A4}"/>
              </a:ext>
            </a:extLst>
          </p:cNvPr>
          <p:cNvSpPr/>
          <p:nvPr/>
        </p:nvSpPr>
        <p:spPr>
          <a:xfrm>
            <a:off x="10309213" y="3344468"/>
            <a:ext cx="1696297"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gro</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ß</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4" name="Group 3">
            <a:extLst>
              <a:ext uri="{FF2B5EF4-FFF2-40B4-BE49-F238E27FC236}">
                <a16:creationId xmlns:a16="http://schemas.microsoft.com/office/drawing/2014/main" id="{EBEF8E6C-1B6C-45A2-A3F9-6F98ADEC06E0}"/>
              </a:ext>
            </a:extLst>
          </p:cNvPr>
          <p:cNvGrpSpPr/>
          <p:nvPr/>
        </p:nvGrpSpPr>
        <p:grpSpPr>
          <a:xfrm>
            <a:off x="256845" y="853976"/>
            <a:ext cx="1816884" cy="2607681"/>
            <a:chOff x="685800" y="2406849"/>
            <a:chExt cx="2609850" cy="3784402"/>
          </a:xfrm>
        </p:grpSpPr>
        <p:pic>
          <p:nvPicPr>
            <p:cNvPr id="1026" name="Picture 2" descr="Image result for buzzing bee">
              <a:extLst>
                <a:ext uri="{FF2B5EF4-FFF2-40B4-BE49-F238E27FC236}">
                  <a16:creationId xmlns:a16="http://schemas.microsoft.com/office/drawing/2014/main" id="{0C830AA4-08D5-4CFD-9588-0AD899CAA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Flowchart: Alternate Process 1">
              <a:extLst>
                <a:ext uri="{FF2B5EF4-FFF2-40B4-BE49-F238E27FC236}">
                  <a16:creationId xmlns:a16="http://schemas.microsoft.com/office/drawing/2014/main" id="{8E369C93-0D8E-4C18-8D53-DD74C938EC8F}"/>
                </a:ext>
              </a:extLst>
            </p:cNvPr>
            <p:cNvSpPr/>
            <p:nvPr/>
          </p:nvSpPr>
          <p:spPr>
            <a:xfrm>
              <a:off x="685800" y="2406849"/>
              <a:ext cx="2609850" cy="3784402"/>
            </a:xfrm>
            <a:prstGeom prst="flowChartAlternateProcess">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C326B7C0-4B3E-4CB4-BE11-2B67417D9B7C}"/>
              </a:ext>
            </a:extLst>
          </p:cNvPr>
          <p:cNvGrpSpPr/>
          <p:nvPr/>
        </p:nvGrpSpPr>
        <p:grpSpPr>
          <a:xfrm>
            <a:off x="249980" y="3682783"/>
            <a:ext cx="1819604" cy="2575024"/>
            <a:chOff x="9210675" y="2406849"/>
            <a:chExt cx="2609850" cy="3784402"/>
          </a:xfrm>
        </p:grpSpPr>
        <p:pic>
          <p:nvPicPr>
            <p:cNvPr id="1028" name="Picture 4" descr="Image result for hissing snake clipart">
              <a:extLst>
                <a:ext uri="{FF2B5EF4-FFF2-40B4-BE49-F238E27FC236}">
                  <a16:creationId xmlns:a16="http://schemas.microsoft.com/office/drawing/2014/main" id="{E66B200C-075E-427F-AA9F-CB240246A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Flowchart: Alternate Process 16">
              <a:extLst>
                <a:ext uri="{FF2B5EF4-FFF2-40B4-BE49-F238E27FC236}">
                  <a16:creationId xmlns:a16="http://schemas.microsoft.com/office/drawing/2014/main" id="{2CF3683D-F4B6-46E5-B0A2-FF714FEAD3AA}"/>
                </a:ext>
              </a:extLst>
            </p:cNvPr>
            <p:cNvSpPr/>
            <p:nvPr/>
          </p:nvSpPr>
          <p:spPr>
            <a:xfrm>
              <a:off x="9210675" y="2406849"/>
              <a:ext cx="2609850" cy="3784402"/>
            </a:xfrm>
            <a:prstGeom prst="flowChartAlternateProcess">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084C9D57-A08B-472D-BA09-393938162BBA}"/>
              </a:ext>
            </a:extLst>
          </p:cNvPr>
          <p:cNvSpPr/>
          <p:nvPr/>
        </p:nvSpPr>
        <p:spPr>
          <a:xfrm>
            <a:off x="10706757" y="4554306"/>
            <a:ext cx="129875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Rectangle 18">
            <a:extLst>
              <a:ext uri="{FF2B5EF4-FFF2-40B4-BE49-F238E27FC236}">
                <a16:creationId xmlns:a16="http://schemas.microsoft.com/office/drawing/2014/main" id="{B2CECAC4-B73D-4686-8C29-33EA7728FDC8}"/>
              </a:ext>
            </a:extLst>
          </p:cNvPr>
          <p:cNvSpPr/>
          <p:nvPr/>
        </p:nvSpPr>
        <p:spPr>
          <a:xfrm>
            <a:off x="9639157" y="5155865"/>
            <a:ext cx="236635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iv</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19">
            <a:extLst>
              <a:ext uri="{FF2B5EF4-FFF2-40B4-BE49-F238E27FC236}">
                <a16:creationId xmlns:a16="http://schemas.microsoft.com/office/drawing/2014/main" id="{3FAE5D11-1745-47D9-B2AF-9B3AF4436481}"/>
              </a:ext>
            </a:extLst>
          </p:cNvPr>
          <p:cNvSpPr/>
          <p:nvPr/>
        </p:nvSpPr>
        <p:spPr>
          <a:xfrm>
            <a:off x="9962963" y="3917484"/>
            <a:ext cx="2042547"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echs</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20">
            <a:extLst>
              <a:ext uri="{FF2B5EF4-FFF2-40B4-BE49-F238E27FC236}">
                <a16:creationId xmlns:a16="http://schemas.microsoft.com/office/drawing/2014/main" id="{64475610-CE0A-43CF-BF0D-8ECC806F3E61}"/>
              </a:ext>
            </a:extLst>
          </p:cNvPr>
          <p:cNvSpPr/>
          <p:nvPr/>
        </p:nvSpPr>
        <p:spPr>
          <a:xfrm>
            <a:off x="10408598" y="5893785"/>
            <a:ext cx="159691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Google Shape;167;p2">
            <a:extLst>
              <a:ext uri="{FF2B5EF4-FFF2-40B4-BE49-F238E27FC236}">
                <a16:creationId xmlns:a16="http://schemas.microsoft.com/office/drawing/2014/main" id="{7F6E2BDB-7AE0-4271-A819-3CFCE32F601D}"/>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Title 1">
            <a:extLst>
              <a:ext uri="{FF2B5EF4-FFF2-40B4-BE49-F238E27FC236}">
                <a16:creationId xmlns:a16="http://schemas.microsoft.com/office/drawing/2014/main" id="{22BFBAD7-BE4A-46B9-A956-4451C747C51F}"/>
              </a:ext>
            </a:extLst>
          </p:cNvPr>
          <p:cNvSpPr txBox="1">
            <a:spLocks/>
          </p:cNvSpPr>
          <p:nvPr/>
        </p:nvSpPr>
        <p:spPr>
          <a:xfrm>
            <a:off x="618935" y="46137"/>
            <a:ext cx="2810719" cy="67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Follow up 1a </a:t>
            </a:r>
            <a:endParaRPr kumimoji="0" lang="en-GB"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5" name="Picture 24" descr="Icon&#10;&#10;Description automatically generated">
            <a:extLst>
              <a:ext uri="{FF2B5EF4-FFF2-40B4-BE49-F238E27FC236}">
                <a16:creationId xmlns:a16="http://schemas.microsoft.com/office/drawing/2014/main" id="{FCDE3D12-2DBB-4793-846A-5EA41D88C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6154" y="19747"/>
            <a:ext cx="1579001" cy="963251"/>
          </a:xfrm>
          <a:prstGeom prst="rect">
            <a:avLst/>
          </a:prstGeom>
        </p:spPr>
      </p:pic>
      <p:pic>
        <p:nvPicPr>
          <p:cNvPr id="28" name="Graphic 27" descr="Teacher">
            <a:extLst>
              <a:ext uri="{FF2B5EF4-FFF2-40B4-BE49-F238E27FC236}">
                <a16:creationId xmlns:a16="http://schemas.microsoft.com/office/drawing/2014/main" id="{9A3B6716-62D4-4ED2-AE67-1B440DA02D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3353" y="-15724"/>
            <a:ext cx="914400" cy="914400"/>
          </a:xfrm>
          <a:prstGeom prst="rect">
            <a:avLst/>
          </a:prstGeom>
        </p:spPr>
      </p:pic>
      <p:sp>
        <p:nvSpPr>
          <p:cNvPr id="29" name="Speech Bubble: Rectangle with Corners Rounded 28">
            <a:extLst>
              <a:ext uri="{FF2B5EF4-FFF2-40B4-BE49-F238E27FC236}">
                <a16:creationId xmlns:a16="http://schemas.microsoft.com/office/drawing/2014/main" id="{1BB8C7F6-B375-4708-98C2-C20971052A5A}"/>
              </a:ext>
            </a:extLst>
          </p:cNvPr>
          <p:cNvSpPr/>
          <p:nvPr/>
        </p:nvSpPr>
        <p:spPr>
          <a:xfrm>
            <a:off x="5191451" y="144681"/>
            <a:ext cx="3122823" cy="46229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Box 23">
            <a:extLst>
              <a:ext uri="{FF2B5EF4-FFF2-40B4-BE49-F238E27FC236}">
                <a16:creationId xmlns:a16="http://schemas.microsoft.com/office/drawing/2014/main" id="{8FEFE758-1C77-42FE-AE31-908A4CFBFACA}"/>
              </a:ext>
            </a:extLst>
          </p:cNvPr>
          <p:cNvSpPr txBox="1"/>
          <p:nvPr/>
        </p:nvSpPr>
        <p:spPr>
          <a:xfrm>
            <a:off x="5161949" y="66413"/>
            <a:ext cx="328006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sym typeface="Arial"/>
              </a:rPr>
              <a:t>Lies die </a:t>
            </a:r>
            <a:r>
              <a:rPr kumimoji="0" lang="es-AR" sz="3200" b="1" i="0" u="none" strike="noStrike" kern="0" cap="none" spc="0" normalizeH="0" baseline="0" noProof="0" dirty="0" err="1">
                <a:ln>
                  <a:noFill/>
                </a:ln>
                <a:solidFill>
                  <a:prstClr val="white"/>
                </a:solidFill>
                <a:effectLst/>
                <a:uLnTx/>
                <a:uFillTx/>
                <a:latin typeface="Century Gothic" panose="020B0502020202020204" pitchFamily="34" charset="0"/>
                <a:ea typeface="+mn-ea"/>
                <a:cs typeface="Arial"/>
                <a:sym typeface="Arial"/>
              </a:rPr>
              <a:t>Wörter</a:t>
            </a:r>
            <a:r>
              <a:rPr kumimoji="0" lang="es-AR"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sym typeface="Arial"/>
              </a:rPr>
              <a:t>.</a:t>
            </a:r>
            <a:r>
              <a:rPr kumimoji="0" lang="es-AR"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Tree>
    <p:extLst>
      <p:ext uri="{BB962C8B-B14F-4D97-AF65-F5344CB8AC3E}">
        <p14:creationId xmlns:p14="http://schemas.microsoft.com/office/powerpoint/2010/main" val="39335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0156 -2.59259E-6 L -0.62396 0.00787 " pathEditMode="relative" rAng="0" ptsTypes="AA">
                                      <p:cBhvr>
                                        <p:cTn id="6" dur="2000" fill="hold"/>
                                        <p:tgtEl>
                                          <p:spTgt spid="12"/>
                                        </p:tgtEl>
                                        <p:attrNameLst>
                                          <p:attrName>ppt_x</p:attrName>
                                          <p:attrName>ppt_y</p:attrName>
                                        </p:attrNameLst>
                                      </p:cBhvr>
                                      <p:rCtr x="-31120" y="39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1.875E-6 3.7037E-7 L -0.63867 0.32384 " pathEditMode="relative" rAng="0" ptsTypes="AA">
                                      <p:cBhvr>
                                        <p:cTn id="10" dur="2000" fill="hold"/>
                                        <p:tgtEl>
                                          <p:spTgt spid="13"/>
                                        </p:tgtEl>
                                        <p:attrNameLst>
                                          <p:attrName>ppt_x</p:attrName>
                                          <p:attrName>ppt_y</p:attrName>
                                        </p:attrNameLst>
                                      </p:cBhvr>
                                      <p:rCtr x="-31940" y="16181"/>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0569 0.02824 L -0.66016 -0.07639 " pathEditMode="relative" rAng="0" ptsTypes="AA">
                                      <p:cBhvr>
                                        <p:cTn id="14" dur="2000" fill="hold"/>
                                        <p:tgtEl>
                                          <p:spTgt spid="14"/>
                                        </p:tgtEl>
                                        <p:attrNameLst>
                                          <p:attrName>ppt_x</p:attrName>
                                          <p:attrName>ppt_y</p:attrName>
                                        </p:attrNameLst>
                                      </p:cBhvr>
                                      <p:rCtr x="-30169" y="-5231"/>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0375 0.0162 L -0.58633 -0.09306 " pathEditMode="relative" rAng="0" ptsTypes="AA">
                                      <p:cBhvr>
                                        <p:cTn id="18" dur="2000" fill="hold"/>
                                        <p:tgtEl>
                                          <p:spTgt spid="15"/>
                                        </p:tgtEl>
                                        <p:attrNameLst>
                                          <p:attrName>ppt_x</p:attrName>
                                          <p:attrName>ppt_y</p:attrName>
                                        </p:attrNameLst>
                                      </p:cBhvr>
                                      <p:rCtr x="-27448" y="-5463"/>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4.16667E-6 -1.11111E-6 L -0.6401 0.13634 " pathEditMode="relative" rAng="0" ptsTypes="AA">
                                      <p:cBhvr>
                                        <p:cTn id="22" dur="2000" fill="hold"/>
                                        <p:tgtEl>
                                          <p:spTgt spid="16"/>
                                        </p:tgtEl>
                                        <p:attrNameLst>
                                          <p:attrName>ppt_x</p:attrName>
                                          <p:attrName>ppt_y</p:attrName>
                                        </p:attrNameLst>
                                      </p:cBhvr>
                                      <p:rCtr x="-32005" y="6806"/>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0.15573 0.04652 L -0.61458 -0.19537 " pathEditMode="relative" rAng="0" ptsTypes="AA">
                                      <p:cBhvr>
                                        <p:cTn id="26" dur="2000" fill="hold"/>
                                        <p:tgtEl>
                                          <p:spTgt spid="20"/>
                                        </p:tgtEl>
                                        <p:attrNameLst>
                                          <p:attrName>ppt_x</p:attrName>
                                          <p:attrName>ppt_y</p:attrName>
                                        </p:attrNameLst>
                                      </p:cBhvr>
                                      <p:rCtr x="-22943" y="-12106"/>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0" nodeType="clickEffect">
                                  <p:stCondLst>
                                    <p:cond delay="0"/>
                                  </p:stCondLst>
                                  <p:childTnLst>
                                    <p:animMotion origin="layout" path="M -2.08333E-7 0 L -0.67148 0.05648 " pathEditMode="relative" rAng="0" ptsTypes="AA">
                                      <p:cBhvr>
                                        <p:cTn id="30" dur="2000" fill="hold"/>
                                        <p:tgtEl>
                                          <p:spTgt spid="18"/>
                                        </p:tgtEl>
                                        <p:attrNameLst>
                                          <p:attrName>ppt_x</p:attrName>
                                          <p:attrName>ppt_y</p:attrName>
                                        </p:attrNameLst>
                                      </p:cBhvr>
                                      <p:rCtr x="-33581" y="2824"/>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0" nodeType="clickEffect">
                                  <p:stCondLst>
                                    <p:cond delay="0"/>
                                  </p:stCondLst>
                                  <p:childTnLst>
                                    <p:animMotion origin="layout" path="M -2.08333E-7 -1.48148E-6 L -0.58685 0.04051 " pathEditMode="relative" rAng="0" ptsTypes="AA">
                                      <p:cBhvr>
                                        <p:cTn id="34" dur="2000" fill="hold"/>
                                        <p:tgtEl>
                                          <p:spTgt spid="19"/>
                                        </p:tgtEl>
                                        <p:attrNameLst>
                                          <p:attrName>ppt_x</p:attrName>
                                          <p:attrName>ppt_y</p:attrName>
                                        </p:attrNameLst>
                                      </p:cBhvr>
                                      <p:rCtr x="-29349" y="2014"/>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grpId="0" nodeType="clickEffect">
                                  <p:stCondLst>
                                    <p:cond delay="0"/>
                                  </p:stCondLst>
                                  <p:childTnLst>
                                    <p:animMotion origin="layout" path="M -8.33333E-7 -3.7037E-7 L -0.47226 -0.32315 " pathEditMode="relative" rAng="0" ptsTypes="AA">
                                      <p:cBhvr>
                                        <p:cTn id="38" dur="2000" fill="hold"/>
                                        <p:tgtEl>
                                          <p:spTgt spid="21"/>
                                        </p:tgtEl>
                                        <p:attrNameLst>
                                          <p:attrName>ppt_x</p:attrName>
                                          <p:attrName>ppt_y</p:attrName>
                                        </p:attrNameLst>
                                      </p:cBhvr>
                                      <p:rCtr x="-23620" y="-16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A5CC01-7BB6-454C-9EFC-3A46EE70A8E9}"/>
              </a:ext>
            </a:extLst>
          </p:cNvPr>
          <p:cNvSpPr/>
          <p:nvPr/>
        </p:nvSpPr>
        <p:spPr>
          <a:xfrm>
            <a:off x="531492" y="3222003"/>
            <a:ext cx="285847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Mon</a:t>
            </a: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ter</a:t>
            </a:r>
          </a:p>
        </p:txBody>
      </p:sp>
      <p:sp>
        <p:nvSpPr>
          <p:cNvPr id="13" name="Rectangle 12">
            <a:extLst>
              <a:ext uri="{FF2B5EF4-FFF2-40B4-BE49-F238E27FC236}">
                <a16:creationId xmlns:a16="http://schemas.microsoft.com/office/drawing/2014/main" id="{DA0EB35D-2B1B-42B8-8651-848A2C821819}"/>
              </a:ext>
            </a:extLst>
          </p:cNvPr>
          <p:cNvSpPr/>
          <p:nvPr/>
        </p:nvSpPr>
        <p:spPr>
          <a:xfrm>
            <a:off x="3244522" y="4062265"/>
            <a:ext cx="236635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iv</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Rectangle 13">
            <a:extLst>
              <a:ext uri="{FF2B5EF4-FFF2-40B4-BE49-F238E27FC236}">
                <a16:creationId xmlns:a16="http://schemas.microsoft.com/office/drawing/2014/main" id="{3500A1DE-AD60-42BE-B784-121372077F40}"/>
              </a:ext>
            </a:extLst>
          </p:cNvPr>
          <p:cNvSpPr/>
          <p:nvPr/>
        </p:nvSpPr>
        <p:spPr>
          <a:xfrm>
            <a:off x="1256040" y="4899276"/>
            <a:ext cx="153439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ehr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Rectangle 14">
            <a:extLst>
              <a:ext uri="{FF2B5EF4-FFF2-40B4-BE49-F238E27FC236}">
                <a16:creationId xmlns:a16="http://schemas.microsoft.com/office/drawing/2014/main" id="{F9824A54-6EBB-43D1-8D41-9C00AF9F0E65}"/>
              </a:ext>
            </a:extLst>
          </p:cNvPr>
          <p:cNvSpPr/>
          <p:nvPr/>
        </p:nvSpPr>
        <p:spPr>
          <a:xfrm>
            <a:off x="5914374" y="5740764"/>
            <a:ext cx="3180679"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Hau</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Rectangle 15">
            <a:extLst>
              <a:ext uri="{FF2B5EF4-FFF2-40B4-BE49-F238E27FC236}">
                <a16:creationId xmlns:a16="http://schemas.microsoft.com/office/drawing/2014/main" id="{0E7E0CA9-B2EA-40D3-A8A1-EDBF3FA855A4}"/>
              </a:ext>
            </a:extLst>
          </p:cNvPr>
          <p:cNvSpPr/>
          <p:nvPr/>
        </p:nvSpPr>
        <p:spPr>
          <a:xfrm>
            <a:off x="3359095" y="5758264"/>
            <a:ext cx="159691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5" name="Group 4">
            <a:extLst>
              <a:ext uri="{FF2B5EF4-FFF2-40B4-BE49-F238E27FC236}">
                <a16:creationId xmlns:a16="http://schemas.microsoft.com/office/drawing/2014/main" id="{C326B7C0-4B3E-4CB4-BE11-2B67417D9B7C}"/>
              </a:ext>
            </a:extLst>
          </p:cNvPr>
          <p:cNvGrpSpPr/>
          <p:nvPr/>
        </p:nvGrpSpPr>
        <p:grpSpPr>
          <a:xfrm>
            <a:off x="7533980" y="468078"/>
            <a:ext cx="1855179" cy="2739546"/>
            <a:chOff x="9210675" y="2406849"/>
            <a:chExt cx="2609850" cy="3784402"/>
          </a:xfrm>
        </p:grpSpPr>
        <p:pic>
          <p:nvPicPr>
            <p:cNvPr id="1028" name="Picture 4" descr="Image result for hissing snake clipart">
              <a:extLst>
                <a:ext uri="{FF2B5EF4-FFF2-40B4-BE49-F238E27FC236}">
                  <a16:creationId xmlns:a16="http://schemas.microsoft.com/office/drawing/2014/main" id="{E66B200C-075E-427F-AA9F-CB240246A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17" name="Flowchart: Alternate Process 16">
              <a:extLst>
                <a:ext uri="{FF2B5EF4-FFF2-40B4-BE49-F238E27FC236}">
                  <a16:creationId xmlns:a16="http://schemas.microsoft.com/office/drawing/2014/main" id="{2CF3683D-F4B6-46E5-B0A2-FF714FEAD3AA}"/>
                </a:ext>
              </a:extLst>
            </p:cNvPr>
            <p:cNvSpPr/>
            <p:nvPr/>
          </p:nvSpPr>
          <p:spPr>
            <a:xfrm>
              <a:off x="9210675"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E79"/>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084C9D57-A08B-472D-BA09-393938162BBA}"/>
              </a:ext>
            </a:extLst>
          </p:cNvPr>
          <p:cNvSpPr/>
          <p:nvPr/>
        </p:nvSpPr>
        <p:spPr>
          <a:xfrm>
            <a:off x="9161585" y="4072365"/>
            <a:ext cx="200728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uper</a:t>
            </a:r>
          </a:p>
        </p:txBody>
      </p:sp>
      <p:sp>
        <p:nvSpPr>
          <p:cNvPr id="19" name="Rectangle 18">
            <a:extLst>
              <a:ext uri="{FF2B5EF4-FFF2-40B4-BE49-F238E27FC236}">
                <a16:creationId xmlns:a16="http://schemas.microsoft.com/office/drawing/2014/main" id="{B2CECAC4-B73D-4686-8C29-33EA7728FDC8}"/>
              </a:ext>
            </a:extLst>
          </p:cNvPr>
          <p:cNvSpPr/>
          <p:nvPr/>
        </p:nvSpPr>
        <p:spPr>
          <a:xfrm>
            <a:off x="7062905" y="4924608"/>
            <a:ext cx="3126177"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Profe</a:t>
            </a: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t>
            </a:r>
          </a:p>
        </p:txBody>
      </p:sp>
      <p:sp>
        <p:nvSpPr>
          <p:cNvPr id="20" name="Rectangle 19">
            <a:extLst>
              <a:ext uri="{FF2B5EF4-FFF2-40B4-BE49-F238E27FC236}">
                <a16:creationId xmlns:a16="http://schemas.microsoft.com/office/drawing/2014/main" id="{3FAE5D11-1745-47D9-B2AF-9B3AF4436481}"/>
              </a:ext>
            </a:extLst>
          </p:cNvPr>
          <p:cNvSpPr/>
          <p:nvPr/>
        </p:nvSpPr>
        <p:spPr>
          <a:xfrm>
            <a:off x="11077567" y="3254492"/>
            <a:ext cx="82586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20">
            <a:extLst>
              <a:ext uri="{FF2B5EF4-FFF2-40B4-BE49-F238E27FC236}">
                <a16:creationId xmlns:a16="http://schemas.microsoft.com/office/drawing/2014/main" id="{64475610-CE0A-43CF-BF0D-8ECC806F3E61}"/>
              </a:ext>
            </a:extLst>
          </p:cNvPr>
          <p:cNvSpPr/>
          <p:nvPr/>
        </p:nvSpPr>
        <p:spPr>
          <a:xfrm>
            <a:off x="10387447" y="4929429"/>
            <a:ext cx="104227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22" name="Group 21">
            <a:extLst>
              <a:ext uri="{FF2B5EF4-FFF2-40B4-BE49-F238E27FC236}">
                <a16:creationId xmlns:a16="http://schemas.microsoft.com/office/drawing/2014/main" id="{3B9BA509-D32E-4834-BF4B-D943E4E0B71B}"/>
              </a:ext>
            </a:extLst>
          </p:cNvPr>
          <p:cNvGrpSpPr/>
          <p:nvPr/>
        </p:nvGrpSpPr>
        <p:grpSpPr>
          <a:xfrm>
            <a:off x="2635142" y="532213"/>
            <a:ext cx="1855179" cy="2680508"/>
            <a:chOff x="685800" y="2406849"/>
            <a:chExt cx="2609850" cy="3784402"/>
          </a:xfrm>
        </p:grpSpPr>
        <p:pic>
          <p:nvPicPr>
            <p:cNvPr id="23" name="Picture 2" descr="Image result for buzzing bee">
              <a:extLst>
                <a:ext uri="{FF2B5EF4-FFF2-40B4-BE49-F238E27FC236}">
                  <a16:creationId xmlns:a16="http://schemas.microsoft.com/office/drawing/2014/main" id="{4E295026-5104-435A-8F16-58B8FBA72B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Alternate Process 23">
              <a:extLst>
                <a:ext uri="{FF2B5EF4-FFF2-40B4-BE49-F238E27FC236}">
                  <a16:creationId xmlns:a16="http://schemas.microsoft.com/office/drawing/2014/main" id="{1A461AA5-B46B-4F8E-93D4-13FBC2287FF4}"/>
                </a:ext>
              </a:extLst>
            </p:cNvPr>
            <p:cNvSpPr/>
            <p:nvPr/>
          </p:nvSpPr>
          <p:spPr>
            <a:xfrm>
              <a:off x="685800"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E79"/>
                </a:solidFill>
                <a:effectLst/>
                <a:uLnTx/>
                <a:uFillTx/>
                <a:latin typeface="Calibri" panose="020F0502020204030204"/>
                <a:ea typeface="+mn-ea"/>
                <a:cs typeface="+mn-cs"/>
              </a:endParaRPr>
            </a:p>
          </p:txBody>
        </p:sp>
      </p:grpSp>
      <p:sp>
        <p:nvSpPr>
          <p:cNvPr id="28" name="Rectangle 27">
            <a:extLst>
              <a:ext uri="{FF2B5EF4-FFF2-40B4-BE49-F238E27FC236}">
                <a16:creationId xmlns:a16="http://schemas.microsoft.com/office/drawing/2014/main" id="{280CB416-56D2-46D7-883E-C2E1CDF32524}"/>
              </a:ext>
            </a:extLst>
          </p:cNvPr>
          <p:cNvSpPr/>
          <p:nvPr/>
        </p:nvSpPr>
        <p:spPr>
          <a:xfrm>
            <a:off x="4953372" y="640605"/>
            <a:ext cx="2305439"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Snap?</a:t>
            </a:r>
          </a:p>
        </p:txBody>
      </p:sp>
      <p:sp>
        <p:nvSpPr>
          <p:cNvPr id="30" name="Rectangle 29">
            <a:extLst>
              <a:ext uri="{FF2B5EF4-FFF2-40B4-BE49-F238E27FC236}">
                <a16:creationId xmlns:a16="http://schemas.microsoft.com/office/drawing/2014/main" id="{58FD6107-4AA2-4812-8BF6-B20653B811CB}"/>
              </a:ext>
            </a:extLst>
          </p:cNvPr>
          <p:cNvSpPr/>
          <p:nvPr/>
        </p:nvSpPr>
        <p:spPr>
          <a:xfrm>
            <a:off x="3948878" y="3229938"/>
            <a:ext cx="173156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wei</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ß</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Rectangle 30">
            <a:extLst>
              <a:ext uri="{FF2B5EF4-FFF2-40B4-BE49-F238E27FC236}">
                <a16:creationId xmlns:a16="http://schemas.microsoft.com/office/drawing/2014/main" id="{AEF5165A-040F-4EC5-93EA-6D1A7D9E0533}"/>
              </a:ext>
            </a:extLst>
          </p:cNvPr>
          <p:cNvSpPr/>
          <p:nvPr/>
        </p:nvSpPr>
        <p:spPr>
          <a:xfrm>
            <a:off x="-288922" y="3970765"/>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gro</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ß</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Rectangle 31">
            <a:extLst>
              <a:ext uri="{FF2B5EF4-FFF2-40B4-BE49-F238E27FC236}">
                <a16:creationId xmlns:a16="http://schemas.microsoft.com/office/drawing/2014/main" id="{1169DF25-5C2F-4D21-B5DC-4FE9EF4FFE9C}"/>
              </a:ext>
            </a:extLst>
          </p:cNvPr>
          <p:cNvSpPr/>
          <p:nvPr/>
        </p:nvSpPr>
        <p:spPr>
          <a:xfrm>
            <a:off x="6097904" y="4067086"/>
            <a:ext cx="251080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tschü</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ss</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Rectangle 32">
            <a:extLst>
              <a:ext uri="{FF2B5EF4-FFF2-40B4-BE49-F238E27FC236}">
                <a16:creationId xmlns:a16="http://schemas.microsoft.com/office/drawing/2014/main" id="{41CF573F-6BEE-47C4-B490-D434C3A495D1}"/>
              </a:ext>
            </a:extLst>
          </p:cNvPr>
          <p:cNvSpPr/>
          <p:nvPr/>
        </p:nvSpPr>
        <p:spPr>
          <a:xfrm>
            <a:off x="9391723" y="5759814"/>
            <a:ext cx="238719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ieben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Rectangle 33">
            <a:extLst>
              <a:ext uri="{FF2B5EF4-FFF2-40B4-BE49-F238E27FC236}">
                <a16:creationId xmlns:a16="http://schemas.microsoft.com/office/drawing/2014/main" id="{BC252956-738B-469A-B40A-356B30FD02BD}"/>
              </a:ext>
            </a:extLst>
          </p:cNvPr>
          <p:cNvSpPr/>
          <p:nvPr/>
        </p:nvSpPr>
        <p:spPr>
          <a:xfrm>
            <a:off x="3240731" y="4895318"/>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ong</a:t>
            </a:r>
          </a:p>
        </p:txBody>
      </p:sp>
      <p:sp>
        <p:nvSpPr>
          <p:cNvPr id="35" name="Rectangle 34">
            <a:extLst>
              <a:ext uri="{FF2B5EF4-FFF2-40B4-BE49-F238E27FC236}">
                <a16:creationId xmlns:a16="http://schemas.microsoft.com/office/drawing/2014/main" id="{532F6CEA-C0EE-4B3A-964E-0134D6CF843D}"/>
              </a:ext>
            </a:extLst>
          </p:cNvPr>
          <p:cNvSpPr/>
          <p:nvPr/>
        </p:nvSpPr>
        <p:spPr>
          <a:xfrm>
            <a:off x="8566765" y="3270847"/>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a:t>
            </a: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Rectangle 35">
            <a:extLst>
              <a:ext uri="{FF2B5EF4-FFF2-40B4-BE49-F238E27FC236}">
                <a16:creationId xmlns:a16="http://schemas.microsoft.com/office/drawing/2014/main" id="{FD2D84EF-EE28-46D1-95C8-4BC0E33894E6}"/>
              </a:ext>
            </a:extLst>
          </p:cNvPr>
          <p:cNvSpPr/>
          <p:nvPr/>
        </p:nvSpPr>
        <p:spPr>
          <a:xfrm>
            <a:off x="5958796" y="3236428"/>
            <a:ext cx="278973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Rectangle 36">
            <a:extLst>
              <a:ext uri="{FF2B5EF4-FFF2-40B4-BE49-F238E27FC236}">
                <a16:creationId xmlns:a16="http://schemas.microsoft.com/office/drawing/2014/main" id="{25405B3C-205C-4496-83DD-2A47ECCBB0F2}"/>
              </a:ext>
            </a:extLst>
          </p:cNvPr>
          <p:cNvSpPr/>
          <p:nvPr/>
        </p:nvSpPr>
        <p:spPr>
          <a:xfrm>
            <a:off x="820408" y="5758264"/>
            <a:ext cx="150233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err="1">
                <a:solidFill>
                  <a:srgbClr val="002060"/>
                </a:solidFill>
                <a:latin typeface="Century Gothic" panose="020B0502020202020204" pitchFamily="34" charset="0"/>
              </a:rPr>
              <a:t>wa</a:t>
            </a: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p>
        </p:txBody>
      </p:sp>
      <p:sp>
        <p:nvSpPr>
          <p:cNvPr id="3" name="Rectangle 2">
            <a:extLst>
              <a:ext uri="{FF2B5EF4-FFF2-40B4-BE49-F238E27FC236}">
                <a16:creationId xmlns:a16="http://schemas.microsoft.com/office/drawing/2014/main" id="{4165CA95-C00B-4138-A9FE-5DCDF4648793}"/>
              </a:ext>
            </a:extLst>
          </p:cNvPr>
          <p:cNvSpPr/>
          <p:nvPr/>
        </p:nvSpPr>
        <p:spPr>
          <a:xfrm>
            <a:off x="3658625" y="3346072"/>
            <a:ext cx="2219504" cy="73277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1EE6A4C-C5AD-4865-96BE-01AECF2824F8}"/>
              </a:ext>
            </a:extLst>
          </p:cNvPr>
          <p:cNvSpPr/>
          <p:nvPr/>
        </p:nvSpPr>
        <p:spPr>
          <a:xfrm>
            <a:off x="6163602" y="4210693"/>
            <a:ext cx="2392307" cy="742345"/>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501A2203-2B9D-4BF5-9619-4902FFBA6154}"/>
              </a:ext>
            </a:extLst>
          </p:cNvPr>
          <p:cNvSpPr/>
          <p:nvPr/>
        </p:nvSpPr>
        <p:spPr>
          <a:xfrm>
            <a:off x="469933" y="4189407"/>
            <a:ext cx="2165209"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33F01FA-5E37-4391-B30B-83ADA3AF8179}"/>
              </a:ext>
            </a:extLst>
          </p:cNvPr>
          <p:cNvSpPr/>
          <p:nvPr/>
        </p:nvSpPr>
        <p:spPr>
          <a:xfrm>
            <a:off x="9355635" y="5895859"/>
            <a:ext cx="2478415" cy="71085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3" name="Picture 2" descr="Image result for tick clipart">
            <a:extLst>
              <a:ext uri="{FF2B5EF4-FFF2-40B4-BE49-F238E27FC236}">
                <a16:creationId xmlns:a16="http://schemas.microsoft.com/office/drawing/2014/main" id="{03EC630D-634A-4405-AD64-98CA84BE0C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964"/>
          <a:stretch/>
        </p:blipFill>
        <p:spPr bwMode="auto">
          <a:xfrm>
            <a:off x="6347900" y="1563935"/>
            <a:ext cx="965218" cy="9640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tick clipart">
            <a:extLst>
              <a:ext uri="{FF2B5EF4-FFF2-40B4-BE49-F238E27FC236}">
                <a16:creationId xmlns:a16="http://schemas.microsoft.com/office/drawing/2014/main" id="{05F3D1ED-0E4B-4386-B19F-08F40936D9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699"/>
          <a:stretch/>
        </p:blipFill>
        <p:spPr bwMode="auto">
          <a:xfrm>
            <a:off x="6307455" y="1563935"/>
            <a:ext cx="898024" cy="95776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BCFEE84F-696E-4C39-8560-B385C4AE0016}"/>
              </a:ext>
            </a:extLst>
          </p:cNvPr>
          <p:cNvSpPr/>
          <p:nvPr/>
        </p:nvSpPr>
        <p:spPr>
          <a:xfrm>
            <a:off x="3305377" y="5058344"/>
            <a:ext cx="3091605"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4E0A4DE-1470-40D6-AF65-9B986C258207}"/>
              </a:ext>
            </a:extLst>
          </p:cNvPr>
          <p:cNvSpPr/>
          <p:nvPr/>
        </p:nvSpPr>
        <p:spPr>
          <a:xfrm>
            <a:off x="9139873" y="4208905"/>
            <a:ext cx="2028993" cy="731676"/>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Picture 2" descr="Image result for tick clipart">
            <a:extLst>
              <a:ext uri="{FF2B5EF4-FFF2-40B4-BE49-F238E27FC236}">
                <a16:creationId xmlns:a16="http://schemas.microsoft.com/office/drawing/2014/main" id="{E32124A7-F668-42DE-BA97-D623CF1CD1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964"/>
          <a:stretch/>
        </p:blipFill>
        <p:spPr bwMode="auto">
          <a:xfrm>
            <a:off x="6364605" y="1525834"/>
            <a:ext cx="965218" cy="96401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28E7BAAD-47F9-4D67-8710-ABA42D9A388D}"/>
              </a:ext>
            </a:extLst>
          </p:cNvPr>
          <p:cNvSpPr/>
          <p:nvPr/>
        </p:nvSpPr>
        <p:spPr>
          <a:xfrm>
            <a:off x="2861119" y="5943879"/>
            <a:ext cx="2762296"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87437F33-3234-46C8-B414-9E2287502572}"/>
              </a:ext>
            </a:extLst>
          </p:cNvPr>
          <p:cNvSpPr/>
          <p:nvPr/>
        </p:nvSpPr>
        <p:spPr>
          <a:xfrm>
            <a:off x="6084509" y="3343205"/>
            <a:ext cx="2398852" cy="73277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0" name="Picture 4" descr="Image result for tick clipart">
            <a:extLst>
              <a:ext uri="{FF2B5EF4-FFF2-40B4-BE49-F238E27FC236}">
                <a16:creationId xmlns:a16="http://schemas.microsoft.com/office/drawing/2014/main" id="{9CC89F23-DD37-4C57-A45B-2F8D343244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699"/>
          <a:stretch/>
        </p:blipFill>
        <p:spPr bwMode="auto">
          <a:xfrm>
            <a:off x="6347900" y="1545370"/>
            <a:ext cx="898024" cy="957764"/>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0427FE92-79DB-4F64-AFA6-7845D9B70AD8}"/>
              </a:ext>
            </a:extLst>
          </p:cNvPr>
          <p:cNvGrpSpPr/>
          <p:nvPr/>
        </p:nvGrpSpPr>
        <p:grpSpPr>
          <a:xfrm>
            <a:off x="9518453" y="474100"/>
            <a:ext cx="1855179" cy="2739546"/>
            <a:chOff x="9210675" y="2406849"/>
            <a:chExt cx="2609850" cy="3784402"/>
          </a:xfrm>
        </p:grpSpPr>
        <p:pic>
          <p:nvPicPr>
            <p:cNvPr id="53" name="Picture 4" descr="Image result for hissing snake clipart">
              <a:extLst>
                <a:ext uri="{FF2B5EF4-FFF2-40B4-BE49-F238E27FC236}">
                  <a16:creationId xmlns:a16="http://schemas.microsoft.com/office/drawing/2014/main" id="{BB49324C-A84D-4BD2-9DC6-B7B39459F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54" name="Flowchart: Alternate Process 53">
              <a:extLst>
                <a:ext uri="{FF2B5EF4-FFF2-40B4-BE49-F238E27FC236}">
                  <a16:creationId xmlns:a16="http://schemas.microsoft.com/office/drawing/2014/main" id="{69A2668F-B728-4A1E-9107-C4E295694B30}"/>
                </a:ext>
              </a:extLst>
            </p:cNvPr>
            <p:cNvSpPr/>
            <p:nvPr/>
          </p:nvSpPr>
          <p:spPr>
            <a:xfrm>
              <a:off x="9210675"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E79"/>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8AB3B358-9655-4DDF-886C-73C05624EB7B}"/>
              </a:ext>
            </a:extLst>
          </p:cNvPr>
          <p:cNvGrpSpPr/>
          <p:nvPr/>
        </p:nvGrpSpPr>
        <p:grpSpPr>
          <a:xfrm>
            <a:off x="648589" y="554435"/>
            <a:ext cx="1855179" cy="2680508"/>
            <a:chOff x="685800" y="2406849"/>
            <a:chExt cx="2609850" cy="3784402"/>
          </a:xfrm>
        </p:grpSpPr>
        <p:pic>
          <p:nvPicPr>
            <p:cNvPr id="56" name="Picture 2" descr="Image result for buzzing bee">
              <a:extLst>
                <a:ext uri="{FF2B5EF4-FFF2-40B4-BE49-F238E27FC236}">
                  <a16:creationId xmlns:a16="http://schemas.microsoft.com/office/drawing/2014/main" id="{4E1DD22E-A981-4C00-9B5B-52F05D5FA4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57" name="Flowchart: Alternate Process 56">
              <a:extLst>
                <a:ext uri="{FF2B5EF4-FFF2-40B4-BE49-F238E27FC236}">
                  <a16:creationId xmlns:a16="http://schemas.microsoft.com/office/drawing/2014/main" id="{4F3CA8BB-0FF2-44CA-8A49-3E9E5FA160F7}"/>
                </a:ext>
              </a:extLst>
            </p:cNvPr>
            <p:cNvSpPr/>
            <p:nvPr/>
          </p:nvSpPr>
          <p:spPr>
            <a:xfrm>
              <a:off x="685800"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E79"/>
                </a:solidFill>
                <a:effectLst/>
                <a:uLnTx/>
                <a:uFillTx/>
                <a:latin typeface="Calibri" panose="020F0502020204030204"/>
                <a:ea typeface="+mn-ea"/>
                <a:cs typeface="+mn-cs"/>
              </a:endParaRPr>
            </a:p>
          </p:txBody>
        </p:sp>
      </p:grpSp>
      <p:sp>
        <p:nvSpPr>
          <p:cNvPr id="58" name="Google Shape;167;p2">
            <a:extLst>
              <a:ext uri="{FF2B5EF4-FFF2-40B4-BE49-F238E27FC236}">
                <a16:creationId xmlns:a16="http://schemas.microsoft.com/office/drawing/2014/main" id="{25813769-A201-4A59-B9F7-F287FCCE4671}"/>
              </a:ext>
            </a:extLst>
          </p:cNvPr>
          <p:cNvSpPr/>
          <p:nvPr/>
        </p:nvSpPr>
        <p:spPr>
          <a:xfrm>
            <a:off x="60190" y="125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 name="Title 1">
            <a:extLst>
              <a:ext uri="{FF2B5EF4-FFF2-40B4-BE49-F238E27FC236}">
                <a16:creationId xmlns:a16="http://schemas.microsoft.com/office/drawing/2014/main" id="{03B99AEF-EC4B-4434-A2CF-8E2B5C5183F5}"/>
              </a:ext>
            </a:extLst>
          </p:cNvPr>
          <p:cNvSpPr txBox="1">
            <a:spLocks/>
          </p:cNvSpPr>
          <p:nvPr/>
        </p:nvSpPr>
        <p:spPr>
          <a:xfrm>
            <a:off x="555954" y="-69824"/>
            <a:ext cx="2810719" cy="67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Follow up 1b </a:t>
            </a:r>
            <a:endParaRPr kumimoji="0" lang="en-GB"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8382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4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8" grpId="0" animBg="1"/>
      <p:bldP spid="38" grpId="1" animBg="1"/>
      <p:bldP spid="41" grpId="0" animBg="1"/>
      <p:bldP spid="41" grpId="1" animBg="1"/>
      <p:bldP spid="42" grpId="0" animBg="1"/>
      <p:bldP spid="42" grpId="1" animBg="1"/>
      <p:bldP spid="45" grpId="0" animBg="1"/>
      <p:bldP spid="45" grpId="1" animBg="1"/>
      <p:bldP spid="46" grpId="0" animBg="1"/>
      <p:bldP spid="46" grpId="1" animBg="1"/>
      <p:bldP spid="48" grpId="0" animBg="1"/>
      <p:bldP spid="48" grpId="1" animBg="1"/>
      <p:bldP spid="49" grpId="0" animBg="1"/>
      <p:bldP spid="4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6" descr="Contando, Matemáticas, Números">
            <a:extLst>
              <a:ext uri="{FF2B5EF4-FFF2-40B4-BE49-F238E27FC236}">
                <a16:creationId xmlns:a16="http://schemas.microsoft.com/office/drawing/2014/main" id="{B6AA7B48-59C2-C946-2348-137FE9F7A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966" y="3900950"/>
            <a:ext cx="165678" cy="257217"/>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6" descr="Contando, Matemáticas, Números">
            <a:extLst>
              <a:ext uri="{FF2B5EF4-FFF2-40B4-BE49-F238E27FC236}">
                <a16:creationId xmlns:a16="http://schemas.microsoft.com/office/drawing/2014/main" id="{5A3D305B-57D2-12D5-8987-938C4AF39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835" y="3913763"/>
            <a:ext cx="165678" cy="2572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 descr="Contando, Cuatro, Matemáticas, Números">
            <a:extLst>
              <a:ext uri="{FF2B5EF4-FFF2-40B4-BE49-F238E27FC236}">
                <a16:creationId xmlns:a16="http://schemas.microsoft.com/office/drawing/2014/main" id="{C89C1112-E804-CD59-9E24-BE03A0AAC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2672" y="2550543"/>
            <a:ext cx="238731" cy="3525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descr="Contando, Matemáticas, Números">
            <a:extLst>
              <a:ext uri="{FF2B5EF4-FFF2-40B4-BE49-F238E27FC236}">
                <a16:creationId xmlns:a16="http://schemas.microsoft.com/office/drawing/2014/main" id="{693E961F-0862-FBF2-AB3F-6ED7264F8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883" y="2499815"/>
            <a:ext cx="245021" cy="380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2a</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ea typeface="Calibri"/>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ea typeface="Calibri"/>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4290972" y="152559"/>
            <a:ext cx="4266487" cy="60395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04630" y="65350"/>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4393469" y="203057"/>
            <a:ext cx="416399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Ach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nein</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 Es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gibt</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 Monster!</a:t>
            </a:r>
            <a:endPar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75" name="Trapezium 74">
            <a:extLst>
              <a:ext uri="{FF2B5EF4-FFF2-40B4-BE49-F238E27FC236}">
                <a16:creationId xmlns:a16="http://schemas.microsoft.com/office/drawing/2014/main" id="{0AF65956-7FD4-B80E-E11E-DBA06B6F133C}"/>
              </a:ext>
            </a:extLst>
          </p:cNvPr>
          <p:cNvSpPr/>
          <p:nvPr/>
        </p:nvSpPr>
        <p:spPr>
          <a:xfrm>
            <a:off x="9417238"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rapezium 82">
            <a:extLst>
              <a:ext uri="{FF2B5EF4-FFF2-40B4-BE49-F238E27FC236}">
                <a16:creationId xmlns:a16="http://schemas.microsoft.com/office/drawing/2014/main" id="{B8090E43-FCB3-5CB4-2A69-F00F3A848440}"/>
              </a:ext>
            </a:extLst>
          </p:cNvPr>
          <p:cNvSpPr/>
          <p:nvPr/>
        </p:nvSpPr>
        <p:spPr>
          <a:xfrm rot="16200000">
            <a:off x="10128698" y="4591592"/>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rapezium 84">
            <a:extLst>
              <a:ext uri="{FF2B5EF4-FFF2-40B4-BE49-F238E27FC236}">
                <a16:creationId xmlns:a16="http://schemas.microsoft.com/office/drawing/2014/main" id="{EAA07B97-010F-B385-6C96-E5507D7695A5}"/>
              </a:ext>
            </a:extLst>
          </p:cNvPr>
          <p:cNvSpPr/>
          <p:nvPr/>
        </p:nvSpPr>
        <p:spPr>
          <a:xfrm rot="10800000">
            <a:off x="9417238" y="3885556"/>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rapezium 87">
            <a:extLst>
              <a:ext uri="{FF2B5EF4-FFF2-40B4-BE49-F238E27FC236}">
                <a16:creationId xmlns:a16="http://schemas.microsoft.com/office/drawing/2014/main" id="{C15281EA-F96E-49D6-A71B-799602C1C462}"/>
              </a:ext>
            </a:extLst>
          </p:cNvPr>
          <p:cNvSpPr/>
          <p:nvPr/>
        </p:nvSpPr>
        <p:spPr>
          <a:xfrm rot="10800000">
            <a:off x="8627101" y="5313708"/>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rapezium 88">
            <a:extLst>
              <a:ext uri="{FF2B5EF4-FFF2-40B4-BE49-F238E27FC236}">
                <a16:creationId xmlns:a16="http://schemas.microsoft.com/office/drawing/2014/main" id="{EDFCEEFC-8504-B7CA-4A3E-B99F8EBB3E9E}"/>
              </a:ext>
            </a:extLst>
          </p:cNvPr>
          <p:cNvSpPr/>
          <p:nvPr/>
        </p:nvSpPr>
        <p:spPr>
          <a:xfrm>
            <a:off x="7825601"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rapezium 89">
            <a:extLst>
              <a:ext uri="{FF2B5EF4-FFF2-40B4-BE49-F238E27FC236}">
                <a16:creationId xmlns:a16="http://schemas.microsoft.com/office/drawing/2014/main" id="{08F8A20C-84B1-62BD-2A9D-C3F3B37DCF17}"/>
              </a:ext>
            </a:extLst>
          </p:cNvPr>
          <p:cNvSpPr/>
          <p:nvPr/>
        </p:nvSpPr>
        <p:spPr>
          <a:xfrm rot="10800000">
            <a:off x="7035464" y="5313708"/>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rapezium 90">
            <a:extLst>
              <a:ext uri="{FF2B5EF4-FFF2-40B4-BE49-F238E27FC236}">
                <a16:creationId xmlns:a16="http://schemas.microsoft.com/office/drawing/2014/main" id="{1113C777-B5DC-3CD4-D1C6-01E13A236BE9}"/>
              </a:ext>
            </a:extLst>
          </p:cNvPr>
          <p:cNvSpPr/>
          <p:nvPr/>
        </p:nvSpPr>
        <p:spPr>
          <a:xfrm>
            <a:off x="6255344"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rapezium 92">
            <a:extLst>
              <a:ext uri="{FF2B5EF4-FFF2-40B4-BE49-F238E27FC236}">
                <a16:creationId xmlns:a16="http://schemas.microsoft.com/office/drawing/2014/main" id="{2292C99C-AC2D-67CF-74D3-4579251F0ECF}"/>
              </a:ext>
            </a:extLst>
          </p:cNvPr>
          <p:cNvSpPr/>
          <p:nvPr/>
        </p:nvSpPr>
        <p:spPr>
          <a:xfrm>
            <a:off x="4659743"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rapezium 94">
            <a:extLst>
              <a:ext uri="{FF2B5EF4-FFF2-40B4-BE49-F238E27FC236}">
                <a16:creationId xmlns:a16="http://schemas.microsoft.com/office/drawing/2014/main" id="{946D65EA-5F69-0A41-F014-13EBC738884D}"/>
              </a:ext>
            </a:extLst>
          </p:cNvPr>
          <p:cNvSpPr/>
          <p:nvPr/>
        </p:nvSpPr>
        <p:spPr>
          <a:xfrm>
            <a:off x="3079469"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rapezium 95">
            <a:extLst>
              <a:ext uri="{FF2B5EF4-FFF2-40B4-BE49-F238E27FC236}">
                <a16:creationId xmlns:a16="http://schemas.microsoft.com/office/drawing/2014/main" id="{85356154-9BE6-9978-DF52-BEA8C69DF07E}"/>
              </a:ext>
            </a:extLst>
          </p:cNvPr>
          <p:cNvSpPr/>
          <p:nvPr/>
        </p:nvSpPr>
        <p:spPr>
          <a:xfrm rot="10800000">
            <a:off x="2289332" y="5313708"/>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rapezium 96">
            <a:extLst>
              <a:ext uri="{FF2B5EF4-FFF2-40B4-BE49-F238E27FC236}">
                <a16:creationId xmlns:a16="http://schemas.microsoft.com/office/drawing/2014/main" id="{F7C2BE40-158C-265D-A05B-1460C0B9339C}"/>
              </a:ext>
            </a:extLst>
          </p:cNvPr>
          <p:cNvSpPr/>
          <p:nvPr/>
        </p:nvSpPr>
        <p:spPr>
          <a:xfrm>
            <a:off x="1487833"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rapezium 97">
            <a:extLst>
              <a:ext uri="{FF2B5EF4-FFF2-40B4-BE49-F238E27FC236}">
                <a16:creationId xmlns:a16="http://schemas.microsoft.com/office/drawing/2014/main" id="{BAB5ECDD-2787-64B8-8BBF-AA8062D8B3FB}"/>
              </a:ext>
            </a:extLst>
          </p:cNvPr>
          <p:cNvSpPr/>
          <p:nvPr/>
        </p:nvSpPr>
        <p:spPr>
          <a:xfrm rot="10800000">
            <a:off x="697696"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rapezium 99">
            <a:extLst>
              <a:ext uri="{FF2B5EF4-FFF2-40B4-BE49-F238E27FC236}">
                <a16:creationId xmlns:a16="http://schemas.microsoft.com/office/drawing/2014/main" id="{76159B2E-3281-8A6C-AE4C-BB19E705DA23}"/>
              </a:ext>
            </a:extLst>
          </p:cNvPr>
          <p:cNvSpPr/>
          <p:nvPr/>
        </p:nvSpPr>
        <p:spPr>
          <a:xfrm>
            <a:off x="8615738"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rapezium 101">
            <a:extLst>
              <a:ext uri="{FF2B5EF4-FFF2-40B4-BE49-F238E27FC236}">
                <a16:creationId xmlns:a16="http://schemas.microsoft.com/office/drawing/2014/main" id="{FFB2ED36-FD8B-48C4-C5EA-359B42D7083A}"/>
              </a:ext>
            </a:extLst>
          </p:cNvPr>
          <p:cNvSpPr/>
          <p:nvPr/>
        </p:nvSpPr>
        <p:spPr>
          <a:xfrm>
            <a:off x="7045481"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rapezium 102">
            <a:extLst>
              <a:ext uri="{FF2B5EF4-FFF2-40B4-BE49-F238E27FC236}">
                <a16:creationId xmlns:a16="http://schemas.microsoft.com/office/drawing/2014/main" id="{332A47CB-7D6C-ACBD-D45D-EBD6C63FFAC2}"/>
              </a:ext>
            </a:extLst>
          </p:cNvPr>
          <p:cNvSpPr/>
          <p:nvPr/>
        </p:nvSpPr>
        <p:spPr>
          <a:xfrm rot="10800000">
            <a:off x="6255344" y="3885556"/>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rapezium 103">
            <a:extLst>
              <a:ext uri="{FF2B5EF4-FFF2-40B4-BE49-F238E27FC236}">
                <a16:creationId xmlns:a16="http://schemas.microsoft.com/office/drawing/2014/main" id="{0316C05F-38E5-7173-DDCB-6E89110D3BFB}"/>
              </a:ext>
            </a:extLst>
          </p:cNvPr>
          <p:cNvSpPr/>
          <p:nvPr/>
        </p:nvSpPr>
        <p:spPr>
          <a:xfrm>
            <a:off x="5449880"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rapezium 105">
            <a:extLst>
              <a:ext uri="{FF2B5EF4-FFF2-40B4-BE49-F238E27FC236}">
                <a16:creationId xmlns:a16="http://schemas.microsoft.com/office/drawing/2014/main" id="{E00769F8-B014-1A84-CD2C-7DA96AAC78BF}"/>
              </a:ext>
            </a:extLst>
          </p:cNvPr>
          <p:cNvSpPr/>
          <p:nvPr/>
        </p:nvSpPr>
        <p:spPr>
          <a:xfrm>
            <a:off x="3869606"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rapezium 106">
            <a:extLst>
              <a:ext uri="{FF2B5EF4-FFF2-40B4-BE49-F238E27FC236}">
                <a16:creationId xmlns:a16="http://schemas.microsoft.com/office/drawing/2014/main" id="{83153C35-7F4A-3EFC-13FE-F2685C029011}"/>
              </a:ext>
            </a:extLst>
          </p:cNvPr>
          <p:cNvSpPr/>
          <p:nvPr/>
        </p:nvSpPr>
        <p:spPr>
          <a:xfrm rot="10800000">
            <a:off x="3079469" y="3885556"/>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rapezium 108">
            <a:extLst>
              <a:ext uri="{FF2B5EF4-FFF2-40B4-BE49-F238E27FC236}">
                <a16:creationId xmlns:a16="http://schemas.microsoft.com/office/drawing/2014/main" id="{983DB158-0B57-D3E2-F43B-BD112A2DAB2C}"/>
              </a:ext>
            </a:extLst>
          </p:cNvPr>
          <p:cNvSpPr/>
          <p:nvPr/>
        </p:nvSpPr>
        <p:spPr>
          <a:xfrm rot="10800000">
            <a:off x="1487833"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rapezium 109">
            <a:extLst>
              <a:ext uri="{FF2B5EF4-FFF2-40B4-BE49-F238E27FC236}">
                <a16:creationId xmlns:a16="http://schemas.microsoft.com/office/drawing/2014/main" id="{74AAA89B-6EDF-349E-BBE4-D0A8A7600392}"/>
              </a:ext>
            </a:extLst>
          </p:cNvPr>
          <p:cNvSpPr/>
          <p:nvPr/>
        </p:nvSpPr>
        <p:spPr>
          <a:xfrm rot="10800000">
            <a:off x="703747" y="244366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rapezium 110">
            <a:extLst>
              <a:ext uri="{FF2B5EF4-FFF2-40B4-BE49-F238E27FC236}">
                <a16:creationId xmlns:a16="http://schemas.microsoft.com/office/drawing/2014/main" id="{FA02A39B-7889-43EB-E618-DB3A88276695}"/>
              </a:ext>
            </a:extLst>
          </p:cNvPr>
          <p:cNvSpPr/>
          <p:nvPr/>
        </p:nvSpPr>
        <p:spPr>
          <a:xfrm rot="5400000">
            <a:off x="-7713" y="3159642"/>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rapezium 111">
            <a:extLst>
              <a:ext uri="{FF2B5EF4-FFF2-40B4-BE49-F238E27FC236}">
                <a16:creationId xmlns:a16="http://schemas.microsoft.com/office/drawing/2014/main" id="{0AE0E7D9-E601-BD96-085F-312073F850B7}"/>
              </a:ext>
            </a:extLst>
          </p:cNvPr>
          <p:cNvSpPr/>
          <p:nvPr/>
        </p:nvSpPr>
        <p:spPr>
          <a:xfrm>
            <a:off x="703747" y="387561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Isosceles Triangle 112">
            <a:extLst>
              <a:ext uri="{FF2B5EF4-FFF2-40B4-BE49-F238E27FC236}">
                <a16:creationId xmlns:a16="http://schemas.microsoft.com/office/drawing/2014/main" id="{6D786518-75B5-F0C5-A6E1-308D5A570488}"/>
              </a:ext>
            </a:extLst>
          </p:cNvPr>
          <p:cNvSpPr/>
          <p:nvPr/>
        </p:nvSpPr>
        <p:spPr>
          <a:xfrm rot="2800579">
            <a:off x="219385" y="3765303"/>
            <a:ext cx="923250" cy="786426"/>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Trapezium 115">
            <a:extLst>
              <a:ext uri="{FF2B5EF4-FFF2-40B4-BE49-F238E27FC236}">
                <a16:creationId xmlns:a16="http://schemas.microsoft.com/office/drawing/2014/main" id="{3CF1C11D-69E5-2C5A-1984-749B11F4EAC4}"/>
              </a:ext>
            </a:extLst>
          </p:cNvPr>
          <p:cNvSpPr/>
          <p:nvPr/>
        </p:nvSpPr>
        <p:spPr>
          <a:xfrm rot="10800000">
            <a:off x="7035464"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rapezium 118">
            <a:extLst>
              <a:ext uri="{FF2B5EF4-FFF2-40B4-BE49-F238E27FC236}">
                <a16:creationId xmlns:a16="http://schemas.microsoft.com/office/drawing/2014/main" id="{A3FE45AE-862E-8E07-CBF9-4DE5EF0FFE93}"/>
              </a:ext>
            </a:extLst>
          </p:cNvPr>
          <p:cNvSpPr/>
          <p:nvPr/>
        </p:nvSpPr>
        <p:spPr>
          <a:xfrm>
            <a:off x="4659743"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rapezium 119">
            <a:extLst>
              <a:ext uri="{FF2B5EF4-FFF2-40B4-BE49-F238E27FC236}">
                <a16:creationId xmlns:a16="http://schemas.microsoft.com/office/drawing/2014/main" id="{03825927-4A47-2AC3-E032-FFF41A698256}"/>
              </a:ext>
            </a:extLst>
          </p:cNvPr>
          <p:cNvSpPr/>
          <p:nvPr/>
        </p:nvSpPr>
        <p:spPr>
          <a:xfrm rot="10800000">
            <a:off x="3869606" y="245382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rapezium 120">
            <a:extLst>
              <a:ext uri="{FF2B5EF4-FFF2-40B4-BE49-F238E27FC236}">
                <a16:creationId xmlns:a16="http://schemas.microsoft.com/office/drawing/2014/main" id="{751533C5-D971-B458-7C4E-D0D95718FEEC}"/>
              </a:ext>
            </a:extLst>
          </p:cNvPr>
          <p:cNvSpPr/>
          <p:nvPr/>
        </p:nvSpPr>
        <p:spPr>
          <a:xfrm>
            <a:off x="3079469"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rapezium 121">
            <a:extLst>
              <a:ext uri="{FF2B5EF4-FFF2-40B4-BE49-F238E27FC236}">
                <a16:creationId xmlns:a16="http://schemas.microsoft.com/office/drawing/2014/main" id="{08287C85-5FCE-CCA1-4A9C-7B7B52B441EF}"/>
              </a:ext>
            </a:extLst>
          </p:cNvPr>
          <p:cNvSpPr/>
          <p:nvPr/>
        </p:nvSpPr>
        <p:spPr>
          <a:xfrm rot="10800000">
            <a:off x="2289332" y="245382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rapezium 122">
            <a:extLst>
              <a:ext uri="{FF2B5EF4-FFF2-40B4-BE49-F238E27FC236}">
                <a16:creationId xmlns:a16="http://schemas.microsoft.com/office/drawing/2014/main" id="{A5D6C036-71BD-25EC-B774-EDC1175B1001}"/>
              </a:ext>
            </a:extLst>
          </p:cNvPr>
          <p:cNvSpPr/>
          <p:nvPr/>
        </p:nvSpPr>
        <p:spPr>
          <a:xfrm>
            <a:off x="1487833"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rapezium 124">
            <a:extLst>
              <a:ext uri="{FF2B5EF4-FFF2-40B4-BE49-F238E27FC236}">
                <a16:creationId xmlns:a16="http://schemas.microsoft.com/office/drawing/2014/main" id="{9042ED5F-D77A-A41C-E771-ABE0A5E8226C}"/>
              </a:ext>
            </a:extLst>
          </p:cNvPr>
          <p:cNvSpPr/>
          <p:nvPr/>
        </p:nvSpPr>
        <p:spPr>
          <a:xfrm rot="10800000">
            <a:off x="8612657"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rapezium 125">
            <a:extLst>
              <a:ext uri="{FF2B5EF4-FFF2-40B4-BE49-F238E27FC236}">
                <a16:creationId xmlns:a16="http://schemas.microsoft.com/office/drawing/2014/main" id="{A420E86C-8D68-BD25-54B7-65654A3FF758}"/>
              </a:ext>
            </a:extLst>
          </p:cNvPr>
          <p:cNvSpPr/>
          <p:nvPr/>
        </p:nvSpPr>
        <p:spPr>
          <a:xfrm>
            <a:off x="7811158"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Arrow: Right 127">
            <a:extLst>
              <a:ext uri="{FF2B5EF4-FFF2-40B4-BE49-F238E27FC236}">
                <a16:creationId xmlns:a16="http://schemas.microsoft.com/office/drawing/2014/main" id="{12F77ED3-EC7D-D84C-4FF0-9F53A7A974CB}"/>
              </a:ext>
            </a:extLst>
          </p:cNvPr>
          <p:cNvSpPr/>
          <p:nvPr/>
        </p:nvSpPr>
        <p:spPr>
          <a:xfrm>
            <a:off x="188872" y="5606857"/>
            <a:ext cx="521370" cy="459765"/>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Arrow: Right 128">
            <a:extLst>
              <a:ext uri="{FF2B5EF4-FFF2-40B4-BE49-F238E27FC236}">
                <a16:creationId xmlns:a16="http://schemas.microsoft.com/office/drawing/2014/main" id="{12FA2F72-7B7A-8510-92EE-4CB419E587AE}"/>
              </a:ext>
            </a:extLst>
          </p:cNvPr>
          <p:cNvSpPr/>
          <p:nvPr/>
        </p:nvSpPr>
        <p:spPr>
          <a:xfrm>
            <a:off x="10435490" y="2567728"/>
            <a:ext cx="541317" cy="459765"/>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Isosceles Triangle 129">
            <a:extLst>
              <a:ext uri="{FF2B5EF4-FFF2-40B4-BE49-F238E27FC236}">
                <a16:creationId xmlns:a16="http://schemas.microsoft.com/office/drawing/2014/main" id="{6463D3D0-40F7-E294-CD7E-EA4CAF2180F9}"/>
              </a:ext>
            </a:extLst>
          </p:cNvPr>
          <p:cNvSpPr/>
          <p:nvPr/>
        </p:nvSpPr>
        <p:spPr>
          <a:xfrm rot="8093404">
            <a:off x="237344" y="2640050"/>
            <a:ext cx="859494" cy="796692"/>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Isosceles Triangle 130">
            <a:extLst>
              <a:ext uri="{FF2B5EF4-FFF2-40B4-BE49-F238E27FC236}">
                <a16:creationId xmlns:a16="http://schemas.microsoft.com/office/drawing/2014/main" id="{C8986C4F-3626-C2AF-32FD-0D0D4A83C51B}"/>
              </a:ext>
            </a:extLst>
          </p:cNvPr>
          <p:cNvSpPr/>
          <p:nvPr/>
        </p:nvSpPr>
        <p:spPr>
          <a:xfrm rot="13539724">
            <a:off x="10027306" y="4083255"/>
            <a:ext cx="923250" cy="786426"/>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Isosceles Triangle 131">
            <a:extLst>
              <a:ext uri="{FF2B5EF4-FFF2-40B4-BE49-F238E27FC236}">
                <a16:creationId xmlns:a16="http://schemas.microsoft.com/office/drawing/2014/main" id="{D9633EDE-B624-F20C-5ACF-1A12555C74B4}"/>
              </a:ext>
            </a:extLst>
          </p:cNvPr>
          <p:cNvSpPr/>
          <p:nvPr/>
        </p:nvSpPr>
        <p:spPr>
          <a:xfrm rot="18886497">
            <a:off x="10055158" y="5185700"/>
            <a:ext cx="859494" cy="796692"/>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 name="Picture 10" descr="Free monsters cute monsters drawing vector">
            <a:extLst>
              <a:ext uri="{FF2B5EF4-FFF2-40B4-BE49-F238E27FC236}">
                <a16:creationId xmlns:a16="http://schemas.microsoft.com/office/drawing/2014/main" id="{BB127703-B5AF-338B-938A-916FB929E5D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757" t="45317"/>
          <a:stretch/>
        </p:blipFill>
        <p:spPr bwMode="auto">
          <a:xfrm>
            <a:off x="9616480" y="5366733"/>
            <a:ext cx="581791" cy="69988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2" descr="Free monsters cartoon monsters cute monsters vector">
            <a:extLst>
              <a:ext uri="{FF2B5EF4-FFF2-40B4-BE49-F238E27FC236}">
                <a16:creationId xmlns:a16="http://schemas.microsoft.com/office/drawing/2014/main" id="{384FDE16-7E5C-4468-8440-993A90A6D41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18" t="57096"/>
          <a:stretch/>
        </p:blipFill>
        <p:spPr bwMode="auto">
          <a:xfrm>
            <a:off x="7252473" y="5386876"/>
            <a:ext cx="710488" cy="62573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4" descr="Free monster alien green vector">
            <a:extLst>
              <a:ext uri="{FF2B5EF4-FFF2-40B4-BE49-F238E27FC236}">
                <a16:creationId xmlns:a16="http://schemas.microsoft.com/office/drawing/2014/main" id="{B1E4325B-02B9-4FEF-5F82-770B39D313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3953" y="5386876"/>
            <a:ext cx="593269" cy="69929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6" descr="Free monster small creature vector">
            <a:extLst>
              <a:ext uri="{FF2B5EF4-FFF2-40B4-BE49-F238E27FC236}">
                <a16:creationId xmlns:a16="http://schemas.microsoft.com/office/drawing/2014/main" id="{ABC47FE8-2C83-F591-6A0B-7DF1F2F15D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5644" y="5347462"/>
            <a:ext cx="588448" cy="69361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0" descr="Free monsters cute monsters drawing vector">
            <a:extLst>
              <a:ext uri="{FF2B5EF4-FFF2-40B4-BE49-F238E27FC236}">
                <a16:creationId xmlns:a16="http://schemas.microsoft.com/office/drawing/2014/main" id="{DDB1AC58-9775-F684-A404-B91DBDE76DD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3647" r="48757" b="11411"/>
          <a:stretch/>
        </p:blipFill>
        <p:spPr bwMode="auto">
          <a:xfrm>
            <a:off x="8751770" y="5347462"/>
            <a:ext cx="801771" cy="69989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Free monsters cute monsters drawing vector">
            <a:extLst>
              <a:ext uri="{FF2B5EF4-FFF2-40B4-BE49-F238E27FC236}">
                <a16:creationId xmlns:a16="http://schemas.microsoft.com/office/drawing/2014/main" id="{F63B2929-EBFD-7203-1F85-916800E302E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7158" t="1" b="55460"/>
          <a:stretch/>
        </p:blipFill>
        <p:spPr bwMode="auto">
          <a:xfrm>
            <a:off x="4783518" y="5407877"/>
            <a:ext cx="826789" cy="69361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0" descr="Free monsters cute monsters drawing vector">
            <a:extLst>
              <a:ext uri="{FF2B5EF4-FFF2-40B4-BE49-F238E27FC236}">
                <a16:creationId xmlns:a16="http://schemas.microsoft.com/office/drawing/2014/main" id="{3D5F3042-6BBC-42DF-3EDB-8B2DDA17C9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7771" b="55461"/>
          <a:stretch/>
        </p:blipFill>
        <p:spPr bwMode="auto">
          <a:xfrm>
            <a:off x="1655942" y="5442828"/>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2" descr="Free monsters cartoon monsters cute monsters vector">
            <a:extLst>
              <a:ext uri="{FF2B5EF4-FFF2-40B4-BE49-F238E27FC236}">
                <a16:creationId xmlns:a16="http://schemas.microsoft.com/office/drawing/2014/main" id="{EAD6471C-2467-E5AD-0EE2-A019FD2CCF6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2451807" y="5394250"/>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2" descr="Free monsters cartoon monsters cute monsters vector">
            <a:extLst>
              <a:ext uri="{FF2B5EF4-FFF2-40B4-BE49-F238E27FC236}">
                <a16:creationId xmlns:a16="http://schemas.microsoft.com/office/drawing/2014/main" id="{9C14023D-03BE-7936-9562-90F44D03FAB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3268942" y="5471363"/>
            <a:ext cx="669397" cy="59724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2" descr="Free monsters cartoon monsters cute monsters vector">
            <a:extLst>
              <a:ext uri="{FF2B5EF4-FFF2-40B4-BE49-F238E27FC236}">
                <a16:creationId xmlns:a16="http://schemas.microsoft.com/office/drawing/2014/main" id="{452DA428-3319-B016-C91B-D3BE4DA857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37" b="42411"/>
          <a:stretch/>
        </p:blipFill>
        <p:spPr bwMode="auto">
          <a:xfrm>
            <a:off x="6438124" y="5407877"/>
            <a:ext cx="636713" cy="75297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6" descr="Free monster small creature vector">
            <a:extLst>
              <a:ext uri="{FF2B5EF4-FFF2-40B4-BE49-F238E27FC236}">
                <a16:creationId xmlns:a16="http://schemas.microsoft.com/office/drawing/2014/main" id="{7D9B7C1F-0BA3-031D-1502-B7A39BDFC5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81046" y="3956192"/>
            <a:ext cx="588448"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0" descr="Free monsters cute monsters drawing vector">
            <a:extLst>
              <a:ext uri="{FF2B5EF4-FFF2-40B4-BE49-F238E27FC236}">
                <a16:creationId xmlns:a16="http://schemas.microsoft.com/office/drawing/2014/main" id="{E88F6D0E-8082-0AE2-A480-B4CE8EC1621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7158" t="1" b="55460"/>
          <a:stretch/>
        </p:blipFill>
        <p:spPr bwMode="auto">
          <a:xfrm>
            <a:off x="10261210" y="4685427"/>
            <a:ext cx="826789"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0" descr="Free monsters cute monsters drawing vector">
            <a:extLst>
              <a:ext uri="{FF2B5EF4-FFF2-40B4-BE49-F238E27FC236}">
                <a16:creationId xmlns:a16="http://schemas.microsoft.com/office/drawing/2014/main" id="{62DC6BF9-8719-08F8-D3C1-84DFA456855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7771" b="55461"/>
          <a:stretch/>
        </p:blipFill>
        <p:spPr bwMode="auto">
          <a:xfrm>
            <a:off x="9569078" y="3969382"/>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2" descr="Free monsters cartoon monsters cute monsters vector">
            <a:extLst>
              <a:ext uri="{FF2B5EF4-FFF2-40B4-BE49-F238E27FC236}">
                <a16:creationId xmlns:a16="http://schemas.microsoft.com/office/drawing/2014/main" id="{9D94C06D-658A-FCDC-C6F1-A740083C056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10256415" y="5316891"/>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2" descr="Free monsters cartoon monsters cute monsters vector">
            <a:extLst>
              <a:ext uri="{FF2B5EF4-FFF2-40B4-BE49-F238E27FC236}">
                <a16:creationId xmlns:a16="http://schemas.microsoft.com/office/drawing/2014/main" id="{4C1C2B53-851F-57E0-3FB5-69CAAEF44D2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10304361" y="4039880"/>
            <a:ext cx="669397" cy="59724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2" descr="Free monsters cartoon monsters cute monsters vector">
            <a:extLst>
              <a:ext uri="{FF2B5EF4-FFF2-40B4-BE49-F238E27FC236}">
                <a16:creationId xmlns:a16="http://schemas.microsoft.com/office/drawing/2014/main" id="{18B398DC-EF87-6A79-30E8-210954B26BD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18" t="57096"/>
          <a:stretch/>
        </p:blipFill>
        <p:spPr bwMode="auto">
          <a:xfrm>
            <a:off x="5637059" y="3976485"/>
            <a:ext cx="710488" cy="62573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4" descr="Free monster alien green vector">
            <a:extLst>
              <a:ext uri="{FF2B5EF4-FFF2-40B4-BE49-F238E27FC236}">
                <a16:creationId xmlns:a16="http://schemas.microsoft.com/office/drawing/2014/main" id="{40E0D954-F917-F7F6-D692-D92980825C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8539" y="3976485"/>
            <a:ext cx="593269" cy="69929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0" descr="Free monsters cute monsters drawing vector">
            <a:extLst>
              <a:ext uri="{FF2B5EF4-FFF2-40B4-BE49-F238E27FC236}">
                <a16:creationId xmlns:a16="http://schemas.microsoft.com/office/drawing/2014/main" id="{B649E58B-198D-D7CE-66A6-3B52DE49762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3647" r="48757" b="11411"/>
          <a:stretch/>
        </p:blipFill>
        <p:spPr bwMode="auto">
          <a:xfrm>
            <a:off x="7136356" y="3937071"/>
            <a:ext cx="801771" cy="69989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Free monsters cute monsters drawing vector">
            <a:extLst>
              <a:ext uri="{FF2B5EF4-FFF2-40B4-BE49-F238E27FC236}">
                <a16:creationId xmlns:a16="http://schemas.microsoft.com/office/drawing/2014/main" id="{BEC172D8-60E1-8932-8271-AE983E75F28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7771" b="55461"/>
          <a:stretch/>
        </p:blipFill>
        <p:spPr bwMode="auto">
          <a:xfrm>
            <a:off x="3280909" y="4025063"/>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2" descr="Free monsters cartoon monsters cute monsters vector">
            <a:extLst>
              <a:ext uri="{FF2B5EF4-FFF2-40B4-BE49-F238E27FC236}">
                <a16:creationId xmlns:a16="http://schemas.microsoft.com/office/drawing/2014/main" id="{A45C1370-F33B-E118-28D8-E4EC899C78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4076774" y="3976485"/>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0" descr="Free monsters cute monsters drawing vector">
            <a:extLst>
              <a:ext uri="{FF2B5EF4-FFF2-40B4-BE49-F238E27FC236}">
                <a16:creationId xmlns:a16="http://schemas.microsoft.com/office/drawing/2014/main" id="{53C6A0CC-3B7D-79CE-87EA-FC1728F7CB1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757" t="45317"/>
          <a:stretch/>
        </p:blipFill>
        <p:spPr bwMode="auto">
          <a:xfrm>
            <a:off x="1756965" y="2452804"/>
            <a:ext cx="581791" cy="699889"/>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2" descr="Free monsters cartoon monsters cute monsters vector">
            <a:extLst>
              <a:ext uri="{FF2B5EF4-FFF2-40B4-BE49-F238E27FC236}">
                <a16:creationId xmlns:a16="http://schemas.microsoft.com/office/drawing/2014/main" id="{BF5B918A-C98A-1BDD-0B55-B102EF08B6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18" t="57096"/>
          <a:stretch/>
        </p:blipFill>
        <p:spPr bwMode="auto">
          <a:xfrm>
            <a:off x="884314" y="3987342"/>
            <a:ext cx="710488" cy="62573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4" descr="Free monster alien green vector">
            <a:extLst>
              <a:ext uri="{FF2B5EF4-FFF2-40B4-BE49-F238E27FC236}">
                <a16:creationId xmlns:a16="http://schemas.microsoft.com/office/drawing/2014/main" id="{542BD3B8-1BFB-ECF0-31C4-BB528E03B8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0677" y="2447963"/>
            <a:ext cx="593269" cy="699297"/>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Free monsters cute monsters drawing vector">
            <a:extLst>
              <a:ext uri="{FF2B5EF4-FFF2-40B4-BE49-F238E27FC236}">
                <a16:creationId xmlns:a16="http://schemas.microsoft.com/office/drawing/2014/main" id="{C2FB81B2-51BA-1571-D5ED-70A75E4FB21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3647" r="48757" b="11411"/>
          <a:stretch/>
        </p:blipFill>
        <p:spPr bwMode="auto">
          <a:xfrm>
            <a:off x="136902" y="3870265"/>
            <a:ext cx="801771" cy="69989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Free monsters cute monsters drawing vector">
            <a:extLst>
              <a:ext uri="{FF2B5EF4-FFF2-40B4-BE49-F238E27FC236}">
                <a16:creationId xmlns:a16="http://schemas.microsoft.com/office/drawing/2014/main" id="{11B1305A-0302-C5F7-47C5-A6081D3ED46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7158" t="1" b="55460"/>
          <a:stretch/>
        </p:blipFill>
        <p:spPr bwMode="auto">
          <a:xfrm>
            <a:off x="1548907" y="3940209"/>
            <a:ext cx="826789" cy="693614"/>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2" descr="Free monsters cartoon monsters cute monsters vector">
            <a:extLst>
              <a:ext uri="{FF2B5EF4-FFF2-40B4-BE49-F238E27FC236}">
                <a16:creationId xmlns:a16="http://schemas.microsoft.com/office/drawing/2014/main" id="{2AD8D0FF-FDDB-6282-AF0F-CDA68879B72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37" b="42411"/>
          <a:stretch/>
        </p:blipFill>
        <p:spPr bwMode="auto">
          <a:xfrm>
            <a:off x="139482" y="3203216"/>
            <a:ext cx="636713" cy="75297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Free monsters cartoon monsters cute monsters vector">
            <a:extLst>
              <a:ext uri="{FF2B5EF4-FFF2-40B4-BE49-F238E27FC236}">
                <a16:creationId xmlns:a16="http://schemas.microsoft.com/office/drawing/2014/main" id="{511F5326-F4A7-6A08-9378-705E1519136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273175" y="2574676"/>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0" descr="Free monsters cute monsters drawing vector">
            <a:extLst>
              <a:ext uri="{FF2B5EF4-FFF2-40B4-BE49-F238E27FC236}">
                <a16:creationId xmlns:a16="http://schemas.microsoft.com/office/drawing/2014/main" id="{11BB0B4D-C5E0-F278-71D4-ED9DE7D266E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7771" b="55461"/>
          <a:stretch/>
        </p:blipFill>
        <p:spPr bwMode="auto">
          <a:xfrm>
            <a:off x="2420034" y="2548393"/>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2" descr="Free monsters cartoon monsters cute monsters vector">
            <a:extLst>
              <a:ext uri="{FF2B5EF4-FFF2-40B4-BE49-F238E27FC236}">
                <a16:creationId xmlns:a16="http://schemas.microsoft.com/office/drawing/2014/main" id="{24610BFB-181B-F6AE-4BFC-AB52B0529B2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3215899" y="2499815"/>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16" descr="Free monster small creature vector">
            <a:extLst>
              <a:ext uri="{FF2B5EF4-FFF2-40B4-BE49-F238E27FC236}">
                <a16:creationId xmlns:a16="http://schemas.microsoft.com/office/drawing/2014/main" id="{F8372531-7548-D4A0-C1AB-88F6A5FF2D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7060" y="2479839"/>
            <a:ext cx="588448" cy="69361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2" descr="Free monsters cartoon monsters cute monsters vector">
            <a:extLst>
              <a:ext uri="{FF2B5EF4-FFF2-40B4-BE49-F238E27FC236}">
                <a16:creationId xmlns:a16="http://schemas.microsoft.com/office/drawing/2014/main" id="{791F9BCE-436F-2F4D-8C33-986FBFB6897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4841878" y="2574676"/>
            <a:ext cx="669397" cy="59724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0" descr="Free monsters cute monsters drawing vector">
            <a:extLst>
              <a:ext uri="{FF2B5EF4-FFF2-40B4-BE49-F238E27FC236}">
                <a16:creationId xmlns:a16="http://schemas.microsoft.com/office/drawing/2014/main" id="{39B37B33-3DD2-FFF7-1C24-50053427BB2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7771" b="55461"/>
          <a:stretch/>
        </p:blipFill>
        <p:spPr bwMode="auto">
          <a:xfrm>
            <a:off x="7227469" y="2482511"/>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2" descr="Free monsters cartoon monsters cute monsters vector">
            <a:extLst>
              <a:ext uri="{FF2B5EF4-FFF2-40B4-BE49-F238E27FC236}">
                <a16:creationId xmlns:a16="http://schemas.microsoft.com/office/drawing/2014/main" id="{9EE35653-127B-7E31-5D2A-C5A0FFA74FB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8730026" y="2452804"/>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2" descr="Free monsters cartoon monsters cute monsters vector">
            <a:extLst>
              <a:ext uri="{FF2B5EF4-FFF2-40B4-BE49-F238E27FC236}">
                <a16:creationId xmlns:a16="http://schemas.microsoft.com/office/drawing/2014/main" id="{AFD13BEE-1173-111E-BDFD-52DCA0511CA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7962752" y="2553009"/>
            <a:ext cx="669397" cy="59724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0" descr="Contando, Matemáticas, Números">
            <a:extLst>
              <a:ext uri="{FF2B5EF4-FFF2-40B4-BE49-F238E27FC236}">
                <a16:creationId xmlns:a16="http://schemas.microsoft.com/office/drawing/2014/main" id="{7DB8E178-6D23-C99F-4957-E1B8F9E91C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8064" y="3956192"/>
            <a:ext cx="239157" cy="312744"/>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2" descr="Contando, Matemáticas, Números">
            <a:extLst>
              <a:ext uri="{FF2B5EF4-FFF2-40B4-BE49-F238E27FC236}">
                <a16:creationId xmlns:a16="http://schemas.microsoft.com/office/drawing/2014/main" id="{A57A6524-EE40-4BBC-66BE-8CF3CC622B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2391" y="5321414"/>
            <a:ext cx="335078" cy="35602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4" descr="Contando, Cinco, Matemáticas, Números">
            <a:extLst>
              <a:ext uri="{FF2B5EF4-FFF2-40B4-BE49-F238E27FC236}">
                <a16:creationId xmlns:a16="http://schemas.microsoft.com/office/drawing/2014/main" id="{870F52DA-E250-67ED-867E-43BB7F3683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59980" y="5337946"/>
            <a:ext cx="273055" cy="365506"/>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 descr="Contando, Cuatro, Matemáticas, Números">
            <a:extLst>
              <a:ext uri="{FF2B5EF4-FFF2-40B4-BE49-F238E27FC236}">
                <a16:creationId xmlns:a16="http://schemas.microsoft.com/office/drawing/2014/main" id="{0C1668CB-8051-5F04-1486-5D444DE3A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8151">
            <a:off x="5065491" y="3931867"/>
            <a:ext cx="249631" cy="3686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alien monster print vector">
            <a:extLst>
              <a:ext uri="{FF2B5EF4-FFF2-40B4-BE49-F238E27FC236}">
                <a16:creationId xmlns:a16="http://schemas.microsoft.com/office/drawing/2014/main" id="{5E610AEC-F394-7C61-4AD1-EC842292608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3316" y="5750485"/>
            <a:ext cx="383322" cy="335688"/>
          </a:xfrm>
          <a:prstGeom prst="rect">
            <a:avLst/>
          </a:prstGeom>
          <a:noFill/>
          <a:extLst>
            <a:ext uri="{909E8E84-426E-40DD-AFC4-6F175D3DCCD1}">
              <a14:hiddenFill xmlns:a14="http://schemas.microsoft.com/office/drawing/2010/main">
                <a:solidFill>
                  <a:srgbClr val="FFFFFF"/>
                </a:solidFill>
              </a14:hiddenFill>
            </a:ext>
          </a:extLst>
        </p:spPr>
      </p:pic>
      <p:sp>
        <p:nvSpPr>
          <p:cNvPr id="94" name="Trapezium 93">
            <a:extLst>
              <a:ext uri="{FF2B5EF4-FFF2-40B4-BE49-F238E27FC236}">
                <a16:creationId xmlns:a16="http://schemas.microsoft.com/office/drawing/2014/main" id="{48C9E534-5331-BBA2-1D6E-FBAB2A7D3C07}"/>
              </a:ext>
            </a:extLst>
          </p:cNvPr>
          <p:cNvSpPr/>
          <p:nvPr/>
        </p:nvSpPr>
        <p:spPr>
          <a:xfrm rot="10800000">
            <a:off x="3881726" y="5312772"/>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9" name="Picture 2" descr="Free alien monster print vector">
            <a:extLst>
              <a:ext uri="{FF2B5EF4-FFF2-40B4-BE49-F238E27FC236}">
                <a16:creationId xmlns:a16="http://schemas.microsoft.com/office/drawing/2014/main" id="{641F2EB4-6141-976D-A313-52C82A45028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18269" y="5774749"/>
            <a:ext cx="383322" cy="335688"/>
          </a:xfrm>
          <a:prstGeom prst="rect">
            <a:avLst/>
          </a:prstGeom>
          <a:noFill/>
          <a:extLst>
            <a:ext uri="{909E8E84-426E-40DD-AFC4-6F175D3DCCD1}">
              <a14:hiddenFill xmlns:a14="http://schemas.microsoft.com/office/drawing/2010/main">
                <a:solidFill>
                  <a:srgbClr val="FFFFFF"/>
                </a:solidFill>
              </a14:hiddenFill>
            </a:ext>
          </a:extLst>
        </p:spPr>
      </p:pic>
      <p:sp>
        <p:nvSpPr>
          <p:cNvPr id="180" name="Trapezium 179">
            <a:extLst>
              <a:ext uri="{FF2B5EF4-FFF2-40B4-BE49-F238E27FC236}">
                <a16:creationId xmlns:a16="http://schemas.microsoft.com/office/drawing/2014/main" id="{37AC40E6-5240-B0F7-FAE4-BED5B460902B}"/>
              </a:ext>
            </a:extLst>
          </p:cNvPr>
          <p:cNvSpPr/>
          <p:nvPr/>
        </p:nvSpPr>
        <p:spPr>
          <a:xfrm rot="10800000">
            <a:off x="5455619" y="5312774"/>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2" name="Picture 2" descr="Free alien monster print vector">
            <a:extLst>
              <a:ext uri="{FF2B5EF4-FFF2-40B4-BE49-F238E27FC236}">
                <a16:creationId xmlns:a16="http://schemas.microsoft.com/office/drawing/2014/main" id="{C65A78C4-4616-0C3E-8AC8-EC2C17D6F7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97592" y="4228477"/>
            <a:ext cx="383322" cy="335688"/>
          </a:xfrm>
          <a:prstGeom prst="rect">
            <a:avLst/>
          </a:prstGeom>
          <a:noFill/>
          <a:extLst>
            <a:ext uri="{909E8E84-426E-40DD-AFC4-6F175D3DCCD1}">
              <a14:hiddenFill xmlns:a14="http://schemas.microsoft.com/office/drawing/2010/main">
                <a:solidFill>
                  <a:srgbClr val="FFFFFF"/>
                </a:solidFill>
              </a14:hiddenFill>
            </a:ext>
          </a:extLst>
        </p:spPr>
      </p:pic>
      <p:sp>
        <p:nvSpPr>
          <p:cNvPr id="181" name="Trapezium 180">
            <a:extLst>
              <a:ext uri="{FF2B5EF4-FFF2-40B4-BE49-F238E27FC236}">
                <a16:creationId xmlns:a16="http://schemas.microsoft.com/office/drawing/2014/main" id="{E532E973-CE41-9D1F-194F-954EC38E242B}"/>
              </a:ext>
            </a:extLst>
          </p:cNvPr>
          <p:cNvSpPr/>
          <p:nvPr/>
        </p:nvSpPr>
        <p:spPr>
          <a:xfrm rot="10800000">
            <a:off x="7833121" y="3889932"/>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5" name="Picture 2" descr="Free alien monster print vector">
            <a:extLst>
              <a:ext uri="{FF2B5EF4-FFF2-40B4-BE49-F238E27FC236}">
                <a16:creationId xmlns:a16="http://schemas.microsoft.com/office/drawing/2014/main" id="{253F6B89-99DB-9F97-8DA4-B253E764229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93517" y="4308624"/>
            <a:ext cx="383322" cy="335688"/>
          </a:xfrm>
          <a:prstGeom prst="rect">
            <a:avLst/>
          </a:prstGeom>
          <a:noFill/>
          <a:extLst>
            <a:ext uri="{909E8E84-426E-40DD-AFC4-6F175D3DCCD1}">
              <a14:hiddenFill xmlns:a14="http://schemas.microsoft.com/office/drawing/2010/main">
                <a:solidFill>
                  <a:srgbClr val="FFFFFF"/>
                </a:solidFill>
              </a14:hiddenFill>
            </a:ext>
          </a:extLst>
        </p:spPr>
      </p:pic>
      <p:sp>
        <p:nvSpPr>
          <p:cNvPr id="186" name="Trapezium 185">
            <a:extLst>
              <a:ext uri="{FF2B5EF4-FFF2-40B4-BE49-F238E27FC236}">
                <a16:creationId xmlns:a16="http://schemas.microsoft.com/office/drawing/2014/main" id="{D203D4A2-4BEE-2A71-D0F3-8DFFF337CA74}"/>
              </a:ext>
            </a:extLst>
          </p:cNvPr>
          <p:cNvSpPr/>
          <p:nvPr/>
        </p:nvSpPr>
        <p:spPr>
          <a:xfrm rot="10800000">
            <a:off x="4653261" y="3886492"/>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7" name="Picture 2" descr="Free alien monster print vector">
            <a:extLst>
              <a:ext uri="{FF2B5EF4-FFF2-40B4-BE49-F238E27FC236}">
                <a16:creationId xmlns:a16="http://schemas.microsoft.com/office/drawing/2014/main" id="{43BE7E2E-50F0-35ED-ACD4-C5CD15146C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37819" y="4326133"/>
            <a:ext cx="383322" cy="335688"/>
          </a:xfrm>
          <a:prstGeom prst="rect">
            <a:avLst/>
          </a:prstGeom>
          <a:noFill/>
          <a:extLst>
            <a:ext uri="{909E8E84-426E-40DD-AFC4-6F175D3DCCD1}">
              <a14:hiddenFill xmlns:a14="http://schemas.microsoft.com/office/drawing/2010/main">
                <a:solidFill>
                  <a:srgbClr val="FFFFFF"/>
                </a:solidFill>
              </a14:hiddenFill>
            </a:ext>
          </a:extLst>
        </p:spPr>
      </p:pic>
      <p:sp>
        <p:nvSpPr>
          <p:cNvPr id="188" name="Trapezium 187">
            <a:extLst>
              <a:ext uri="{FF2B5EF4-FFF2-40B4-BE49-F238E27FC236}">
                <a16:creationId xmlns:a16="http://schemas.microsoft.com/office/drawing/2014/main" id="{7FC61858-55CB-5ECE-7826-32E5F1D9D496}"/>
              </a:ext>
            </a:extLst>
          </p:cNvPr>
          <p:cNvSpPr/>
          <p:nvPr/>
        </p:nvSpPr>
        <p:spPr>
          <a:xfrm>
            <a:off x="2278664" y="3888807"/>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9" name="Picture 6" descr="Contando, Matemáticas, Números">
            <a:extLst>
              <a:ext uri="{FF2B5EF4-FFF2-40B4-BE49-F238E27FC236}">
                <a16:creationId xmlns:a16="http://schemas.microsoft.com/office/drawing/2014/main" id="{414D5E8A-094B-CF27-5643-9B6480120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946" y="2535638"/>
            <a:ext cx="196074" cy="304408"/>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2" descr="Contando, Matemáticas, Números">
            <a:extLst>
              <a:ext uri="{FF2B5EF4-FFF2-40B4-BE49-F238E27FC236}">
                <a16:creationId xmlns:a16="http://schemas.microsoft.com/office/drawing/2014/main" id="{6FB86ECD-DB35-D21A-AD9D-C4C6B26352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33376" y="2531668"/>
            <a:ext cx="242846" cy="298575"/>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 descr="Free alien monster print vector">
            <a:extLst>
              <a:ext uri="{FF2B5EF4-FFF2-40B4-BE49-F238E27FC236}">
                <a16:creationId xmlns:a16="http://schemas.microsoft.com/office/drawing/2014/main" id="{A1653149-4298-734A-BEE2-EB0BE53FFC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86851" y="2918829"/>
            <a:ext cx="383322" cy="335688"/>
          </a:xfrm>
          <a:prstGeom prst="rect">
            <a:avLst/>
          </a:prstGeom>
          <a:noFill/>
          <a:extLst>
            <a:ext uri="{909E8E84-426E-40DD-AFC4-6F175D3DCCD1}">
              <a14:hiddenFill xmlns:a14="http://schemas.microsoft.com/office/drawing/2010/main">
                <a:solidFill>
                  <a:srgbClr val="FFFFFF"/>
                </a:solidFill>
              </a14:hiddenFill>
            </a:ext>
          </a:extLst>
        </p:spPr>
      </p:pic>
      <p:sp>
        <p:nvSpPr>
          <p:cNvPr id="1024" name="Trapezium 1023">
            <a:extLst>
              <a:ext uri="{FF2B5EF4-FFF2-40B4-BE49-F238E27FC236}">
                <a16:creationId xmlns:a16="http://schemas.microsoft.com/office/drawing/2014/main" id="{EF386E12-1FCF-76AD-01B7-6A0815B86F7F}"/>
              </a:ext>
            </a:extLst>
          </p:cNvPr>
          <p:cNvSpPr/>
          <p:nvPr/>
        </p:nvSpPr>
        <p:spPr>
          <a:xfrm rot="10800000">
            <a:off x="5458271" y="2452670"/>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5" name="Picture 2" descr="Free alien monster print vector">
            <a:extLst>
              <a:ext uri="{FF2B5EF4-FFF2-40B4-BE49-F238E27FC236}">
                <a16:creationId xmlns:a16="http://schemas.microsoft.com/office/drawing/2014/main" id="{E7D32803-DF22-3DC3-C598-5FF7135F9F8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78243" y="2932405"/>
            <a:ext cx="383322" cy="3356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 descr="Free alien monster print vector">
            <a:extLst>
              <a:ext uri="{FF2B5EF4-FFF2-40B4-BE49-F238E27FC236}">
                <a16:creationId xmlns:a16="http://schemas.microsoft.com/office/drawing/2014/main" id="{27773F55-2074-AD66-3E64-827F8F193C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74564" y="2922502"/>
            <a:ext cx="383322" cy="335688"/>
          </a:xfrm>
          <a:prstGeom prst="rect">
            <a:avLst/>
          </a:prstGeom>
          <a:noFill/>
          <a:extLst>
            <a:ext uri="{909E8E84-426E-40DD-AFC4-6F175D3DCCD1}">
              <a14:hiddenFill xmlns:a14="http://schemas.microsoft.com/office/drawing/2010/main">
                <a:solidFill>
                  <a:srgbClr val="FFFFFF"/>
                </a:solidFill>
              </a14:hiddenFill>
            </a:ext>
          </a:extLst>
        </p:spPr>
      </p:pic>
      <p:sp>
        <p:nvSpPr>
          <p:cNvPr id="1031" name="Trapezium 1030">
            <a:extLst>
              <a:ext uri="{FF2B5EF4-FFF2-40B4-BE49-F238E27FC236}">
                <a16:creationId xmlns:a16="http://schemas.microsoft.com/office/drawing/2014/main" id="{B50F9CD6-383F-A3D2-D657-2C3F08A634E1}"/>
              </a:ext>
            </a:extLst>
          </p:cNvPr>
          <p:cNvSpPr/>
          <p:nvPr/>
        </p:nvSpPr>
        <p:spPr>
          <a:xfrm>
            <a:off x="9401335" y="2451587"/>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Trapezium 1027">
            <a:extLst>
              <a:ext uri="{FF2B5EF4-FFF2-40B4-BE49-F238E27FC236}">
                <a16:creationId xmlns:a16="http://schemas.microsoft.com/office/drawing/2014/main" id="{06DE0BD6-E5FC-9F19-564F-E4E9BEB69D36}"/>
              </a:ext>
            </a:extLst>
          </p:cNvPr>
          <p:cNvSpPr/>
          <p:nvPr/>
        </p:nvSpPr>
        <p:spPr>
          <a:xfrm>
            <a:off x="6241916" y="2454296"/>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Google Shape;387;p19">
            <a:extLst>
              <a:ext uri="{FF2B5EF4-FFF2-40B4-BE49-F238E27FC236}">
                <a16:creationId xmlns:a16="http://schemas.microsoft.com/office/drawing/2014/main" id="{C3CE19E7-EA95-583C-3EF0-902249B5AA65}"/>
              </a:ext>
            </a:extLst>
          </p:cNvPr>
          <p:cNvSpPr/>
          <p:nvPr/>
        </p:nvSpPr>
        <p:spPr>
          <a:xfrm>
            <a:off x="11164440" y="1972455"/>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34" name="Google Shape;388;p19">
            <a:extLst>
              <a:ext uri="{FF2B5EF4-FFF2-40B4-BE49-F238E27FC236}">
                <a16:creationId xmlns:a16="http://schemas.microsoft.com/office/drawing/2014/main" id="{26FBA303-2343-50D3-B706-6E7BEA478B20}"/>
              </a:ext>
            </a:extLst>
          </p:cNvPr>
          <p:cNvSpPr/>
          <p:nvPr/>
        </p:nvSpPr>
        <p:spPr>
          <a:xfrm>
            <a:off x="11163741" y="1980183"/>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035" name="Google Shape;389;p19">
            <a:extLst>
              <a:ext uri="{FF2B5EF4-FFF2-40B4-BE49-F238E27FC236}">
                <a16:creationId xmlns:a16="http://schemas.microsoft.com/office/drawing/2014/main" id="{5F3F187E-EAEE-63F1-4970-22DA5153DAFB}"/>
              </a:ext>
            </a:extLst>
          </p:cNvPr>
          <p:cNvCxnSpPr/>
          <p:nvPr/>
        </p:nvCxnSpPr>
        <p:spPr>
          <a:xfrm>
            <a:off x="11847812" y="1961027"/>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036" name="Google Shape;390;p19">
            <a:extLst>
              <a:ext uri="{FF2B5EF4-FFF2-40B4-BE49-F238E27FC236}">
                <a16:creationId xmlns:a16="http://schemas.microsoft.com/office/drawing/2014/main" id="{78B84B1A-1178-1586-626E-1ECF60C40F72}"/>
              </a:ext>
            </a:extLst>
          </p:cNvPr>
          <p:cNvCxnSpPr/>
          <p:nvPr/>
        </p:nvCxnSpPr>
        <p:spPr>
          <a:xfrm>
            <a:off x="11825203" y="1961026"/>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037" name="Google Shape;391;p19">
            <a:extLst>
              <a:ext uri="{FF2B5EF4-FFF2-40B4-BE49-F238E27FC236}">
                <a16:creationId xmlns:a16="http://schemas.microsoft.com/office/drawing/2014/main" id="{3266FCAE-6A4C-8364-4052-5DE718559454}"/>
              </a:ext>
            </a:extLst>
          </p:cNvPr>
          <p:cNvCxnSpPr/>
          <p:nvPr/>
        </p:nvCxnSpPr>
        <p:spPr>
          <a:xfrm>
            <a:off x="11847813" y="6117285"/>
            <a:ext cx="216791" cy="0"/>
          </a:xfrm>
          <a:prstGeom prst="straightConnector1">
            <a:avLst/>
          </a:prstGeom>
          <a:noFill/>
          <a:ln w="28575" cap="flat" cmpd="sng">
            <a:solidFill>
              <a:srgbClr val="1E4E79"/>
            </a:solidFill>
            <a:prstDash val="solid"/>
            <a:round/>
            <a:headEnd type="none" w="med" len="med"/>
            <a:tailEnd type="none" w="med" len="med"/>
          </a:ln>
        </p:spPr>
      </p:cxnSp>
      <p:sp>
        <p:nvSpPr>
          <p:cNvPr id="1038" name="Google Shape;393;p19">
            <a:extLst>
              <a:ext uri="{FF2B5EF4-FFF2-40B4-BE49-F238E27FC236}">
                <a16:creationId xmlns:a16="http://schemas.microsoft.com/office/drawing/2014/main" id="{0B63FD34-68ED-91EF-7CC5-99F9983019E5}"/>
              </a:ext>
            </a:extLst>
          </p:cNvPr>
          <p:cNvSpPr txBox="1"/>
          <p:nvPr/>
        </p:nvSpPr>
        <p:spPr>
          <a:xfrm>
            <a:off x="11800397" y="1928717"/>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9" name="Google Shape;394;p19">
            <a:extLst>
              <a:ext uri="{FF2B5EF4-FFF2-40B4-BE49-F238E27FC236}">
                <a16:creationId xmlns:a16="http://schemas.microsoft.com/office/drawing/2014/main" id="{FB4833C1-C852-9782-EBCB-9D9E2A8B951F}"/>
              </a:ext>
            </a:extLst>
          </p:cNvPr>
          <p:cNvSpPr txBox="1"/>
          <p:nvPr/>
        </p:nvSpPr>
        <p:spPr>
          <a:xfrm>
            <a:off x="11859216" y="5711016"/>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0" name="Google Shape;395;p19">
            <a:extLst>
              <a:ext uri="{FF2B5EF4-FFF2-40B4-BE49-F238E27FC236}">
                <a16:creationId xmlns:a16="http://schemas.microsoft.com/office/drawing/2014/main" id="{C11E894F-6327-7D58-4EB0-DA9BB219DFA3}"/>
              </a:ext>
            </a:extLst>
          </p:cNvPr>
          <p:cNvSpPr/>
          <p:nvPr/>
        </p:nvSpPr>
        <p:spPr>
          <a:xfrm>
            <a:off x="11021490" y="6347705"/>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1" name="TextBox 1040">
            <a:extLst>
              <a:ext uri="{FF2B5EF4-FFF2-40B4-BE49-F238E27FC236}">
                <a16:creationId xmlns:a16="http://schemas.microsoft.com/office/drawing/2014/main" id="{8C34D946-5C0B-759B-D26D-6B7C24967DA4}"/>
              </a:ext>
            </a:extLst>
          </p:cNvPr>
          <p:cNvSpPr txBox="1"/>
          <p:nvPr/>
        </p:nvSpPr>
        <p:spPr>
          <a:xfrm>
            <a:off x="125614" y="900008"/>
            <a:ext cx="979253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Can you safely follow the path without landing on a monster?</a:t>
            </a:r>
          </a:p>
        </p:txBody>
      </p:sp>
    </p:spTree>
    <p:extLst>
      <p:ext uri="{BB962C8B-B14F-4D97-AF65-F5344CB8AC3E}">
        <p14:creationId xmlns:p14="http://schemas.microsoft.com/office/powerpoint/2010/main" val="415581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26"/>
                    </p:tgtEl>
                  </p:cond>
                </p:stCondLst>
                <p:endSync evt="end" delay="0">
                  <p:rtn val="all"/>
                </p:endSync>
                <p:childTnLst>
                  <p:par>
                    <p:cTn id="36" fill="hold">
                      <p:stCondLst>
                        <p:cond delay="0"/>
                      </p:stCondLst>
                      <p:childTnLst>
                        <p:par>
                          <p:cTn id="37" fill="hold">
                            <p:stCondLst>
                              <p:cond delay="0"/>
                            </p:stCondLst>
                            <p:childTnLst>
                              <p:par>
                                <p:cTn id="38" presetID="6" presetClass="emph" presetSubtype="0" fill="hold" nodeType="clickEffect">
                                  <p:stCondLst>
                                    <p:cond delay="0"/>
                                  </p:stCondLst>
                                  <p:childTnLst>
                                    <p:animScale>
                                      <p:cBhvr>
                                        <p:cTn id="39" dur="3000" fill="hold"/>
                                        <p:tgtEl>
                                          <p:spTgt spid="1026"/>
                                        </p:tgtEl>
                                      </p:cBhvr>
                                      <p:by x="400000" y="400000"/>
                                    </p:animScale>
                                  </p:childTnLst>
                                </p:cTn>
                              </p:par>
                            </p:childTnLst>
                          </p:cTn>
                        </p:par>
                      </p:childTnLst>
                    </p:cTn>
                  </p:par>
                </p:childTnLst>
              </p:cTn>
              <p:nextCondLst>
                <p:cond evt="onClick" delay="0">
                  <p:tgtEl>
                    <p:spTgt spid="1026"/>
                  </p:tgtEl>
                </p:cond>
              </p:nextCondLst>
            </p:seq>
            <p:seq concurrent="1" nextAc="seek">
              <p:cTn id="40" restart="whenNotActive" fill="hold" evtFilter="cancelBubble" nodeType="interactiveSeq">
                <p:stCondLst>
                  <p:cond evt="onClick" delay="0">
                    <p:tgtEl>
                      <p:spTgt spid="179"/>
                    </p:tgtEl>
                  </p:cond>
                </p:stCondLst>
                <p:endSync evt="end" delay="0">
                  <p:rtn val="all"/>
                </p:endSync>
                <p:childTnLst>
                  <p:par>
                    <p:cTn id="41" fill="hold">
                      <p:stCondLst>
                        <p:cond delay="0"/>
                      </p:stCondLst>
                      <p:childTnLst>
                        <p:par>
                          <p:cTn id="42" fill="hold">
                            <p:stCondLst>
                              <p:cond delay="0"/>
                            </p:stCondLst>
                            <p:childTnLst>
                              <p:par>
                                <p:cTn id="43" presetID="6" presetClass="emph" presetSubtype="0" fill="hold" nodeType="clickEffect">
                                  <p:stCondLst>
                                    <p:cond delay="0"/>
                                  </p:stCondLst>
                                  <p:childTnLst>
                                    <p:animScale>
                                      <p:cBhvr>
                                        <p:cTn id="44" dur="3000" fill="hold"/>
                                        <p:tgtEl>
                                          <p:spTgt spid="179"/>
                                        </p:tgtEl>
                                      </p:cBhvr>
                                      <p:by x="400000" y="400000"/>
                                    </p:animScale>
                                  </p:childTnLst>
                                </p:cTn>
                              </p:par>
                            </p:childTnLst>
                          </p:cTn>
                        </p:par>
                      </p:childTnLst>
                    </p:cTn>
                  </p:par>
                </p:childTnLst>
              </p:cTn>
              <p:nextCondLst>
                <p:cond evt="onClick" delay="0">
                  <p:tgtEl>
                    <p:spTgt spid="179"/>
                  </p:tgtEl>
                </p:cond>
              </p:nextCondLst>
            </p:seq>
            <p:seq concurrent="1" nextAc="seek">
              <p:cTn id="45" restart="whenNotActive" fill="hold" evtFilter="cancelBubble" nodeType="interactiveSeq">
                <p:stCondLst>
                  <p:cond evt="onClick" delay="0">
                    <p:tgtEl>
                      <p:spTgt spid="182"/>
                    </p:tgtEl>
                  </p:cond>
                </p:stCondLst>
                <p:endSync evt="end" delay="0">
                  <p:rtn val="all"/>
                </p:endSync>
                <p:childTnLst>
                  <p:par>
                    <p:cTn id="46" fill="hold">
                      <p:stCondLst>
                        <p:cond delay="0"/>
                      </p:stCondLst>
                      <p:childTnLst>
                        <p:par>
                          <p:cTn id="47" fill="hold">
                            <p:stCondLst>
                              <p:cond delay="0"/>
                            </p:stCondLst>
                            <p:childTnLst>
                              <p:par>
                                <p:cTn id="48" presetID="6" presetClass="emph" presetSubtype="0" fill="hold" nodeType="clickEffect">
                                  <p:stCondLst>
                                    <p:cond delay="0"/>
                                  </p:stCondLst>
                                  <p:childTnLst>
                                    <p:animScale>
                                      <p:cBhvr>
                                        <p:cTn id="49" dur="3000" fill="hold"/>
                                        <p:tgtEl>
                                          <p:spTgt spid="182"/>
                                        </p:tgtEl>
                                      </p:cBhvr>
                                      <p:by x="400000" y="400000"/>
                                    </p:animScale>
                                  </p:childTnLst>
                                </p:cTn>
                              </p:par>
                            </p:childTnLst>
                          </p:cTn>
                        </p:par>
                      </p:childTnLst>
                    </p:cTn>
                  </p:par>
                </p:childTnLst>
              </p:cTn>
              <p:nextCondLst>
                <p:cond evt="onClick" delay="0">
                  <p:tgtEl>
                    <p:spTgt spid="182"/>
                  </p:tgtEl>
                </p:cond>
              </p:nextCondLst>
            </p:seq>
            <p:seq concurrent="1" nextAc="seek">
              <p:cTn id="50" restart="whenNotActive" fill="hold" evtFilter="cancelBubble" nodeType="interactiveSeq">
                <p:stCondLst>
                  <p:cond evt="onClick" delay="0">
                    <p:tgtEl>
                      <p:spTgt spid="185"/>
                    </p:tgtEl>
                  </p:cond>
                </p:stCondLst>
                <p:endSync evt="end" delay="0">
                  <p:rtn val="all"/>
                </p:endSync>
                <p:childTnLst>
                  <p:par>
                    <p:cTn id="51" fill="hold">
                      <p:stCondLst>
                        <p:cond delay="0"/>
                      </p:stCondLst>
                      <p:childTnLst>
                        <p:par>
                          <p:cTn id="52" fill="hold">
                            <p:stCondLst>
                              <p:cond delay="0"/>
                            </p:stCondLst>
                            <p:childTnLst>
                              <p:par>
                                <p:cTn id="53" presetID="6" presetClass="emph" presetSubtype="0" fill="hold" nodeType="clickEffect">
                                  <p:stCondLst>
                                    <p:cond delay="0"/>
                                  </p:stCondLst>
                                  <p:childTnLst>
                                    <p:animScale>
                                      <p:cBhvr>
                                        <p:cTn id="54" dur="3000" fill="hold"/>
                                        <p:tgtEl>
                                          <p:spTgt spid="185"/>
                                        </p:tgtEl>
                                      </p:cBhvr>
                                      <p:by x="400000" y="400000"/>
                                    </p:animScale>
                                  </p:childTnLst>
                                </p:cTn>
                              </p:par>
                            </p:childTnLst>
                          </p:cTn>
                        </p:par>
                      </p:childTnLst>
                    </p:cTn>
                  </p:par>
                </p:childTnLst>
              </p:cTn>
              <p:nextCondLst>
                <p:cond evt="onClick" delay="0">
                  <p:tgtEl>
                    <p:spTgt spid="185"/>
                  </p:tgtEl>
                </p:cond>
              </p:nextCondLst>
            </p:seq>
            <p:seq concurrent="1" nextAc="seek">
              <p:cTn id="55" restart="whenNotActive" fill="hold" evtFilter="cancelBubble" nodeType="interactiveSeq">
                <p:stCondLst>
                  <p:cond evt="onClick" delay="0">
                    <p:tgtEl>
                      <p:spTgt spid="187"/>
                    </p:tgtEl>
                  </p:cond>
                </p:stCondLst>
                <p:endSync evt="end" delay="0">
                  <p:rtn val="all"/>
                </p:endSync>
                <p:childTnLst>
                  <p:par>
                    <p:cTn id="56" fill="hold">
                      <p:stCondLst>
                        <p:cond delay="0"/>
                      </p:stCondLst>
                      <p:childTnLst>
                        <p:par>
                          <p:cTn id="57" fill="hold">
                            <p:stCondLst>
                              <p:cond delay="0"/>
                            </p:stCondLst>
                            <p:childTnLst>
                              <p:par>
                                <p:cTn id="58" presetID="6" presetClass="emph" presetSubtype="0" fill="hold" nodeType="clickEffect">
                                  <p:stCondLst>
                                    <p:cond delay="0"/>
                                  </p:stCondLst>
                                  <p:childTnLst>
                                    <p:animScale>
                                      <p:cBhvr>
                                        <p:cTn id="59" dur="3000" fill="hold"/>
                                        <p:tgtEl>
                                          <p:spTgt spid="187"/>
                                        </p:tgtEl>
                                      </p:cBhvr>
                                      <p:by x="400000" y="400000"/>
                                    </p:animScale>
                                  </p:childTnLst>
                                </p:cTn>
                              </p:par>
                            </p:childTnLst>
                          </p:cTn>
                        </p:par>
                      </p:childTnLst>
                    </p:cTn>
                  </p:par>
                </p:childTnLst>
              </p:cTn>
              <p:nextCondLst>
                <p:cond evt="onClick" delay="0">
                  <p:tgtEl>
                    <p:spTgt spid="187"/>
                  </p:tgtEl>
                </p:cond>
              </p:nextCondLst>
            </p:seq>
            <p:seq concurrent="1" nextAc="seek">
              <p:cTn id="60" restart="whenNotActive" fill="hold" evtFilter="cancelBubble" nodeType="interactiveSeq">
                <p:stCondLst>
                  <p:cond evt="onClick" delay="0">
                    <p:tgtEl>
                      <p:spTgt spid="191"/>
                    </p:tgtEl>
                  </p:cond>
                </p:stCondLst>
                <p:endSync evt="end" delay="0">
                  <p:rtn val="all"/>
                </p:endSync>
                <p:childTnLst>
                  <p:par>
                    <p:cTn id="61" fill="hold">
                      <p:stCondLst>
                        <p:cond delay="0"/>
                      </p:stCondLst>
                      <p:childTnLst>
                        <p:par>
                          <p:cTn id="62" fill="hold">
                            <p:stCondLst>
                              <p:cond delay="0"/>
                            </p:stCondLst>
                            <p:childTnLst>
                              <p:par>
                                <p:cTn id="63" presetID="6" presetClass="emph" presetSubtype="0" fill="hold" nodeType="clickEffect">
                                  <p:stCondLst>
                                    <p:cond delay="0"/>
                                  </p:stCondLst>
                                  <p:childTnLst>
                                    <p:animScale>
                                      <p:cBhvr>
                                        <p:cTn id="64" dur="3000" fill="hold"/>
                                        <p:tgtEl>
                                          <p:spTgt spid="191"/>
                                        </p:tgtEl>
                                      </p:cBhvr>
                                      <p:by x="400000" y="400000"/>
                                    </p:animScale>
                                  </p:childTnLst>
                                </p:cTn>
                              </p:par>
                            </p:childTnLst>
                          </p:cTn>
                        </p:par>
                      </p:childTnLst>
                    </p:cTn>
                  </p:par>
                </p:childTnLst>
              </p:cTn>
              <p:nextCondLst>
                <p:cond evt="onClick" delay="0">
                  <p:tgtEl>
                    <p:spTgt spid="191"/>
                  </p:tgtEl>
                </p:cond>
              </p:nextCondLst>
            </p:seq>
            <p:seq concurrent="1" nextAc="seek">
              <p:cTn id="65" restart="whenNotActive" fill="hold" evtFilter="cancelBubble" nodeType="interactiveSeq">
                <p:stCondLst>
                  <p:cond evt="onClick" delay="0">
                    <p:tgtEl>
                      <p:spTgt spid="1025"/>
                    </p:tgtEl>
                  </p:cond>
                </p:stCondLst>
                <p:endSync evt="end" delay="0">
                  <p:rtn val="all"/>
                </p:endSync>
                <p:childTnLst>
                  <p:par>
                    <p:cTn id="66" fill="hold">
                      <p:stCondLst>
                        <p:cond delay="0"/>
                      </p:stCondLst>
                      <p:childTnLst>
                        <p:par>
                          <p:cTn id="67" fill="hold">
                            <p:stCondLst>
                              <p:cond delay="0"/>
                            </p:stCondLst>
                            <p:childTnLst>
                              <p:par>
                                <p:cTn id="68" presetID="6" presetClass="emph" presetSubtype="0" fill="hold" nodeType="clickEffect">
                                  <p:stCondLst>
                                    <p:cond delay="0"/>
                                  </p:stCondLst>
                                  <p:childTnLst>
                                    <p:animScale>
                                      <p:cBhvr>
                                        <p:cTn id="69" dur="3000" fill="hold"/>
                                        <p:tgtEl>
                                          <p:spTgt spid="1025"/>
                                        </p:tgtEl>
                                      </p:cBhvr>
                                      <p:by x="400000" y="400000"/>
                                    </p:animScale>
                                  </p:childTnLst>
                                </p:cTn>
                              </p:par>
                            </p:childTnLst>
                          </p:cTn>
                        </p:par>
                      </p:childTnLst>
                    </p:cTn>
                  </p:par>
                </p:childTnLst>
              </p:cTn>
              <p:nextCondLst>
                <p:cond evt="onClick" delay="0">
                  <p:tgtEl>
                    <p:spTgt spid="1025"/>
                  </p:tgtEl>
                </p:cond>
              </p:nextCondLst>
            </p:seq>
            <p:seq concurrent="1" nextAc="seek">
              <p:cTn id="70" restart="whenNotActive" fill="hold" evtFilter="cancelBubble" nodeType="interactiveSeq">
                <p:stCondLst>
                  <p:cond evt="onClick" delay="0">
                    <p:tgtEl>
                      <p:spTgt spid="1029"/>
                    </p:tgtEl>
                  </p:cond>
                </p:stCondLst>
                <p:endSync evt="end" delay="0">
                  <p:rtn val="all"/>
                </p:endSync>
                <p:childTnLst>
                  <p:par>
                    <p:cTn id="71" fill="hold">
                      <p:stCondLst>
                        <p:cond delay="0"/>
                      </p:stCondLst>
                      <p:childTnLst>
                        <p:par>
                          <p:cTn id="72" fill="hold">
                            <p:stCondLst>
                              <p:cond delay="0"/>
                            </p:stCondLst>
                            <p:childTnLst>
                              <p:par>
                                <p:cTn id="73" presetID="6" presetClass="emph" presetSubtype="0" fill="hold" nodeType="clickEffect">
                                  <p:stCondLst>
                                    <p:cond delay="0"/>
                                  </p:stCondLst>
                                  <p:childTnLst>
                                    <p:animScale>
                                      <p:cBhvr>
                                        <p:cTn id="74" dur="3000" fill="hold"/>
                                        <p:tgtEl>
                                          <p:spTgt spid="1029"/>
                                        </p:tgtEl>
                                      </p:cBhvr>
                                      <p:by x="400000" y="400000"/>
                                    </p:animScale>
                                  </p:childTnLst>
                                </p:cTn>
                              </p:par>
                            </p:childTnLst>
                          </p:cTn>
                        </p:par>
                      </p:childTnLst>
                    </p:cTn>
                  </p:par>
                </p:childTnLst>
              </p:cTn>
              <p:nextCondLst>
                <p:cond evt="onClick" delay="0">
                  <p:tgtEl>
                    <p:spTgt spid="1029"/>
                  </p:tgtEl>
                </p:cond>
              </p:nextCondLst>
            </p:seq>
            <p:seq concurrent="1" nextAc="seek">
              <p:cTn id="75" restart="whenNotActive" fill="hold" evtFilter="cancelBubble" nodeType="interactiveSeq">
                <p:stCondLst>
                  <p:cond evt="onClick" delay="0">
                    <p:tgtEl>
                      <p:spTgt spid="1040"/>
                    </p:tgtEl>
                  </p:cond>
                </p:stCondLst>
                <p:endSync evt="end" delay="0">
                  <p:rtn val="all"/>
                </p:endSync>
                <p:childTnLst>
                  <p:par>
                    <p:cTn id="76" fill="hold">
                      <p:stCondLst>
                        <p:cond delay="0"/>
                      </p:stCondLst>
                      <p:childTnLst>
                        <p:par>
                          <p:cTn id="77" fill="hold">
                            <p:stCondLst>
                              <p:cond delay="0"/>
                            </p:stCondLst>
                            <p:childTnLst>
                              <p:par>
                                <p:cTn id="78" presetID="12" presetClass="exit" presetSubtype="4" fill="remove" grpId="0" nodeType="clickEffect">
                                  <p:stCondLst>
                                    <p:cond delay="0"/>
                                  </p:stCondLst>
                                  <p:childTnLst>
                                    <p:anim calcmode="lin" valueType="num">
                                      <p:cBhvr additive="base">
                                        <p:cTn id="79" dur="59000"/>
                                        <p:tgtEl>
                                          <p:spTgt spid="1034"/>
                                        </p:tgtEl>
                                        <p:attrNameLst>
                                          <p:attrName>ppt_y</p:attrName>
                                        </p:attrNameLst>
                                      </p:cBhvr>
                                      <p:tavLst>
                                        <p:tav tm="0">
                                          <p:val>
                                            <p:strVal val="#ppt_y"/>
                                          </p:val>
                                        </p:tav>
                                        <p:tav tm="100000">
                                          <p:val>
                                            <p:strVal val="#ppt_y+#ppt_h*1.125000"/>
                                          </p:val>
                                        </p:tav>
                                      </p:tavLst>
                                    </p:anim>
                                    <p:animEffect transition="out" filter="wipe(down)">
                                      <p:cBhvr>
                                        <p:cTn id="80" dur="59000"/>
                                        <p:tgtEl>
                                          <p:spTgt spid="1034"/>
                                        </p:tgtEl>
                                      </p:cBhvr>
                                    </p:animEffect>
                                    <p:set>
                                      <p:cBhvr>
                                        <p:cTn id="81" dur="1" fill="hold">
                                          <p:stCondLst>
                                            <p:cond delay="58999"/>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childTnLst>
        </p:cTn>
      </p:par>
    </p:tnLst>
    <p:bldLst>
      <p:bldP spid="94" grpId="0" animBg="1"/>
      <p:bldP spid="180" grpId="0" animBg="1"/>
      <p:bldP spid="181" grpId="0" animBg="1"/>
      <p:bldP spid="186" grpId="0" animBg="1"/>
      <p:bldP spid="188" grpId="0" animBg="1"/>
      <p:bldP spid="1024" grpId="0" animBg="1"/>
      <p:bldP spid="1031" grpId="0" animBg="1"/>
      <p:bldP spid="1028" grpId="0" animBg="1"/>
      <p:bldP spid="10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2b</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ea typeface="Calibri"/>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ea typeface="Calibri"/>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4290972" y="152559"/>
            <a:ext cx="4266487" cy="60395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4630" y="65350"/>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4393469" y="203057"/>
            <a:ext cx="416399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Ach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nein</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 Es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gibt</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 Monster!</a:t>
            </a:r>
            <a:endPar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75" name="Trapezium 74">
            <a:extLst>
              <a:ext uri="{FF2B5EF4-FFF2-40B4-BE49-F238E27FC236}">
                <a16:creationId xmlns:a16="http://schemas.microsoft.com/office/drawing/2014/main" id="{0AF65956-7FD4-B80E-E11E-DBA06B6F133C}"/>
              </a:ext>
            </a:extLst>
          </p:cNvPr>
          <p:cNvSpPr/>
          <p:nvPr/>
        </p:nvSpPr>
        <p:spPr>
          <a:xfrm>
            <a:off x="9417238"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rapezium 82">
            <a:extLst>
              <a:ext uri="{FF2B5EF4-FFF2-40B4-BE49-F238E27FC236}">
                <a16:creationId xmlns:a16="http://schemas.microsoft.com/office/drawing/2014/main" id="{B8090E43-FCB3-5CB4-2A69-F00F3A848440}"/>
              </a:ext>
            </a:extLst>
          </p:cNvPr>
          <p:cNvSpPr/>
          <p:nvPr/>
        </p:nvSpPr>
        <p:spPr>
          <a:xfrm rot="16200000">
            <a:off x="10128698" y="4591592"/>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rapezium 84">
            <a:extLst>
              <a:ext uri="{FF2B5EF4-FFF2-40B4-BE49-F238E27FC236}">
                <a16:creationId xmlns:a16="http://schemas.microsoft.com/office/drawing/2014/main" id="{EAA07B97-010F-B385-6C96-E5507D7695A5}"/>
              </a:ext>
            </a:extLst>
          </p:cNvPr>
          <p:cNvSpPr/>
          <p:nvPr/>
        </p:nvSpPr>
        <p:spPr>
          <a:xfrm rot="10800000">
            <a:off x="9417238" y="3885556"/>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rapezium 87">
            <a:extLst>
              <a:ext uri="{FF2B5EF4-FFF2-40B4-BE49-F238E27FC236}">
                <a16:creationId xmlns:a16="http://schemas.microsoft.com/office/drawing/2014/main" id="{C15281EA-F96E-49D6-A71B-799602C1C462}"/>
              </a:ext>
            </a:extLst>
          </p:cNvPr>
          <p:cNvSpPr/>
          <p:nvPr/>
        </p:nvSpPr>
        <p:spPr>
          <a:xfrm rot="10800000">
            <a:off x="8627101" y="5313708"/>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rapezium 88">
            <a:extLst>
              <a:ext uri="{FF2B5EF4-FFF2-40B4-BE49-F238E27FC236}">
                <a16:creationId xmlns:a16="http://schemas.microsoft.com/office/drawing/2014/main" id="{EDFCEEFC-8504-B7CA-4A3E-B99F8EBB3E9E}"/>
              </a:ext>
            </a:extLst>
          </p:cNvPr>
          <p:cNvSpPr/>
          <p:nvPr/>
        </p:nvSpPr>
        <p:spPr>
          <a:xfrm>
            <a:off x="7825601"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rapezium 89">
            <a:extLst>
              <a:ext uri="{FF2B5EF4-FFF2-40B4-BE49-F238E27FC236}">
                <a16:creationId xmlns:a16="http://schemas.microsoft.com/office/drawing/2014/main" id="{08F8A20C-84B1-62BD-2A9D-C3F3B37DCF17}"/>
              </a:ext>
            </a:extLst>
          </p:cNvPr>
          <p:cNvSpPr/>
          <p:nvPr/>
        </p:nvSpPr>
        <p:spPr>
          <a:xfrm rot="10800000">
            <a:off x="7035464" y="5313708"/>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rapezium 90">
            <a:extLst>
              <a:ext uri="{FF2B5EF4-FFF2-40B4-BE49-F238E27FC236}">
                <a16:creationId xmlns:a16="http://schemas.microsoft.com/office/drawing/2014/main" id="{1113C777-B5DC-3CD4-D1C6-01E13A236BE9}"/>
              </a:ext>
            </a:extLst>
          </p:cNvPr>
          <p:cNvSpPr/>
          <p:nvPr/>
        </p:nvSpPr>
        <p:spPr>
          <a:xfrm>
            <a:off x="6255344"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rapezium 92">
            <a:extLst>
              <a:ext uri="{FF2B5EF4-FFF2-40B4-BE49-F238E27FC236}">
                <a16:creationId xmlns:a16="http://schemas.microsoft.com/office/drawing/2014/main" id="{2292C99C-AC2D-67CF-74D3-4579251F0ECF}"/>
              </a:ext>
            </a:extLst>
          </p:cNvPr>
          <p:cNvSpPr/>
          <p:nvPr/>
        </p:nvSpPr>
        <p:spPr>
          <a:xfrm>
            <a:off x="4659743"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rapezium 94">
            <a:extLst>
              <a:ext uri="{FF2B5EF4-FFF2-40B4-BE49-F238E27FC236}">
                <a16:creationId xmlns:a16="http://schemas.microsoft.com/office/drawing/2014/main" id="{946D65EA-5F69-0A41-F014-13EBC738884D}"/>
              </a:ext>
            </a:extLst>
          </p:cNvPr>
          <p:cNvSpPr/>
          <p:nvPr/>
        </p:nvSpPr>
        <p:spPr>
          <a:xfrm>
            <a:off x="3079469"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rapezium 95">
            <a:extLst>
              <a:ext uri="{FF2B5EF4-FFF2-40B4-BE49-F238E27FC236}">
                <a16:creationId xmlns:a16="http://schemas.microsoft.com/office/drawing/2014/main" id="{85356154-9BE6-9978-DF52-BEA8C69DF07E}"/>
              </a:ext>
            </a:extLst>
          </p:cNvPr>
          <p:cNvSpPr/>
          <p:nvPr/>
        </p:nvSpPr>
        <p:spPr>
          <a:xfrm rot="10800000">
            <a:off x="2289332" y="5313708"/>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rapezium 96">
            <a:extLst>
              <a:ext uri="{FF2B5EF4-FFF2-40B4-BE49-F238E27FC236}">
                <a16:creationId xmlns:a16="http://schemas.microsoft.com/office/drawing/2014/main" id="{F7C2BE40-158C-265D-A05B-1460C0B9339C}"/>
              </a:ext>
            </a:extLst>
          </p:cNvPr>
          <p:cNvSpPr/>
          <p:nvPr/>
        </p:nvSpPr>
        <p:spPr>
          <a:xfrm>
            <a:off x="1487833"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rapezium 97">
            <a:extLst>
              <a:ext uri="{FF2B5EF4-FFF2-40B4-BE49-F238E27FC236}">
                <a16:creationId xmlns:a16="http://schemas.microsoft.com/office/drawing/2014/main" id="{BAB5ECDD-2787-64B8-8BBF-AA8062D8B3FB}"/>
              </a:ext>
            </a:extLst>
          </p:cNvPr>
          <p:cNvSpPr/>
          <p:nvPr/>
        </p:nvSpPr>
        <p:spPr>
          <a:xfrm rot="10800000">
            <a:off x="697696"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rapezium 99">
            <a:extLst>
              <a:ext uri="{FF2B5EF4-FFF2-40B4-BE49-F238E27FC236}">
                <a16:creationId xmlns:a16="http://schemas.microsoft.com/office/drawing/2014/main" id="{76159B2E-3281-8A6C-AE4C-BB19E705DA23}"/>
              </a:ext>
            </a:extLst>
          </p:cNvPr>
          <p:cNvSpPr/>
          <p:nvPr/>
        </p:nvSpPr>
        <p:spPr>
          <a:xfrm>
            <a:off x="8615738"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rapezium 101">
            <a:extLst>
              <a:ext uri="{FF2B5EF4-FFF2-40B4-BE49-F238E27FC236}">
                <a16:creationId xmlns:a16="http://schemas.microsoft.com/office/drawing/2014/main" id="{FFB2ED36-FD8B-48C4-C5EA-359B42D7083A}"/>
              </a:ext>
            </a:extLst>
          </p:cNvPr>
          <p:cNvSpPr/>
          <p:nvPr/>
        </p:nvSpPr>
        <p:spPr>
          <a:xfrm>
            <a:off x="7045481"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rapezium 102">
            <a:extLst>
              <a:ext uri="{FF2B5EF4-FFF2-40B4-BE49-F238E27FC236}">
                <a16:creationId xmlns:a16="http://schemas.microsoft.com/office/drawing/2014/main" id="{332A47CB-7D6C-ACBD-D45D-EBD6C63FFAC2}"/>
              </a:ext>
            </a:extLst>
          </p:cNvPr>
          <p:cNvSpPr/>
          <p:nvPr/>
        </p:nvSpPr>
        <p:spPr>
          <a:xfrm rot="10800000">
            <a:off x="6255344" y="3885556"/>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rapezium 103">
            <a:extLst>
              <a:ext uri="{FF2B5EF4-FFF2-40B4-BE49-F238E27FC236}">
                <a16:creationId xmlns:a16="http://schemas.microsoft.com/office/drawing/2014/main" id="{0316C05F-38E5-7173-DDCB-6E89110D3BFB}"/>
              </a:ext>
            </a:extLst>
          </p:cNvPr>
          <p:cNvSpPr/>
          <p:nvPr/>
        </p:nvSpPr>
        <p:spPr>
          <a:xfrm>
            <a:off x="5449880"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rapezium 105">
            <a:extLst>
              <a:ext uri="{FF2B5EF4-FFF2-40B4-BE49-F238E27FC236}">
                <a16:creationId xmlns:a16="http://schemas.microsoft.com/office/drawing/2014/main" id="{E00769F8-B014-1A84-CD2C-7DA96AAC78BF}"/>
              </a:ext>
            </a:extLst>
          </p:cNvPr>
          <p:cNvSpPr/>
          <p:nvPr/>
        </p:nvSpPr>
        <p:spPr>
          <a:xfrm>
            <a:off x="3869606"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rapezium 106">
            <a:extLst>
              <a:ext uri="{FF2B5EF4-FFF2-40B4-BE49-F238E27FC236}">
                <a16:creationId xmlns:a16="http://schemas.microsoft.com/office/drawing/2014/main" id="{83153C35-7F4A-3EFC-13FE-F2685C029011}"/>
              </a:ext>
            </a:extLst>
          </p:cNvPr>
          <p:cNvSpPr/>
          <p:nvPr/>
        </p:nvSpPr>
        <p:spPr>
          <a:xfrm rot="10800000">
            <a:off x="3079469" y="3885556"/>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rapezium 108">
            <a:extLst>
              <a:ext uri="{FF2B5EF4-FFF2-40B4-BE49-F238E27FC236}">
                <a16:creationId xmlns:a16="http://schemas.microsoft.com/office/drawing/2014/main" id="{983DB158-0B57-D3E2-F43B-BD112A2DAB2C}"/>
              </a:ext>
            </a:extLst>
          </p:cNvPr>
          <p:cNvSpPr/>
          <p:nvPr/>
        </p:nvSpPr>
        <p:spPr>
          <a:xfrm rot="10800000">
            <a:off x="1487833"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rapezium 109">
            <a:extLst>
              <a:ext uri="{FF2B5EF4-FFF2-40B4-BE49-F238E27FC236}">
                <a16:creationId xmlns:a16="http://schemas.microsoft.com/office/drawing/2014/main" id="{74AAA89B-6EDF-349E-BBE4-D0A8A7600392}"/>
              </a:ext>
            </a:extLst>
          </p:cNvPr>
          <p:cNvSpPr/>
          <p:nvPr/>
        </p:nvSpPr>
        <p:spPr>
          <a:xfrm rot="10800000">
            <a:off x="703747" y="244366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rapezium 110">
            <a:extLst>
              <a:ext uri="{FF2B5EF4-FFF2-40B4-BE49-F238E27FC236}">
                <a16:creationId xmlns:a16="http://schemas.microsoft.com/office/drawing/2014/main" id="{FA02A39B-7889-43EB-E618-DB3A88276695}"/>
              </a:ext>
            </a:extLst>
          </p:cNvPr>
          <p:cNvSpPr/>
          <p:nvPr/>
        </p:nvSpPr>
        <p:spPr>
          <a:xfrm rot="5400000">
            <a:off x="-7713" y="3159642"/>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rapezium 111">
            <a:extLst>
              <a:ext uri="{FF2B5EF4-FFF2-40B4-BE49-F238E27FC236}">
                <a16:creationId xmlns:a16="http://schemas.microsoft.com/office/drawing/2014/main" id="{0AE0E7D9-E601-BD96-085F-312073F850B7}"/>
              </a:ext>
            </a:extLst>
          </p:cNvPr>
          <p:cNvSpPr/>
          <p:nvPr/>
        </p:nvSpPr>
        <p:spPr>
          <a:xfrm>
            <a:off x="703747" y="387561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Isosceles Triangle 112">
            <a:extLst>
              <a:ext uri="{FF2B5EF4-FFF2-40B4-BE49-F238E27FC236}">
                <a16:creationId xmlns:a16="http://schemas.microsoft.com/office/drawing/2014/main" id="{6D786518-75B5-F0C5-A6E1-308D5A570488}"/>
              </a:ext>
            </a:extLst>
          </p:cNvPr>
          <p:cNvSpPr/>
          <p:nvPr/>
        </p:nvSpPr>
        <p:spPr>
          <a:xfrm rot="2800579">
            <a:off x="219385" y="3765303"/>
            <a:ext cx="923250" cy="786426"/>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Trapezium 115">
            <a:extLst>
              <a:ext uri="{FF2B5EF4-FFF2-40B4-BE49-F238E27FC236}">
                <a16:creationId xmlns:a16="http://schemas.microsoft.com/office/drawing/2014/main" id="{3CF1C11D-69E5-2C5A-1984-749B11F4EAC4}"/>
              </a:ext>
            </a:extLst>
          </p:cNvPr>
          <p:cNvSpPr/>
          <p:nvPr/>
        </p:nvSpPr>
        <p:spPr>
          <a:xfrm rot="10800000">
            <a:off x="7035464"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rapezium 118">
            <a:extLst>
              <a:ext uri="{FF2B5EF4-FFF2-40B4-BE49-F238E27FC236}">
                <a16:creationId xmlns:a16="http://schemas.microsoft.com/office/drawing/2014/main" id="{A3FE45AE-862E-8E07-CBF9-4DE5EF0FFE93}"/>
              </a:ext>
            </a:extLst>
          </p:cNvPr>
          <p:cNvSpPr/>
          <p:nvPr/>
        </p:nvSpPr>
        <p:spPr>
          <a:xfrm>
            <a:off x="4659743"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rapezium 119">
            <a:extLst>
              <a:ext uri="{FF2B5EF4-FFF2-40B4-BE49-F238E27FC236}">
                <a16:creationId xmlns:a16="http://schemas.microsoft.com/office/drawing/2014/main" id="{03825927-4A47-2AC3-E032-FFF41A698256}"/>
              </a:ext>
            </a:extLst>
          </p:cNvPr>
          <p:cNvSpPr/>
          <p:nvPr/>
        </p:nvSpPr>
        <p:spPr>
          <a:xfrm rot="10800000">
            <a:off x="3869606" y="245382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rapezium 120">
            <a:extLst>
              <a:ext uri="{FF2B5EF4-FFF2-40B4-BE49-F238E27FC236}">
                <a16:creationId xmlns:a16="http://schemas.microsoft.com/office/drawing/2014/main" id="{751533C5-D971-B458-7C4E-D0D95718FEEC}"/>
              </a:ext>
            </a:extLst>
          </p:cNvPr>
          <p:cNvSpPr/>
          <p:nvPr/>
        </p:nvSpPr>
        <p:spPr>
          <a:xfrm>
            <a:off x="3079469"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rapezium 121">
            <a:extLst>
              <a:ext uri="{FF2B5EF4-FFF2-40B4-BE49-F238E27FC236}">
                <a16:creationId xmlns:a16="http://schemas.microsoft.com/office/drawing/2014/main" id="{08287C85-5FCE-CCA1-4A9C-7B7B52B441EF}"/>
              </a:ext>
            </a:extLst>
          </p:cNvPr>
          <p:cNvSpPr/>
          <p:nvPr/>
        </p:nvSpPr>
        <p:spPr>
          <a:xfrm rot="10800000">
            <a:off x="2289332" y="245382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rapezium 122">
            <a:extLst>
              <a:ext uri="{FF2B5EF4-FFF2-40B4-BE49-F238E27FC236}">
                <a16:creationId xmlns:a16="http://schemas.microsoft.com/office/drawing/2014/main" id="{A5D6C036-71BD-25EC-B774-EDC1175B1001}"/>
              </a:ext>
            </a:extLst>
          </p:cNvPr>
          <p:cNvSpPr/>
          <p:nvPr/>
        </p:nvSpPr>
        <p:spPr>
          <a:xfrm>
            <a:off x="1487833"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rapezium 124">
            <a:extLst>
              <a:ext uri="{FF2B5EF4-FFF2-40B4-BE49-F238E27FC236}">
                <a16:creationId xmlns:a16="http://schemas.microsoft.com/office/drawing/2014/main" id="{9042ED5F-D77A-A41C-E771-ABE0A5E8226C}"/>
              </a:ext>
            </a:extLst>
          </p:cNvPr>
          <p:cNvSpPr/>
          <p:nvPr/>
        </p:nvSpPr>
        <p:spPr>
          <a:xfrm rot="10800000">
            <a:off x="8612657"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rapezium 125">
            <a:extLst>
              <a:ext uri="{FF2B5EF4-FFF2-40B4-BE49-F238E27FC236}">
                <a16:creationId xmlns:a16="http://schemas.microsoft.com/office/drawing/2014/main" id="{A420E86C-8D68-BD25-54B7-65654A3FF758}"/>
              </a:ext>
            </a:extLst>
          </p:cNvPr>
          <p:cNvSpPr/>
          <p:nvPr/>
        </p:nvSpPr>
        <p:spPr>
          <a:xfrm>
            <a:off x="7811158"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Arrow: Right 127">
            <a:extLst>
              <a:ext uri="{FF2B5EF4-FFF2-40B4-BE49-F238E27FC236}">
                <a16:creationId xmlns:a16="http://schemas.microsoft.com/office/drawing/2014/main" id="{12F77ED3-EC7D-D84C-4FF0-9F53A7A974CB}"/>
              </a:ext>
            </a:extLst>
          </p:cNvPr>
          <p:cNvSpPr/>
          <p:nvPr/>
        </p:nvSpPr>
        <p:spPr>
          <a:xfrm>
            <a:off x="188872" y="5606857"/>
            <a:ext cx="521370" cy="459765"/>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Arrow: Right 128">
            <a:extLst>
              <a:ext uri="{FF2B5EF4-FFF2-40B4-BE49-F238E27FC236}">
                <a16:creationId xmlns:a16="http://schemas.microsoft.com/office/drawing/2014/main" id="{12FA2F72-7B7A-8510-92EE-4CB419E587AE}"/>
              </a:ext>
            </a:extLst>
          </p:cNvPr>
          <p:cNvSpPr/>
          <p:nvPr/>
        </p:nvSpPr>
        <p:spPr>
          <a:xfrm>
            <a:off x="10435490" y="2567728"/>
            <a:ext cx="541317" cy="459765"/>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Isosceles Triangle 129">
            <a:extLst>
              <a:ext uri="{FF2B5EF4-FFF2-40B4-BE49-F238E27FC236}">
                <a16:creationId xmlns:a16="http://schemas.microsoft.com/office/drawing/2014/main" id="{6463D3D0-40F7-E294-CD7E-EA4CAF2180F9}"/>
              </a:ext>
            </a:extLst>
          </p:cNvPr>
          <p:cNvSpPr/>
          <p:nvPr/>
        </p:nvSpPr>
        <p:spPr>
          <a:xfrm rot="8093404">
            <a:off x="237344" y="2640050"/>
            <a:ext cx="859494" cy="796692"/>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Isosceles Triangle 130">
            <a:extLst>
              <a:ext uri="{FF2B5EF4-FFF2-40B4-BE49-F238E27FC236}">
                <a16:creationId xmlns:a16="http://schemas.microsoft.com/office/drawing/2014/main" id="{C8986C4F-3626-C2AF-32FD-0D0D4A83C51B}"/>
              </a:ext>
            </a:extLst>
          </p:cNvPr>
          <p:cNvSpPr/>
          <p:nvPr/>
        </p:nvSpPr>
        <p:spPr>
          <a:xfrm rot="13539724">
            <a:off x="10027306" y="4083255"/>
            <a:ext cx="923250" cy="786426"/>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Isosceles Triangle 131">
            <a:extLst>
              <a:ext uri="{FF2B5EF4-FFF2-40B4-BE49-F238E27FC236}">
                <a16:creationId xmlns:a16="http://schemas.microsoft.com/office/drawing/2014/main" id="{D9633EDE-B624-F20C-5ACF-1A12555C74B4}"/>
              </a:ext>
            </a:extLst>
          </p:cNvPr>
          <p:cNvSpPr/>
          <p:nvPr/>
        </p:nvSpPr>
        <p:spPr>
          <a:xfrm rot="18886497">
            <a:off x="10055158" y="5185700"/>
            <a:ext cx="859494" cy="796692"/>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 name="Picture 10" descr="Free monsters cute monsters drawing vector">
            <a:extLst>
              <a:ext uri="{FF2B5EF4-FFF2-40B4-BE49-F238E27FC236}">
                <a16:creationId xmlns:a16="http://schemas.microsoft.com/office/drawing/2014/main" id="{BB127703-B5AF-338B-938A-916FB929E5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757" t="45317"/>
          <a:stretch/>
        </p:blipFill>
        <p:spPr bwMode="auto">
          <a:xfrm>
            <a:off x="9616480" y="5366733"/>
            <a:ext cx="581791" cy="69988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4" descr="Free monster alien green vector">
            <a:extLst>
              <a:ext uri="{FF2B5EF4-FFF2-40B4-BE49-F238E27FC236}">
                <a16:creationId xmlns:a16="http://schemas.microsoft.com/office/drawing/2014/main" id="{B1E4325B-02B9-4FEF-5F82-770B39D31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5124" y="5338606"/>
            <a:ext cx="593269" cy="69929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6" descr="Free monster small creature vector">
            <a:extLst>
              <a:ext uri="{FF2B5EF4-FFF2-40B4-BE49-F238E27FC236}">
                <a16:creationId xmlns:a16="http://schemas.microsoft.com/office/drawing/2014/main" id="{ABC47FE8-2C83-F591-6A0B-7DF1F2F15D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644" y="5347462"/>
            <a:ext cx="588448" cy="69361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0" descr="Free monsters cute monsters drawing vector">
            <a:extLst>
              <a:ext uri="{FF2B5EF4-FFF2-40B4-BE49-F238E27FC236}">
                <a16:creationId xmlns:a16="http://schemas.microsoft.com/office/drawing/2014/main" id="{DDB1AC58-9775-F684-A404-B91DBDE76D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3647" r="48757" b="11411"/>
          <a:stretch/>
        </p:blipFill>
        <p:spPr bwMode="auto">
          <a:xfrm>
            <a:off x="8751770" y="5347462"/>
            <a:ext cx="801771" cy="69989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0" descr="Free monsters cute monsters drawing vector">
            <a:extLst>
              <a:ext uri="{FF2B5EF4-FFF2-40B4-BE49-F238E27FC236}">
                <a16:creationId xmlns:a16="http://schemas.microsoft.com/office/drawing/2014/main" id="{3D5F3042-6BBC-42DF-3EDB-8B2DDA17C9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71" b="55461"/>
          <a:stretch/>
        </p:blipFill>
        <p:spPr bwMode="auto">
          <a:xfrm>
            <a:off x="1655942" y="5442828"/>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2" descr="Free monsters cartoon monsters cute monsters vector">
            <a:extLst>
              <a:ext uri="{FF2B5EF4-FFF2-40B4-BE49-F238E27FC236}">
                <a16:creationId xmlns:a16="http://schemas.microsoft.com/office/drawing/2014/main" id="{EAD6471C-2467-E5AD-0EE2-A019FD2CCF6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2451807" y="5394250"/>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2" descr="Free monsters cartoon monsters cute monsters vector">
            <a:extLst>
              <a:ext uri="{FF2B5EF4-FFF2-40B4-BE49-F238E27FC236}">
                <a16:creationId xmlns:a16="http://schemas.microsoft.com/office/drawing/2014/main" id="{9C14023D-03BE-7936-9562-90F44D03FAB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3268942" y="5471363"/>
            <a:ext cx="669397" cy="59724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2" descr="Free monsters cartoon monsters cute monsters vector">
            <a:extLst>
              <a:ext uri="{FF2B5EF4-FFF2-40B4-BE49-F238E27FC236}">
                <a16:creationId xmlns:a16="http://schemas.microsoft.com/office/drawing/2014/main" id="{452DA428-3319-B016-C91B-D3BE4DA857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37" b="42411"/>
          <a:stretch/>
        </p:blipFill>
        <p:spPr bwMode="auto">
          <a:xfrm>
            <a:off x="4888853" y="5413147"/>
            <a:ext cx="636713" cy="75297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6" descr="Free monster small creature vector">
            <a:extLst>
              <a:ext uri="{FF2B5EF4-FFF2-40B4-BE49-F238E27FC236}">
                <a16:creationId xmlns:a16="http://schemas.microsoft.com/office/drawing/2014/main" id="{7D9B7C1F-0BA3-031D-1502-B7A39BDFC5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1046" y="3956192"/>
            <a:ext cx="588448"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0" descr="Free monsters cute monsters drawing vector">
            <a:extLst>
              <a:ext uri="{FF2B5EF4-FFF2-40B4-BE49-F238E27FC236}">
                <a16:creationId xmlns:a16="http://schemas.microsoft.com/office/drawing/2014/main" id="{62DC6BF9-8719-08F8-D3C1-84DFA45685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71" b="55461"/>
          <a:stretch/>
        </p:blipFill>
        <p:spPr bwMode="auto">
          <a:xfrm>
            <a:off x="9569078" y="3969382"/>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2" descr="Free monsters cartoon monsters cute monsters vector">
            <a:extLst>
              <a:ext uri="{FF2B5EF4-FFF2-40B4-BE49-F238E27FC236}">
                <a16:creationId xmlns:a16="http://schemas.microsoft.com/office/drawing/2014/main" id="{9D94C06D-658A-FCDC-C6F1-A740083C056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10256415" y="5316891"/>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2" descr="Free monsters cartoon monsters cute monsters vector">
            <a:extLst>
              <a:ext uri="{FF2B5EF4-FFF2-40B4-BE49-F238E27FC236}">
                <a16:creationId xmlns:a16="http://schemas.microsoft.com/office/drawing/2014/main" id="{4C1C2B53-851F-57E0-3FB5-69CAAEF44D2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10304361" y="4039880"/>
            <a:ext cx="669397" cy="59724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4" descr="Free monster alien green vector">
            <a:extLst>
              <a:ext uri="{FF2B5EF4-FFF2-40B4-BE49-F238E27FC236}">
                <a16:creationId xmlns:a16="http://schemas.microsoft.com/office/drawing/2014/main" id="{40E0D954-F917-F7F6-D692-D92980825C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8539" y="3976485"/>
            <a:ext cx="593269" cy="69929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0" descr="Free monsters cute monsters drawing vector">
            <a:extLst>
              <a:ext uri="{FF2B5EF4-FFF2-40B4-BE49-F238E27FC236}">
                <a16:creationId xmlns:a16="http://schemas.microsoft.com/office/drawing/2014/main" id="{B649E58B-198D-D7CE-66A6-3B52DE49762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3647" r="48757" b="11411"/>
          <a:stretch/>
        </p:blipFill>
        <p:spPr bwMode="auto">
          <a:xfrm>
            <a:off x="7136356" y="3937071"/>
            <a:ext cx="801771" cy="69989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Free monsters cute monsters drawing vector">
            <a:extLst>
              <a:ext uri="{FF2B5EF4-FFF2-40B4-BE49-F238E27FC236}">
                <a16:creationId xmlns:a16="http://schemas.microsoft.com/office/drawing/2014/main" id="{BEC172D8-60E1-8932-8271-AE983E75F2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71" b="55461"/>
          <a:stretch/>
        </p:blipFill>
        <p:spPr bwMode="auto">
          <a:xfrm>
            <a:off x="3280909" y="4025063"/>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2" descr="Free monsters cartoon monsters cute monsters vector">
            <a:extLst>
              <a:ext uri="{FF2B5EF4-FFF2-40B4-BE49-F238E27FC236}">
                <a16:creationId xmlns:a16="http://schemas.microsoft.com/office/drawing/2014/main" id="{A45C1370-F33B-E118-28D8-E4EC899C78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4076774" y="3976485"/>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0" descr="Free monsters cute monsters drawing vector">
            <a:extLst>
              <a:ext uri="{FF2B5EF4-FFF2-40B4-BE49-F238E27FC236}">
                <a16:creationId xmlns:a16="http://schemas.microsoft.com/office/drawing/2014/main" id="{53C6A0CC-3B7D-79CE-87EA-FC1728F7CB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757" t="45317"/>
          <a:stretch/>
        </p:blipFill>
        <p:spPr bwMode="auto">
          <a:xfrm>
            <a:off x="1756965" y="2452804"/>
            <a:ext cx="581791" cy="699889"/>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2" descr="Free monsters cartoon monsters cute monsters vector">
            <a:extLst>
              <a:ext uri="{FF2B5EF4-FFF2-40B4-BE49-F238E27FC236}">
                <a16:creationId xmlns:a16="http://schemas.microsoft.com/office/drawing/2014/main" id="{BF5B918A-C98A-1BDD-0B55-B102EF08B6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18" t="57096"/>
          <a:stretch/>
        </p:blipFill>
        <p:spPr bwMode="auto">
          <a:xfrm>
            <a:off x="884314" y="3987342"/>
            <a:ext cx="710488" cy="62573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4" descr="Free monster alien green vector">
            <a:extLst>
              <a:ext uri="{FF2B5EF4-FFF2-40B4-BE49-F238E27FC236}">
                <a16:creationId xmlns:a16="http://schemas.microsoft.com/office/drawing/2014/main" id="{542BD3B8-1BFB-ECF0-31C4-BB528E03B8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677" y="2447963"/>
            <a:ext cx="593269" cy="699297"/>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Free monsters cute monsters drawing vector">
            <a:extLst>
              <a:ext uri="{FF2B5EF4-FFF2-40B4-BE49-F238E27FC236}">
                <a16:creationId xmlns:a16="http://schemas.microsoft.com/office/drawing/2014/main" id="{C2FB81B2-51BA-1571-D5ED-70A75E4FB2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3647" r="48757" b="11411"/>
          <a:stretch/>
        </p:blipFill>
        <p:spPr bwMode="auto">
          <a:xfrm>
            <a:off x="136902" y="3870265"/>
            <a:ext cx="801771" cy="69989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2" descr="Free monsters cartoon monsters cute monsters vector">
            <a:extLst>
              <a:ext uri="{FF2B5EF4-FFF2-40B4-BE49-F238E27FC236}">
                <a16:creationId xmlns:a16="http://schemas.microsoft.com/office/drawing/2014/main" id="{2AD8D0FF-FDDB-6282-AF0F-CDA68879B72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37" b="42411"/>
          <a:stretch/>
        </p:blipFill>
        <p:spPr bwMode="auto">
          <a:xfrm>
            <a:off x="139482" y="3203216"/>
            <a:ext cx="636713" cy="75297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Free monsters cartoon monsters cute monsters vector">
            <a:extLst>
              <a:ext uri="{FF2B5EF4-FFF2-40B4-BE49-F238E27FC236}">
                <a16:creationId xmlns:a16="http://schemas.microsoft.com/office/drawing/2014/main" id="{511F5326-F4A7-6A08-9378-705E1519136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273175" y="2574676"/>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0" descr="Free monsters cute monsters drawing vector">
            <a:extLst>
              <a:ext uri="{FF2B5EF4-FFF2-40B4-BE49-F238E27FC236}">
                <a16:creationId xmlns:a16="http://schemas.microsoft.com/office/drawing/2014/main" id="{11BB0B4D-C5E0-F278-71D4-ED9DE7D266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71" b="55461"/>
          <a:stretch/>
        </p:blipFill>
        <p:spPr bwMode="auto">
          <a:xfrm>
            <a:off x="2420034" y="2548393"/>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2" descr="Free monsters cartoon monsters cute monsters vector">
            <a:extLst>
              <a:ext uri="{FF2B5EF4-FFF2-40B4-BE49-F238E27FC236}">
                <a16:creationId xmlns:a16="http://schemas.microsoft.com/office/drawing/2014/main" id="{24610BFB-181B-F6AE-4BFC-AB52B0529B2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3215899" y="2499815"/>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16" descr="Free monster small creature vector">
            <a:extLst>
              <a:ext uri="{FF2B5EF4-FFF2-40B4-BE49-F238E27FC236}">
                <a16:creationId xmlns:a16="http://schemas.microsoft.com/office/drawing/2014/main" id="{F8372531-7548-D4A0-C1AB-88F6A5FF2D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7060" y="2479839"/>
            <a:ext cx="588448" cy="693614"/>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2" descr="Free monsters cartoon monsters cute monsters vector">
            <a:extLst>
              <a:ext uri="{FF2B5EF4-FFF2-40B4-BE49-F238E27FC236}">
                <a16:creationId xmlns:a16="http://schemas.microsoft.com/office/drawing/2014/main" id="{9EE35653-127B-7E31-5D2A-C5A0FFA74FB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8016851" y="2567549"/>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2" descr="Free monsters cartoon monsters cute monsters vector">
            <a:extLst>
              <a:ext uri="{FF2B5EF4-FFF2-40B4-BE49-F238E27FC236}">
                <a16:creationId xmlns:a16="http://schemas.microsoft.com/office/drawing/2014/main" id="{AFD13BEE-1173-111E-BDFD-52DCA0511CA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7224126" y="2580677"/>
            <a:ext cx="669397" cy="597240"/>
          </a:xfrm>
          <a:prstGeom prst="rect">
            <a:avLst/>
          </a:prstGeom>
          <a:noFill/>
          <a:extLst>
            <a:ext uri="{909E8E84-426E-40DD-AFC4-6F175D3DCCD1}">
              <a14:hiddenFill xmlns:a14="http://schemas.microsoft.com/office/drawing/2010/main">
                <a:solidFill>
                  <a:srgbClr val="FFFFFF"/>
                </a:solidFill>
              </a14:hiddenFill>
            </a:ext>
          </a:extLst>
        </p:spPr>
      </p:pic>
      <p:sp>
        <p:nvSpPr>
          <p:cNvPr id="94" name="Trapezium 93">
            <a:extLst>
              <a:ext uri="{FF2B5EF4-FFF2-40B4-BE49-F238E27FC236}">
                <a16:creationId xmlns:a16="http://schemas.microsoft.com/office/drawing/2014/main" id="{48C9E534-5331-BBA2-1D6E-FBAB2A7D3C07}"/>
              </a:ext>
            </a:extLst>
          </p:cNvPr>
          <p:cNvSpPr/>
          <p:nvPr/>
        </p:nvSpPr>
        <p:spPr>
          <a:xfrm rot="10800000">
            <a:off x="3868538" y="5313849"/>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Trapezium 179">
            <a:extLst>
              <a:ext uri="{FF2B5EF4-FFF2-40B4-BE49-F238E27FC236}">
                <a16:creationId xmlns:a16="http://schemas.microsoft.com/office/drawing/2014/main" id="{37AC40E6-5240-B0F7-FAE4-BED5B460902B}"/>
              </a:ext>
            </a:extLst>
          </p:cNvPr>
          <p:cNvSpPr/>
          <p:nvPr/>
        </p:nvSpPr>
        <p:spPr>
          <a:xfrm rot="10800000">
            <a:off x="5465648" y="5311399"/>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Trapezium 180">
            <a:extLst>
              <a:ext uri="{FF2B5EF4-FFF2-40B4-BE49-F238E27FC236}">
                <a16:creationId xmlns:a16="http://schemas.microsoft.com/office/drawing/2014/main" id="{E532E973-CE41-9D1F-194F-954EC38E242B}"/>
              </a:ext>
            </a:extLst>
          </p:cNvPr>
          <p:cNvSpPr/>
          <p:nvPr/>
        </p:nvSpPr>
        <p:spPr>
          <a:xfrm rot="10800000">
            <a:off x="7842863" y="3885556"/>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Trapezium 185">
            <a:extLst>
              <a:ext uri="{FF2B5EF4-FFF2-40B4-BE49-F238E27FC236}">
                <a16:creationId xmlns:a16="http://schemas.microsoft.com/office/drawing/2014/main" id="{D203D4A2-4BEE-2A71-D0F3-8DFFF337CA74}"/>
              </a:ext>
            </a:extLst>
          </p:cNvPr>
          <p:cNvSpPr/>
          <p:nvPr/>
        </p:nvSpPr>
        <p:spPr>
          <a:xfrm rot="10800000">
            <a:off x="4669162" y="3884799"/>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Trapezium 187">
            <a:extLst>
              <a:ext uri="{FF2B5EF4-FFF2-40B4-BE49-F238E27FC236}">
                <a16:creationId xmlns:a16="http://schemas.microsoft.com/office/drawing/2014/main" id="{7FC61858-55CB-5ECE-7826-32E5F1D9D496}"/>
              </a:ext>
            </a:extLst>
          </p:cNvPr>
          <p:cNvSpPr/>
          <p:nvPr/>
        </p:nvSpPr>
        <p:spPr>
          <a:xfrm>
            <a:off x="2278159" y="3887545"/>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Trapezium 1023">
            <a:extLst>
              <a:ext uri="{FF2B5EF4-FFF2-40B4-BE49-F238E27FC236}">
                <a16:creationId xmlns:a16="http://schemas.microsoft.com/office/drawing/2014/main" id="{EF386E12-1FCF-76AD-01B7-6A0815B86F7F}"/>
              </a:ext>
            </a:extLst>
          </p:cNvPr>
          <p:cNvSpPr/>
          <p:nvPr/>
        </p:nvSpPr>
        <p:spPr>
          <a:xfrm rot="10800000">
            <a:off x="5458424" y="2452416"/>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rapezium 1030">
            <a:extLst>
              <a:ext uri="{FF2B5EF4-FFF2-40B4-BE49-F238E27FC236}">
                <a16:creationId xmlns:a16="http://schemas.microsoft.com/office/drawing/2014/main" id="{B50F9CD6-383F-A3D2-D657-2C3F08A634E1}"/>
              </a:ext>
            </a:extLst>
          </p:cNvPr>
          <p:cNvSpPr/>
          <p:nvPr/>
        </p:nvSpPr>
        <p:spPr>
          <a:xfrm>
            <a:off x="9390418" y="2451915"/>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Trapezium 1027">
            <a:extLst>
              <a:ext uri="{FF2B5EF4-FFF2-40B4-BE49-F238E27FC236}">
                <a16:creationId xmlns:a16="http://schemas.microsoft.com/office/drawing/2014/main" id="{06DE0BD6-E5FC-9F19-564F-E4E9BEB69D36}"/>
              </a:ext>
            </a:extLst>
          </p:cNvPr>
          <p:cNvSpPr/>
          <p:nvPr/>
        </p:nvSpPr>
        <p:spPr>
          <a:xfrm>
            <a:off x="6249083" y="2452882"/>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Google Shape;387;p19">
            <a:extLst>
              <a:ext uri="{FF2B5EF4-FFF2-40B4-BE49-F238E27FC236}">
                <a16:creationId xmlns:a16="http://schemas.microsoft.com/office/drawing/2014/main" id="{C3CE19E7-EA95-583C-3EF0-902249B5AA65}"/>
              </a:ext>
            </a:extLst>
          </p:cNvPr>
          <p:cNvSpPr/>
          <p:nvPr/>
        </p:nvSpPr>
        <p:spPr>
          <a:xfrm>
            <a:off x="11164440" y="1972455"/>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34" name="Google Shape;388;p19">
            <a:extLst>
              <a:ext uri="{FF2B5EF4-FFF2-40B4-BE49-F238E27FC236}">
                <a16:creationId xmlns:a16="http://schemas.microsoft.com/office/drawing/2014/main" id="{26FBA303-2343-50D3-B706-6E7BEA478B20}"/>
              </a:ext>
            </a:extLst>
          </p:cNvPr>
          <p:cNvSpPr/>
          <p:nvPr/>
        </p:nvSpPr>
        <p:spPr>
          <a:xfrm>
            <a:off x="11163741" y="1980183"/>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035" name="Google Shape;389;p19">
            <a:extLst>
              <a:ext uri="{FF2B5EF4-FFF2-40B4-BE49-F238E27FC236}">
                <a16:creationId xmlns:a16="http://schemas.microsoft.com/office/drawing/2014/main" id="{5F3F187E-EAEE-63F1-4970-22DA5153DAFB}"/>
              </a:ext>
            </a:extLst>
          </p:cNvPr>
          <p:cNvCxnSpPr/>
          <p:nvPr/>
        </p:nvCxnSpPr>
        <p:spPr>
          <a:xfrm>
            <a:off x="11847812" y="1961027"/>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036" name="Google Shape;390;p19">
            <a:extLst>
              <a:ext uri="{FF2B5EF4-FFF2-40B4-BE49-F238E27FC236}">
                <a16:creationId xmlns:a16="http://schemas.microsoft.com/office/drawing/2014/main" id="{78B84B1A-1178-1586-626E-1ECF60C40F72}"/>
              </a:ext>
            </a:extLst>
          </p:cNvPr>
          <p:cNvCxnSpPr/>
          <p:nvPr/>
        </p:nvCxnSpPr>
        <p:spPr>
          <a:xfrm>
            <a:off x="11825203" y="1961026"/>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037" name="Google Shape;391;p19">
            <a:extLst>
              <a:ext uri="{FF2B5EF4-FFF2-40B4-BE49-F238E27FC236}">
                <a16:creationId xmlns:a16="http://schemas.microsoft.com/office/drawing/2014/main" id="{3266FCAE-6A4C-8364-4052-5DE718559454}"/>
              </a:ext>
            </a:extLst>
          </p:cNvPr>
          <p:cNvCxnSpPr/>
          <p:nvPr/>
        </p:nvCxnSpPr>
        <p:spPr>
          <a:xfrm>
            <a:off x="11847813" y="6117285"/>
            <a:ext cx="216791" cy="0"/>
          </a:xfrm>
          <a:prstGeom prst="straightConnector1">
            <a:avLst/>
          </a:prstGeom>
          <a:noFill/>
          <a:ln w="28575" cap="flat" cmpd="sng">
            <a:solidFill>
              <a:srgbClr val="1E4E79"/>
            </a:solidFill>
            <a:prstDash val="solid"/>
            <a:round/>
            <a:headEnd type="none" w="med" len="med"/>
            <a:tailEnd type="none" w="med" len="med"/>
          </a:ln>
        </p:spPr>
      </p:cxnSp>
      <p:sp>
        <p:nvSpPr>
          <p:cNvPr id="1038" name="Google Shape;393;p19">
            <a:extLst>
              <a:ext uri="{FF2B5EF4-FFF2-40B4-BE49-F238E27FC236}">
                <a16:creationId xmlns:a16="http://schemas.microsoft.com/office/drawing/2014/main" id="{0B63FD34-68ED-91EF-7CC5-99F9983019E5}"/>
              </a:ext>
            </a:extLst>
          </p:cNvPr>
          <p:cNvSpPr txBox="1"/>
          <p:nvPr/>
        </p:nvSpPr>
        <p:spPr>
          <a:xfrm>
            <a:off x="11800397" y="1928717"/>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9" name="Google Shape;394;p19">
            <a:extLst>
              <a:ext uri="{FF2B5EF4-FFF2-40B4-BE49-F238E27FC236}">
                <a16:creationId xmlns:a16="http://schemas.microsoft.com/office/drawing/2014/main" id="{FB4833C1-C852-9782-EBCB-9D9E2A8B951F}"/>
              </a:ext>
            </a:extLst>
          </p:cNvPr>
          <p:cNvSpPr txBox="1"/>
          <p:nvPr/>
        </p:nvSpPr>
        <p:spPr>
          <a:xfrm>
            <a:off x="11859216" y="5711016"/>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0" name="Google Shape;395;p19">
            <a:extLst>
              <a:ext uri="{FF2B5EF4-FFF2-40B4-BE49-F238E27FC236}">
                <a16:creationId xmlns:a16="http://schemas.microsoft.com/office/drawing/2014/main" id="{C11E894F-6327-7D58-4EB0-DA9BB219DFA3}"/>
              </a:ext>
            </a:extLst>
          </p:cNvPr>
          <p:cNvSpPr/>
          <p:nvPr/>
        </p:nvSpPr>
        <p:spPr>
          <a:xfrm>
            <a:off x="11021490" y="6347705"/>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1" name="TextBox 1040">
            <a:extLst>
              <a:ext uri="{FF2B5EF4-FFF2-40B4-BE49-F238E27FC236}">
                <a16:creationId xmlns:a16="http://schemas.microsoft.com/office/drawing/2014/main" id="{8C34D946-5C0B-759B-D26D-6B7C24967DA4}"/>
              </a:ext>
            </a:extLst>
          </p:cNvPr>
          <p:cNvSpPr txBox="1"/>
          <p:nvPr/>
        </p:nvSpPr>
        <p:spPr>
          <a:xfrm>
            <a:off x="123171" y="1421740"/>
            <a:ext cx="979253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Can you safely follow the path without landing on a monster?</a:t>
            </a:r>
          </a:p>
        </p:txBody>
      </p:sp>
      <p:sp>
        <p:nvSpPr>
          <p:cNvPr id="3" name="TextBox 2">
            <a:extLst>
              <a:ext uri="{FF2B5EF4-FFF2-40B4-BE49-F238E27FC236}">
                <a16:creationId xmlns:a16="http://schemas.microsoft.com/office/drawing/2014/main" id="{C333EC40-CF38-EEC4-364C-5E0C748B4562}"/>
              </a:ext>
            </a:extLst>
          </p:cNvPr>
          <p:cNvSpPr txBox="1"/>
          <p:nvPr/>
        </p:nvSpPr>
        <p:spPr>
          <a:xfrm>
            <a:off x="101721" y="889535"/>
            <a:ext cx="979253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Partner A</a:t>
            </a:r>
          </a:p>
        </p:txBody>
      </p:sp>
      <p:pic>
        <p:nvPicPr>
          <p:cNvPr id="138" name="Picture 10" descr="Free monsters cute monsters drawing vector">
            <a:extLst>
              <a:ext uri="{FF2B5EF4-FFF2-40B4-BE49-F238E27FC236}">
                <a16:creationId xmlns:a16="http://schemas.microsoft.com/office/drawing/2014/main" id="{F63B2929-EBFD-7203-1F85-916800E302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158" t="1" b="55460"/>
          <a:stretch/>
        </p:blipFill>
        <p:spPr bwMode="auto">
          <a:xfrm>
            <a:off x="3996483" y="5364209"/>
            <a:ext cx="826789" cy="693614"/>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2" descr="Free monsters cartoon monsters cute monsters vector">
            <a:extLst>
              <a:ext uri="{FF2B5EF4-FFF2-40B4-BE49-F238E27FC236}">
                <a16:creationId xmlns:a16="http://schemas.microsoft.com/office/drawing/2014/main" id="{384FDE16-7E5C-4468-8440-993A90A6D41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18" t="57096"/>
          <a:stretch/>
        </p:blipFill>
        <p:spPr bwMode="auto">
          <a:xfrm>
            <a:off x="5648246" y="5338606"/>
            <a:ext cx="710488" cy="62573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0" descr="Free monsters cute monsters drawing vector">
            <a:extLst>
              <a:ext uri="{FF2B5EF4-FFF2-40B4-BE49-F238E27FC236}">
                <a16:creationId xmlns:a16="http://schemas.microsoft.com/office/drawing/2014/main" id="{E88F6D0E-8082-0AE2-A480-B4CE8EC162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158" t="1" b="55460"/>
          <a:stretch/>
        </p:blipFill>
        <p:spPr bwMode="auto">
          <a:xfrm>
            <a:off x="7933098" y="3930316"/>
            <a:ext cx="826789"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2" descr="Free monsters cartoon monsters cute monsters vector">
            <a:extLst>
              <a:ext uri="{FF2B5EF4-FFF2-40B4-BE49-F238E27FC236}">
                <a16:creationId xmlns:a16="http://schemas.microsoft.com/office/drawing/2014/main" id="{18B398DC-EF87-6A79-30E8-210954B26BD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18" t="57096"/>
          <a:stretch/>
        </p:blipFill>
        <p:spPr bwMode="auto">
          <a:xfrm>
            <a:off x="4819784" y="3953280"/>
            <a:ext cx="710488" cy="62573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Free monsters cute monsters drawing vector">
            <a:extLst>
              <a:ext uri="{FF2B5EF4-FFF2-40B4-BE49-F238E27FC236}">
                <a16:creationId xmlns:a16="http://schemas.microsoft.com/office/drawing/2014/main" id="{11B1305A-0302-C5F7-47C5-A6081D3ED4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158" t="1" b="55460"/>
          <a:stretch/>
        </p:blipFill>
        <p:spPr bwMode="auto">
          <a:xfrm>
            <a:off x="2441189" y="4010839"/>
            <a:ext cx="826789" cy="69361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2" descr="Free monsters cartoon monsters cute monsters vector">
            <a:extLst>
              <a:ext uri="{FF2B5EF4-FFF2-40B4-BE49-F238E27FC236}">
                <a16:creationId xmlns:a16="http://schemas.microsoft.com/office/drawing/2014/main" id="{791F9BCE-436F-2F4D-8C33-986FBFB6897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5644395" y="2548393"/>
            <a:ext cx="669397" cy="59724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0" descr="Free monsters cute monsters drawing vector">
            <a:extLst>
              <a:ext uri="{FF2B5EF4-FFF2-40B4-BE49-F238E27FC236}">
                <a16:creationId xmlns:a16="http://schemas.microsoft.com/office/drawing/2014/main" id="{39B37B33-3DD2-FFF7-1C24-50053427BB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71" b="55461"/>
          <a:stretch/>
        </p:blipFill>
        <p:spPr bwMode="auto">
          <a:xfrm>
            <a:off x="6410769" y="2575601"/>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Free monster alien green vector">
            <a:extLst>
              <a:ext uri="{FF2B5EF4-FFF2-40B4-BE49-F238E27FC236}">
                <a16:creationId xmlns:a16="http://schemas.microsoft.com/office/drawing/2014/main" id="{665F2603-E854-F305-1E50-431481D3B9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9370" y="2487634"/>
            <a:ext cx="593269" cy="69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060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40"/>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1034"/>
                                        </p:tgtEl>
                                        <p:attrNameLst>
                                          <p:attrName>ppt_y</p:attrName>
                                        </p:attrNameLst>
                                      </p:cBhvr>
                                      <p:tavLst>
                                        <p:tav tm="0">
                                          <p:val>
                                            <p:strVal val="#ppt_y"/>
                                          </p:val>
                                        </p:tav>
                                        <p:tav tm="100000">
                                          <p:val>
                                            <p:strVal val="#ppt_y+#ppt_h*1.125000"/>
                                          </p:val>
                                        </p:tav>
                                      </p:tavLst>
                                    </p:anim>
                                    <p:animEffect transition="out" filter="wipe(down)">
                                      <p:cBhvr>
                                        <p:cTn id="7" dur="59000"/>
                                        <p:tgtEl>
                                          <p:spTgt spid="1034"/>
                                        </p:tgtEl>
                                      </p:cBhvr>
                                    </p:animEffect>
                                    <p:set>
                                      <p:cBhvr>
                                        <p:cTn id="8" dur="1" fill="hold">
                                          <p:stCondLst>
                                            <p:cond delay="58999"/>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childTnLst>
        </p:cTn>
      </p:par>
    </p:tnLst>
    <p:bldLst>
      <p:bldP spid="10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2b</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ea typeface="Calibri"/>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ea typeface="Calibri"/>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4290972" y="152559"/>
            <a:ext cx="4266487" cy="60395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4630" y="65350"/>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4393469" y="203057"/>
            <a:ext cx="416399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Ach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nein</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 Es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gibt</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 Monster!</a:t>
            </a:r>
            <a:endPar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75" name="Trapezium 74">
            <a:extLst>
              <a:ext uri="{FF2B5EF4-FFF2-40B4-BE49-F238E27FC236}">
                <a16:creationId xmlns:a16="http://schemas.microsoft.com/office/drawing/2014/main" id="{0AF65956-7FD4-B80E-E11E-DBA06B6F133C}"/>
              </a:ext>
            </a:extLst>
          </p:cNvPr>
          <p:cNvSpPr/>
          <p:nvPr/>
        </p:nvSpPr>
        <p:spPr>
          <a:xfrm>
            <a:off x="9417238"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rapezium 82">
            <a:extLst>
              <a:ext uri="{FF2B5EF4-FFF2-40B4-BE49-F238E27FC236}">
                <a16:creationId xmlns:a16="http://schemas.microsoft.com/office/drawing/2014/main" id="{B8090E43-FCB3-5CB4-2A69-F00F3A848440}"/>
              </a:ext>
            </a:extLst>
          </p:cNvPr>
          <p:cNvSpPr/>
          <p:nvPr/>
        </p:nvSpPr>
        <p:spPr>
          <a:xfrm rot="16200000">
            <a:off x="10128698" y="4591592"/>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rapezium 84">
            <a:extLst>
              <a:ext uri="{FF2B5EF4-FFF2-40B4-BE49-F238E27FC236}">
                <a16:creationId xmlns:a16="http://schemas.microsoft.com/office/drawing/2014/main" id="{EAA07B97-010F-B385-6C96-E5507D7695A5}"/>
              </a:ext>
            </a:extLst>
          </p:cNvPr>
          <p:cNvSpPr/>
          <p:nvPr/>
        </p:nvSpPr>
        <p:spPr>
          <a:xfrm rot="10800000">
            <a:off x="9417238" y="3885556"/>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rapezium 87">
            <a:extLst>
              <a:ext uri="{FF2B5EF4-FFF2-40B4-BE49-F238E27FC236}">
                <a16:creationId xmlns:a16="http://schemas.microsoft.com/office/drawing/2014/main" id="{C15281EA-F96E-49D6-A71B-799602C1C462}"/>
              </a:ext>
            </a:extLst>
          </p:cNvPr>
          <p:cNvSpPr/>
          <p:nvPr/>
        </p:nvSpPr>
        <p:spPr>
          <a:xfrm rot="10800000">
            <a:off x="8627101" y="5313708"/>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rapezium 88">
            <a:extLst>
              <a:ext uri="{FF2B5EF4-FFF2-40B4-BE49-F238E27FC236}">
                <a16:creationId xmlns:a16="http://schemas.microsoft.com/office/drawing/2014/main" id="{EDFCEEFC-8504-B7CA-4A3E-B99F8EBB3E9E}"/>
              </a:ext>
            </a:extLst>
          </p:cNvPr>
          <p:cNvSpPr/>
          <p:nvPr/>
        </p:nvSpPr>
        <p:spPr>
          <a:xfrm>
            <a:off x="7825601"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rapezium 89">
            <a:extLst>
              <a:ext uri="{FF2B5EF4-FFF2-40B4-BE49-F238E27FC236}">
                <a16:creationId xmlns:a16="http://schemas.microsoft.com/office/drawing/2014/main" id="{08F8A20C-84B1-62BD-2A9D-C3F3B37DCF17}"/>
              </a:ext>
            </a:extLst>
          </p:cNvPr>
          <p:cNvSpPr/>
          <p:nvPr/>
        </p:nvSpPr>
        <p:spPr>
          <a:xfrm rot="10800000">
            <a:off x="7035464" y="5313708"/>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rapezium 90">
            <a:extLst>
              <a:ext uri="{FF2B5EF4-FFF2-40B4-BE49-F238E27FC236}">
                <a16:creationId xmlns:a16="http://schemas.microsoft.com/office/drawing/2014/main" id="{1113C777-B5DC-3CD4-D1C6-01E13A236BE9}"/>
              </a:ext>
            </a:extLst>
          </p:cNvPr>
          <p:cNvSpPr/>
          <p:nvPr/>
        </p:nvSpPr>
        <p:spPr>
          <a:xfrm>
            <a:off x="6255344"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rapezium 92">
            <a:extLst>
              <a:ext uri="{FF2B5EF4-FFF2-40B4-BE49-F238E27FC236}">
                <a16:creationId xmlns:a16="http://schemas.microsoft.com/office/drawing/2014/main" id="{2292C99C-AC2D-67CF-74D3-4579251F0ECF}"/>
              </a:ext>
            </a:extLst>
          </p:cNvPr>
          <p:cNvSpPr/>
          <p:nvPr/>
        </p:nvSpPr>
        <p:spPr>
          <a:xfrm>
            <a:off x="4659743"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rapezium 94">
            <a:extLst>
              <a:ext uri="{FF2B5EF4-FFF2-40B4-BE49-F238E27FC236}">
                <a16:creationId xmlns:a16="http://schemas.microsoft.com/office/drawing/2014/main" id="{946D65EA-5F69-0A41-F014-13EBC738884D}"/>
              </a:ext>
            </a:extLst>
          </p:cNvPr>
          <p:cNvSpPr/>
          <p:nvPr/>
        </p:nvSpPr>
        <p:spPr>
          <a:xfrm>
            <a:off x="3079469"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rapezium 95">
            <a:extLst>
              <a:ext uri="{FF2B5EF4-FFF2-40B4-BE49-F238E27FC236}">
                <a16:creationId xmlns:a16="http://schemas.microsoft.com/office/drawing/2014/main" id="{85356154-9BE6-9978-DF52-BEA8C69DF07E}"/>
              </a:ext>
            </a:extLst>
          </p:cNvPr>
          <p:cNvSpPr/>
          <p:nvPr/>
        </p:nvSpPr>
        <p:spPr>
          <a:xfrm rot="10800000">
            <a:off x="2289332" y="5313708"/>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rapezium 96">
            <a:extLst>
              <a:ext uri="{FF2B5EF4-FFF2-40B4-BE49-F238E27FC236}">
                <a16:creationId xmlns:a16="http://schemas.microsoft.com/office/drawing/2014/main" id="{F7C2BE40-158C-265D-A05B-1460C0B9339C}"/>
              </a:ext>
            </a:extLst>
          </p:cNvPr>
          <p:cNvSpPr/>
          <p:nvPr/>
        </p:nvSpPr>
        <p:spPr>
          <a:xfrm>
            <a:off x="1487833"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rapezium 97">
            <a:extLst>
              <a:ext uri="{FF2B5EF4-FFF2-40B4-BE49-F238E27FC236}">
                <a16:creationId xmlns:a16="http://schemas.microsoft.com/office/drawing/2014/main" id="{BAB5ECDD-2787-64B8-8BBF-AA8062D8B3FB}"/>
              </a:ext>
            </a:extLst>
          </p:cNvPr>
          <p:cNvSpPr/>
          <p:nvPr/>
        </p:nvSpPr>
        <p:spPr>
          <a:xfrm rot="10800000">
            <a:off x="697696" y="531370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rapezium 99">
            <a:extLst>
              <a:ext uri="{FF2B5EF4-FFF2-40B4-BE49-F238E27FC236}">
                <a16:creationId xmlns:a16="http://schemas.microsoft.com/office/drawing/2014/main" id="{76159B2E-3281-8A6C-AE4C-BB19E705DA23}"/>
              </a:ext>
            </a:extLst>
          </p:cNvPr>
          <p:cNvSpPr/>
          <p:nvPr/>
        </p:nvSpPr>
        <p:spPr>
          <a:xfrm>
            <a:off x="8615738"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rapezium 101">
            <a:extLst>
              <a:ext uri="{FF2B5EF4-FFF2-40B4-BE49-F238E27FC236}">
                <a16:creationId xmlns:a16="http://schemas.microsoft.com/office/drawing/2014/main" id="{FFB2ED36-FD8B-48C4-C5EA-359B42D7083A}"/>
              </a:ext>
            </a:extLst>
          </p:cNvPr>
          <p:cNvSpPr/>
          <p:nvPr/>
        </p:nvSpPr>
        <p:spPr>
          <a:xfrm>
            <a:off x="7045481"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rapezium 102">
            <a:extLst>
              <a:ext uri="{FF2B5EF4-FFF2-40B4-BE49-F238E27FC236}">
                <a16:creationId xmlns:a16="http://schemas.microsoft.com/office/drawing/2014/main" id="{332A47CB-7D6C-ACBD-D45D-EBD6C63FFAC2}"/>
              </a:ext>
            </a:extLst>
          </p:cNvPr>
          <p:cNvSpPr/>
          <p:nvPr/>
        </p:nvSpPr>
        <p:spPr>
          <a:xfrm rot="10800000">
            <a:off x="6255344" y="3885556"/>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rapezium 103">
            <a:extLst>
              <a:ext uri="{FF2B5EF4-FFF2-40B4-BE49-F238E27FC236}">
                <a16:creationId xmlns:a16="http://schemas.microsoft.com/office/drawing/2014/main" id="{0316C05F-38E5-7173-DDCB-6E89110D3BFB}"/>
              </a:ext>
            </a:extLst>
          </p:cNvPr>
          <p:cNvSpPr/>
          <p:nvPr/>
        </p:nvSpPr>
        <p:spPr>
          <a:xfrm>
            <a:off x="5449880"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rapezium 105">
            <a:extLst>
              <a:ext uri="{FF2B5EF4-FFF2-40B4-BE49-F238E27FC236}">
                <a16:creationId xmlns:a16="http://schemas.microsoft.com/office/drawing/2014/main" id="{E00769F8-B014-1A84-CD2C-7DA96AAC78BF}"/>
              </a:ext>
            </a:extLst>
          </p:cNvPr>
          <p:cNvSpPr/>
          <p:nvPr/>
        </p:nvSpPr>
        <p:spPr>
          <a:xfrm>
            <a:off x="3869606"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rapezium 106">
            <a:extLst>
              <a:ext uri="{FF2B5EF4-FFF2-40B4-BE49-F238E27FC236}">
                <a16:creationId xmlns:a16="http://schemas.microsoft.com/office/drawing/2014/main" id="{83153C35-7F4A-3EFC-13FE-F2685C029011}"/>
              </a:ext>
            </a:extLst>
          </p:cNvPr>
          <p:cNvSpPr/>
          <p:nvPr/>
        </p:nvSpPr>
        <p:spPr>
          <a:xfrm rot="10800000">
            <a:off x="3079469" y="3885556"/>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rapezium 108">
            <a:extLst>
              <a:ext uri="{FF2B5EF4-FFF2-40B4-BE49-F238E27FC236}">
                <a16:creationId xmlns:a16="http://schemas.microsoft.com/office/drawing/2014/main" id="{983DB158-0B57-D3E2-F43B-BD112A2DAB2C}"/>
              </a:ext>
            </a:extLst>
          </p:cNvPr>
          <p:cNvSpPr/>
          <p:nvPr/>
        </p:nvSpPr>
        <p:spPr>
          <a:xfrm rot="10800000">
            <a:off x="1487833" y="388555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rapezium 109">
            <a:extLst>
              <a:ext uri="{FF2B5EF4-FFF2-40B4-BE49-F238E27FC236}">
                <a16:creationId xmlns:a16="http://schemas.microsoft.com/office/drawing/2014/main" id="{74AAA89B-6EDF-349E-BBE4-D0A8A7600392}"/>
              </a:ext>
            </a:extLst>
          </p:cNvPr>
          <p:cNvSpPr/>
          <p:nvPr/>
        </p:nvSpPr>
        <p:spPr>
          <a:xfrm rot="10800000">
            <a:off x="703747" y="244366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rapezium 110">
            <a:extLst>
              <a:ext uri="{FF2B5EF4-FFF2-40B4-BE49-F238E27FC236}">
                <a16:creationId xmlns:a16="http://schemas.microsoft.com/office/drawing/2014/main" id="{FA02A39B-7889-43EB-E618-DB3A88276695}"/>
              </a:ext>
            </a:extLst>
          </p:cNvPr>
          <p:cNvSpPr/>
          <p:nvPr/>
        </p:nvSpPr>
        <p:spPr>
          <a:xfrm rot="5400000">
            <a:off x="-7713" y="3159642"/>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rapezium 111">
            <a:extLst>
              <a:ext uri="{FF2B5EF4-FFF2-40B4-BE49-F238E27FC236}">
                <a16:creationId xmlns:a16="http://schemas.microsoft.com/office/drawing/2014/main" id="{0AE0E7D9-E601-BD96-085F-312073F850B7}"/>
              </a:ext>
            </a:extLst>
          </p:cNvPr>
          <p:cNvSpPr/>
          <p:nvPr/>
        </p:nvSpPr>
        <p:spPr>
          <a:xfrm>
            <a:off x="703747" y="3875617"/>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Isosceles Triangle 112">
            <a:extLst>
              <a:ext uri="{FF2B5EF4-FFF2-40B4-BE49-F238E27FC236}">
                <a16:creationId xmlns:a16="http://schemas.microsoft.com/office/drawing/2014/main" id="{6D786518-75B5-F0C5-A6E1-308D5A570488}"/>
              </a:ext>
            </a:extLst>
          </p:cNvPr>
          <p:cNvSpPr/>
          <p:nvPr/>
        </p:nvSpPr>
        <p:spPr>
          <a:xfrm rot="2800579">
            <a:off x="219385" y="3765303"/>
            <a:ext cx="923250" cy="786426"/>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Trapezium 115">
            <a:extLst>
              <a:ext uri="{FF2B5EF4-FFF2-40B4-BE49-F238E27FC236}">
                <a16:creationId xmlns:a16="http://schemas.microsoft.com/office/drawing/2014/main" id="{3CF1C11D-69E5-2C5A-1984-749B11F4EAC4}"/>
              </a:ext>
            </a:extLst>
          </p:cNvPr>
          <p:cNvSpPr/>
          <p:nvPr/>
        </p:nvSpPr>
        <p:spPr>
          <a:xfrm rot="10800000">
            <a:off x="7035464"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rapezium 118">
            <a:extLst>
              <a:ext uri="{FF2B5EF4-FFF2-40B4-BE49-F238E27FC236}">
                <a16:creationId xmlns:a16="http://schemas.microsoft.com/office/drawing/2014/main" id="{A3FE45AE-862E-8E07-CBF9-4DE5EF0FFE93}"/>
              </a:ext>
            </a:extLst>
          </p:cNvPr>
          <p:cNvSpPr/>
          <p:nvPr/>
        </p:nvSpPr>
        <p:spPr>
          <a:xfrm>
            <a:off x="4659743"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rapezium 119">
            <a:extLst>
              <a:ext uri="{FF2B5EF4-FFF2-40B4-BE49-F238E27FC236}">
                <a16:creationId xmlns:a16="http://schemas.microsoft.com/office/drawing/2014/main" id="{03825927-4A47-2AC3-E032-FFF41A698256}"/>
              </a:ext>
            </a:extLst>
          </p:cNvPr>
          <p:cNvSpPr/>
          <p:nvPr/>
        </p:nvSpPr>
        <p:spPr>
          <a:xfrm rot="10800000">
            <a:off x="3869606" y="245382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rapezium 120">
            <a:extLst>
              <a:ext uri="{FF2B5EF4-FFF2-40B4-BE49-F238E27FC236}">
                <a16:creationId xmlns:a16="http://schemas.microsoft.com/office/drawing/2014/main" id="{751533C5-D971-B458-7C4E-D0D95718FEEC}"/>
              </a:ext>
            </a:extLst>
          </p:cNvPr>
          <p:cNvSpPr/>
          <p:nvPr/>
        </p:nvSpPr>
        <p:spPr>
          <a:xfrm>
            <a:off x="3079469"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rapezium 121">
            <a:extLst>
              <a:ext uri="{FF2B5EF4-FFF2-40B4-BE49-F238E27FC236}">
                <a16:creationId xmlns:a16="http://schemas.microsoft.com/office/drawing/2014/main" id="{08287C85-5FCE-CCA1-4A9C-7B7B52B441EF}"/>
              </a:ext>
            </a:extLst>
          </p:cNvPr>
          <p:cNvSpPr/>
          <p:nvPr/>
        </p:nvSpPr>
        <p:spPr>
          <a:xfrm rot="10800000">
            <a:off x="2289332" y="2453829"/>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rapezium 122">
            <a:extLst>
              <a:ext uri="{FF2B5EF4-FFF2-40B4-BE49-F238E27FC236}">
                <a16:creationId xmlns:a16="http://schemas.microsoft.com/office/drawing/2014/main" id="{A5D6C036-71BD-25EC-B774-EDC1175B1001}"/>
              </a:ext>
            </a:extLst>
          </p:cNvPr>
          <p:cNvSpPr/>
          <p:nvPr/>
        </p:nvSpPr>
        <p:spPr>
          <a:xfrm>
            <a:off x="1487833"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rapezium 124">
            <a:extLst>
              <a:ext uri="{FF2B5EF4-FFF2-40B4-BE49-F238E27FC236}">
                <a16:creationId xmlns:a16="http://schemas.microsoft.com/office/drawing/2014/main" id="{9042ED5F-D77A-A41C-E771-ABE0A5E8226C}"/>
              </a:ext>
            </a:extLst>
          </p:cNvPr>
          <p:cNvSpPr/>
          <p:nvPr/>
        </p:nvSpPr>
        <p:spPr>
          <a:xfrm rot="10800000">
            <a:off x="8612657"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rapezium 125">
            <a:extLst>
              <a:ext uri="{FF2B5EF4-FFF2-40B4-BE49-F238E27FC236}">
                <a16:creationId xmlns:a16="http://schemas.microsoft.com/office/drawing/2014/main" id="{A420E86C-8D68-BD25-54B7-65654A3FF758}"/>
              </a:ext>
            </a:extLst>
          </p:cNvPr>
          <p:cNvSpPr/>
          <p:nvPr/>
        </p:nvSpPr>
        <p:spPr>
          <a:xfrm>
            <a:off x="7811158" y="2453830"/>
            <a:ext cx="1033669" cy="854765"/>
          </a:xfrm>
          <a:prstGeom prst="trapezoid">
            <a:avLst>
              <a:gd name="adj" fmla="val 28488"/>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Arrow: Right 127">
            <a:extLst>
              <a:ext uri="{FF2B5EF4-FFF2-40B4-BE49-F238E27FC236}">
                <a16:creationId xmlns:a16="http://schemas.microsoft.com/office/drawing/2014/main" id="{12F77ED3-EC7D-D84C-4FF0-9F53A7A974CB}"/>
              </a:ext>
            </a:extLst>
          </p:cNvPr>
          <p:cNvSpPr/>
          <p:nvPr/>
        </p:nvSpPr>
        <p:spPr>
          <a:xfrm>
            <a:off x="188872" y="5606857"/>
            <a:ext cx="521370" cy="459765"/>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Arrow: Right 128">
            <a:extLst>
              <a:ext uri="{FF2B5EF4-FFF2-40B4-BE49-F238E27FC236}">
                <a16:creationId xmlns:a16="http://schemas.microsoft.com/office/drawing/2014/main" id="{12FA2F72-7B7A-8510-92EE-4CB419E587AE}"/>
              </a:ext>
            </a:extLst>
          </p:cNvPr>
          <p:cNvSpPr/>
          <p:nvPr/>
        </p:nvSpPr>
        <p:spPr>
          <a:xfrm>
            <a:off x="10435490" y="2567728"/>
            <a:ext cx="541317" cy="459765"/>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Isosceles Triangle 129">
            <a:extLst>
              <a:ext uri="{FF2B5EF4-FFF2-40B4-BE49-F238E27FC236}">
                <a16:creationId xmlns:a16="http://schemas.microsoft.com/office/drawing/2014/main" id="{6463D3D0-40F7-E294-CD7E-EA4CAF2180F9}"/>
              </a:ext>
            </a:extLst>
          </p:cNvPr>
          <p:cNvSpPr/>
          <p:nvPr/>
        </p:nvSpPr>
        <p:spPr>
          <a:xfrm rot="8093404">
            <a:off x="237344" y="2640050"/>
            <a:ext cx="859494" cy="796692"/>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Isosceles Triangle 130">
            <a:extLst>
              <a:ext uri="{FF2B5EF4-FFF2-40B4-BE49-F238E27FC236}">
                <a16:creationId xmlns:a16="http://schemas.microsoft.com/office/drawing/2014/main" id="{C8986C4F-3626-C2AF-32FD-0D0D4A83C51B}"/>
              </a:ext>
            </a:extLst>
          </p:cNvPr>
          <p:cNvSpPr/>
          <p:nvPr/>
        </p:nvSpPr>
        <p:spPr>
          <a:xfrm rot="13539724">
            <a:off x="10027306" y="4083255"/>
            <a:ext cx="923250" cy="786426"/>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Isosceles Triangle 131">
            <a:extLst>
              <a:ext uri="{FF2B5EF4-FFF2-40B4-BE49-F238E27FC236}">
                <a16:creationId xmlns:a16="http://schemas.microsoft.com/office/drawing/2014/main" id="{D9633EDE-B624-F20C-5ACF-1A12555C74B4}"/>
              </a:ext>
            </a:extLst>
          </p:cNvPr>
          <p:cNvSpPr/>
          <p:nvPr/>
        </p:nvSpPr>
        <p:spPr>
          <a:xfrm rot="18886497">
            <a:off x="10055158" y="5185700"/>
            <a:ext cx="859494" cy="796692"/>
          </a:xfrm>
          <a:prstGeom prst="triangle">
            <a:avLst>
              <a:gd name="adj" fmla="val 4972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 name="Picture 10" descr="Free monsters cute monsters drawing vector">
            <a:extLst>
              <a:ext uri="{FF2B5EF4-FFF2-40B4-BE49-F238E27FC236}">
                <a16:creationId xmlns:a16="http://schemas.microsoft.com/office/drawing/2014/main" id="{BB127703-B5AF-338B-938A-916FB929E5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757" t="45317"/>
          <a:stretch/>
        </p:blipFill>
        <p:spPr bwMode="auto">
          <a:xfrm>
            <a:off x="9616480" y="5366733"/>
            <a:ext cx="581791" cy="69988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4" descr="Free monster alien green vector">
            <a:extLst>
              <a:ext uri="{FF2B5EF4-FFF2-40B4-BE49-F238E27FC236}">
                <a16:creationId xmlns:a16="http://schemas.microsoft.com/office/drawing/2014/main" id="{B1E4325B-02B9-4FEF-5F82-770B39D31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5124" y="5338606"/>
            <a:ext cx="593269" cy="69929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6" descr="Free monster small creature vector">
            <a:extLst>
              <a:ext uri="{FF2B5EF4-FFF2-40B4-BE49-F238E27FC236}">
                <a16:creationId xmlns:a16="http://schemas.microsoft.com/office/drawing/2014/main" id="{ABC47FE8-2C83-F591-6A0B-7DF1F2F15D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644" y="5347462"/>
            <a:ext cx="588448" cy="69361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0" descr="Free monsters cute monsters drawing vector">
            <a:extLst>
              <a:ext uri="{FF2B5EF4-FFF2-40B4-BE49-F238E27FC236}">
                <a16:creationId xmlns:a16="http://schemas.microsoft.com/office/drawing/2014/main" id="{DDB1AC58-9775-F684-A404-B91DBDE76D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3647" r="48757" b="11411"/>
          <a:stretch/>
        </p:blipFill>
        <p:spPr bwMode="auto">
          <a:xfrm>
            <a:off x="8751770" y="5347462"/>
            <a:ext cx="801771" cy="69989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0" descr="Free monsters cute monsters drawing vector">
            <a:extLst>
              <a:ext uri="{FF2B5EF4-FFF2-40B4-BE49-F238E27FC236}">
                <a16:creationId xmlns:a16="http://schemas.microsoft.com/office/drawing/2014/main" id="{3D5F3042-6BBC-42DF-3EDB-8B2DDA17C9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71" b="55461"/>
          <a:stretch/>
        </p:blipFill>
        <p:spPr bwMode="auto">
          <a:xfrm>
            <a:off x="1655942" y="5442828"/>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2" descr="Free monsters cartoon monsters cute monsters vector">
            <a:extLst>
              <a:ext uri="{FF2B5EF4-FFF2-40B4-BE49-F238E27FC236}">
                <a16:creationId xmlns:a16="http://schemas.microsoft.com/office/drawing/2014/main" id="{EAD6471C-2467-E5AD-0EE2-A019FD2CCF6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2451807" y="5394250"/>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2" descr="Free monsters cartoon monsters cute monsters vector">
            <a:extLst>
              <a:ext uri="{FF2B5EF4-FFF2-40B4-BE49-F238E27FC236}">
                <a16:creationId xmlns:a16="http://schemas.microsoft.com/office/drawing/2014/main" id="{9C14023D-03BE-7936-9562-90F44D03FAB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3268942" y="5471363"/>
            <a:ext cx="669397" cy="59724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2" descr="Free monsters cartoon monsters cute monsters vector">
            <a:extLst>
              <a:ext uri="{FF2B5EF4-FFF2-40B4-BE49-F238E27FC236}">
                <a16:creationId xmlns:a16="http://schemas.microsoft.com/office/drawing/2014/main" id="{452DA428-3319-B016-C91B-D3BE4DA857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37" b="42411"/>
          <a:stretch/>
        </p:blipFill>
        <p:spPr bwMode="auto">
          <a:xfrm>
            <a:off x="4888853" y="5413147"/>
            <a:ext cx="636713" cy="75297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6" descr="Free monster small creature vector">
            <a:extLst>
              <a:ext uri="{FF2B5EF4-FFF2-40B4-BE49-F238E27FC236}">
                <a16:creationId xmlns:a16="http://schemas.microsoft.com/office/drawing/2014/main" id="{7D9B7C1F-0BA3-031D-1502-B7A39BDFC5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1046" y="3956192"/>
            <a:ext cx="588448"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0" descr="Free monsters cute monsters drawing vector">
            <a:extLst>
              <a:ext uri="{FF2B5EF4-FFF2-40B4-BE49-F238E27FC236}">
                <a16:creationId xmlns:a16="http://schemas.microsoft.com/office/drawing/2014/main" id="{62DC6BF9-8719-08F8-D3C1-84DFA45685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71" b="55461"/>
          <a:stretch/>
        </p:blipFill>
        <p:spPr bwMode="auto">
          <a:xfrm>
            <a:off x="9569078" y="3969382"/>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2" descr="Free monsters cartoon monsters cute monsters vector">
            <a:extLst>
              <a:ext uri="{FF2B5EF4-FFF2-40B4-BE49-F238E27FC236}">
                <a16:creationId xmlns:a16="http://schemas.microsoft.com/office/drawing/2014/main" id="{9D94C06D-658A-FCDC-C6F1-A740083C056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10256415" y="5316891"/>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2" descr="Free monsters cartoon monsters cute monsters vector">
            <a:extLst>
              <a:ext uri="{FF2B5EF4-FFF2-40B4-BE49-F238E27FC236}">
                <a16:creationId xmlns:a16="http://schemas.microsoft.com/office/drawing/2014/main" id="{4C1C2B53-851F-57E0-3FB5-69CAAEF44D2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10415345" y="4683021"/>
            <a:ext cx="669397" cy="59724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4" descr="Free monster alien green vector">
            <a:extLst>
              <a:ext uri="{FF2B5EF4-FFF2-40B4-BE49-F238E27FC236}">
                <a16:creationId xmlns:a16="http://schemas.microsoft.com/office/drawing/2014/main" id="{40E0D954-F917-F7F6-D692-D92980825C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8539" y="3976485"/>
            <a:ext cx="593269" cy="69929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0" descr="Free monsters cute monsters drawing vector">
            <a:extLst>
              <a:ext uri="{FF2B5EF4-FFF2-40B4-BE49-F238E27FC236}">
                <a16:creationId xmlns:a16="http://schemas.microsoft.com/office/drawing/2014/main" id="{B649E58B-198D-D7CE-66A6-3B52DE49762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3647" r="48757" b="11411"/>
          <a:stretch/>
        </p:blipFill>
        <p:spPr bwMode="auto">
          <a:xfrm>
            <a:off x="7136356" y="3937071"/>
            <a:ext cx="801771" cy="69989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Free monsters cute monsters drawing vector">
            <a:extLst>
              <a:ext uri="{FF2B5EF4-FFF2-40B4-BE49-F238E27FC236}">
                <a16:creationId xmlns:a16="http://schemas.microsoft.com/office/drawing/2014/main" id="{BEC172D8-60E1-8932-8271-AE983E75F2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71" b="55461"/>
          <a:stretch/>
        </p:blipFill>
        <p:spPr bwMode="auto">
          <a:xfrm>
            <a:off x="3280909" y="4025063"/>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2" descr="Free monsters cartoon monsters cute monsters vector">
            <a:extLst>
              <a:ext uri="{FF2B5EF4-FFF2-40B4-BE49-F238E27FC236}">
                <a16:creationId xmlns:a16="http://schemas.microsoft.com/office/drawing/2014/main" id="{A45C1370-F33B-E118-28D8-E4EC899C78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4076774" y="3976485"/>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0" descr="Free monsters cute monsters drawing vector">
            <a:extLst>
              <a:ext uri="{FF2B5EF4-FFF2-40B4-BE49-F238E27FC236}">
                <a16:creationId xmlns:a16="http://schemas.microsoft.com/office/drawing/2014/main" id="{53C6A0CC-3B7D-79CE-87EA-FC1728F7CB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757" t="45317"/>
          <a:stretch/>
        </p:blipFill>
        <p:spPr bwMode="auto">
          <a:xfrm>
            <a:off x="1756965" y="2452804"/>
            <a:ext cx="581791" cy="699889"/>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2" descr="Free monsters cartoon monsters cute monsters vector">
            <a:extLst>
              <a:ext uri="{FF2B5EF4-FFF2-40B4-BE49-F238E27FC236}">
                <a16:creationId xmlns:a16="http://schemas.microsoft.com/office/drawing/2014/main" id="{BF5B918A-C98A-1BDD-0B55-B102EF08B6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18" t="57096"/>
          <a:stretch/>
        </p:blipFill>
        <p:spPr bwMode="auto">
          <a:xfrm>
            <a:off x="884314" y="3987342"/>
            <a:ext cx="710488" cy="62573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4" descr="Free monster alien green vector">
            <a:extLst>
              <a:ext uri="{FF2B5EF4-FFF2-40B4-BE49-F238E27FC236}">
                <a16:creationId xmlns:a16="http://schemas.microsoft.com/office/drawing/2014/main" id="{542BD3B8-1BFB-ECF0-31C4-BB528E03B8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677" y="2447963"/>
            <a:ext cx="593269" cy="699297"/>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Free monsters cute monsters drawing vector">
            <a:extLst>
              <a:ext uri="{FF2B5EF4-FFF2-40B4-BE49-F238E27FC236}">
                <a16:creationId xmlns:a16="http://schemas.microsoft.com/office/drawing/2014/main" id="{C2FB81B2-51BA-1571-D5ED-70A75E4FB2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3647" r="48757" b="11411"/>
          <a:stretch/>
        </p:blipFill>
        <p:spPr bwMode="auto">
          <a:xfrm>
            <a:off x="136902" y="3870265"/>
            <a:ext cx="801771" cy="69989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2" descr="Free monsters cartoon monsters cute monsters vector">
            <a:extLst>
              <a:ext uri="{FF2B5EF4-FFF2-40B4-BE49-F238E27FC236}">
                <a16:creationId xmlns:a16="http://schemas.microsoft.com/office/drawing/2014/main" id="{2AD8D0FF-FDDB-6282-AF0F-CDA68879B72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37" b="42411"/>
          <a:stretch/>
        </p:blipFill>
        <p:spPr bwMode="auto">
          <a:xfrm>
            <a:off x="139482" y="3203216"/>
            <a:ext cx="636713" cy="75297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Free monsters cartoon monsters cute monsters vector">
            <a:extLst>
              <a:ext uri="{FF2B5EF4-FFF2-40B4-BE49-F238E27FC236}">
                <a16:creationId xmlns:a16="http://schemas.microsoft.com/office/drawing/2014/main" id="{511F5326-F4A7-6A08-9378-705E1519136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273175" y="2574676"/>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0" descr="Free monsters cute monsters drawing vector">
            <a:extLst>
              <a:ext uri="{FF2B5EF4-FFF2-40B4-BE49-F238E27FC236}">
                <a16:creationId xmlns:a16="http://schemas.microsoft.com/office/drawing/2014/main" id="{11BB0B4D-C5E0-F278-71D4-ED9DE7D266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71" b="55461"/>
          <a:stretch/>
        </p:blipFill>
        <p:spPr bwMode="auto">
          <a:xfrm>
            <a:off x="2420034" y="2548393"/>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2" descr="Free monsters cartoon monsters cute monsters vector">
            <a:extLst>
              <a:ext uri="{FF2B5EF4-FFF2-40B4-BE49-F238E27FC236}">
                <a16:creationId xmlns:a16="http://schemas.microsoft.com/office/drawing/2014/main" id="{24610BFB-181B-F6AE-4BFC-AB52B0529B2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3215899" y="2499815"/>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16" descr="Free monster small creature vector">
            <a:extLst>
              <a:ext uri="{FF2B5EF4-FFF2-40B4-BE49-F238E27FC236}">
                <a16:creationId xmlns:a16="http://schemas.microsoft.com/office/drawing/2014/main" id="{F8372531-7548-D4A0-C1AB-88F6A5FF2D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7060" y="2479839"/>
            <a:ext cx="588448" cy="693614"/>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2" descr="Free monsters cartoon monsters cute monsters vector">
            <a:extLst>
              <a:ext uri="{FF2B5EF4-FFF2-40B4-BE49-F238E27FC236}">
                <a16:creationId xmlns:a16="http://schemas.microsoft.com/office/drawing/2014/main" id="{9EE35653-127B-7E31-5D2A-C5A0FFA74FB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5607" r="56185"/>
          <a:stretch/>
        </p:blipFill>
        <p:spPr bwMode="auto">
          <a:xfrm>
            <a:off x="8016851" y="2567549"/>
            <a:ext cx="639468" cy="647445"/>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2" descr="Free monsters cartoon monsters cute monsters vector">
            <a:extLst>
              <a:ext uri="{FF2B5EF4-FFF2-40B4-BE49-F238E27FC236}">
                <a16:creationId xmlns:a16="http://schemas.microsoft.com/office/drawing/2014/main" id="{AFD13BEE-1173-111E-BDFD-52DCA0511CA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7224126" y="2580677"/>
            <a:ext cx="669397" cy="597240"/>
          </a:xfrm>
          <a:prstGeom prst="rect">
            <a:avLst/>
          </a:prstGeom>
          <a:noFill/>
          <a:extLst>
            <a:ext uri="{909E8E84-426E-40DD-AFC4-6F175D3DCCD1}">
              <a14:hiddenFill xmlns:a14="http://schemas.microsoft.com/office/drawing/2010/main">
                <a:solidFill>
                  <a:srgbClr val="FFFFFF"/>
                </a:solidFill>
              </a14:hiddenFill>
            </a:ext>
          </a:extLst>
        </p:spPr>
      </p:pic>
      <p:sp>
        <p:nvSpPr>
          <p:cNvPr id="94" name="Trapezium 93">
            <a:extLst>
              <a:ext uri="{FF2B5EF4-FFF2-40B4-BE49-F238E27FC236}">
                <a16:creationId xmlns:a16="http://schemas.microsoft.com/office/drawing/2014/main" id="{48C9E534-5331-BBA2-1D6E-FBAB2A7D3C07}"/>
              </a:ext>
            </a:extLst>
          </p:cNvPr>
          <p:cNvSpPr/>
          <p:nvPr/>
        </p:nvSpPr>
        <p:spPr>
          <a:xfrm rot="10800000">
            <a:off x="3868538" y="5313849"/>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Trapezium 179">
            <a:extLst>
              <a:ext uri="{FF2B5EF4-FFF2-40B4-BE49-F238E27FC236}">
                <a16:creationId xmlns:a16="http://schemas.microsoft.com/office/drawing/2014/main" id="{37AC40E6-5240-B0F7-FAE4-BED5B460902B}"/>
              </a:ext>
            </a:extLst>
          </p:cNvPr>
          <p:cNvSpPr/>
          <p:nvPr/>
        </p:nvSpPr>
        <p:spPr>
          <a:xfrm rot="10800000">
            <a:off x="5465648" y="5311399"/>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Trapezium 180">
            <a:extLst>
              <a:ext uri="{FF2B5EF4-FFF2-40B4-BE49-F238E27FC236}">
                <a16:creationId xmlns:a16="http://schemas.microsoft.com/office/drawing/2014/main" id="{E532E973-CE41-9D1F-194F-954EC38E242B}"/>
              </a:ext>
            </a:extLst>
          </p:cNvPr>
          <p:cNvSpPr/>
          <p:nvPr/>
        </p:nvSpPr>
        <p:spPr>
          <a:xfrm rot="10800000">
            <a:off x="7842863" y="3885556"/>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Trapezium 185">
            <a:extLst>
              <a:ext uri="{FF2B5EF4-FFF2-40B4-BE49-F238E27FC236}">
                <a16:creationId xmlns:a16="http://schemas.microsoft.com/office/drawing/2014/main" id="{D203D4A2-4BEE-2A71-D0F3-8DFFF337CA74}"/>
              </a:ext>
            </a:extLst>
          </p:cNvPr>
          <p:cNvSpPr/>
          <p:nvPr/>
        </p:nvSpPr>
        <p:spPr>
          <a:xfrm rot="10800000">
            <a:off x="4669162" y="3884799"/>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Trapezium 187">
            <a:extLst>
              <a:ext uri="{FF2B5EF4-FFF2-40B4-BE49-F238E27FC236}">
                <a16:creationId xmlns:a16="http://schemas.microsoft.com/office/drawing/2014/main" id="{7FC61858-55CB-5ECE-7826-32E5F1D9D496}"/>
              </a:ext>
            </a:extLst>
          </p:cNvPr>
          <p:cNvSpPr/>
          <p:nvPr/>
        </p:nvSpPr>
        <p:spPr>
          <a:xfrm>
            <a:off x="2278159" y="3887545"/>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Trapezium 1023">
            <a:extLst>
              <a:ext uri="{FF2B5EF4-FFF2-40B4-BE49-F238E27FC236}">
                <a16:creationId xmlns:a16="http://schemas.microsoft.com/office/drawing/2014/main" id="{EF386E12-1FCF-76AD-01B7-6A0815B86F7F}"/>
              </a:ext>
            </a:extLst>
          </p:cNvPr>
          <p:cNvSpPr/>
          <p:nvPr/>
        </p:nvSpPr>
        <p:spPr>
          <a:xfrm rot="10800000">
            <a:off x="5458424" y="2452416"/>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Trapezium 1030">
            <a:extLst>
              <a:ext uri="{FF2B5EF4-FFF2-40B4-BE49-F238E27FC236}">
                <a16:creationId xmlns:a16="http://schemas.microsoft.com/office/drawing/2014/main" id="{B50F9CD6-383F-A3D2-D657-2C3F08A634E1}"/>
              </a:ext>
            </a:extLst>
          </p:cNvPr>
          <p:cNvSpPr/>
          <p:nvPr/>
        </p:nvSpPr>
        <p:spPr>
          <a:xfrm>
            <a:off x="9390418" y="2451915"/>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Trapezium 1027">
            <a:extLst>
              <a:ext uri="{FF2B5EF4-FFF2-40B4-BE49-F238E27FC236}">
                <a16:creationId xmlns:a16="http://schemas.microsoft.com/office/drawing/2014/main" id="{06DE0BD6-E5FC-9F19-564F-E4E9BEB69D36}"/>
              </a:ext>
            </a:extLst>
          </p:cNvPr>
          <p:cNvSpPr/>
          <p:nvPr/>
        </p:nvSpPr>
        <p:spPr>
          <a:xfrm>
            <a:off x="6249083" y="2452882"/>
            <a:ext cx="1033669" cy="854765"/>
          </a:xfrm>
          <a:prstGeom prst="trapezoid">
            <a:avLst>
              <a:gd name="adj" fmla="val 2848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Google Shape;387;p19">
            <a:extLst>
              <a:ext uri="{FF2B5EF4-FFF2-40B4-BE49-F238E27FC236}">
                <a16:creationId xmlns:a16="http://schemas.microsoft.com/office/drawing/2014/main" id="{C3CE19E7-EA95-583C-3EF0-902249B5AA65}"/>
              </a:ext>
            </a:extLst>
          </p:cNvPr>
          <p:cNvSpPr/>
          <p:nvPr/>
        </p:nvSpPr>
        <p:spPr>
          <a:xfrm>
            <a:off x="11164440" y="1972455"/>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34" name="Google Shape;388;p19">
            <a:extLst>
              <a:ext uri="{FF2B5EF4-FFF2-40B4-BE49-F238E27FC236}">
                <a16:creationId xmlns:a16="http://schemas.microsoft.com/office/drawing/2014/main" id="{26FBA303-2343-50D3-B706-6E7BEA478B20}"/>
              </a:ext>
            </a:extLst>
          </p:cNvPr>
          <p:cNvSpPr/>
          <p:nvPr/>
        </p:nvSpPr>
        <p:spPr>
          <a:xfrm>
            <a:off x="11163741" y="1980183"/>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035" name="Google Shape;389;p19">
            <a:extLst>
              <a:ext uri="{FF2B5EF4-FFF2-40B4-BE49-F238E27FC236}">
                <a16:creationId xmlns:a16="http://schemas.microsoft.com/office/drawing/2014/main" id="{5F3F187E-EAEE-63F1-4970-22DA5153DAFB}"/>
              </a:ext>
            </a:extLst>
          </p:cNvPr>
          <p:cNvCxnSpPr/>
          <p:nvPr/>
        </p:nvCxnSpPr>
        <p:spPr>
          <a:xfrm>
            <a:off x="11847812" y="1961027"/>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036" name="Google Shape;390;p19">
            <a:extLst>
              <a:ext uri="{FF2B5EF4-FFF2-40B4-BE49-F238E27FC236}">
                <a16:creationId xmlns:a16="http://schemas.microsoft.com/office/drawing/2014/main" id="{78B84B1A-1178-1586-626E-1ECF60C40F72}"/>
              </a:ext>
            </a:extLst>
          </p:cNvPr>
          <p:cNvCxnSpPr/>
          <p:nvPr/>
        </p:nvCxnSpPr>
        <p:spPr>
          <a:xfrm>
            <a:off x="11825203" y="1961026"/>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037" name="Google Shape;391;p19">
            <a:extLst>
              <a:ext uri="{FF2B5EF4-FFF2-40B4-BE49-F238E27FC236}">
                <a16:creationId xmlns:a16="http://schemas.microsoft.com/office/drawing/2014/main" id="{3266FCAE-6A4C-8364-4052-5DE718559454}"/>
              </a:ext>
            </a:extLst>
          </p:cNvPr>
          <p:cNvCxnSpPr/>
          <p:nvPr/>
        </p:nvCxnSpPr>
        <p:spPr>
          <a:xfrm>
            <a:off x="11847813" y="6117285"/>
            <a:ext cx="216791" cy="0"/>
          </a:xfrm>
          <a:prstGeom prst="straightConnector1">
            <a:avLst/>
          </a:prstGeom>
          <a:noFill/>
          <a:ln w="28575" cap="flat" cmpd="sng">
            <a:solidFill>
              <a:srgbClr val="1E4E79"/>
            </a:solidFill>
            <a:prstDash val="solid"/>
            <a:round/>
            <a:headEnd type="none" w="med" len="med"/>
            <a:tailEnd type="none" w="med" len="med"/>
          </a:ln>
        </p:spPr>
      </p:cxnSp>
      <p:sp>
        <p:nvSpPr>
          <p:cNvPr id="1038" name="Google Shape;393;p19">
            <a:extLst>
              <a:ext uri="{FF2B5EF4-FFF2-40B4-BE49-F238E27FC236}">
                <a16:creationId xmlns:a16="http://schemas.microsoft.com/office/drawing/2014/main" id="{0B63FD34-68ED-91EF-7CC5-99F9983019E5}"/>
              </a:ext>
            </a:extLst>
          </p:cNvPr>
          <p:cNvSpPr txBox="1"/>
          <p:nvPr/>
        </p:nvSpPr>
        <p:spPr>
          <a:xfrm>
            <a:off x="11800397" y="1928717"/>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9" name="Google Shape;394;p19">
            <a:extLst>
              <a:ext uri="{FF2B5EF4-FFF2-40B4-BE49-F238E27FC236}">
                <a16:creationId xmlns:a16="http://schemas.microsoft.com/office/drawing/2014/main" id="{FB4833C1-C852-9782-EBCB-9D9E2A8B951F}"/>
              </a:ext>
            </a:extLst>
          </p:cNvPr>
          <p:cNvSpPr txBox="1"/>
          <p:nvPr/>
        </p:nvSpPr>
        <p:spPr>
          <a:xfrm>
            <a:off x="11859216" y="5711016"/>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0" name="Google Shape;395;p19">
            <a:extLst>
              <a:ext uri="{FF2B5EF4-FFF2-40B4-BE49-F238E27FC236}">
                <a16:creationId xmlns:a16="http://schemas.microsoft.com/office/drawing/2014/main" id="{C11E894F-6327-7D58-4EB0-DA9BB219DFA3}"/>
              </a:ext>
            </a:extLst>
          </p:cNvPr>
          <p:cNvSpPr/>
          <p:nvPr/>
        </p:nvSpPr>
        <p:spPr>
          <a:xfrm>
            <a:off x="11021490" y="6347705"/>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1" name="TextBox 1040">
            <a:extLst>
              <a:ext uri="{FF2B5EF4-FFF2-40B4-BE49-F238E27FC236}">
                <a16:creationId xmlns:a16="http://schemas.microsoft.com/office/drawing/2014/main" id="{8C34D946-5C0B-759B-D26D-6B7C24967DA4}"/>
              </a:ext>
            </a:extLst>
          </p:cNvPr>
          <p:cNvSpPr txBox="1"/>
          <p:nvPr/>
        </p:nvSpPr>
        <p:spPr>
          <a:xfrm>
            <a:off x="123171" y="1421740"/>
            <a:ext cx="979253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Can you safely follow the path without landing on a monster?</a:t>
            </a:r>
          </a:p>
        </p:txBody>
      </p:sp>
      <p:sp>
        <p:nvSpPr>
          <p:cNvPr id="3" name="TextBox 2">
            <a:extLst>
              <a:ext uri="{FF2B5EF4-FFF2-40B4-BE49-F238E27FC236}">
                <a16:creationId xmlns:a16="http://schemas.microsoft.com/office/drawing/2014/main" id="{C333EC40-CF38-EEC4-364C-5E0C748B4562}"/>
              </a:ext>
            </a:extLst>
          </p:cNvPr>
          <p:cNvSpPr txBox="1"/>
          <p:nvPr/>
        </p:nvSpPr>
        <p:spPr>
          <a:xfrm>
            <a:off x="101721" y="889535"/>
            <a:ext cx="979253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Partner B</a:t>
            </a:r>
          </a:p>
        </p:txBody>
      </p:sp>
      <p:pic>
        <p:nvPicPr>
          <p:cNvPr id="138" name="Picture 10" descr="Free monsters cute monsters drawing vector">
            <a:extLst>
              <a:ext uri="{FF2B5EF4-FFF2-40B4-BE49-F238E27FC236}">
                <a16:creationId xmlns:a16="http://schemas.microsoft.com/office/drawing/2014/main" id="{F63B2929-EBFD-7203-1F85-916800E302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158" t="1" b="55460"/>
          <a:stretch/>
        </p:blipFill>
        <p:spPr bwMode="auto">
          <a:xfrm>
            <a:off x="3996483" y="5364209"/>
            <a:ext cx="826789" cy="693614"/>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2" descr="Free monsters cartoon monsters cute monsters vector">
            <a:extLst>
              <a:ext uri="{FF2B5EF4-FFF2-40B4-BE49-F238E27FC236}">
                <a16:creationId xmlns:a16="http://schemas.microsoft.com/office/drawing/2014/main" id="{384FDE16-7E5C-4468-8440-993A90A6D41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18" t="57096"/>
          <a:stretch/>
        </p:blipFill>
        <p:spPr bwMode="auto">
          <a:xfrm>
            <a:off x="6427583" y="5454618"/>
            <a:ext cx="710488" cy="62573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0" descr="Free monsters cute monsters drawing vector">
            <a:extLst>
              <a:ext uri="{FF2B5EF4-FFF2-40B4-BE49-F238E27FC236}">
                <a16:creationId xmlns:a16="http://schemas.microsoft.com/office/drawing/2014/main" id="{E88F6D0E-8082-0AE2-A480-B4CE8EC162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158" t="1" b="55460"/>
          <a:stretch/>
        </p:blipFill>
        <p:spPr bwMode="auto">
          <a:xfrm>
            <a:off x="7933098" y="3930316"/>
            <a:ext cx="826789" cy="693614"/>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2" descr="Free monsters cartoon monsters cute monsters vector">
            <a:extLst>
              <a:ext uri="{FF2B5EF4-FFF2-40B4-BE49-F238E27FC236}">
                <a16:creationId xmlns:a16="http://schemas.microsoft.com/office/drawing/2014/main" id="{18B398DC-EF87-6A79-30E8-210954B26BD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18" t="57096"/>
          <a:stretch/>
        </p:blipFill>
        <p:spPr bwMode="auto">
          <a:xfrm>
            <a:off x="4819784" y="3953280"/>
            <a:ext cx="710488" cy="625730"/>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2" descr="Free monsters cartoon monsters cute monsters vector">
            <a:extLst>
              <a:ext uri="{FF2B5EF4-FFF2-40B4-BE49-F238E27FC236}">
                <a16:creationId xmlns:a16="http://schemas.microsoft.com/office/drawing/2014/main" id="{791F9BCE-436F-2F4D-8C33-986FBFB6897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243" r="54134" b="43806"/>
          <a:stretch/>
        </p:blipFill>
        <p:spPr bwMode="auto">
          <a:xfrm>
            <a:off x="4840329" y="2592651"/>
            <a:ext cx="669397" cy="59724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0" descr="Free monsters cute monsters drawing vector">
            <a:extLst>
              <a:ext uri="{FF2B5EF4-FFF2-40B4-BE49-F238E27FC236}">
                <a16:creationId xmlns:a16="http://schemas.microsoft.com/office/drawing/2014/main" id="{39B37B33-3DD2-FFF7-1C24-50053427BB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71" b="55461"/>
          <a:stretch/>
        </p:blipFill>
        <p:spPr bwMode="auto">
          <a:xfrm>
            <a:off x="6410769" y="2575601"/>
            <a:ext cx="660735" cy="6936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Free monster alien green vector">
            <a:extLst>
              <a:ext uri="{FF2B5EF4-FFF2-40B4-BE49-F238E27FC236}">
                <a16:creationId xmlns:a16="http://schemas.microsoft.com/office/drawing/2014/main" id="{665F2603-E854-F305-1E50-431481D3B9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9370" y="2487634"/>
            <a:ext cx="593269" cy="69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595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40"/>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1034"/>
                                        </p:tgtEl>
                                        <p:attrNameLst>
                                          <p:attrName>ppt_y</p:attrName>
                                        </p:attrNameLst>
                                      </p:cBhvr>
                                      <p:tavLst>
                                        <p:tav tm="0">
                                          <p:val>
                                            <p:strVal val="#ppt_y"/>
                                          </p:val>
                                        </p:tav>
                                        <p:tav tm="100000">
                                          <p:val>
                                            <p:strVal val="#ppt_y+#ppt_h*1.125000"/>
                                          </p:val>
                                        </p:tav>
                                      </p:tavLst>
                                    </p:anim>
                                    <p:animEffect transition="out" filter="wipe(down)">
                                      <p:cBhvr>
                                        <p:cTn id="7" dur="59000"/>
                                        <p:tgtEl>
                                          <p:spTgt spid="1034"/>
                                        </p:tgtEl>
                                      </p:cBhvr>
                                    </p:animEffect>
                                    <p:set>
                                      <p:cBhvr>
                                        <p:cTn id="8" dur="1" fill="hold">
                                          <p:stCondLst>
                                            <p:cond delay="58999"/>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childTnLst>
        </p:cTn>
      </p:par>
    </p:tnLst>
    <p:bldLst>
      <p:bldP spid="10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1">
            <a:extLst>
              <a:ext uri="{FF2B5EF4-FFF2-40B4-BE49-F238E27FC236}">
                <a16:creationId xmlns:a16="http://schemas.microsoft.com/office/drawing/2014/main" id="{3B87C8E3-AC18-4D34-BA56-AA2D96EC25CE}"/>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2C155046-F919-4205-A1F6-043CF3CB95B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0" name="Speech Bubble: Rectangle with Corners Rounded 9">
            <a:hlinkClick r:id="" action="ppaction://noaction">
              <a:snd r:embed="rId4" name="T2_W8F_9.1.wav"/>
            </a:hlinkClick>
            <a:extLst>
              <a:ext uri="{FF2B5EF4-FFF2-40B4-BE49-F238E27FC236}">
                <a16:creationId xmlns:a16="http://schemas.microsoft.com/office/drawing/2014/main" id="{94B4CB56-EF9F-4AEF-B7BF-2923058BCD20}"/>
              </a:ext>
            </a:extLst>
          </p:cNvPr>
          <p:cNvSpPr/>
          <p:nvPr/>
        </p:nvSpPr>
        <p:spPr>
          <a:xfrm>
            <a:off x="3959741" y="133677"/>
            <a:ext cx="6163314" cy="518040"/>
          </a:xfrm>
          <a:prstGeom prst="wedgeRoundRectCallout">
            <a:avLst>
              <a:gd name="adj1" fmla="val -54159"/>
              <a:gd name="adj2" fmla="val -1037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de-DE" sz="24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Hör zu. Was gibt es? Richtig oder falsch?</a:t>
            </a:r>
            <a:endParaRPr kumimoji="0" lang="de-DE"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1" name="Graphic 10" descr="Teacher">
            <a:extLst>
              <a:ext uri="{FF2B5EF4-FFF2-40B4-BE49-F238E27FC236}">
                <a16:creationId xmlns:a16="http://schemas.microsoft.com/office/drawing/2014/main" id="{BE69B15C-8C78-48A0-8F08-A6AE2FC48F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5675" y="-81017"/>
            <a:ext cx="914400" cy="914400"/>
          </a:xfrm>
          <a:prstGeom prst="rect">
            <a:avLst/>
          </a:prstGeom>
        </p:spPr>
      </p:pic>
      <p:pic>
        <p:nvPicPr>
          <p:cNvPr id="2" name="Google Shape;338;p8">
            <a:hlinkClick r:id="" action="ppaction://noaction">
              <a:snd r:embed="rId7" name="T2_W8F_9.2.wav"/>
            </a:hlinkClick>
            <a:extLst>
              <a:ext uri="{FF2B5EF4-FFF2-40B4-BE49-F238E27FC236}">
                <a16:creationId xmlns:a16="http://schemas.microsoft.com/office/drawing/2014/main" id="{83CA4CDF-D9BC-9A66-5913-81900447E041}"/>
              </a:ext>
            </a:extLst>
          </p:cNvPr>
          <p:cNvPicPr preferRelativeResize="0"/>
          <p:nvPr/>
        </p:nvPicPr>
        <p:blipFill rotWithShape="1">
          <a:blip r:embed="rId8">
            <a:alphaModFix/>
          </a:blip>
          <a:srcRect/>
          <a:stretch/>
        </p:blipFill>
        <p:spPr>
          <a:xfrm>
            <a:off x="3009777" y="3089145"/>
            <a:ext cx="534978" cy="523220"/>
          </a:xfrm>
          <a:prstGeom prst="rect">
            <a:avLst/>
          </a:prstGeom>
          <a:noFill/>
          <a:ln>
            <a:no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6AEA5880-4A5D-0145-1058-226CBFE23993}"/>
              </a:ext>
            </a:extLst>
          </p:cNvPr>
          <p:cNvSpPr txBox="1"/>
          <p:nvPr/>
        </p:nvSpPr>
        <p:spPr>
          <a:xfrm>
            <a:off x="121286" y="812141"/>
            <a:ext cx="10757265"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monsters are learning about life on Earth. They describe what they see in the picture. Are they right or wrong? </a:t>
            </a:r>
          </a:p>
        </p:txBody>
      </p:sp>
      <p:pic>
        <p:nvPicPr>
          <p:cNvPr id="4" name="Picture 10" descr="Free monsters cute monsters drawing vector">
            <a:extLst>
              <a:ext uri="{FF2B5EF4-FFF2-40B4-BE49-F238E27FC236}">
                <a16:creationId xmlns:a16="http://schemas.microsoft.com/office/drawing/2014/main" id="{0463778F-228E-0E43-B275-58166DBBA7E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4757" t="45317"/>
          <a:stretch/>
        </p:blipFill>
        <p:spPr bwMode="auto">
          <a:xfrm>
            <a:off x="383856" y="2914622"/>
            <a:ext cx="1065722" cy="1282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Free monsters cute monsters drawing vector">
            <a:extLst>
              <a:ext uri="{FF2B5EF4-FFF2-40B4-BE49-F238E27FC236}">
                <a16:creationId xmlns:a16="http://schemas.microsoft.com/office/drawing/2014/main" id="{0AF332F3-FF97-2A65-E02F-2DBE34E19A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7771" b="55461"/>
          <a:stretch/>
        </p:blipFill>
        <p:spPr bwMode="auto">
          <a:xfrm>
            <a:off x="1198871" y="2996683"/>
            <a:ext cx="1210331" cy="1270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ree monsters cartoon monsters cute monsters vector">
            <a:extLst>
              <a:ext uri="{FF2B5EF4-FFF2-40B4-BE49-F238E27FC236}">
                <a16:creationId xmlns:a16="http://schemas.microsoft.com/office/drawing/2014/main" id="{4D1DDC0A-AA51-A4DD-9BC2-7D0A075C113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55607" r="56185"/>
          <a:stretch/>
        </p:blipFill>
        <p:spPr bwMode="auto">
          <a:xfrm>
            <a:off x="758016" y="3555648"/>
            <a:ext cx="1171374" cy="1185986"/>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A835DF8B-3A64-E02D-677B-2FCD3DA819E9}"/>
              </a:ext>
            </a:extLst>
          </p:cNvPr>
          <p:cNvSpPr/>
          <p:nvPr/>
        </p:nvSpPr>
        <p:spPr>
          <a:xfrm>
            <a:off x="2744405" y="2935257"/>
            <a:ext cx="1065722" cy="830996"/>
          </a:xfrm>
          <a:prstGeom prst="wedgeRoundRectCallout">
            <a:avLst>
              <a:gd name="adj1" fmla="val -88434"/>
              <a:gd name="adj2" fmla="val -5300"/>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26B206A-6B1D-3541-96AE-17022C5C725B}"/>
              </a:ext>
            </a:extLst>
          </p:cNvPr>
          <p:cNvSpPr/>
          <p:nvPr/>
        </p:nvSpPr>
        <p:spPr>
          <a:xfrm>
            <a:off x="5483659" y="2032947"/>
            <a:ext cx="4157641" cy="3158836"/>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group of children standing together&#10;&#10;Description automatically generated">
            <a:extLst>
              <a:ext uri="{FF2B5EF4-FFF2-40B4-BE49-F238E27FC236}">
                <a16:creationId xmlns:a16="http://schemas.microsoft.com/office/drawing/2014/main" id="{9391DFE4-318D-A972-CC35-213811651A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35512" y="2416256"/>
            <a:ext cx="2486648" cy="2392218"/>
          </a:xfrm>
          <a:prstGeom prst="rect">
            <a:avLst/>
          </a:prstGeom>
        </p:spPr>
      </p:pic>
      <p:pic>
        <p:nvPicPr>
          <p:cNvPr id="17" name="Picture 16" descr="Icon&#10;&#10;Description automatically generated">
            <a:extLst>
              <a:ext uri="{FF2B5EF4-FFF2-40B4-BE49-F238E27FC236}">
                <a16:creationId xmlns:a16="http://schemas.microsoft.com/office/drawing/2014/main" id="{C9A72823-3C0A-0F32-A4E0-55F605294A42}"/>
              </a:ext>
            </a:extLst>
          </p:cNvPr>
          <p:cNvPicPr>
            <a:picLocks noChangeAspect="1"/>
          </p:cNvPicPr>
          <p:nvPr/>
        </p:nvPicPr>
        <p:blipFill rotWithShape="1">
          <a:blip r:embed="rId12">
            <a:extLst>
              <a:ext uri="{28A0092B-C50C-407E-A947-70E740481C1C}">
                <a14:useLocalDpi xmlns:a14="http://schemas.microsoft.com/office/drawing/2010/main" val="0"/>
              </a:ext>
            </a:extLst>
          </a:blip>
          <a:srcRect r="50000"/>
          <a:stretch/>
        </p:blipFill>
        <p:spPr>
          <a:xfrm>
            <a:off x="8924105" y="1627038"/>
            <a:ext cx="1578439" cy="1578436"/>
          </a:xfrm>
          <a:prstGeom prst="rect">
            <a:avLst/>
          </a:prstGeom>
        </p:spPr>
      </p:pic>
      <p:sp>
        <p:nvSpPr>
          <p:cNvPr id="18" name="TextBox 17">
            <a:extLst>
              <a:ext uri="{FF2B5EF4-FFF2-40B4-BE49-F238E27FC236}">
                <a16:creationId xmlns:a16="http://schemas.microsoft.com/office/drawing/2014/main" id="{BA400DDB-5457-0AD7-056E-2D063076844A}"/>
              </a:ext>
            </a:extLst>
          </p:cNvPr>
          <p:cNvSpPr txBox="1"/>
          <p:nvPr/>
        </p:nvSpPr>
        <p:spPr>
          <a:xfrm>
            <a:off x="5483660" y="5753156"/>
            <a:ext cx="4157640"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There is a group.</a:t>
            </a:r>
          </a:p>
        </p:txBody>
      </p:sp>
    </p:spTree>
    <p:extLst>
      <p:ext uri="{BB962C8B-B14F-4D97-AF65-F5344CB8AC3E}">
        <p14:creationId xmlns:p14="http://schemas.microsoft.com/office/powerpoint/2010/main" val="135567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2675</Words>
  <Application>Microsoft Office PowerPoint</Application>
  <PresentationFormat>Widescreen</PresentationFormat>
  <Paragraphs>448</Paragraphs>
  <Slides>21</Slides>
  <Notes>21</Notes>
  <HiddenSlides>0</HiddenSlides>
  <MMClips>0</MMClips>
  <ScaleCrop>false</ScaleCrop>
  <HeadingPairs>
    <vt:vector size="6" baseType="variant">
      <vt:variant>
        <vt:lpstr>Caratteri utilizzati</vt:lpstr>
      </vt:variant>
      <vt:variant>
        <vt:i4>7</vt:i4>
      </vt:variant>
      <vt:variant>
        <vt:lpstr>Tema</vt:lpstr>
      </vt:variant>
      <vt:variant>
        <vt:i4>5</vt:i4>
      </vt:variant>
      <vt:variant>
        <vt:lpstr>Titoli diapositive</vt:lpstr>
      </vt:variant>
      <vt:variant>
        <vt:i4>21</vt:i4>
      </vt:variant>
    </vt:vector>
  </HeadingPairs>
  <TitlesOfParts>
    <vt:vector size="33" baseType="lpstr">
      <vt:lpstr>Arial</vt:lpstr>
      <vt:lpstr>Calibri</vt:lpstr>
      <vt:lpstr>Calibri Light</vt:lpstr>
      <vt:lpstr>Century Gothic</vt:lpstr>
      <vt:lpstr>Modern Love</vt:lpstr>
      <vt:lpstr>Symbol</vt:lpstr>
      <vt:lpstr>Wingdings</vt:lpstr>
      <vt:lpstr>1_Office Theme</vt:lpstr>
      <vt:lpstr>Office Theme</vt:lpstr>
      <vt:lpstr>2_Office Theme</vt:lpstr>
      <vt:lpstr>3_Office Theme</vt:lpstr>
      <vt:lpstr>4_Office Theme</vt:lpstr>
      <vt:lpstr>Talking about things and things to do</vt:lpstr>
      <vt:lpstr>aussprechen</vt:lpstr>
      <vt:lpstr>aussprechen</vt:lpstr>
      <vt:lpstr>Presentazione standard di PowerPoint</vt:lpstr>
      <vt:lpstr>Presentazione standard di PowerPoint</vt:lpstr>
      <vt:lpstr>Follow up 2a</vt:lpstr>
      <vt:lpstr>Follow up 2b</vt:lpstr>
      <vt:lpstr>Follow up 2b</vt:lpstr>
      <vt:lpstr>Follow up 3</vt:lpstr>
      <vt:lpstr>Follow up 3</vt:lpstr>
      <vt:lpstr>Follow up 3</vt:lpstr>
      <vt:lpstr>Follow up 3</vt:lpstr>
      <vt:lpstr>Follow up 3</vt:lpstr>
      <vt:lpstr>Follow up 3</vt:lpstr>
      <vt:lpstr>Follow up 3</vt:lpstr>
      <vt:lpstr>Follow up 4: </vt:lpstr>
      <vt:lpstr>Follow up 5: </vt:lpstr>
      <vt:lpstr>Follow up 5: </vt:lpstr>
      <vt:lpstr>Presentazione standard di PowerPoint</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Ginevra Festanti</cp:lastModifiedBy>
  <cp:revision>47</cp:revision>
  <dcterms:created xsi:type="dcterms:W3CDTF">2021-06-12T06:20:35Z</dcterms:created>
  <dcterms:modified xsi:type="dcterms:W3CDTF">2023-11-21T15:52:57Z</dcterms:modified>
</cp:coreProperties>
</file>